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6" r:id="rId11"/>
    <p:sldId id="272" r:id="rId12"/>
    <p:sldId id="273" r:id="rId13"/>
    <p:sldId id="267" r:id="rId14"/>
    <p:sldId id="265" r:id="rId15"/>
    <p:sldId id="268" r:id="rId16"/>
    <p:sldId id="270" r:id="rId17"/>
    <p:sldId id="280" r:id="rId18"/>
    <p:sldId id="281" r:id="rId19"/>
    <p:sldId id="282" r:id="rId20"/>
    <p:sldId id="284" r:id="rId21"/>
    <p:sldId id="271" r:id="rId22"/>
    <p:sldId id="274" r:id="rId23"/>
    <p:sldId id="275" r:id="rId24"/>
    <p:sldId id="276" r:id="rId25"/>
    <p:sldId id="277" r:id="rId26"/>
    <p:sldId id="278" r:id="rId27"/>
    <p:sldId id="279" r:id="rId28"/>
    <p:sldId id="28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8B1E60D3-7613-4EB1-A7B0-A3A29B62FB95}">
          <p14:sldIdLst>
            <p14:sldId id="256"/>
            <p14:sldId id="257"/>
            <p14:sldId id="258"/>
            <p14:sldId id="259"/>
          </p14:sldIdLst>
        </p14:section>
        <p14:section name="未命名的章節" id="{04750BF9-74DC-4A68-8EF3-4D2ECD4A26AF}">
          <p14:sldIdLst>
            <p14:sldId id="260"/>
            <p14:sldId id="261"/>
            <p14:sldId id="262"/>
            <p14:sldId id="263"/>
            <p14:sldId id="269"/>
            <p14:sldId id="266"/>
            <p14:sldId id="272"/>
            <p14:sldId id="273"/>
            <p14:sldId id="267"/>
            <p14:sldId id="265"/>
            <p14:sldId id="268"/>
            <p14:sldId id="270"/>
            <p14:sldId id="280"/>
            <p14:sldId id="281"/>
            <p14:sldId id="282"/>
            <p14:sldId id="284"/>
            <p14:sldId id="271"/>
            <p14:sldId id="274"/>
            <p14:sldId id="275"/>
            <p14:sldId id="276"/>
            <p14:sldId id="277"/>
            <p14:sldId id="278"/>
            <p14:sldId id="279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727" autoAdjust="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9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2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311531-60DE-4872-92E5-9E6D88B40CD0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F4265074-D2F5-4689-9462-7FC0DED178BE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</a:rPr>
            <a:t>閱讀</a:t>
          </a:r>
          <a:endParaRPr lang="zh-TW" altLang="en-US" b="1" dirty="0">
            <a:solidFill>
              <a:srgbClr val="FF0000"/>
            </a:solidFill>
          </a:endParaRPr>
        </a:p>
      </dgm:t>
    </dgm:pt>
    <dgm:pt modelId="{9EFEC086-586B-49B8-ABEF-0822667C6437}" type="parTrans" cxnId="{6655EBBB-5E58-4828-BD08-A3429261527C}">
      <dgm:prSet/>
      <dgm:spPr/>
      <dgm:t>
        <a:bodyPr/>
        <a:lstStyle/>
        <a:p>
          <a:endParaRPr lang="zh-TW" altLang="en-US"/>
        </a:p>
      </dgm:t>
    </dgm:pt>
    <dgm:pt modelId="{C7E0AD57-5899-4587-9896-5559AD35A490}" type="sibTrans" cxnId="{6655EBBB-5E58-4828-BD08-A3429261527C}">
      <dgm:prSet/>
      <dgm:spPr/>
      <dgm:t>
        <a:bodyPr/>
        <a:lstStyle/>
        <a:p>
          <a:endParaRPr lang="zh-TW" altLang="en-US"/>
        </a:p>
      </dgm:t>
    </dgm:pt>
    <dgm:pt modelId="{19680045-74D3-46A9-B02B-E2085965D3C3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</a:rPr>
            <a:t>心得</a:t>
          </a:r>
          <a:endParaRPr lang="zh-TW" altLang="en-US" b="1" dirty="0">
            <a:solidFill>
              <a:srgbClr val="FF0000"/>
            </a:solidFill>
          </a:endParaRPr>
        </a:p>
      </dgm:t>
    </dgm:pt>
    <dgm:pt modelId="{3B4171B4-8E63-4AF1-8EAD-7843F2260067}" type="parTrans" cxnId="{708A5237-5E58-4355-B65A-E539302FF32C}">
      <dgm:prSet/>
      <dgm:spPr/>
      <dgm:t>
        <a:bodyPr/>
        <a:lstStyle/>
        <a:p>
          <a:endParaRPr lang="zh-TW" altLang="en-US"/>
        </a:p>
      </dgm:t>
    </dgm:pt>
    <dgm:pt modelId="{707402AE-AC5C-432E-A777-1ED260E16B6A}" type="sibTrans" cxnId="{708A5237-5E58-4355-B65A-E539302FF32C}">
      <dgm:prSet/>
      <dgm:spPr/>
      <dgm:t>
        <a:bodyPr/>
        <a:lstStyle/>
        <a:p>
          <a:endParaRPr lang="zh-TW" altLang="en-US"/>
        </a:p>
      </dgm:t>
    </dgm:pt>
    <dgm:pt modelId="{F0DEABEA-7D42-4259-A990-4A433C17E22E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</a:rPr>
            <a:t>寫作</a:t>
          </a:r>
          <a:endParaRPr lang="zh-TW" altLang="en-US" b="1" dirty="0">
            <a:solidFill>
              <a:srgbClr val="FF0000"/>
            </a:solidFill>
          </a:endParaRPr>
        </a:p>
      </dgm:t>
    </dgm:pt>
    <dgm:pt modelId="{A4A8D769-8F42-4435-93F7-16CB15ABD729}" type="parTrans" cxnId="{1BC7E4BC-2398-49C4-B763-008C1462AE2F}">
      <dgm:prSet/>
      <dgm:spPr/>
      <dgm:t>
        <a:bodyPr/>
        <a:lstStyle/>
        <a:p>
          <a:endParaRPr lang="zh-TW" altLang="en-US"/>
        </a:p>
      </dgm:t>
    </dgm:pt>
    <dgm:pt modelId="{1C513C34-BE12-4587-89E8-5620C7E1F4F2}" type="sibTrans" cxnId="{1BC7E4BC-2398-49C4-B763-008C1462AE2F}">
      <dgm:prSet/>
      <dgm:spPr/>
      <dgm:t>
        <a:bodyPr/>
        <a:lstStyle/>
        <a:p>
          <a:endParaRPr lang="zh-TW" altLang="en-US"/>
        </a:p>
      </dgm:t>
    </dgm:pt>
    <dgm:pt modelId="{BD17F371-E4C0-4253-BDE0-DFAF2DFD9D48}" type="pres">
      <dgm:prSet presAssocID="{A9311531-60DE-4872-92E5-9E6D88B40CD0}" presName="Name0" presStyleCnt="0">
        <dgm:presLayoutVars>
          <dgm:dir/>
          <dgm:animLvl val="lvl"/>
          <dgm:resizeHandles val="exact"/>
        </dgm:presLayoutVars>
      </dgm:prSet>
      <dgm:spPr/>
    </dgm:pt>
    <dgm:pt modelId="{27DD3406-120B-42C8-994B-C65687DBD591}" type="pres">
      <dgm:prSet presAssocID="{F4265074-D2F5-4689-9462-7FC0DED178B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E05B8DF-CD03-4748-9EFF-74963F695CDF}" type="pres">
      <dgm:prSet presAssocID="{C7E0AD57-5899-4587-9896-5559AD35A490}" presName="parTxOnlySpace" presStyleCnt="0"/>
      <dgm:spPr/>
    </dgm:pt>
    <dgm:pt modelId="{614A8DB3-CC8C-4EDD-9DF9-2CF31FFB7AE7}" type="pres">
      <dgm:prSet presAssocID="{19680045-74D3-46A9-B02B-E2085965D3C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339A906-AC6C-481E-9031-196DE359F3DB}" type="pres">
      <dgm:prSet presAssocID="{707402AE-AC5C-432E-A777-1ED260E16B6A}" presName="parTxOnlySpace" presStyleCnt="0"/>
      <dgm:spPr/>
    </dgm:pt>
    <dgm:pt modelId="{2C0BEB48-A52E-4F9C-9E1F-D10E11086EC9}" type="pres">
      <dgm:prSet presAssocID="{F0DEABEA-7D42-4259-A990-4A433C17E22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B5F901E-3C10-4B05-9F5A-17335EF28E39}" type="presOf" srcId="{F4265074-D2F5-4689-9462-7FC0DED178BE}" destId="{27DD3406-120B-42C8-994B-C65687DBD591}" srcOrd="0" destOrd="0" presId="urn:microsoft.com/office/officeart/2005/8/layout/chevron1"/>
    <dgm:cxn modelId="{7A61F822-04CD-4AD7-9ADA-342FDC3A8DD6}" type="presOf" srcId="{F0DEABEA-7D42-4259-A990-4A433C17E22E}" destId="{2C0BEB48-A52E-4F9C-9E1F-D10E11086EC9}" srcOrd="0" destOrd="0" presId="urn:microsoft.com/office/officeart/2005/8/layout/chevron1"/>
    <dgm:cxn modelId="{AE413066-32D7-4096-87A3-17E7C18FF7BB}" type="presOf" srcId="{19680045-74D3-46A9-B02B-E2085965D3C3}" destId="{614A8DB3-CC8C-4EDD-9DF9-2CF31FFB7AE7}" srcOrd="0" destOrd="0" presId="urn:microsoft.com/office/officeart/2005/8/layout/chevron1"/>
    <dgm:cxn modelId="{1BC7E4BC-2398-49C4-B763-008C1462AE2F}" srcId="{A9311531-60DE-4872-92E5-9E6D88B40CD0}" destId="{F0DEABEA-7D42-4259-A990-4A433C17E22E}" srcOrd="2" destOrd="0" parTransId="{A4A8D769-8F42-4435-93F7-16CB15ABD729}" sibTransId="{1C513C34-BE12-4587-89E8-5620C7E1F4F2}"/>
    <dgm:cxn modelId="{02334C5E-00A0-4A9A-9776-2F95279F6A33}" type="presOf" srcId="{A9311531-60DE-4872-92E5-9E6D88B40CD0}" destId="{BD17F371-E4C0-4253-BDE0-DFAF2DFD9D48}" srcOrd="0" destOrd="0" presId="urn:microsoft.com/office/officeart/2005/8/layout/chevron1"/>
    <dgm:cxn modelId="{6655EBBB-5E58-4828-BD08-A3429261527C}" srcId="{A9311531-60DE-4872-92E5-9E6D88B40CD0}" destId="{F4265074-D2F5-4689-9462-7FC0DED178BE}" srcOrd="0" destOrd="0" parTransId="{9EFEC086-586B-49B8-ABEF-0822667C6437}" sibTransId="{C7E0AD57-5899-4587-9896-5559AD35A490}"/>
    <dgm:cxn modelId="{708A5237-5E58-4355-B65A-E539302FF32C}" srcId="{A9311531-60DE-4872-92E5-9E6D88B40CD0}" destId="{19680045-74D3-46A9-B02B-E2085965D3C3}" srcOrd="1" destOrd="0" parTransId="{3B4171B4-8E63-4AF1-8EAD-7843F2260067}" sibTransId="{707402AE-AC5C-432E-A777-1ED260E16B6A}"/>
    <dgm:cxn modelId="{CD8C627F-D644-401D-B8B0-5B8CADFDA203}" type="presParOf" srcId="{BD17F371-E4C0-4253-BDE0-DFAF2DFD9D48}" destId="{27DD3406-120B-42C8-994B-C65687DBD591}" srcOrd="0" destOrd="0" presId="urn:microsoft.com/office/officeart/2005/8/layout/chevron1"/>
    <dgm:cxn modelId="{34876427-8B0A-4A56-BA88-7780A1E15F27}" type="presParOf" srcId="{BD17F371-E4C0-4253-BDE0-DFAF2DFD9D48}" destId="{4E05B8DF-CD03-4748-9EFF-74963F695CDF}" srcOrd="1" destOrd="0" presId="urn:microsoft.com/office/officeart/2005/8/layout/chevron1"/>
    <dgm:cxn modelId="{B8D89CA6-96FF-4995-8DF5-262B5CD055ED}" type="presParOf" srcId="{BD17F371-E4C0-4253-BDE0-DFAF2DFD9D48}" destId="{614A8DB3-CC8C-4EDD-9DF9-2CF31FFB7AE7}" srcOrd="2" destOrd="0" presId="urn:microsoft.com/office/officeart/2005/8/layout/chevron1"/>
    <dgm:cxn modelId="{CDA5234F-175D-4080-86CB-F958FB32CFFF}" type="presParOf" srcId="{BD17F371-E4C0-4253-BDE0-DFAF2DFD9D48}" destId="{1339A906-AC6C-481E-9031-196DE359F3DB}" srcOrd="3" destOrd="0" presId="urn:microsoft.com/office/officeart/2005/8/layout/chevron1"/>
    <dgm:cxn modelId="{262FA71F-53C8-477D-AA6B-2D5ACD4768EA}" type="presParOf" srcId="{BD17F371-E4C0-4253-BDE0-DFAF2DFD9D48}" destId="{2C0BEB48-A52E-4F9C-9E1F-D10E11086EC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CAA3D0-C304-4976-8EA4-EDA97358EDFF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049C6DB2-DA7E-4F27-9EFB-FA5C5020A0DA}">
      <dgm:prSet phldrT="[文字]" custT="1"/>
      <dgm:spPr/>
      <dgm:t>
        <a:bodyPr/>
        <a:lstStyle/>
        <a:p>
          <a:r>
            <a:rPr lang="zh-TW" altLang="en-US" sz="5400" b="1" dirty="0" smtClean="0">
              <a:solidFill>
                <a:srgbClr val="FF0000"/>
              </a:solidFill>
            </a:rPr>
            <a:t>閱讀</a:t>
          </a:r>
          <a:endParaRPr lang="zh-TW" altLang="en-US" sz="5400" b="1" dirty="0">
            <a:solidFill>
              <a:srgbClr val="FF0000"/>
            </a:solidFill>
          </a:endParaRPr>
        </a:p>
      </dgm:t>
    </dgm:pt>
    <dgm:pt modelId="{21EAC977-444A-48E2-9733-E4D45986D4AB}" type="parTrans" cxnId="{C10F39B7-CD6D-4D18-9242-B54361D67F2B}">
      <dgm:prSet/>
      <dgm:spPr/>
      <dgm:t>
        <a:bodyPr/>
        <a:lstStyle/>
        <a:p>
          <a:endParaRPr lang="zh-TW" altLang="en-US"/>
        </a:p>
      </dgm:t>
    </dgm:pt>
    <dgm:pt modelId="{6C79AD92-9056-46F1-B6C4-31156D36FA5B}" type="sibTrans" cxnId="{C10F39B7-CD6D-4D18-9242-B54361D67F2B}">
      <dgm:prSet/>
      <dgm:spPr/>
      <dgm:t>
        <a:bodyPr/>
        <a:lstStyle/>
        <a:p>
          <a:endParaRPr lang="zh-TW" altLang="en-US"/>
        </a:p>
      </dgm:t>
    </dgm:pt>
    <dgm:pt modelId="{175B536A-23C8-4115-BD5C-1B7F092EBF0D}">
      <dgm:prSet phldrT="[文字]" custT="1"/>
      <dgm:spPr/>
      <dgm:t>
        <a:bodyPr/>
        <a:lstStyle/>
        <a:p>
          <a:r>
            <a:rPr lang="zh-TW" altLang="en-US" sz="5400" b="1" dirty="0" smtClean="0">
              <a:solidFill>
                <a:srgbClr val="FF0000"/>
              </a:solidFill>
            </a:rPr>
            <a:t>心得</a:t>
          </a:r>
          <a:endParaRPr lang="zh-TW" altLang="en-US" sz="5400" b="1" dirty="0">
            <a:solidFill>
              <a:srgbClr val="FF0000"/>
            </a:solidFill>
          </a:endParaRPr>
        </a:p>
      </dgm:t>
    </dgm:pt>
    <dgm:pt modelId="{C51F633A-0F90-400B-8610-F5871378381F}" type="parTrans" cxnId="{30020219-EF46-413D-A371-D2CF9ACF9284}">
      <dgm:prSet/>
      <dgm:spPr/>
      <dgm:t>
        <a:bodyPr/>
        <a:lstStyle/>
        <a:p>
          <a:endParaRPr lang="zh-TW" altLang="en-US"/>
        </a:p>
      </dgm:t>
    </dgm:pt>
    <dgm:pt modelId="{F4B76A2F-A8FA-46A5-AA3B-025CE4C40C56}" type="sibTrans" cxnId="{30020219-EF46-413D-A371-D2CF9ACF9284}">
      <dgm:prSet/>
      <dgm:spPr/>
      <dgm:t>
        <a:bodyPr/>
        <a:lstStyle/>
        <a:p>
          <a:endParaRPr lang="zh-TW" altLang="en-US"/>
        </a:p>
      </dgm:t>
    </dgm:pt>
    <dgm:pt modelId="{F2D0BF79-52CC-4E04-9577-6CBF2AF5D30B}" type="pres">
      <dgm:prSet presAssocID="{17CAA3D0-C304-4976-8EA4-EDA97358EDFF}" presName="Name0" presStyleCnt="0">
        <dgm:presLayoutVars>
          <dgm:dir/>
          <dgm:animLvl val="lvl"/>
          <dgm:resizeHandles val="exact"/>
        </dgm:presLayoutVars>
      </dgm:prSet>
      <dgm:spPr/>
    </dgm:pt>
    <dgm:pt modelId="{18CC8B3E-9D91-4C37-BC81-ED44F5ADE5F6}" type="pres">
      <dgm:prSet presAssocID="{049C6DB2-DA7E-4F27-9EFB-FA5C5020A0DA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EE8B4AEE-D2E1-4EBC-88CC-67E479660E9A}" type="pres">
      <dgm:prSet presAssocID="{6C79AD92-9056-46F1-B6C4-31156D36FA5B}" presName="parTxOnlySpace" presStyleCnt="0"/>
      <dgm:spPr/>
    </dgm:pt>
    <dgm:pt modelId="{CAD3666F-1D2C-48B6-80F0-33C29C3DBC44}" type="pres">
      <dgm:prSet presAssocID="{175B536A-23C8-4115-BD5C-1B7F092EBF0D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14817A04-D409-4C39-9498-FABF1A377D21}" type="presOf" srcId="{17CAA3D0-C304-4976-8EA4-EDA97358EDFF}" destId="{F2D0BF79-52CC-4E04-9577-6CBF2AF5D30B}" srcOrd="0" destOrd="0" presId="urn:microsoft.com/office/officeart/2005/8/layout/chevron1"/>
    <dgm:cxn modelId="{30020219-EF46-413D-A371-D2CF9ACF9284}" srcId="{17CAA3D0-C304-4976-8EA4-EDA97358EDFF}" destId="{175B536A-23C8-4115-BD5C-1B7F092EBF0D}" srcOrd="1" destOrd="0" parTransId="{C51F633A-0F90-400B-8610-F5871378381F}" sibTransId="{F4B76A2F-A8FA-46A5-AA3B-025CE4C40C56}"/>
    <dgm:cxn modelId="{E064D28A-7096-4F7F-B77E-950A4F45C053}" type="presOf" srcId="{175B536A-23C8-4115-BD5C-1B7F092EBF0D}" destId="{CAD3666F-1D2C-48B6-80F0-33C29C3DBC44}" srcOrd="0" destOrd="0" presId="urn:microsoft.com/office/officeart/2005/8/layout/chevron1"/>
    <dgm:cxn modelId="{C10F39B7-CD6D-4D18-9242-B54361D67F2B}" srcId="{17CAA3D0-C304-4976-8EA4-EDA97358EDFF}" destId="{049C6DB2-DA7E-4F27-9EFB-FA5C5020A0DA}" srcOrd="0" destOrd="0" parTransId="{21EAC977-444A-48E2-9733-E4D45986D4AB}" sibTransId="{6C79AD92-9056-46F1-B6C4-31156D36FA5B}"/>
    <dgm:cxn modelId="{EA6B64C9-8497-447A-9881-FCF0ADF5C3B6}" type="presOf" srcId="{049C6DB2-DA7E-4F27-9EFB-FA5C5020A0DA}" destId="{18CC8B3E-9D91-4C37-BC81-ED44F5ADE5F6}" srcOrd="0" destOrd="0" presId="urn:microsoft.com/office/officeart/2005/8/layout/chevron1"/>
    <dgm:cxn modelId="{99B99314-345A-47B9-A372-5C5AB935F615}" type="presParOf" srcId="{F2D0BF79-52CC-4E04-9577-6CBF2AF5D30B}" destId="{18CC8B3E-9D91-4C37-BC81-ED44F5ADE5F6}" srcOrd="0" destOrd="0" presId="urn:microsoft.com/office/officeart/2005/8/layout/chevron1"/>
    <dgm:cxn modelId="{79215E45-B0EF-49F8-A46D-267949D41E9D}" type="presParOf" srcId="{F2D0BF79-52CC-4E04-9577-6CBF2AF5D30B}" destId="{EE8B4AEE-D2E1-4EBC-88CC-67E479660E9A}" srcOrd="1" destOrd="0" presId="urn:microsoft.com/office/officeart/2005/8/layout/chevron1"/>
    <dgm:cxn modelId="{B7B419F2-EE37-468B-BFDB-A464AD818830}" type="presParOf" srcId="{F2D0BF79-52CC-4E04-9577-6CBF2AF5D30B}" destId="{CAD3666F-1D2C-48B6-80F0-33C29C3DBC44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CAA3D0-C304-4976-8EA4-EDA97358EDFF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049C6DB2-DA7E-4F27-9EFB-FA5C5020A0DA}">
      <dgm:prSet phldrT="[文字]" custT="1"/>
      <dgm:spPr/>
      <dgm:t>
        <a:bodyPr/>
        <a:lstStyle/>
        <a:p>
          <a:r>
            <a:rPr lang="zh-TW" altLang="en-US" sz="5400" b="1" dirty="0" smtClean="0">
              <a:solidFill>
                <a:srgbClr val="FF0000"/>
              </a:solidFill>
            </a:rPr>
            <a:t>心得</a:t>
          </a:r>
          <a:endParaRPr lang="zh-TW" altLang="en-US" sz="5400" b="1" dirty="0">
            <a:solidFill>
              <a:srgbClr val="FF0000"/>
            </a:solidFill>
          </a:endParaRPr>
        </a:p>
      </dgm:t>
    </dgm:pt>
    <dgm:pt modelId="{21EAC977-444A-48E2-9733-E4D45986D4AB}" type="parTrans" cxnId="{C10F39B7-CD6D-4D18-9242-B54361D67F2B}">
      <dgm:prSet/>
      <dgm:spPr/>
      <dgm:t>
        <a:bodyPr/>
        <a:lstStyle/>
        <a:p>
          <a:endParaRPr lang="zh-TW" altLang="en-US"/>
        </a:p>
      </dgm:t>
    </dgm:pt>
    <dgm:pt modelId="{6C79AD92-9056-46F1-B6C4-31156D36FA5B}" type="sibTrans" cxnId="{C10F39B7-CD6D-4D18-9242-B54361D67F2B}">
      <dgm:prSet/>
      <dgm:spPr/>
      <dgm:t>
        <a:bodyPr/>
        <a:lstStyle/>
        <a:p>
          <a:endParaRPr lang="zh-TW" altLang="en-US"/>
        </a:p>
      </dgm:t>
    </dgm:pt>
    <dgm:pt modelId="{175B536A-23C8-4115-BD5C-1B7F092EBF0D}">
      <dgm:prSet phldrT="[文字]" custT="1"/>
      <dgm:spPr/>
      <dgm:t>
        <a:bodyPr/>
        <a:lstStyle/>
        <a:p>
          <a:r>
            <a:rPr lang="zh-TW" altLang="en-US" sz="5400" b="1" dirty="0" smtClean="0">
              <a:solidFill>
                <a:srgbClr val="FF0000"/>
              </a:solidFill>
            </a:rPr>
            <a:t>寫作</a:t>
          </a:r>
          <a:endParaRPr lang="zh-TW" altLang="en-US" sz="5400" b="1" dirty="0">
            <a:solidFill>
              <a:srgbClr val="FF0000"/>
            </a:solidFill>
          </a:endParaRPr>
        </a:p>
      </dgm:t>
    </dgm:pt>
    <dgm:pt modelId="{C51F633A-0F90-400B-8610-F5871378381F}" type="parTrans" cxnId="{30020219-EF46-413D-A371-D2CF9ACF9284}">
      <dgm:prSet/>
      <dgm:spPr/>
      <dgm:t>
        <a:bodyPr/>
        <a:lstStyle/>
        <a:p>
          <a:endParaRPr lang="zh-TW" altLang="en-US"/>
        </a:p>
      </dgm:t>
    </dgm:pt>
    <dgm:pt modelId="{F4B76A2F-A8FA-46A5-AA3B-025CE4C40C56}" type="sibTrans" cxnId="{30020219-EF46-413D-A371-D2CF9ACF9284}">
      <dgm:prSet/>
      <dgm:spPr/>
      <dgm:t>
        <a:bodyPr/>
        <a:lstStyle/>
        <a:p>
          <a:endParaRPr lang="zh-TW" altLang="en-US"/>
        </a:p>
      </dgm:t>
    </dgm:pt>
    <dgm:pt modelId="{F2D0BF79-52CC-4E04-9577-6CBF2AF5D30B}" type="pres">
      <dgm:prSet presAssocID="{17CAA3D0-C304-4976-8EA4-EDA97358EDFF}" presName="Name0" presStyleCnt="0">
        <dgm:presLayoutVars>
          <dgm:dir/>
          <dgm:animLvl val="lvl"/>
          <dgm:resizeHandles val="exact"/>
        </dgm:presLayoutVars>
      </dgm:prSet>
      <dgm:spPr/>
    </dgm:pt>
    <dgm:pt modelId="{18CC8B3E-9D91-4C37-BC81-ED44F5ADE5F6}" type="pres">
      <dgm:prSet presAssocID="{049C6DB2-DA7E-4F27-9EFB-FA5C5020A0DA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8B4AEE-D2E1-4EBC-88CC-67E479660E9A}" type="pres">
      <dgm:prSet presAssocID="{6C79AD92-9056-46F1-B6C4-31156D36FA5B}" presName="parTxOnlySpace" presStyleCnt="0"/>
      <dgm:spPr/>
    </dgm:pt>
    <dgm:pt modelId="{CAD3666F-1D2C-48B6-80F0-33C29C3DBC44}" type="pres">
      <dgm:prSet presAssocID="{175B536A-23C8-4115-BD5C-1B7F092EBF0D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3900469-1940-481F-A43A-CF0B8DAFB593}" type="presOf" srcId="{175B536A-23C8-4115-BD5C-1B7F092EBF0D}" destId="{CAD3666F-1D2C-48B6-80F0-33C29C3DBC44}" srcOrd="0" destOrd="0" presId="urn:microsoft.com/office/officeart/2005/8/layout/chevron1"/>
    <dgm:cxn modelId="{30020219-EF46-413D-A371-D2CF9ACF9284}" srcId="{17CAA3D0-C304-4976-8EA4-EDA97358EDFF}" destId="{175B536A-23C8-4115-BD5C-1B7F092EBF0D}" srcOrd="1" destOrd="0" parTransId="{C51F633A-0F90-400B-8610-F5871378381F}" sibTransId="{F4B76A2F-A8FA-46A5-AA3B-025CE4C40C56}"/>
    <dgm:cxn modelId="{BEFC8AF8-2561-448D-8928-41054F4BC99B}" type="presOf" srcId="{17CAA3D0-C304-4976-8EA4-EDA97358EDFF}" destId="{F2D0BF79-52CC-4E04-9577-6CBF2AF5D30B}" srcOrd="0" destOrd="0" presId="urn:microsoft.com/office/officeart/2005/8/layout/chevron1"/>
    <dgm:cxn modelId="{C10F39B7-CD6D-4D18-9242-B54361D67F2B}" srcId="{17CAA3D0-C304-4976-8EA4-EDA97358EDFF}" destId="{049C6DB2-DA7E-4F27-9EFB-FA5C5020A0DA}" srcOrd="0" destOrd="0" parTransId="{21EAC977-444A-48E2-9733-E4D45986D4AB}" sibTransId="{6C79AD92-9056-46F1-B6C4-31156D36FA5B}"/>
    <dgm:cxn modelId="{72943BF7-2CD1-477B-9F60-90C36C0B0E9B}" type="presOf" srcId="{049C6DB2-DA7E-4F27-9EFB-FA5C5020A0DA}" destId="{18CC8B3E-9D91-4C37-BC81-ED44F5ADE5F6}" srcOrd="0" destOrd="0" presId="urn:microsoft.com/office/officeart/2005/8/layout/chevron1"/>
    <dgm:cxn modelId="{4963F0D0-DEDD-4809-8750-04E8E6D1CDFD}" type="presParOf" srcId="{F2D0BF79-52CC-4E04-9577-6CBF2AF5D30B}" destId="{18CC8B3E-9D91-4C37-BC81-ED44F5ADE5F6}" srcOrd="0" destOrd="0" presId="urn:microsoft.com/office/officeart/2005/8/layout/chevron1"/>
    <dgm:cxn modelId="{83CDA29C-A5DE-474C-B08B-2BE0D78CB550}" type="presParOf" srcId="{F2D0BF79-52CC-4E04-9577-6CBF2AF5D30B}" destId="{EE8B4AEE-D2E1-4EBC-88CC-67E479660E9A}" srcOrd="1" destOrd="0" presId="urn:microsoft.com/office/officeart/2005/8/layout/chevron1"/>
    <dgm:cxn modelId="{7CD77E0F-B84B-437B-98A7-5D7702B7D8FB}" type="presParOf" srcId="{F2D0BF79-52CC-4E04-9577-6CBF2AF5D30B}" destId="{CAD3666F-1D2C-48B6-80F0-33C29C3DBC44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46E217-D23E-488A-A5AE-404B0ED3313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4B77E90-4BB2-4FAD-9295-4E78AF219B83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rgbClr val="FF0000"/>
              </a:solidFill>
            </a:rPr>
            <a:t>參賽標題</a:t>
          </a:r>
          <a:endParaRPr lang="zh-TW" altLang="en-US" sz="2800" b="1" dirty="0">
            <a:solidFill>
              <a:srgbClr val="FF0000"/>
            </a:solidFill>
          </a:endParaRPr>
        </a:p>
      </dgm:t>
    </dgm:pt>
    <dgm:pt modelId="{FFEECE80-2E56-449F-B0EA-75E64FC71753}" type="parTrans" cxnId="{38A3C704-9EC7-4C46-9D41-AEF6FDEAB504}">
      <dgm:prSet/>
      <dgm:spPr/>
      <dgm:t>
        <a:bodyPr/>
        <a:lstStyle/>
        <a:p>
          <a:endParaRPr lang="zh-TW" altLang="en-US"/>
        </a:p>
      </dgm:t>
    </dgm:pt>
    <dgm:pt modelId="{5BC8442A-33A6-4AE2-9A97-9793285A65C6}" type="sibTrans" cxnId="{38A3C704-9EC7-4C46-9D41-AEF6FDEAB504}">
      <dgm:prSet/>
      <dgm:spPr/>
      <dgm:t>
        <a:bodyPr/>
        <a:lstStyle/>
        <a:p>
          <a:endParaRPr lang="zh-TW" altLang="en-US"/>
        </a:p>
      </dgm:t>
    </dgm:pt>
    <dgm:pt modelId="{330A31C0-E999-4BEC-A297-7FC22766437F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rgbClr val="0070C0"/>
              </a:solidFill>
            </a:rPr>
            <a:t>書籍資料</a:t>
          </a:r>
          <a:endParaRPr lang="zh-TW" altLang="en-US" sz="2800" b="1" dirty="0">
            <a:solidFill>
              <a:srgbClr val="0070C0"/>
            </a:solidFill>
          </a:endParaRPr>
        </a:p>
      </dgm:t>
    </dgm:pt>
    <dgm:pt modelId="{6B71914C-7F2B-4E64-A1AC-AE1D47B93A52}" type="parTrans" cxnId="{176E3456-AC8D-405C-9ED0-94AA3AF06085}">
      <dgm:prSet/>
      <dgm:spPr/>
      <dgm:t>
        <a:bodyPr/>
        <a:lstStyle/>
        <a:p>
          <a:endParaRPr lang="zh-TW" altLang="en-US"/>
        </a:p>
      </dgm:t>
    </dgm:pt>
    <dgm:pt modelId="{FE8C723F-2ECB-48AA-B3E8-8CB0C1A82A79}" type="sibTrans" cxnId="{176E3456-AC8D-405C-9ED0-94AA3AF06085}">
      <dgm:prSet/>
      <dgm:spPr/>
      <dgm:t>
        <a:bodyPr/>
        <a:lstStyle/>
        <a:p>
          <a:endParaRPr lang="zh-TW" altLang="en-US"/>
        </a:p>
      </dgm:t>
    </dgm:pt>
    <dgm:pt modelId="{AAC51DAE-1D0E-4648-8B32-CA57744A5B05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rgbClr val="0070C0"/>
              </a:solidFill>
            </a:rPr>
            <a:t>書籍</a:t>
          </a:r>
          <a:r>
            <a:rPr lang="en-US" altLang="zh-TW" sz="2000" b="1" dirty="0" smtClean="0">
              <a:solidFill>
                <a:srgbClr val="0070C0"/>
              </a:solidFill>
            </a:rPr>
            <a:t>ISBN</a:t>
          </a:r>
        </a:p>
        <a:p>
          <a:r>
            <a:rPr lang="zh-TW" altLang="en-US" sz="2000" b="1" dirty="0" smtClean="0">
              <a:solidFill>
                <a:srgbClr val="0070C0"/>
              </a:solidFill>
            </a:rPr>
            <a:t>書　　名</a:t>
          </a:r>
          <a:endParaRPr lang="en-US" altLang="zh-TW" sz="2000" b="1" dirty="0" smtClean="0">
            <a:solidFill>
              <a:srgbClr val="0070C0"/>
            </a:solidFill>
          </a:endParaRPr>
        </a:p>
        <a:p>
          <a:r>
            <a:rPr lang="zh-TW" altLang="en-US" sz="2000" b="1" dirty="0" smtClean="0">
              <a:solidFill>
                <a:srgbClr val="0070C0"/>
              </a:solidFill>
            </a:rPr>
            <a:t>書籍作者</a:t>
          </a:r>
          <a:endParaRPr lang="en-US" altLang="zh-TW" sz="2000" b="1" dirty="0" smtClean="0">
            <a:solidFill>
              <a:srgbClr val="0070C0"/>
            </a:solidFill>
          </a:endParaRPr>
        </a:p>
        <a:p>
          <a:r>
            <a:rPr lang="zh-TW" altLang="en-US" sz="2000" b="1" dirty="0" smtClean="0">
              <a:solidFill>
                <a:srgbClr val="0070C0"/>
              </a:solidFill>
            </a:rPr>
            <a:t>出版單位</a:t>
          </a:r>
          <a:endParaRPr lang="en-US" altLang="zh-TW" sz="2000" b="1" dirty="0" smtClean="0">
            <a:solidFill>
              <a:srgbClr val="0070C0"/>
            </a:solidFill>
          </a:endParaRPr>
        </a:p>
        <a:p>
          <a:r>
            <a:rPr lang="zh-TW" altLang="en-US" sz="2000" b="1" dirty="0" smtClean="0">
              <a:solidFill>
                <a:srgbClr val="0070C0"/>
              </a:solidFill>
            </a:rPr>
            <a:t>出版年月</a:t>
          </a:r>
          <a:endParaRPr lang="en-US" altLang="zh-TW" sz="2000" b="1" dirty="0" smtClean="0">
            <a:solidFill>
              <a:srgbClr val="0070C0"/>
            </a:solidFill>
          </a:endParaRPr>
        </a:p>
        <a:p>
          <a:r>
            <a:rPr lang="zh-TW" altLang="en-US" sz="2000" b="1" dirty="0" smtClean="0">
              <a:solidFill>
                <a:srgbClr val="0070C0"/>
              </a:solidFill>
            </a:rPr>
            <a:t>版　　次</a:t>
          </a:r>
          <a:endParaRPr lang="zh-TW" altLang="en-US" sz="2000" b="1" dirty="0">
            <a:solidFill>
              <a:srgbClr val="0070C0"/>
            </a:solidFill>
          </a:endParaRPr>
        </a:p>
      </dgm:t>
    </dgm:pt>
    <dgm:pt modelId="{1E54A811-67EB-41EB-B073-8CCE15BE3B36}" type="parTrans" cxnId="{95BD0EFA-F5C6-4E0F-9754-4DA673E3CFA9}">
      <dgm:prSet/>
      <dgm:spPr/>
      <dgm:t>
        <a:bodyPr/>
        <a:lstStyle/>
        <a:p>
          <a:endParaRPr lang="zh-TW" altLang="en-US"/>
        </a:p>
      </dgm:t>
    </dgm:pt>
    <dgm:pt modelId="{08FEEC7F-01BA-4767-9C03-71CEDB43CEFA}" type="sibTrans" cxnId="{95BD0EFA-F5C6-4E0F-9754-4DA673E3CFA9}">
      <dgm:prSet/>
      <dgm:spPr/>
      <dgm:t>
        <a:bodyPr/>
        <a:lstStyle/>
        <a:p>
          <a:endParaRPr lang="zh-TW" altLang="en-US"/>
        </a:p>
      </dgm:t>
    </dgm:pt>
    <dgm:pt modelId="{CF3BDDB7-3514-43E2-AF2E-8FC80F2D82F4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rgbClr val="0070C0"/>
              </a:solidFill>
            </a:rPr>
            <a:t>圖書作者與內容簡介</a:t>
          </a:r>
          <a:endParaRPr lang="en-US" altLang="zh-TW" sz="2000" b="1" dirty="0" smtClean="0">
            <a:solidFill>
              <a:srgbClr val="0070C0"/>
            </a:solidFill>
          </a:endParaRPr>
        </a:p>
        <a:p>
          <a:r>
            <a:rPr lang="zh-TW" altLang="en-US" sz="2000" b="1" dirty="0" smtClean="0">
              <a:solidFill>
                <a:srgbClr val="0070C0"/>
              </a:solidFill>
            </a:rPr>
            <a:t>內容摘錄</a:t>
          </a:r>
          <a:endParaRPr lang="en-US" altLang="zh-TW" sz="2000" b="1" dirty="0" smtClean="0">
            <a:solidFill>
              <a:srgbClr val="0070C0"/>
            </a:solidFill>
          </a:endParaRPr>
        </a:p>
      </dgm:t>
    </dgm:pt>
    <dgm:pt modelId="{8477A2B9-1BEA-4DC0-AE06-017FC8F1AB9B}" type="parTrans" cxnId="{F27F599B-C6C7-4BBF-BA45-1631FD214AE5}">
      <dgm:prSet/>
      <dgm:spPr/>
      <dgm:t>
        <a:bodyPr/>
        <a:lstStyle/>
        <a:p>
          <a:endParaRPr lang="zh-TW" altLang="en-US"/>
        </a:p>
      </dgm:t>
    </dgm:pt>
    <dgm:pt modelId="{56C44898-75F3-422B-A2A5-51FCFFA46458}" type="sibTrans" cxnId="{F27F599B-C6C7-4BBF-BA45-1631FD214AE5}">
      <dgm:prSet/>
      <dgm:spPr/>
      <dgm:t>
        <a:bodyPr/>
        <a:lstStyle/>
        <a:p>
          <a:endParaRPr lang="zh-TW" altLang="en-US"/>
        </a:p>
      </dgm:t>
    </dgm:pt>
    <dgm:pt modelId="{DFDEBCF7-70BB-4465-B4B2-997AFE6E9475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rgbClr val="FF0000"/>
              </a:solidFill>
            </a:rPr>
            <a:t>心得感想</a:t>
          </a:r>
          <a:endParaRPr lang="zh-TW" altLang="en-US" sz="2800" b="1" dirty="0">
            <a:solidFill>
              <a:srgbClr val="FF0000"/>
            </a:solidFill>
          </a:endParaRPr>
        </a:p>
      </dgm:t>
    </dgm:pt>
    <dgm:pt modelId="{88018090-3E5A-45DE-B21C-64E6D91B1E8E}" type="parTrans" cxnId="{52F74289-89AC-43CE-9210-870265FF0D3E}">
      <dgm:prSet/>
      <dgm:spPr/>
      <dgm:t>
        <a:bodyPr/>
        <a:lstStyle/>
        <a:p>
          <a:endParaRPr lang="zh-TW" altLang="en-US"/>
        </a:p>
      </dgm:t>
    </dgm:pt>
    <dgm:pt modelId="{D67D6B96-2D97-4392-A10F-88831DC10C58}" type="sibTrans" cxnId="{52F74289-89AC-43CE-9210-870265FF0D3E}">
      <dgm:prSet/>
      <dgm:spPr/>
      <dgm:t>
        <a:bodyPr/>
        <a:lstStyle/>
        <a:p>
          <a:endParaRPr lang="zh-TW" altLang="en-US"/>
        </a:p>
      </dgm:t>
    </dgm:pt>
    <dgm:pt modelId="{D5F128BC-B68A-4BCB-AAE2-962F50CFA759}">
      <dgm:prSet phldrT="[文字]" custT="1"/>
      <dgm:spPr/>
      <dgm:t>
        <a:bodyPr/>
        <a:lstStyle/>
        <a:p>
          <a:r>
            <a:rPr lang="zh-TW" altLang="en-US" sz="2800" b="1" i="0" u="none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我的觀點</a:t>
          </a:r>
          <a:endParaRPr lang="en-US" altLang="zh-TW" sz="2800" b="1" i="0" u="none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zh-TW" altLang="en-US" sz="2000" b="1" dirty="0" smtClean="0">
              <a:solidFill>
                <a:srgbClr val="FF0000"/>
              </a:solidFill>
            </a:rPr>
            <a:t>討論議題</a:t>
          </a:r>
          <a:endParaRPr lang="zh-TW" altLang="en-US" sz="2000" b="1" dirty="0">
            <a:solidFill>
              <a:srgbClr val="FF0000"/>
            </a:solidFill>
          </a:endParaRPr>
        </a:p>
      </dgm:t>
    </dgm:pt>
    <dgm:pt modelId="{36927255-5597-4D95-8FCA-51849DDBB1A4}" type="parTrans" cxnId="{E6DF361B-E594-41D5-AC14-DF1FC8775AAF}">
      <dgm:prSet/>
      <dgm:spPr/>
      <dgm:t>
        <a:bodyPr/>
        <a:lstStyle/>
        <a:p>
          <a:endParaRPr lang="zh-TW" altLang="en-US"/>
        </a:p>
      </dgm:t>
    </dgm:pt>
    <dgm:pt modelId="{6B9A4FD8-C72B-42B0-9F74-88C9FB89E919}" type="sibTrans" cxnId="{E6DF361B-E594-41D5-AC14-DF1FC8775AAF}">
      <dgm:prSet/>
      <dgm:spPr/>
      <dgm:t>
        <a:bodyPr/>
        <a:lstStyle/>
        <a:p>
          <a:endParaRPr lang="zh-TW" altLang="en-US"/>
        </a:p>
      </dgm:t>
    </dgm:pt>
    <dgm:pt modelId="{3AA03F36-4DE7-4307-A4F0-95FC5D6D5BEA}" type="pres">
      <dgm:prSet presAssocID="{DC46E217-D23E-488A-A5AE-404B0ED3313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B2D5DAD-B8FE-4BF4-B598-CFC809DAFFE1}" type="pres">
      <dgm:prSet presAssocID="{64B77E90-4BB2-4FAD-9295-4E78AF219B83}" presName="root1" presStyleCnt="0"/>
      <dgm:spPr/>
    </dgm:pt>
    <dgm:pt modelId="{5868FA18-D969-4CEE-8D42-B3B3516D175A}" type="pres">
      <dgm:prSet presAssocID="{64B77E90-4BB2-4FAD-9295-4E78AF219B83}" presName="LevelOneTextNode" presStyleLbl="node0" presStyleIdx="0" presStyleCnt="1" custLinFactNeighborX="2901" custLinFactNeighborY="-3635">
        <dgm:presLayoutVars>
          <dgm:chPref val="3"/>
        </dgm:presLayoutVars>
      </dgm:prSet>
      <dgm:spPr/>
    </dgm:pt>
    <dgm:pt modelId="{4F5AB055-44C2-4013-8CB2-3D15F753659E}" type="pres">
      <dgm:prSet presAssocID="{64B77E90-4BB2-4FAD-9295-4E78AF219B83}" presName="level2hierChild" presStyleCnt="0"/>
      <dgm:spPr/>
    </dgm:pt>
    <dgm:pt modelId="{FF498311-9140-46BE-B1F1-ED4129235D45}" type="pres">
      <dgm:prSet presAssocID="{6B71914C-7F2B-4E64-A1AC-AE1D47B93A52}" presName="conn2-1" presStyleLbl="parChTrans1D2" presStyleIdx="0" presStyleCnt="2"/>
      <dgm:spPr/>
    </dgm:pt>
    <dgm:pt modelId="{ED35B26C-AF30-4C0B-853E-FD2D21E82AA3}" type="pres">
      <dgm:prSet presAssocID="{6B71914C-7F2B-4E64-A1AC-AE1D47B93A52}" presName="connTx" presStyleLbl="parChTrans1D2" presStyleIdx="0" presStyleCnt="2"/>
      <dgm:spPr/>
    </dgm:pt>
    <dgm:pt modelId="{EA914F95-F99C-46A1-BE23-AFA69EAAB5C3}" type="pres">
      <dgm:prSet presAssocID="{330A31C0-E999-4BEC-A297-7FC22766437F}" presName="root2" presStyleCnt="0"/>
      <dgm:spPr/>
    </dgm:pt>
    <dgm:pt modelId="{F62F7C74-45A4-4CDC-8314-451DC66EE68F}" type="pres">
      <dgm:prSet presAssocID="{330A31C0-E999-4BEC-A297-7FC22766437F}" presName="LevelTwoTextNode" presStyleLbl="node2" presStyleIdx="0" presStyleCnt="2">
        <dgm:presLayoutVars>
          <dgm:chPref val="3"/>
        </dgm:presLayoutVars>
      </dgm:prSet>
      <dgm:spPr/>
    </dgm:pt>
    <dgm:pt modelId="{141C403B-5F9E-4C94-864D-A1F9D6EE980C}" type="pres">
      <dgm:prSet presAssocID="{330A31C0-E999-4BEC-A297-7FC22766437F}" presName="level3hierChild" presStyleCnt="0"/>
      <dgm:spPr/>
    </dgm:pt>
    <dgm:pt modelId="{7B0A25C1-1E26-4D6F-AA64-8A978FCDF556}" type="pres">
      <dgm:prSet presAssocID="{1E54A811-67EB-41EB-B073-8CCE15BE3B36}" presName="conn2-1" presStyleLbl="parChTrans1D3" presStyleIdx="0" presStyleCnt="3"/>
      <dgm:spPr/>
    </dgm:pt>
    <dgm:pt modelId="{5BD3FC50-685A-4EE1-B3E9-D34D73650F81}" type="pres">
      <dgm:prSet presAssocID="{1E54A811-67EB-41EB-B073-8CCE15BE3B36}" presName="connTx" presStyleLbl="parChTrans1D3" presStyleIdx="0" presStyleCnt="3"/>
      <dgm:spPr/>
    </dgm:pt>
    <dgm:pt modelId="{3938F765-7FF9-4E5F-8ADE-1F1009980195}" type="pres">
      <dgm:prSet presAssocID="{AAC51DAE-1D0E-4648-8B32-CA57744A5B05}" presName="root2" presStyleCnt="0"/>
      <dgm:spPr/>
    </dgm:pt>
    <dgm:pt modelId="{39F25060-4A19-49AB-95CB-AA020ED922B2}" type="pres">
      <dgm:prSet presAssocID="{AAC51DAE-1D0E-4648-8B32-CA57744A5B05}" presName="LevelTwoTextNode" presStyleLbl="node3" presStyleIdx="0" presStyleCnt="3" custScaleX="114601" custScaleY="242471" custLinFactNeighborX="-1713" custLinFactNeighborY="-727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8725977-CB7A-456D-81CD-48B8BAF9A25B}" type="pres">
      <dgm:prSet presAssocID="{AAC51DAE-1D0E-4648-8B32-CA57744A5B05}" presName="level3hierChild" presStyleCnt="0"/>
      <dgm:spPr/>
    </dgm:pt>
    <dgm:pt modelId="{10E47AD7-4D1C-40C8-B5BD-90114658CD74}" type="pres">
      <dgm:prSet presAssocID="{8477A2B9-1BEA-4DC0-AE06-017FC8F1AB9B}" presName="conn2-1" presStyleLbl="parChTrans1D3" presStyleIdx="1" presStyleCnt="3"/>
      <dgm:spPr/>
    </dgm:pt>
    <dgm:pt modelId="{8AC06E9F-66F7-4F2E-8C2B-8652452A2C15}" type="pres">
      <dgm:prSet presAssocID="{8477A2B9-1BEA-4DC0-AE06-017FC8F1AB9B}" presName="connTx" presStyleLbl="parChTrans1D3" presStyleIdx="1" presStyleCnt="3"/>
      <dgm:spPr/>
    </dgm:pt>
    <dgm:pt modelId="{772D0780-09A6-456E-A267-A10D65511835}" type="pres">
      <dgm:prSet presAssocID="{CF3BDDB7-3514-43E2-AF2E-8FC80F2D82F4}" presName="root2" presStyleCnt="0"/>
      <dgm:spPr/>
    </dgm:pt>
    <dgm:pt modelId="{EFF7EFF4-D7D3-48AC-9B19-AB6E0E263BC1}" type="pres">
      <dgm:prSet presAssocID="{CF3BDDB7-3514-43E2-AF2E-8FC80F2D82F4}" presName="LevelTwoTextNode" presStyleLbl="node3" presStyleIdx="1" presStyleCnt="3" custScaleX="124557" custScaleY="8848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7EF6541-F929-4752-AA14-CB580BCEA197}" type="pres">
      <dgm:prSet presAssocID="{CF3BDDB7-3514-43E2-AF2E-8FC80F2D82F4}" presName="level3hierChild" presStyleCnt="0"/>
      <dgm:spPr/>
    </dgm:pt>
    <dgm:pt modelId="{60840853-7F5F-40A5-BB47-CBB2058257F6}" type="pres">
      <dgm:prSet presAssocID="{88018090-3E5A-45DE-B21C-64E6D91B1E8E}" presName="conn2-1" presStyleLbl="parChTrans1D2" presStyleIdx="1" presStyleCnt="2"/>
      <dgm:spPr/>
    </dgm:pt>
    <dgm:pt modelId="{373EBBEF-E805-4BD9-87CC-375B28737A93}" type="pres">
      <dgm:prSet presAssocID="{88018090-3E5A-45DE-B21C-64E6D91B1E8E}" presName="connTx" presStyleLbl="parChTrans1D2" presStyleIdx="1" presStyleCnt="2"/>
      <dgm:spPr/>
    </dgm:pt>
    <dgm:pt modelId="{9CDED414-FA72-448E-A188-938D935583BB}" type="pres">
      <dgm:prSet presAssocID="{DFDEBCF7-70BB-4465-B4B2-997AFE6E9475}" presName="root2" presStyleCnt="0"/>
      <dgm:spPr/>
    </dgm:pt>
    <dgm:pt modelId="{8EFE71EC-04C7-48FC-94D7-B7F58C772D5F}" type="pres">
      <dgm:prSet presAssocID="{DFDEBCF7-70BB-4465-B4B2-997AFE6E9475}" presName="LevelTwoTextNode" presStyleLbl="node2" presStyleIdx="1" presStyleCnt="2">
        <dgm:presLayoutVars>
          <dgm:chPref val="3"/>
        </dgm:presLayoutVars>
      </dgm:prSet>
      <dgm:spPr/>
    </dgm:pt>
    <dgm:pt modelId="{9F5D8E25-C4E4-4F61-B65D-4FF8547E22F5}" type="pres">
      <dgm:prSet presAssocID="{DFDEBCF7-70BB-4465-B4B2-997AFE6E9475}" presName="level3hierChild" presStyleCnt="0"/>
      <dgm:spPr/>
    </dgm:pt>
    <dgm:pt modelId="{F2E99552-4CA6-4726-B8AD-44734127F751}" type="pres">
      <dgm:prSet presAssocID="{36927255-5597-4D95-8FCA-51849DDBB1A4}" presName="conn2-1" presStyleLbl="parChTrans1D3" presStyleIdx="2" presStyleCnt="3"/>
      <dgm:spPr/>
    </dgm:pt>
    <dgm:pt modelId="{6CBAD181-7A2A-43C7-BE39-2B679BEEFB20}" type="pres">
      <dgm:prSet presAssocID="{36927255-5597-4D95-8FCA-51849DDBB1A4}" presName="connTx" presStyleLbl="parChTrans1D3" presStyleIdx="2" presStyleCnt="3"/>
      <dgm:spPr/>
    </dgm:pt>
    <dgm:pt modelId="{05247ACB-9B0A-4148-84EF-87E41A3DE849}" type="pres">
      <dgm:prSet presAssocID="{D5F128BC-B68A-4BCB-AAE2-962F50CFA759}" presName="root2" presStyleCnt="0"/>
      <dgm:spPr/>
    </dgm:pt>
    <dgm:pt modelId="{F0404B07-FAA2-4EDC-AACE-7A15CE406FF1}" type="pres">
      <dgm:prSet presAssocID="{D5F128BC-B68A-4BCB-AAE2-962F50CFA759}" presName="LevelTwoTextNode" presStyleLbl="node3" presStyleIdx="2" presStyleCnt="3" custScaleX="113626" custScaleY="102586" custLinFactNeighborX="5736" custLinFactNeighborY="-1327">
        <dgm:presLayoutVars>
          <dgm:chPref val="3"/>
        </dgm:presLayoutVars>
      </dgm:prSet>
      <dgm:spPr/>
    </dgm:pt>
    <dgm:pt modelId="{CAC76240-6954-4DB5-A450-ABD0B79356E1}" type="pres">
      <dgm:prSet presAssocID="{D5F128BC-B68A-4BCB-AAE2-962F50CFA759}" presName="level3hierChild" presStyleCnt="0"/>
      <dgm:spPr/>
    </dgm:pt>
  </dgm:ptLst>
  <dgm:cxnLst>
    <dgm:cxn modelId="{E4EAA6A6-8EBD-462E-82DF-921BC68695A9}" type="presOf" srcId="{AAC51DAE-1D0E-4648-8B32-CA57744A5B05}" destId="{39F25060-4A19-49AB-95CB-AA020ED922B2}" srcOrd="0" destOrd="0" presId="urn:microsoft.com/office/officeart/2005/8/layout/hierarchy2"/>
    <dgm:cxn modelId="{CA532053-9603-46D3-85AA-52B11889D41F}" type="presOf" srcId="{D5F128BC-B68A-4BCB-AAE2-962F50CFA759}" destId="{F0404B07-FAA2-4EDC-AACE-7A15CE406FF1}" srcOrd="0" destOrd="0" presId="urn:microsoft.com/office/officeart/2005/8/layout/hierarchy2"/>
    <dgm:cxn modelId="{F27F599B-C6C7-4BBF-BA45-1631FD214AE5}" srcId="{330A31C0-E999-4BEC-A297-7FC22766437F}" destId="{CF3BDDB7-3514-43E2-AF2E-8FC80F2D82F4}" srcOrd="1" destOrd="0" parTransId="{8477A2B9-1BEA-4DC0-AE06-017FC8F1AB9B}" sibTransId="{56C44898-75F3-422B-A2A5-51FCFFA46458}"/>
    <dgm:cxn modelId="{176E3456-AC8D-405C-9ED0-94AA3AF06085}" srcId="{64B77E90-4BB2-4FAD-9295-4E78AF219B83}" destId="{330A31C0-E999-4BEC-A297-7FC22766437F}" srcOrd="0" destOrd="0" parTransId="{6B71914C-7F2B-4E64-A1AC-AE1D47B93A52}" sibTransId="{FE8C723F-2ECB-48AA-B3E8-8CB0C1A82A79}"/>
    <dgm:cxn modelId="{D2AC36BC-9182-4EBB-A57C-518E3E8D07C8}" type="presOf" srcId="{DFDEBCF7-70BB-4465-B4B2-997AFE6E9475}" destId="{8EFE71EC-04C7-48FC-94D7-B7F58C772D5F}" srcOrd="0" destOrd="0" presId="urn:microsoft.com/office/officeart/2005/8/layout/hierarchy2"/>
    <dgm:cxn modelId="{38A3C704-9EC7-4C46-9D41-AEF6FDEAB504}" srcId="{DC46E217-D23E-488A-A5AE-404B0ED33133}" destId="{64B77E90-4BB2-4FAD-9295-4E78AF219B83}" srcOrd="0" destOrd="0" parTransId="{FFEECE80-2E56-449F-B0EA-75E64FC71753}" sibTransId="{5BC8442A-33A6-4AE2-9A97-9793285A65C6}"/>
    <dgm:cxn modelId="{F1A72ACB-8A76-4ED1-8663-4E199326BD3A}" type="presOf" srcId="{DC46E217-D23E-488A-A5AE-404B0ED33133}" destId="{3AA03F36-4DE7-4307-A4F0-95FC5D6D5BEA}" srcOrd="0" destOrd="0" presId="urn:microsoft.com/office/officeart/2005/8/layout/hierarchy2"/>
    <dgm:cxn modelId="{0B904257-2CE4-49BE-814E-A3B941726A4D}" type="presOf" srcId="{88018090-3E5A-45DE-B21C-64E6D91B1E8E}" destId="{373EBBEF-E805-4BD9-87CC-375B28737A93}" srcOrd="1" destOrd="0" presId="urn:microsoft.com/office/officeart/2005/8/layout/hierarchy2"/>
    <dgm:cxn modelId="{52F74289-89AC-43CE-9210-870265FF0D3E}" srcId="{64B77E90-4BB2-4FAD-9295-4E78AF219B83}" destId="{DFDEBCF7-70BB-4465-B4B2-997AFE6E9475}" srcOrd="1" destOrd="0" parTransId="{88018090-3E5A-45DE-B21C-64E6D91B1E8E}" sibTransId="{D67D6B96-2D97-4392-A10F-88831DC10C58}"/>
    <dgm:cxn modelId="{0731021A-FD4A-4294-A6A5-419633721C33}" type="presOf" srcId="{330A31C0-E999-4BEC-A297-7FC22766437F}" destId="{F62F7C74-45A4-4CDC-8314-451DC66EE68F}" srcOrd="0" destOrd="0" presId="urn:microsoft.com/office/officeart/2005/8/layout/hierarchy2"/>
    <dgm:cxn modelId="{E6DF361B-E594-41D5-AC14-DF1FC8775AAF}" srcId="{DFDEBCF7-70BB-4465-B4B2-997AFE6E9475}" destId="{D5F128BC-B68A-4BCB-AAE2-962F50CFA759}" srcOrd="0" destOrd="0" parTransId="{36927255-5597-4D95-8FCA-51849DDBB1A4}" sibTransId="{6B9A4FD8-C72B-42B0-9F74-88C9FB89E919}"/>
    <dgm:cxn modelId="{7C589BFA-ADBF-4A67-BA2A-5980775EC49B}" type="presOf" srcId="{CF3BDDB7-3514-43E2-AF2E-8FC80F2D82F4}" destId="{EFF7EFF4-D7D3-48AC-9B19-AB6E0E263BC1}" srcOrd="0" destOrd="0" presId="urn:microsoft.com/office/officeart/2005/8/layout/hierarchy2"/>
    <dgm:cxn modelId="{EDB11764-786C-4AAD-8835-F190AECFB7F4}" type="presOf" srcId="{8477A2B9-1BEA-4DC0-AE06-017FC8F1AB9B}" destId="{8AC06E9F-66F7-4F2E-8C2B-8652452A2C15}" srcOrd="1" destOrd="0" presId="urn:microsoft.com/office/officeart/2005/8/layout/hierarchy2"/>
    <dgm:cxn modelId="{6E485507-E1A8-4C9A-9F4A-D7EFA3C707F8}" type="presOf" srcId="{8477A2B9-1BEA-4DC0-AE06-017FC8F1AB9B}" destId="{10E47AD7-4D1C-40C8-B5BD-90114658CD74}" srcOrd="0" destOrd="0" presId="urn:microsoft.com/office/officeart/2005/8/layout/hierarchy2"/>
    <dgm:cxn modelId="{1550E48D-9228-4261-931B-0EEA9F724D3A}" type="presOf" srcId="{36927255-5597-4D95-8FCA-51849DDBB1A4}" destId="{6CBAD181-7A2A-43C7-BE39-2B679BEEFB20}" srcOrd="1" destOrd="0" presId="urn:microsoft.com/office/officeart/2005/8/layout/hierarchy2"/>
    <dgm:cxn modelId="{3EDE776E-6BF9-4E60-9362-F6FAF8E5E782}" type="presOf" srcId="{6B71914C-7F2B-4E64-A1AC-AE1D47B93A52}" destId="{ED35B26C-AF30-4C0B-853E-FD2D21E82AA3}" srcOrd="1" destOrd="0" presId="urn:microsoft.com/office/officeart/2005/8/layout/hierarchy2"/>
    <dgm:cxn modelId="{29559A5F-EDBC-4A3D-BBF2-7E62E8E5495B}" type="presOf" srcId="{1E54A811-67EB-41EB-B073-8CCE15BE3B36}" destId="{7B0A25C1-1E26-4D6F-AA64-8A978FCDF556}" srcOrd="0" destOrd="0" presId="urn:microsoft.com/office/officeart/2005/8/layout/hierarchy2"/>
    <dgm:cxn modelId="{95BD0EFA-F5C6-4E0F-9754-4DA673E3CFA9}" srcId="{330A31C0-E999-4BEC-A297-7FC22766437F}" destId="{AAC51DAE-1D0E-4648-8B32-CA57744A5B05}" srcOrd="0" destOrd="0" parTransId="{1E54A811-67EB-41EB-B073-8CCE15BE3B36}" sibTransId="{08FEEC7F-01BA-4767-9C03-71CEDB43CEFA}"/>
    <dgm:cxn modelId="{F8A1362B-4932-4994-AC73-F1E0AF9EE74C}" type="presOf" srcId="{6B71914C-7F2B-4E64-A1AC-AE1D47B93A52}" destId="{FF498311-9140-46BE-B1F1-ED4129235D45}" srcOrd="0" destOrd="0" presId="urn:microsoft.com/office/officeart/2005/8/layout/hierarchy2"/>
    <dgm:cxn modelId="{4E42E5FC-44DF-4B08-A8B2-5818EAD2F3E0}" type="presOf" srcId="{36927255-5597-4D95-8FCA-51849DDBB1A4}" destId="{F2E99552-4CA6-4726-B8AD-44734127F751}" srcOrd="0" destOrd="0" presId="urn:microsoft.com/office/officeart/2005/8/layout/hierarchy2"/>
    <dgm:cxn modelId="{46CC80F5-34CE-47E1-809F-B7497C4009A0}" type="presOf" srcId="{88018090-3E5A-45DE-B21C-64E6D91B1E8E}" destId="{60840853-7F5F-40A5-BB47-CBB2058257F6}" srcOrd="0" destOrd="0" presId="urn:microsoft.com/office/officeart/2005/8/layout/hierarchy2"/>
    <dgm:cxn modelId="{38D81C04-3A1E-4CAF-884C-FF68A9F47272}" type="presOf" srcId="{64B77E90-4BB2-4FAD-9295-4E78AF219B83}" destId="{5868FA18-D969-4CEE-8D42-B3B3516D175A}" srcOrd="0" destOrd="0" presId="urn:microsoft.com/office/officeart/2005/8/layout/hierarchy2"/>
    <dgm:cxn modelId="{7DF73AEB-E6FF-4AEF-A3FA-EA6DD94284D1}" type="presOf" srcId="{1E54A811-67EB-41EB-B073-8CCE15BE3B36}" destId="{5BD3FC50-685A-4EE1-B3E9-D34D73650F81}" srcOrd="1" destOrd="0" presId="urn:microsoft.com/office/officeart/2005/8/layout/hierarchy2"/>
    <dgm:cxn modelId="{BBC19BB1-DCF1-4531-BBFA-B1DA785C60B0}" type="presParOf" srcId="{3AA03F36-4DE7-4307-A4F0-95FC5D6D5BEA}" destId="{EB2D5DAD-B8FE-4BF4-B598-CFC809DAFFE1}" srcOrd="0" destOrd="0" presId="urn:microsoft.com/office/officeart/2005/8/layout/hierarchy2"/>
    <dgm:cxn modelId="{A9C7BC7C-44B9-427E-8930-32E8D0CE8A2E}" type="presParOf" srcId="{EB2D5DAD-B8FE-4BF4-B598-CFC809DAFFE1}" destId="{5868FA18-D969-4CEE-8D42-B3B3516D175A}" srcOrd="0" destOrd="0" presId="urn:microsoft.com/office/officeart/2005/8/layout/hierarchy2"/>
    <dgm:cxn modelId="{CAE2BD4F-6967-4CE7-9398-FDB2AFC79637}" type="presParOf" srcId="{EB2D5DAD-B8FE-4BF4-B598-CFC809DAFFE1}" destId="{4F5AB055-44C2-4013-8CB2-3D15F753659E}" srcOrd="1" destOrd="0" presId="urn:microsoft.com/office/officeart/2005/8/layout/hierarchy2"/>
    <dgm:cxn modelId="{A1C906A3-DFAB-49BE-B86C-95349F781014}" type="presParOf" srcId="{4F5AB055-44C2-4013-8CB2-3D15F753659E}" destId="{FF498311-9140-46BE-B1F1-ED4129235D45}" srcOrd="0" destOrd="0" presId="urn:microsoft.com/office/officeart/2005/8/layout/hierarchy2"/>
    <dgm:cxn modelId="{6E6152B1-9ADB-492D-8FF8-1DCC5366BEF1}" type="presParOf" srcId="{FF498311-9140-46BE-B1F1-ED4129235D45}" destId="{ED35B26C-AF30-4C0B-853E-FD2D21E82AA3}" srcOrd="0" destOrd="0" presId="urn:microsoft.com/office/officeart/2005/8/layout/hierarchy2"/>
    <dgm:cxn modelId="{C24B4F43-693C-4A78-82E8-86C76DE07454}" type="presParOf" srcId="{4F5AB055-44C2-4013-8CB2-3D15F753659E}" destId="{EA914F95-F99C-46A1-BE23-AFA69EAAB5C3}" srcOrd="1" destOrd="0" presId="urn:microsoft.com/office/officeart/2005/8/layout/hierarchy2"/>
    <dgm:cxn modelId="{8416C1F0-71CF-4ECF-9DE0-CB204058A3EA}" type="presParOf" srcId="{EA914F95-F99C-46A1-BE23-AFA69EAAB5C3}" destId="{F62F7C74-45A4-4CDC-8314-451DC66EE68F}" srcOrd="0" destOrd="0" presId="urn:microsoft.com/office/officeart/2005/8/layout/hierarchy2"/>
    <dgm:cxn modelId="{0F6DC5ED-A78E-4D62-AEDC-4B5E820BAE41}" type="presParOf" srcId="{EA914F95-F99C-46A1-BE23-AFA69EAAB5C3}" destId="{141C403B-5F9E-4C94-864D-A1F9D6EE980C}" srcOrd="1" destOrd="0" presId="urn:microsoft.com/office/officeart/2005/8/layout/hierarchy2"/>
    <dgm:cxn modelId="{668AE1EC-DC88-4E0E-924A-97FDC1CE0928}" type="presParOf" srcId="{141C403B-5F9E-4C94-864D-A1F9D6EE980C}" destId="{7B0A25C1-1E26-4D6F-AA64-8A978FCDF556}" srcOrd="0" destOrd="0" presId="urn:microsoft.com/office/officeart/2005/8/layout/hierarchy2"/>
    <dgm:cxn modelId="{363FC88E-5F08-42F4-9CB6-F7375EFB9AA5}" type="presParOf" srcId="{7B0A25C1-1E26-4D6F-AA64-8A978FCDF556}" destId="{5BD3FC50-685A-4EE1-B3E9-D34D73650F81}" srcOrd="0" destOrd="0" presId="urn:microsoft.com/office/officeart/2005/8/layout/hierarchy2"/>
    <dgm:cxn modelId="{B340CA41-0751-40BB-8399-7C828536744B}" type="presParOf" srcId="{141C403B-5F9E-4C94-864D-A1F9D6EE980C}" destId="{3938F765-7FF9-4E5F-8ADE-1F1009980195}" srcOrd="1" destOrd="0" presId="urn:microsoft.com/office/officeart/2005/8/layout/hierarchy2"/>
    <dgm:cxn modelId="{BCF0C0B1-A51D-46F6-9F3E-B82B68E2245F}" type="presParOf" srcId="{3938F765-7FF9-4E5F-8ADE-1F1009980195}" destId="{39F25060-4A19-49AB-95CB-AA020ED922B2}" srcOrd="0" destOrd="0" presId="urn:microsoft.com/office/officeart/2005/8/layout/hierarchy2"/>
    <dgm:cxn modelId="{3E10A5DC-2AB7-4B73-BEE9-32116F88CE60}" type="presParOf" srcId="{3938F765-7FF9-4E5F-8ADE-1F1009980195}" destId="{C8725977-CB7A-456D-81CD-48B8BAF9A25B}" srcOrd="1" destOrd="0" presId="urn:microsoft.com/office/officeart/2005/8/layout/hierarchy2"/>
    <dgm:cxn modelId="{0B59D6F9-EE54-4942-BDE2-1D6B26B483CE}" type="presParOf" srcId="{141C403B-5F9E-4C94-864D-A1F9D6EE980C}" destId="{10E47AD7-4D1C-40C8-B5BD-90114658CD74}" srcOrd="2" destOrd="0" presId="urn:microsoft.com/office/officeart/2005/8/layout/hierarchy2"/>
    <dgm:cxn modelId="{47430CF2-471A-4F3B-9322-10D2DC7EC76E}" type="presParOf" srcId="{10E47AD7-4D1C-40C8-B5BD-90114658CD74}" destId="{8AC06E9F-66F7-4F2E-8C2B-8652452A2C15}" srcOrd="0" destOrd="0" presId="urn:microsoft.com/office/officeart/2005/8/layout/hierarchy2"/>
    <dgm:cxn modelId="{6C1EC143-09A6-4C8C-A919-A90B70A79AE5}" type="presParOf" srcId="{141C403B-5F9E-4C94-864D-A1F9D6EE980C}" destId="{772D0780-09A6-456E-A267-A10D65511835}" srcOrd="3" destOrd="0" presId="urn:microsoft.com/office/officeart/2005/8/layout/hierarchy2"/>
    <dgm:cxn modelId="{5B03C2F6-5D35-492F-85AA-0E9321EE9C17}" type="presParOf" srcId="{772D0780-09A6-456E-A267-A10D65511835}" destId="{EFF7EFF4-D7D3-48AC-9B19-AB6E0E263BC1}" srcOrd="0" destOrd="0" presId="urn:microsoft.com/office/officeart/2005/8/layout/hierarchy2"/>
    <dgm:cxn modelId="{4B49954A-9D6B-4485-8B1F-84D7A942C0E5}" type="presParOf" srcId="{772D0780-09A6-456E-A267-A10D65511835}" destId="{37EF6541-F929-4752-AA14-CB580BCEA197}" srcOrd="1" destOrd="0" presId="urn:microsoft.com/office/officeart/2005/8/layout/hierarchy2"/>
    <dgm:cxn modelId="{6BAE0275-FCFE-4095-9CA4-D135221CB19A}" type="presParOf" srcId="{4F5AB055-44C2-4013-8CB2-3D15F753659E}" destId="{60840853-7F5F-40A5-BB47-CBB2058257F6}" srcOrd="2" destOrd="0" presId="urn:microsoft.com/office/officeart/2005/8/layout/hierarchy2"/>
    <dgm:cxn modelId="{76F27EEB-C1F0-4A05-ABC5-E85C3406B1E1}" type="presParOf" srcId="{60840853-7F5F-40A5-BB47-CBB2058257F6}" destId="{373EBBEF-E805-4BD9-87CC-375B28737A93}" srcOrd="0" destOrd="0" presId="urn:microsoft.com/office/officeart/2005/8/layout/hierarchy2"/>
    <dgm:cxn modelId="{46F99336-57C8-41F0-8CEA-EE6E77C5E9E4}" type="presParOf" srcId="{4F5AB055-44C2-4013-8CB2-3D15F753659E}" destId="{9CDED414-FA72-448E-A188-938D935583BB}" srcOrd="3" destOrd="0" presId="urn:microsoft.com/office/officeart/2005/8/layout/hierarchy2"/>
    <dgm:cxn modelId="{C5B0A283-D96B-4E51-9012-5414EAA7278A}" type="presParOf" srcId="{9CDED414-FA72-448E-A188-938D935583BB}" destId="{8EFE71EC-04C7-48FC-94D7-B7F58C772D5F}" srcOrd="0" destOrd="0" presId="urn:microsoft.com/office/officeart/2005/8/layout/hierarchy2"/>
    <dgm:cxn modelId="{CC257578-6F5E-4AEE-92A0-5D651F4BC44F}" type="presParOf" srcId="{9CDED414-FA72-448E-A188-938D935583BB}" destId="{9F5D8E25-C4E4-4F61-B65D-4FF8547E22F5}" srcOrd="1" destOrd="0" presId="urn:microsoft.com/office/officeart/2005/8/layout/hierarchy2"/>
    <dgm:cxn modelId="{6E4C71F4-8E69-4640-B9F3-251397C73F27}" type="presParOf" srcId="{9F5D8E25-C4E4-4F61-B65D-4FF8547E22F5}" destId="{F2E99552-4CA6-4726-B8AD-44734127F751}" srcOrd="0" destOrd="0" presId="urn:microsoft.com/office/officeart/2005/8/layout/hierarchy2"/>
    <dgm:cxn modelId="{761D8489-FB8F-48BE-A17B-7ED4E85187B2}" type="presParOf" srcId="{F2E99552-4CA6-4726-B8AD-44734127F751}" destId="{6CBAD181-7A2A-43C7-BE39-2B679BEEFB20}" srcOrd="0" destOrd="0" presId="urn:microsoft.com/office/officeart/2005/8/layout/hierarchy2"/>
    <dgm:cxn modelId="{1A46E0FD-253E-4164-B5F9-8ADA16011C83}" type="presParOf" srcId="{9F5D8E25-C4E4-4F61-B65D-4FF8547E22F5}" destId="{05247ACB-9B0A-4148-84EF-87E41A3DE849}" srcOrd="1" destOrd="0" presId="urn:microsoft.com/office/officeart/2005/8/layout/hierarchy2"/>
    <dgm:cxn modelId="{6945DF2A-CD33-420A-9956-72AF93A19232}" type="presParOf" srcId="{05247ACB-9B0A-4148-84EF-87E41A3DE849}" destId="{F0404B07-FAA2-4EDC-AACE-7A15CE406FF1}" srcOrd="0" destOrd="0" presId="urn:microsoft.com/office/officeart/2005/8/layout/hierarchy2"/>
    <dgm:cxn modelId="{E99BC5D4-3CEC-4E80-8744-EF53AC97A3B6}" type="presParOf" srcId="{05247ACB-9B0A-4148-84EF-87E41A3DE849}" destId="{CAC76240-6954-4DB5-A450-ABD0B79356E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DA6DC7-2680-4AA2-A138-943D69662F6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D112D2F-CEDB-4300-84D1-3CB153373170}">
      <dgm:prSet phldrT="[文字]"/>
      <dgm:spPr/>
      <dgm:t>
        <a:bodyPr/>
        <a:lstStyle/>
        <a:p>
          <a:r>
            <a:rPr lang="en-US" altLang="zh-TW" b="1" dirty="0" smtClean="0">
              <a:solidFill>
                <a:srgbClr val="002060"/>
              </a:solidFill>
            </a:rPr>
            <a:t>WHO</a:t>
          </a:r>
          <a:endParaRPr lang="zh-TW" altLang="en-US" b="1" dirty="0">
            <a:solidFill>
              <a:srgbClr val="002060"/>
            </a:solidFill>
          </a:endParaRPr>
        </a:p>
      </dgm:t>
    </dgm:pt>
    <dgm:pt modelId="{80DAE360-06A5-4143-B0D4-3A3D64E331FB}" type="parTrans" cxnId="{A3103E35-4143-4519-9658-099405AC1375}">
      <dgm:prSet/>
      <dgm:spPr/>
      <dgm:t>
        <a:bodyPr/>
        <a:lstStyle/>
        <a:p>
          <a:endParaRPr lang="zh-TW" altLang="en-US"/>
        </a:p>
      </dgm:t>
    </dgm:pt>
    <dgm:pt modelId="{46FF1946-2352-42F0-8586-B863C757E8EE}" type="sibTrans" cxnId="{A3103E35-4143-4519-9658-099405AC1375}">
      <dgm:prSet/>
      <dgm:spPr/>
      <dgm:t>
        <a:bodyPr/>
        <a:lstStyle/>
        <a:p>
          <a:endParaRPr lang="zh-TW" altLang="en-US"/>
        </a:p>
      </dgm:t>
    </dgm:pt>
    <dgm:pt modelId="{5C97A172-2282-4933-BD6B-2F626FC7E34E}">
      <dgm:prSet phldrT="[文字]"/>
      <dgm:spPr/>
      <dgm:t>
        <a:bodyPr/>
        <a:lstStyle/>
        <a:p>
          <a:r>
            <a:rPr lang="en-US" altLang="zh-TW" b="1" dirty="0" smtClean="0">
              <a:solidFill>
                <a:srgbClr val="002060"/>
              </a:solidFill>
            </a:rPr>
            <a:t>WHEN</a:t>
          </a:r>
          <a:endParaRPr lang="zh-TW" altLang="en-US" b="1" dirty="0">
            <a:solidFill>
              <a:srgbClr val="002060"/>
            </a:solidFill>
          </a:endParaRPr>
        </a:p>
      </dgm:t>
    </dgm:pt>
    <dgm:pt modelId="{30C51438-3914-4B3A-A87A-AB4E31ED5FE5}" type="parTrans" cxnId="{B478DC12-D5CA-48A1-A4D1-D3853CE57AF3}">
      <dgm:prSet/>
      <dgm:spPr/>
      <dgm:t>
        <a:bodyPr/>
        <a:lstStyle/>
        <a:p>
          <a:endParaRPr lang="zh-TW" altLang="en-US"/>
        </a:p>
      </dgm:t>
    </dgm:pt>
    <dgm:pt modelId="{6C1AE0DF-2B97-4A8B-970D-820DE6C90735}" type="sibTrans" cxnId="{B478DC12-D5CA-48A1-A4D1-D3853CE57AF3}">
      <dgm:prSet/>
      <dgm:spPr/>
      <dgm:t>
        <a:bodyPr/>
        <a:lstStyle/>
        <a:p>
          <a:endParaRPr lang="zh-TW" altLang="en-US"/>
        </a:p>
      </dgm:t>
    </dgm:pt>
    <dgm:pt modelId="{0BF7E869-9A06-44F2-8A62-6997E55F9A4E}">
      <dgm:prSet phldrT="[文字]"/>
      <dgm:spPr/>
      <dgm:t>
        <a:bodyPr/>
        <a:lstStyle/>
        <a:p>
          <a:r>
            <a:rPr lang="en-US" altLang="zh-TW" b="1" dirty="0" smtClean="0">
              <a:solidFill>
                <a:srgbClr val="002060"/>
              </a:solidFill>
            </a:rPr>
            <a:t>WHERE</a:t>
          </a:r>
          <a:endParaRPr lang="zh-TW" altLang="en-US" b="1" dirty="0">
            <a:solidFill>
              <a:srgbClr val="002060"/>
            </a:solidFill>
          </a:endParaRPr>
        </a:p>
      </dgm:t>
    </dgm:pt>
    <dgm:pt modelId="{D71CD4D6-8849-4199-B6BE-E623CF1837C9}" type="parTrans" cxnId="{5911BF4D-177A-479D-8EC2-595F01A5F5AB}">
      <dgm:prSet/>
      <dgm:spPr/>
      <dgm:t>
        <a:bodyPr/>
        <a:lstStyle/>
        <a:p>
          <a:endParaRPr lang="zh-TW" altLang="en-US"/>
        </a:p>
      </dgm:t>
    </dgm:pt>
    <dgm:pt modelId="{40FEEEB9-FD4D-4F8D-BB99-F5E396C3341D}" type="sibTrans" cxnId="{5911BF4D-177A-479D-8EC2-595F01A5F5AB}">
      <dgm:prSet/>
      <dgm:spPr/>
      <dgm:t>
        <a:bodyPr/>
        <a:lstStyle/>
        <a:p>
          <a:endParaRPr lang="zh-TW" altLang="en-US"/>
        </a:p>
      </dgm:t>
    </dgm:pt>
    <dgm:pt modelId="{3561B3D6-7EDE-4389-BFDB-54C35366B3D0}">
      <dgm:prSet phldrT="[文字]"/>
      <dgm:spPr/>
      <dgm:t>
        <a:bodyPr/>
        <a:lstStyle/>
        <a:p>
          <a:r>
            <a:rPr lang="en-US" altLang="zh-TW" b="1" dirty="0" smtClean="0">
              <a:solidFill>
                <a:srgbClr val="002060"/>
              </a:solidFill>
            </a:rPr>
            <a:t>WHAT</a:t>
          </a:r>
          <a:endParaRPr lang="zh-TW" altLang="en-US" b="1" dirty="0">
            <a:solidFill>
              <a:srgbClr val="002060"/>
            </a:solidFill>
          </a:endParaRPr>
        </a:p>
      </dgm:t>
    </dgm:pt>
    <dgm:pt modelId="{BA6FB855-071C-4C44-9757-FF594414D472}" type="parTrans" cxnId="{831EDC10-505F-4062-BF43-9E10D1CD340F}">
      <dgm:prSet/>
      <dgm:spPr/>
      <dgm:t>
        <a:bodyPr/>
        <a:lstStyle/>
        <a:p>
          <a:endParaRPr lang="zh-TW" altLang="en-US"/>
        </a:p>
      </dgm:t>
    </dgm:pt>
    <dgm:pt modelId="{024C18EF-C74B-4539-8059-32D0C61CBF03}" type="sibTrans" cxnId="{831EDC10-505F-4062-BF43-9E10D1CD340F}">
      <dgm:prSet/>
      <dgm:spPr/>
      <dgm:t>
        <a:bodyPr/>
        <a:lstStyle/>
        <a:p>
          <a:endParaRPr lang="zh-TW" altLang="en-US"/>
        </a:p>
      </dgm:t>
    </dgm:pt>
    <dgm:pt modelId="{8BF88769-153A-45A1-9CE8-899F2D333403}">
      <dgm:prSet phldrT="[文字]"/>
      <dgm:spPr/>
      <dgm:t>
        <a:bodyPr/>
        <a:lstStyle/>
        <a:p>
          <a:r>
            <a:rPr lang="en-US" altLang="zh-TW" b="1" dirty="0" smtClean="0">
              <a:solidFill>
                <a:srgbClr val="002060"/>
              </a:solidFill>
            </a:rPr>
            <a:t>HOW</a:t>
          </a:r>
          <a:endParaRPr lang="zh-TW" altLang="en-US" b="1" dirty="0">
            <a:solidFill>
              <a:srgbClr val="002060"/>
            </a:solidFill>
          </a:endParaRPr>
        </a:p>
      </dgm:t>
    </dgm:pt>
    <dgm:pt modelId="{4E4528EF-9F61-4A8A-98EA-C2E8370557E7}" type="parTrans" cxnId="{DBECC923-8A3A-4A3B-A1BC-B1A507C76433}">
      <dgm:prSet/>
      <dgm:spPr/>
      <dgm:t>
        <a:bodyPr/>
        <a:lstStyle/>
        <a:p>
          <a:endParaRPr lang="zh-TW" altLang="en-US"/>
        </a:p>
      </dgm:t>
    </dgm:pt>
    <dgm:pt modelId="{7AA859AA-0440-4331-93F8-836162A6D781}" type="sibTrans" cxnId="{DBECC923-8A3A-4A3B-A1BC-B1A507C76433}">
      <dgm:prSet/>
      <dgm:spPr/>
      <dgm:t>
        <a:bodyPr/>
        <a:lstStyle/>
        <a:p>
          <a:endParaRPr lang="zh-TW" altLang="en-US"/>
        </a:p>
      </dgm:t>
    </dgm:pt>
    <dgm:pt modelId="{DD0454D0-85D4-46CA-B2DE-D74F4DA0700D}" type="pres">
      <dgm:prSet presAssocID="{EFDA6DC7-2680-4AA2-A138-943D69662F6B}" presName="cycle" presStyleCnt="0">
        <dgm:presLayoutVars>
          <dgm:dir/>
          <dgm:resizeHandles val="exact"/>
        </dgm:presLayoutVars>
      </dgm:prSet>
      <dgm:spPr/>
    </dgm:pt>
    <dgm:pt modelId="{9BDF5694-98FF-4C1F-8CF7-A0B274A30FD6}" type="pres">
      <dgm:prSet presAssocID="{FD112D2F-CEDB-4300-84D1-3CB153373170}" presName="node" presStyleLbl="node1" presStyleIdx="0" presStyleCnt="5">
        <dgm:presLayoutVars>
          <dgm:bulletEnabled val="1"/>
        </dgm:presLayoutVars>
      </dgm:prSet>
      <dgm:spPr/>
    </dgm:pt>
    <dgm:pt modelId="{A01B6133-B0E4-468E-BA62-22BC18AE8883}" type="pres">
      <dgm:prSet presAssocID="{46FF1946-2352-42F0-8586-B863C757E8EE}" presName="sibTrans" presStyleLbl="sibTrans2D1" presStyleIdx="0" presStyleCnt="5"/>
      <dgm:spPr/>
    </dgm:pt>
    <dgm:pt modelId="{23806CB6-41D6-41CC-8FC8-7D983935AB49}" type="pres">
      <dgm:prSet presAssocID="{46FF1946-2352-42F0-8586-B863C757E8EE}" presName="connectorText" presStyleLbl="sibTrans2D1" presStyleIdx="0" presStyleCnt="5"/>
      <dgm:spPr/>
    </dgm:pt>
    <dgm:pt modelId="{043DA9B7-BD2D-4405-A93D-C0251217A31A}" type="pres">
      <dgm:prSet presAssocID="{5C97A172-2282-4933-BD6B-2F626FC7E34E}" presName="node" presStyleLbl="node1" presStyleIdx="1" presStyleCnt="5" custRadScaleRad="99825" custRadScaleInc="3143">
        <dgm:presLayoutVars>
          <dgm:bulletEnabled val="1"/>
        </dgm:presLayoutVars>
      </dgm:prSet>
      <dgm:spPr/>
    </dgm:pt>
    <dgm:pt modelId="{B0AED181-5BF3-4E89-8C51-8B5A8BEBD995}" type="pres">
      <dgm:prSet presAssocID="{6C1AE0DF-2B97-4A8B-970D-820DE6C90735}" presName="sibTrans" presStyleLbl="sibTrans2D1" presStyleIdx="1" presStyleCnt="5" custLinFactNeighborX="-5234" custLinFactNeighborY="-1641"/>
      <dgm:spPr/>
    </dgm:pt>
    <dgm:pt modelId="{D5D3851F-A28D-48A9-A270-2CC26B3924AB}" type="pres">
      <dgm:prSet presAssocID="{6C1AE0DF-2B97-4A8B-970D-820DE6C90735}" presName="connectorText" presStyleLbl="sibTrans2D1" presStyleIdx="1" presStyleCnt="5"/>
      <dgm:spPr/>
    </dgm:pt>
    <dgm:pt modelId="{19703162-6B60-4C2E-8269-8A1C84448ECE}" type="pres">
      <dgm:prSet presAssocID="{0BF7E869-9A06-44F2-8A62-6997E55F9A4E}" presName="node" presStyleLbl="node1" presStyleIdx="2" presStyleCnt="5">
        <dgm:presLayoutVars>
          <dgm:bulletEnabled val="1"/>
        </dgm:presLayoutVars>
      </dgm:prSet>
      <dgm:spPr/>
    </dgm:pt>
    <dgm:pt modelId="{B610FA85-F114-4D73-9567-7B9C70AB5535}" type="pres">
      <dgm:prSet presAssocID="{40FEEEB9-FD4D-4F8D-BB99-F5E396C3341D}" presName="sibTrans" presStyleLbl="sibTrans2D1" presStyleIdx="2" presStyleCnt="5" custLinFactNeighborX="-2929" custLinFactNeighborY="39874"/>
      <dgm:spPr/>
    </dgm:pt>
    <dgm:pt modelId="{0283DF48-9432-412F-B6F7-423003C15471}" type="pres">
      <dgm:prSet presAssocID="{40FEEEB9-FD4D-4F8D-BB99-F5E396C3341D}" presName="connectorText" presStyleLbl="sibTrans2D1" presStyleIdx="2" presStyleCnt="5"/>
      <dgm:spPr/>
    </dgm:pt>
    <dgm:pt modelId="{74E41FA4-EE46-4153-B2CA-D7B953FC9B19}" type="pres">
      <dgm:prSet presAssocID="{3561B3D6-7EDE-4389-BFDB-54C35366B3D0}" presName="node" presStyleLbl="node1" presStyleIdx="3" presStyleCnt="5">
        <dgm:presLayoutVars>
          <dgm:bulletEnabled val="1"/>
        </dgm:presLayoutVars>
      </dgm:prSet>
      <dgm:spPr/>
    </dgm:pt>
    <dgm:pt modelId="{25440032-9898-475A-AE55-F46DA0A7CE52}" type="pres">
      <dgm:prSet presAssocID="{024C18EF-C74B-4539-8059-32D0C61CBF03}" presName="sibTrans" presStyleLbl="sibTrans2D1" presStyleIdx="3" presStyleCnt="5"/>
      <dgm:spPr/>
    </dgm:pt>
    <dgm:pt modelId="{704260D6-5017-4625-9F23-0053F952EFE7}" type="pres">
      <dgm:prSet presAssocID="{024C18EF-C74B-4539-8059-32D0C61CBF03}" presName="connectorText" presStyleLbl="sibTrans2D1" presStyleIdx="3" presStyleCnt="5"/>
      <dgm:spPr/>
    </dgm:pt>
    <dgm:pt modelId="{10ACA1A9-E016-4F03-93D7-A39EF0CC4DB0}" type="pres">
      <dgm:prSet presAssocID="{8BF88769-153A-45A1-9CE8-899F2D333403}" presName="node" presStyleLbl="node1" presStyleIdx="4" presStyleCnt="5" custRadScaleRad="107608" custRadScaleInc="6379">
        <dgm:presLayoutVars>
          <dgm:bulletEnabled val="1"/>
        </dgm:presLayoutVars>
      </dgm:prSet>
      <dgm:spPr/>
    </dgm:pt>
    <dgm:pt modelId="{C7052B2C-899D-4174-8BBA-2EC3A0818638}" type="pres">
      <dgm:prSet presAssocID="{7AA859AA-0440-4331-93F8-836162A6D781}" presName="sibTrans" presStyleLbl="sibTrans2D1" presStyleIdx="4" presStyleCnt="5"/>
      <dgm:spPr/>
    </dgm:pt>
    <dgm:pt modelId="{29E7F6C1-8739-4A27-AC41-077A99923A27}" type="pres">
      <dgm:prSet presAssocID="{7AA859AA-0440-4331-93F8-836162A6D781}" presName="connectorText" presStyleLbl="sibTrans2D1" presStyleIdx="4" presStyleCnt="5"/>
      <dgm:spPr/>
    </dgm:pt>
  </dgm:ptLst>
  <dgm:cxnLst>
    <dgm:cxn modelId="{6CF74666-5C77-4B96-BA1B-AE872E5E32C6}" type="presOf" srcId="{0BF7E869-9A06-44F2-8A62-6997E55F9A4E}" destId="{19703162-6B60-4C2E-8269-8A1C84448ECE}" srcOrd="0" destOrd="0" presId="urn:microsoft.com/office/officeart/2005/8/layout/cycle2"/>
    <dgm:cxn modelId="{BFDA8697-0175-44A1-855C-6BAC04830261}" type="presOf" srcId="{8BF88769-153A-45A1-9CE8-899F2D333403}" destId="{10ACA1A9-E016-4F03-93D7-A39EF0CC4DB0}" srcOrd="0" destOrd="0" presId="urn:microsoft.com/office/officeart/2005/8/layout/cycle2"/>
    <dgm:cxn modelId="{F6F03580-E815-4208-A73E-B010851680D2}" type="presOf" srcId="{40FEEEB9-FD4D-4F8D-BB99-F5E396C3341D}" destId="{0283DF48-9432-412F-B6F7-423003C15471}" srcOrd="1" destOrd="0" presId="urn:microsoft.com/office/officeart/2005/8/layout/cycle2"/>
    <dgm:cxn modelId="{27F7C139-1D9A-40E9-BB25-BCD8C174B17F}" type="presOf" srcId="{024C18EF-C74B-4539-8059-32D0C61CBF03}" destId="{704260D6-5017-4625-9F23-0053F952EFE7}" srcOrd="1" destOrd="0" presId="urn:microsoft.com/office/officeart/2005/8/layout/cycle2"/>
    <dgm:cxn modelId="{6A8CD954-6CA3-4FEB-8614-F6560CD74638}" type="presOf" srcId="{6C1AE0DF-2B97-4A8B-970D-820DE6C90735}" destId="{B0AED181-5BF3-4E89-8C51-8B5A8BEBD995}" srcOrd="0" destOrd="0" presId="urn:microsoft.com/office/officeart/2005/8/layout/cycle2"/>
    <dgm:cxn modelId="{F80C49A1-298B-487E-87B4-09566E965301}" type="presOf" srcId="{5C97A172-2282-4933-BD6B-2F626FC7E34E}" destId="{043DA9B7-BD2D-4405-A93D-C0251217A31A}" srcOrd="0" destOrd="0" presId="urn:microsoft.com/office/officeart/2005/8/layout/cycle2"/>
    <dgm:cxn modelId="{645BB1F5-D93F-45F6-8EF6-995D46E00E47}" type="presOf" srcId="{EFDA6DC7-2680-4AA2-A138-943D69662F6B}" destId="{DD0454D0-85D4-46CA-B2DE-D74F4DA0700D}" srcOrd="0" destOrd="0" presId="urn:microsoft.com/office/officeart/2005/8/layout/cycle2"/>
    <dgm:cxn modelId="{F4E7AD8F-31FF-456D-B252-E1023E2B6D7D}" type="presOf" srcId="{6C1AE0DF-2B97-4A8B-970D-820DE6C90735}" destId="{D5D3851F-A28D-48A9-A270-2CC26B3924AB}" srcOrd="1" destOrd="0" presId="urn:microsoft.com/office/officeart/2005/8/layout/cycle2"/>
    <dgm:cxn modelId="{5AC620B5-41A9-4AD8-880D-DC60ECDF340E}" type="presOf" srcId="{7AA859AA-0440-4331-93F8-836162A6D781}" destId="{29E7F6C1-8739-4A27-AC41-077A99923A27}" srcOrd="1" destOrd="0" presId="urn:microsoft.com/office/officeart/2005/8/layout/cycle2"/>
    <dgm:cxn modelId="{BEE370A7-13E8-472B-B515-C688AC18FF30}" type="presOf" srcId="{46FF1946-2352-42F0-8586-B863C757E8EE}" destId="{A01B6133-B0E4-468E-BA62-22BC18AE8883}" srcOrd="0" destOrd="0" presId="urn:microsoft.com/office/officeart/2005/8/layout/cycle2"/>
    <dgm:cxn modelId="{57509C69-9313-4475-A52E-72DEA55A4445}" type="presOf" srcId="{024C18EF-C74B-4539-8059-32D0C61CBF03}" destId="{25440032-9898-475A-AE55-F46DA0A7CE52}" srcOrd="0" destOrd="0" presId="urn:microsoft.com/office/officeart/2005/8/layout/cycle2"/>
    <dgm:cxn modelId="{D985426D-1561-4D59-B4BC-DE3E750A71D9}" type="presOf" srcId="{3561B3D6-7EDE-4389-BFDB-54C35366B3D0}" destId="{74E41FA4-EE46-4153-B2CA-D7B953FC9B19}" srcOrd="0" destOrd="0" presId="urn:microsoft.com/office/officeart/2005/8/layout/cycle2"/>
    <dgm:cxn modelId="{A3103E35-4143-4519-9658-099405AC1375}" srcId="{EFDA6DC7-2680-4AA2-A138-943D69662F6B}" destId="{FD112D2F-CEDB-4300-84D1-3CB153373170}" srcOrd="0" destOrd="0" parTransId="{80DAE360-06A5-4143-B0D4-3A3D64E331FB}" sibTransId="{46FF1946-2352-42F0-8586-B863C757E8EE}"/>
    <dgm:cxn modelId="{831EDC10-505F-4062-BF43-9E10D1CD340F}" srcId="{EFDA6DC7-2680-4AA2-A138-943D69662F6B}" destId="{3561B3D6-7EDE-4389-BFDB-54C35366B3D0}" srcOrd="3" destOrd="0" parTransId="{BA6FB855-071C-4C44-9757-FF594414D472}" sibTransId="{024C18EF-C74B-4539-8059-32D0C61CBF03}"/>
    <dgm:cxn modelId="{7824A866-9355-4FF9-B286-1F98DC6E6FA1}" type="presOf" srcId="{FD112D2F-CEDB-4300-84D1-3CB153373170}" destId="{9BDF5694-98FF-4C1F-8CF7-A0B274A30FD6}" srcOrd="0" destOrd="0" presId="urn:microsoft.com/office/officeart/2005/8/layout/cycle2"/>
    <dgm:cxn modelId="{AC0DCB50-8723-44D6-8168-17C86E29B586}" type="presOf" srcId="{40FEEEB9-FD4D-4F8D-BB99-F5E396C3341D}" destId="{B610FA85-F114-4D73-9567-7B9C70AB5535}" srcOrd="0" destOrd="0" presId="urn:microsoft.com/office/officeart/2005/8/layout/cycle2"/>
    <dgm:cxn modelId="{DBECC923-8A3A-4A3B-A1BC-B1A507C76433}" srcId="{EFDA6DC7-2680-4AA2-A138-943D69662F6B}" destId="{8BF88769-153A-45A1-9CE8-899F2D333403}" srcOrd="4" destOrd="0" parTransId="{4E4528EF-9F61-4A8A-98EA-C2E8370557E7}" sibTransId="{7AA859AA-0440-4331-93F8-836162A6D781}"/>
    <dgm:cxn modelId="{87C3E131-F7A0-4A66-B943-01AED6741515}" type="presOf" srcId="{46FF1946-2352-42F0-8586-B863C757E8EE}" destId="{23806CB6-41D6-41CC-8FC8-7D983935AB49}" srcOrd="1" destOrd="0" presId="urn:microsoft.com/office/officeart/2005/8/layout/cycle2"/>
    <dgm:cxn modelId="{B478DC12-D5CA-48A1-A4D1-D3853CE57AF3}" srcId="{EFDA6DC7-2680-4AA2-A138-943D69662F6B}" destId="{5C97A172-2282-4933-BD6B-2F626FC7E34E}" srcOrd="1" destOrd="0" parTransId="{30C51438-3914-4B3A-A87A-AB4E31ED5FE5}" sibTransId="{6C1AE0DF-2B97-4A8B-970D-820DE6C90735}"/>
    <dgm:cxn modelId="{5911BF4D-177A-479D-8EC2-595F01A5F5AB}" srcId="{EFDA6DC7-2680-4AA2-A138-943D69662F6B}" destId="{0BF7E869-9A06-44F2-8A62-6997E55F9A4E}" srcOrd="2" destOrd="0" parTransId="{D71CD4D6-8849-4199-B6BE-E623CF1837C9}" sibTransId="{40FEEEB9-FD4D-4F8D-BB99-F5E396C3341D}"/>
    <dgm:cxn modelId="{1A960D13-20C0-4504-80FB-EA2AD0655505}" type="presOf" srcId="{7AA859AA-0440-4331-93F8-836162A6D781}" destId="{C7052B2C-899D-4174-8BBA-2EC3A0818638}" srcOrd="0" destOrd="0" presId="urn:microsoft.com/office/officeart/2005/8/layout/cycle2"/>
    <dgm:cxn modelId="{EC401EC2-6494-42C2-9522-1E695BEB28B0}" type="presParOf" srcId="{DD0454D0-85D4-46CA-B2DE-D74F4DA0700D}" destId="{9BDF5694-98FF-4C1F-8CF7-A0B274A30FD6}" srcOrd="0" destOrd="0" presId="urn:microsoft.com/office/officeart/2005/8/layout/cycle2"/>
    <dgm:cxn modelId="{3BF14AC4-5426-4C50-9760-9133E804A13B}" type="presParOf" srcId="{DD0454D0-85D4-46CA-B2DE-D74F4DA0700D}" destId="{A01B6133-B0E4-468E-BA62-22BC18AE8883}" srcOrd="1" destOrd="0" presId="urn:microsoft.com/office/officeart/2005/8/layout/cycle2"/>
    <dgm:cxn modelId="{B365731D-8E07-4F48-A7B7-D192C1E08ADC}" type="presParOf" srcId="{A01B6133-B0E4-468E-BA62-22BC18AE8883}" destId="{23806CB6-41D6-41CC-8FC8-7D983935AB49}" srcOrd="0" destOrd="0" presId="urn:microsoft.com/office/officeart/2005/8/layout/cycle2"/>
    <dgm:cxn modelId="{244F210B-9B02-413C-AA90-3E44BCBCD587}" type="presParOf" srcId="{DD0454D0-85D4-46CA-B2DE-D74F4DA0700D}" destId="{043DA9B7-BD2D-4405-A93D-C0251217A31A}" srcOrd="2" destOrd="0" presId="urn:microsoft.com/office/officeart/2005/8/layout/cycle2"/>
    <dgm:cxn modelId="{A9A1E502-2F5A-45FD-82E1-89BE25BAB4CC}" type="presParOf" srcId="{DD0454D0-85D4-46CA-B2DE-D74F4DA0700D}" destId="{B0AED181-5BF3-4E89-8C51-8B5A8BEBD995}" srcOrd="3" destOrd="0" presId="urn:microsoft.com/office/officeart/2005/8/layout/cycle2"/>
    <dgm:cxn modelId="{0521A58B-4B77-42CB-A02F-3161E7B7E0F6}" type="presParOf" srcId="{B0AED181-5BF3-4E89-8C51-8B5A8BEBD995}" destId="{D5D3851F-A28D-48A9-A270-2CC26B3924AB}" srcOrd="0" destOrd="0" presId="urn:microsoft.com/office/officeart/2005/8/layout/cycle2"/>
    <dgm:cxn modelId="{AFC949F9-DFE3-4FE3-8A3F-4B15EAD18774}" type="presParOf" srcId="{DD0454D0-85D4-46CA-B2DE-D74F4DA0700D}" destId="{19703162-6B60-4C2E-8269-8A1C84448ECE}" srcOrd="4" destOrd="0" presId="urn:microsoft.com/office/officeart/2005/8/layout/cycle2"/>
    <dgm:cxn modelId="{F302DC4D-4C18-4703-B775-9F520DB7C90F}" type="presParOf" srcId="{DD0454D0-85D4-46CA-B2DE-D74F4DA0700D}" destId="{B610FA85-F114-4D73-9567-7B9C70AB5535}" srcOrd="5" destOrd="0" presId="urn:microsoft.com/office/officeart/2005/8/layout/cycle2"/>
    <dgm:cxn modelId="{C6C35AF3-B290-4958-98AC-9D1CC53A040C}" type="presParOf" srcId="{B610FA85-F114-4D73-9567-7B9C70AB5535}" destId="{0283DF48-9432-412F-B6F7-423003C15471}" srcOrd="0" destOrd="0" presId="urn:microsoft.com/office/officeart/2005/8/layout/cycle2"/>
    <dgm:cxn modelId="{B908C8F6-EF8C-4671-9A3D-5129CB54D409}" type="presParOf" srcId="{DD0454D0-85D4-46CA-B2DE-D74F4DA0700D}" destId="{74E41FA4-EE46-4153-B2CA-D7B953FC9B19}" srcOrd="6" destOrd="0" presId="urn:microsoft.com/office/officeart/2005/8/layout/cycle2"/>
    <dgm:cxn modelId="{FD8BCF7F-2ABA-4C4D-9511-AB633BAACF2A}" type="presParOf" srcId="{DD0454D0-85D4-46CA-B2DE-D74F4DA0700D}" destId="{25440032-9898-475A-AE55-F46DA0A7CE52}" srcOrd="7" destOrd="0" presId="urn:microsoft.com/office/officeart/2005/8/layout/cycle2"/>
    <dgm:cxn modelId="{6BAFF077-FCF9-4C50-B45D-9A7D81FA21BB}" type="presParOf" srcId="{25440032-9898-475A-AE55-F46DA0A7CE52}" destId="{704260D6-5017-4625-9F23-0053F952EFE7}" srcOrd="0" destOrd="0" presId="urn:microsoft.com/office/officeart/2005/8/layout/cycle2"/>
    <dgm:cxn modelId="{B674AB87-5C75-41DE-9A85-14A4BD6DB714}" type="presParOf" srcId="{DD0454D0-85D4-46CA-B2DE-D74F4DA0700D}" destId="{10ACA1A9-E016-4F03-93D7-A39EF0CC4DB0}" srcOrd="8" destOrd="0" presId="urn:microsoft.com/office/officeart/2005/8/layout/cycle2"/>
    <dgm:cxn modelId="{A7B33F58-D7E3-4797-9EC7-6FFEAC2FC63B}" type="presParOf" srcId="{DD0454D0-85D4-46CA-B2DE-D74F4DA0700D}" destId="{C7052B2C-899D-4174-8BBA-2EC3A0818638}" srcOrd="9" destOrd="0" presId="urn:microsoft.com/office/officeart/2005/8/layout/cycle2"/>
    <dgm:cxn modelId="{7691BCD8-F169-480B-AF62-E8E1110641FF}" type="presParOf" srcId="{C7052B2C-899D-4174-8BBA-2EC3A0818638}" destId="{29E7F6C1-8739-4A27-AC41-077A99923A2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F811C2-BA23-408C-AE28-5C65A0AB7D6F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FEDB8B1-4A46-4560-8816-78A6D10EEB6C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引用</a:t>
          </a:r>
          <a:endParaRPr lang="zh-TW" altLang="en-US" dirty="0">
            <a:solidFill>
              <a:schemeClr val="tx1"/>
            </a:solidFill>
          </a:endParaRPr>
        </a:p>
      </dgm:t>
    </dgm:pt>
    <dgm:pt modelId="{9F477113-0CB4-4FA7-8B65-66CFF57A72F9}" type="parTrans" cxnId="{4207F408-5E9A-4E9F-A548-A318AA394512}">
      <dgm:prSet/>
      <dgm:spPr/>
      <dgm:t>
        <a:bodyPr/>
        <a:lstStyle/>
        <a:p>
          <a:endParaRPr lang="zh-TW" altLang="en-US"/>
        </a:p>
      </dgm:t>
    </dgm:pt>
    <dgm:pt modelId="{51ABF20B-4C0E-4871-99E9-90C8E9DFB191}" type="sibTrans" cxnId="{4207F408-5E9A-4E9F-A548-A318AA394512}">
      <dgm:prSet/>
      <dgm:spPr/>
      <dgm:t>
        <a:bodyPr/>
        <a:lstStyle/>
        <a:p>
          <a:endParaRPr lang="zh-TW" altLang="en-US"/>
        </a:p>
      </dgm:t>
    </dgm:pt>
    <dgm:pt modelId="{B306A7EE-2B5E-4195-9DD3-D842545BEF52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</a:rPr>
            <a:t>共鳴</a:t>
          </a:r>
          <a:endParaRPr lang="zh-TW" altLang="en-US" b="1" dirty="0">
            <a:solidFill>
              <a:srgbClr val="FF0000"/>
            </a:solidFill>
          </a:endParaRPr>
        </a:p>
      </dgm:t>
    </dgm:pt>
    <dgm:pt modelId="{0D78422F-787A-4CDE-B6C1-0E8B86B7D7DA}" type="parTrans" cxnId="{AC2DD14A-7E55-43EB-98F2-8A298EBD76BB}">
      <dgm:prSet/>
      <dgm:spPr/>
      <dgm:t>
        <a:bodyPr/>
        <a:lstStyle/>
        <a:p>
          <a:endParaRPr lang="zh-TW" altLang="en-US"/>
        </a:p>
      </dgm:t>
    </dgm:pt>
    <dgm:pt modelId="{90689541-8D46-4D66-B6F4-92CA46F9DC74}" type="sibTrans" cxnId="{AC2DD14A-7E55-43EB-98F2-8A298EBD76BB}">
      <dgm:prSet/>
      <dgm:spPr/>
      <dgm:t>
        <a:bodyPr/>
        <a:lstStyle/>
        <a:p>
          <a:endParaRPr lang="zh-TW" altLang="en-US"/>
        </a:p>
      </dgm:t>
    </dgm:pt>
    <dgm:pt modelId="{B77659A0-5955-40C2-8100-13820C333143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</a:rPr>
            <a:t>接龍</a:t>
          </a:r>
          <a:endParaRPr lang="zh-TW" altLang="en-US" b="1" dirty="0">
            <a:solidFill>
              <a:srgbClr val="FF0000"/>
            </a:solidFill>
          </a:endParaRPr>
        </a:p>
      </dgm:t>
    </dgm:pt>
    <dgm:pt modelId="{F3BFBC47-4C80-48F2-AD33-3A11E025AC06}" type="parTrans" cxnId="{932DB6E1-BC4F-469D-BC7C-FE61AD36115E}">
      <dgm:prSet/>
      <dgm:spPr/>
      <dgm:t>
        <a:bodyPr/>
        <a:lstStyle/>
        <a:p>
          <a:endParaRPr lang="zh-TW" altLang="en-US"/>
        </a:p>
      </dgm:t>
    </dgm:pt>
    <dgm:pt modelId="{3B24484D-380F-4B58-929F-2398F2B72587}" type="sibTrans" cxnId="{932DB6E1-BC4F-469D-BC7C-FE61AD36115E}">
      <dgm:prSet/>
      <dgm:spPr/>
      <dgm:t>
        <a:bodyPr/>
        <a:lstStyle/>
        <a:p>
          <a:endParaRPr lang="zh-TW" altLang="en-US"/>
        </a:p>
      </dgm:t>
    </dgm:pt>
    <dgm:pt modelId="{8D196FB2-6A39-40C3-8703-570E44521264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</a:rPr>
            <a:t>批判</a:t>
          </a:r>
          <a:endParaRPr lang="zh-TW" altLang="en-US" b="1" dirty="0">
            <a:solidFill>
              <a:srgbClr val="FF0000"/>
            </a:solidFill>
          </a:endParaRPr>
        </a:p>
      </dgm:t>
    </dgm:pt>
    <dgm:pt modelId="{C5017500-45D6-4B49-99AA-CFC28E1D10C7}" type="parTrans" cxnId="{2CD8F39B-336E-46A5-9E9C-51BC38207489}">
      <dgm:prSet/>
      <dgm:spPr/>
      <dgm:t>
        <a:bodyPr/>
        <a:lstStyle/>
        <a:p>
          <a:endParaRPr lang="zh-TW" altLang="en-US"/>
        </a:p>
      </dgm:t>
    </dgm:pt>
    <dgm:pt modelId="{168081B6-8965-44E5-AD80-AA223864E646}" type="sibTrans" cxnId="{2CD8F39B-336E-46A5-9E9C-51BC38207489}">
      <dgm:prSet/>
      <dgm:spPr/>
      <dgm:t>
        <a:bodyPr/>
        <a:lstStyle/>
        <a:p>
          <a:endParaRPr lang="zh-TW" altLang="en-US"/>
        </a:p>
      </dgm:t>
    </dgm:pt>
    <dgm:pt modelId="{25C9055D-70CB-489B-9333-DB992C26F174}" type="pres">
      <dgm:prSet presAssocID="{93F811C2-BA23-408C-AE28-5C65A0AB7D6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B05F429-183E-4CE5-931C-A8E4E9848BF4}" type="pres">
      <dgm:prSet presAssocID="{0FEDB8B1-4A46-4560-8816-78A6D10EEB6C}" presName="singleCycle" presStyleCnt="0"/>
      <dgm:spPr/>
    </dgm:pt>
    <dgm:pt modelId="{15AD6DE0-2286-47D1-9B8A-CB0F6E515535}" type="pres">
      <dgm:prSet presAssocID="{0FEDB8B1-4A46-4560-8816-78A6D10EEB6C}" presName="singleCenter" presStyleLbl="node1" presStyleIdx="0" presStyleCnt="4" custLinFactNeighborX="192" custLinFactNeighborY="-8282">
        <dgm:presLayoutVars>
          <dgm:chMax val="7"/>
          <dgm:chPref val="7"/>
        </dgm:presLayoutVars>
      </dgm:prSet>
      <dgm:spPr/>
    </dgm:pt>
    <dgm:pt modelId="{8CB5569F-AF82-4020-AEB1-B164C3E3A4FF}" type="pres">
      <dgm:prSet presAssocID="{0D78422F-787A-4CDE-B6C1-0E8B86B7D7DA}" presName="Name56" presStyleLbl="parChTrans1D2" presStyleIdx="0" presStyleCnt="3"/>
      <dgm:spPr/>
    </dgm:pt>
    <dgm:pt modelId="{9AC6BC3A-EE8E-4D87-8609-BEDFD34D9FC3}" type="pres">
      <dgm:prSet presAssocID="{B306A7EE-2B5E-4195-9DD3-D842545BEF52}" presName="text0" presStyleLbl="node1" presStyleIdx="1" presStyleCnt="4" custScaleX="165759">
        <dgm:presLayoutVars>
          <dgm:bulletEnabled val="1"/>
        </dgm:presLayoutVars>
      </dgm:prSet>
      <dgm:spPr/>
    </dgm:pt>
    <dgm:pt modelId="{753B6655-3888-44B6-BFB5-F2719E5CE918}" type="pres">
      <dgm:prSet presAssocID="{F3BFBC47-4C80-48F2-AD33-3A11E025AC06}" presName="Name56" presStyleLbl="parChTrans1D2" presStyleIdx="1" presStyleCnt="3"/>
      <dgm:spPr/>
    </dgm:pt>
    <dgm:pt modelId="{66DDA803-9090-468F-A829-635AFC973659}" type="pres">
      <dgm:prSet presAssocID="{B77659A0-5955-40C2-8100-13820C333143}" presName="text0" presStyleLbl="node1" presStyleIdx="2" presStyleCnt="4" custScaleX="173863">
        <dgm:presLayoutVars>
          <dgm:bulletEnabled val="1"/>
        </dgm:presLayoutVars>
      </dgm:prSet>
      <dgm:spPr/>
    </dgm:pt>
    <dgm:pt modelId="{798AE1FA-5699-417C-A8AB-B3DB3B93A0E6}" type="pres">
      <dgm:prSet presAssocID="{C5017500-45D6-4B49-99AA-CFC28E1D10C7}" presName="Name56" presStyleLbl="parChTrans1D2" presStyleIdx="2" presStyleCnt="3"/>
      <dgm:spPr/>
    </dgm:pt>
    <dgm:pt modelId="{ABC2FC9D-2C9E-41D6-95B2-F9C792F2E956}" type="pres">
      <dgm:prSet presAssocID="{8D196FB2-6A39-40C3-8703-570E44521264}" presName="text0" presStyleLbl="node1" presStyleIdx="3" presStyleCnt="4" custScaleX="174020" custScaleY="98250">
        <dgm:presLayoutVars>
          <dgm:bulletEnabled val="1"/>
        </dgm:presLayoutVars>
      </dgm:prSet>
      <dgm:spPr/>
    </dgm:pt>
  </dgm:ptLst>
  <dgm:cxnLst>
    <dgm:cxn modelId="{AC2DD14A-7E55-43EB-98F2-8A298EBD76BB}" srcId="{0FEDB8B1-4A46-4560-8816-78A6D10EEB6C}" destId="{B306A7EE-2B5E-4195-9DD3-D842545BEF52}" srcOrd="0" destOrd="0" parTransId="{0D78422F-787A-4CDE-B6C1-0E8B86B7D7DA}" sibTransId="{90689541-8D46-4D66-B6F4-92CA46F9DC74}"/>
    <dgm:cxn modelId="{2CD8F39B-336E-46A5-9E9C-51BC38207489}" srcId="{0FEDB8B1-4A46-4560-8816-78A6D10EEB6C}" destId="{8D196FB2-6A39-40C3-8703-570E44521264}" srcOrd="2" destOrd="0" parTransId="{C5017500-45D6-4B49-99AA-CFC28E1D10C7}" sibTransId="{168081B6-8965-44E5-AD80-AA223864E646}"/>
    <dgm:cxn modelId="{4207F408-5E9A-4E9F-A548-A318AA394512}" srcId="{93F811C2-BA23-408C-AE28-5C65A0AB7D6F}" destId="{0FEDB8B1-4A46-4560-8816-78A6D10EEB6C}" srcOrd="0" destOrd="0" parTransId="{9F477113-0CB4-4FA7-8B65-66CFF57A72F9}" sibTransId="{51ABF20B-4C0E-4871-99E9-90C8E9DFB191}"/>
    <dgm:cxn modelId="{C4664669-81E5-4D43-B896-E357DB46BB7B}" type="presOf" srcId="{0D78422F-787A-4CDE-B6C1-0E8B86B7D7DA}" destId="{8CB5569F-AF82-4020-AEB1-B164C3E3A4FF}" srcOrd="0" destOrd="0" presId="urn:microsoft.com/office/officeart/2008/layout/RadialCluster"/>
    <dgm:cxn modelId="{7B398500-F489-46D9-A3D4-DDD4523FF9B9}" type="presOf" srcId="{B306A7EE-2B5E-4195-9DD3-D842545BEF52}" destId="{9AC6BC3A-EE8E-4D87-8609-BEDFD34D9FC3}" srcOrd="0" destOrd="0" presId="urn:microsoft.com/office/officeart/2008/layout/RadialCluster"/>
    <dgm:cxn modelId="{916D60C4-C169-49D0-803E-DF38BB892C29}" type="presOf" srcId="{8D196FB2-6A39-40C3-8703-570E44521264}" destId="{ABC2FC9D-2C9E-41D6-95B2-F9C792F2E956}" srcOrd="0" destOrd="0" presId="urn:microsoft.com/office/officeart/2008/layout/RadialCluster"/>
    <dgm:cxn modelId="{715FEB9A-DD7A-48FE-95BC-86EA6A657E77}" type="presOf" srcId="{F3BFBC47-4C80-48F2-AD33-3A11E025AC06}" destId="{753B6655-3888-44B6-BFB5-F2719E5CE918}" srcOrd="0" destOrd="0" presId="urn:microsoft.com/office/officeart/2008/layout/RadialCluster"/>
    <dgm:cxn modelId="{F7945CAC-5400-48D2-954A-9B8C91723851}" type="presOf" srcId="{93F811C2-BA23-408C-AE28-5C65A0AB7D6F}" destId="{25C9055D-70CB-489B-9333-DB992C26F174}" srcOrd="0" destOrd="0" presId="urn:microsoft.com/office/officeart/2008/layout/RadialCluster"/>
    <dgm:cxn modelId="{303FD8CB-C399-486E-A24C-9698A289EE46}" type="presOf" srcId="{B77659A0-5955-40C2-8100-13820C333143}" destId="{66DDA803-9090-468F-A829-635AFC973659}" srcOrd="0" destOrd="0" presId="urn:microsoft.com/office/officeart/2008/layout/RadialCluster"/>
    <dgm:cxn modelId="{932DB6E1-BC4F-469D-BC7C-FE61AD36115E}" srcId="{0FEDB8B1-4A46-4560-8816-78A6D10EEB6C}" destId="{B77659A0-5955-40C2-8100-13820C333143}" srcOrd="1" destOrd="0" parTransId="{F3BFBC47-4C80-48F2-AD33-3A11E025AC06}" sibTransId="{3B24484D-380F-4B58-929F-2398F2B72587}"/>
    <dgm:cxn modelId="{53BFB851-CA3E-47E1-8C28-5C2FE4EA6608}" type="presOf" srcId="{0FEDB8B1-4A46-4560-8816-78A6D10EEB6C}" destId="{15AD6DE0-2286-47D1-9B8A-CB0F6E515535}" srcOrd="0" destOrd="0" presId="urn:microsoft.com/office/officeart/2008/layout/RadialCluster"/>
    <dgm:cxn modelId="{1F1F8E8D-DB05-4053-A25A-C91E38D45C21}" type="presOf" srcId="{C5017500-45D6-4B49-99AA-CFC28E1D10C7}" destId="{798AE1FA-5699-417C-A8AB-B3DB3B93A0E6}" srcOrd="0" destOrd="0" presId="urn:microsoft.com/office/officeart/2008/layout/RadialCluster"/>
    <dgm:cxn modelId="{EA0CB202-ED57-4DD0-9EDB-3A6B6A205BE0}" type="presParOf" srcId="{25C9055D-70CB-489B-9333-DB992C26F174}" destId="{1B05F429-183E-4CE5-931C-A8E4E9848BF4}" srcOrd="0" destOrd="0" presId="urn:microsoft.com/office/officeart/2008/layout/RadialCluster"/>
    <dgm:cxn modelId="{CD09E472-75E3-48DF-8031-2755D4D3F7F1}" type="presParOf" srcId="{1B05F429-183E-4CE5-931C-A8E4E9848BF4}" destId="{15AD6DE0-2286-47D1-9B8A-CB0F6E515535}" srcOrd="0" destOrd="0" presId="urn:microsoft.com/office/officeart/2008/layout/RadialCluster"/>
    <dgm:cxn modelId="{BE2D1A93-28EB-471E-9CFD-689DEA1465B7}" type="presParOf" srcId="{1B05F429-183E-4CE5-931C-A8E4E9848BF4}" destId="{8CB5569F-AF82-4020-AEB1-B164C3E3A4FF}" srcOrd="1" destOrd="0" presId="urn:microsoft.com/office/officeart/2008/layout/RadialCluster"/>
    <dgm:cxn modelId="{DE579172-809B-406F-994E-C351444E1851}" type="presParOf" srcId="{1B05F429-183E-4CE5-931C-A8E4E9848BF4}" destId="{9AC6BC3A-EE8E-4D87-8609-BEDFD34D9FC3}" srcOrd="2" destOrd="0" presId="urn:microsoft.com/office/officeart/2008/layout/RadialCluster"/>
    <dgm:cxn modelId="{DAD321C0-A49B-4227-9166-2DC18350967C}" type="presParOf" srcId="{1B05F429-183E-4CE5-931C-A8E4E9848BF4}" destId="{753B6655-3888-44B6-BFB5-F2719E5CE918}" srcOrd="3" destOrd="0" presId="urn:microsoft.com/office/officeart/2008/layout/RadialCluster"/>
    <dgm:cxn modelId="{810548D5-7D26-49E4-98FD-231C595BEBCC}" type="presParOf" srcId="{1B05F429-183E-4CE5-931C-A8E4E9848BF4}" destId="{66DDA803-9090-468F-A829-635AFC973659}" srcOrd="4" destOrd="0" presId="urn:microsoft.com/office/officeart/2008/layout/RadialCluster"/>
    <dgm:cxn modelId="{15A998AC-F791-47DD-9C76-37D5DD68EF48}" type="presParOf" srcId="{1B05F429-183E-4CE5-931C-A8E4E9848BF4}" destId="{798AE1FA-5699-417C-A8AB-B3DB3B93A0E6}" srcOrd="5" destOrd="0" presId="urn:microsoft.com/office/officeart/2008/layout/RadialCluster"/>
    <dgm:cxn modelId="{02229B51-F5EE-4393-AF4E-8024C9CD2480}" type="presParOf" srcId="{1B05F429-183E-4CE5-931C-A8E4E9848BF4}" destId="{ABC2FC9D-2C9E-41D6-95B2-F9C792F2E95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D3406-120B-42C8-994B-C65687DBD591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56007" rIns="56007" bIns="56007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b="1" kern="1200" dirty="0" smtClean="0">
              <a:solidFill>
                <a:srgbClr val="FF0000"/>
              </a:solidFill>
            </a:rPr>
            <a:t>閱讀</a:t>
          </a:r>
          <a:endParaRPr lang="zh-TW" altLang="en-US" sz="4200" b="1" kern="1200" dirty="0">
            <a:solidFill>
              <a:srgbClr val="FF0000"/>
            </a:solidFill>
          </a:endParaRPr>
        </a:p>
      </dsp:txBody>
      <dsp:txXfrm>
        <a:off x="436958" y="1596826"/>
        <a:ext cx="1305521" cy="870346"/>
      </dsp:txXfrm>
    </dsp:sp>
    <dsp:sp modelId="{614A8DB3-CC8C-4EDD-9DF9-2CF31FFB7AE7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56007" rIns="56007" bIns="56007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b="1" kern="1200" dirty="0" smtClean="0">
              <a:solidFill>
                <a:srgbClr val="FF0000"/>
              </a:solidFill>
            </a:rPr>
            <a:t>心得</a:t>
          </a:r>
          <a:endParaRPr lang="zh-TW" altLang="en-US" sz="4200" b="1" kern="1200" dirty="0">
            <a:solidFill>
              <a:srgbClr val="FF0000"/>
            </a:solidFill>
          </a:endParaRPr>
        </a:p>
      </dsp:txBody>
      <dsp:txXfrm>
        <a:off x="2395239" y="1596826"/>
        <a:ext cx="1305521" cy="870346"/>
      </dsp:txXfrm>
    </dsp:sp>
    <dsp:sp modelId="{2C0BEB48-A52E-4F9C-9E1F-D10E11086EC9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56007" rIns="56007" bIns="56007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b="1" kern="1200" dirty="0" smtClean="0">
              <a:solidFill>
                <a:srgbClr val="FF0000"/>
              </a:solidFill>
            </a:rPr>
            <a:t>寫作</a:t>
          </a:r>
          <a:endParaRPr lang="zh-TW" altLang="en-US" sz="4200" b="1" kern="1200" dirty="0">
            <a:solidFill>
              <a:srgbClr val="FF0000"/>
            </a:solidFill>
          </a:endParaRPr>
        </a:p>
      </dsp:txBody>
      <dsp:txXfrm>
        <a:off x="4353519" y="1596826"/>
        <a:ext cx="1305521" cy="870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C8B3E-9D91-4C37-BC81-ED44F5ADE5F6}">
      <dsp:nvSpPr>
        <dsp:cNvPr id="0" name=""/>
        <dsp:cNvSpPr/>
      </dsp:nvSpPr>
      <dsp:spPr>
        <a:xfrm>
          <a:off x="5357" y="331551"/>
          <a:ext cx="3202781" cy="128111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27" tIns="72009" rIns="72009" bIns="72009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b="1" kern="1200" dirty="0" smtClean="0">
              <a:solidFill>
                <a:srgbClr val="FF0000"/>
              </a:solidFill>
            </a:rPr>
            <a:t>閱讀</a:t>
          </a:r>
          <a:endParaRPr lang="zh-TW" altLang="en-US" sz="5400" b="1" kern="1200" dirty="0">
            <a:solidFill>
              <a:srgbClr val="FF0000"/>
            </a:solidFill>
          </a:endParaRPr>
        </a:p>
      </dsp:txBody>
      <dsp:txXfrm>
        <a:off x="645913" y="331551"/>
        <a:ext cx="1921669" cy="1281112"/>
      </dsp:txXfrm>
    </dsp:sp>
    <dsp:sp modelId="{CAD3666F-1D2C-48B6-80F0-33C29C3DBC44}">
      <dsp:nvSpPr>
        <dsp:cNvPr id="0" name=""/>
        <dsp:cNvSpPr/>
      </dsp:nvSpPr>
      <dsp:spPr>
        <a:xfrm>
          <a:off x="2887860" y="331551"/>
          <a:ext cx="3202781" cy="128111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27" tIns="72009" rIns="72009" bIns="72009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b="1" kern="1200" dirty="0" smtClean="0">
              <a:solidFill>
                <a:srgbClr val="FF0000"/>
              </a:solidFill>
            </a:rPr>
            <a:t>心得</a:t>
          </a:r>
          <a:endParaRPr lang="zh-TW" altLang="en-US" sz="5400" b="1" kern="1200" dirty="0">
            <a:solidFill>
              <a:srgbClr val="FF0000"/>
            </a:solidFill>
          </a:endParaRPr>
        </a:p>
      </dsp:txBody>
      <dsp:txXfrm>
        <a:off x="3528416" y="331551"/>
        <a:ext cx="1921669" cy="12811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C8B3E-9D91-4C37-BC81-ED44F5ADE5F6}">
      <dsp:nvSpPr>
        <dsp:cNvPr id="0" name=""/>
        <dsp:cNvSpPr/>
      </dsp:nvSpPr>
      <dsp:spPr>
        <a:xfrm>
          <a:off x="5357" y="331551"/>
          <a:ext cx="3202781" cy="128111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27" tIns="72009" rIns="72009" bIns="72009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b="1" kern="1200" dirty="0" smtClean="0">
              <a:solidFill>
                <a:srgbClr val="FF0000"/>
              </a:solidFill>
            </a:rPr>
            <a:t>心得</a:t>
          </a:r>
          <a:endParaRPr lang="zh-TW" altLang="en-US" sz="5400" b="1" kern="1200" dirty="0">
            <a:solidFill>
              <a:srgbClr val="FF0000"/>
            </a:solidFill>
          </a:endParaRPr>
        </a:p>
      </dsp:txBody>
      <dsp:txXfrm>
        <a:off x="645913" y="331551"/>
        <a:ext cx="1921669" cy="1281112"/>
      </dsp:txXfrm>
    </dsp:sp>
    <dsp:sp modelId="{CAD3666F-1D2C-48B6-80F0-33C29C3DBC44}">
      <dsp:nvSpPr>
        <dsp:cNvPr id="0" name=""/>
        <dsp:cNvSpPr/>
      </dsp:nvSpPr>
      <dsp:spPr>
        <a:xfrm>
          <a:off x="2887860" y="331551"/>
          <a:ext cx="3202781" cy="128111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27" tIns="72009" rIns="72009" bIns="72009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400" b="1" kern="1200" dirty="0" smtClean="0">
              <a:solidFill>
                <a:srgbClr val="FF0000"/>
              </a:solidFill>
            </a:rPr>
            <a:t>寫作</a:t>
          </a:r>
          <a:endParaRPr lang="zh-TW" altLang="en-US" sz="5400" b="1" kern="1200" dirty="0">
            <a:solidFill>
              <a:srgbClr val="FF0000"/>
            </a:solidFill>
          </a:endParaRPr>
        </a:p>
      </dsp:txBody>
      <dsp:txXfrm>
        <a:off x="3528416" y="331551"/>
        <a:ext cx="1921669" cy="12811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8FA18-D969-4CEE-8D42-B3B3516D175A}">
      <dsp:nvSpPr>
        <dsp:cNvPr id="0" name=""/>
        <dsp:cNvSpPr/>
      </dsp:nvSpPr>
      <dsp:spPr>
        <a:xfrm>
          <a:off x="69882" y="2640340"/>
          <a:ext cx="2113876" cy="1056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FF0000"/>
              </a:solidFill>
            </a:rPr>
            <a:t>參賽標題</a:t>
          </a:r>
          <a:endParaRPr lang="zh-TW" altLang="en-US" sz="2800" b="1" kern="1200" dirty="0">
            <a:solidFill>
              <a:srgbClr val="FF0000"/>
            </a:solidFill>
          </a:endParaRPr>
        </a:p>
      </dsp:txBody>
      <dsp:txXfrm>
        <a:off x="100839" y="2671297"/>
        <a:ext cx="2051962" cy="995024"/>
      </dsp:txXfrm>
    </dsp:sp>
    <dsp:sp modelId="{FF498311-9140-46BE-B1F1-ED4129235D45}">
      <dsp:nvSpPr>
        <dsp:cNvPr id="0" name=""/>
        <dsp:cNvSpPr/>
      </dsp:nvSpPr>
      <dsp:spPr>
        <a:xfrm rot="18156278">
          <a:off x="1848171" y="2537239"/>
          <a:ext cx="1455401" cy="37097"/>
        </a:xfrm>
        <a:custGeom>
          <a:avLst/>
          <a:gdLst/>
          <a:ahLst/>
          <a:cxnLst/>
          <a:rect l="0" t="0" r="0" b="0"/>
          <a:pathLst>
            <a:path>
              <a:moveTo>
                <a:pt x="0" y="18548"/>
              </a:moveTo>
              <a:lnTo>
                <a:pt x="1455401" y="185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539486" y="2519402"/>
        <a:ext cx="72770" cy="72770"/>
      </dsp:txXfrm>
    </dsp:sp>
    <dsp:sp modelId="{F62F7C74-45A4-4CDC-8314-451DC66EE68F}">
      <dsp:nvSpPr>
        <dsp:cNvPr id="0" name=""/>
        <dsp:cNvSpPr/>
      </dsp:nvSpPr>
      <dsp:spPr>
        <a:xfrm>
          <a:off x="2967985" y="1414297"/>
          <a:ext cx="2113876" cy="1056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0070C0"/>
              </a:solidFill>
            </a:rPr>
            <a:t>書籍資料</a:t>
          </a:r>
          <a:endParaRPr lang="zh-TW" altLang="en-US" sz="2800" b="1" kern="1200" dirty="0">
            <a:solidFill>
              <a:srgbClr val="0070C0"/>
            </a:solidFill>
          </a:endParaRPr>
        </a:p>
      </dsp:txBody>
      <dsp:txXfrm>
        <a:off x="2998942" y="1445254"/>
        <a:ext cx="2051962" cy="995024"/>
      </dsp:txXfrm>
    </dsp:sp>
    <dsp:sp modelId="{7B0A25C1-1E26-4D6F-AA64-8A978FCDF556}">
      <dsp:nvSpPr>
        <dsp:cNvPr id="0" name=""/>
        <dsp:cNvSpPr/>
      </dsp:nvSpPr>
      <dsp:spPr>
        <a:xfrm rot="19342688">
          <a:off x="4975621" y="1612333"/>
          <a:ext cx="1021820" cy="37097"/>
        </a:xfrm>
        <a:custGeom>
          <a:avLst/>
          <a:gdLst/>
          <a:ahLst/>
          <a:cxnLst/>
          <a:rect l="0" t="0" r="0" b="0"/>
          <a:pathLst>
            <a:path>
              <a:moveTo>
                <a:pt x="0" y="18548"/>
              </a:moveTo>
              <a:lnTo>
                <a:pt x="1021820" y="185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460986" y="1605336"/>
        <a:ext cx="51091" cy="51091"/>
      </dsp:txXfrm>
    </dsp:sp>
    <dsp:sp modelId="{39F25060-4A19-49AB-95CB-AA020ED922B2}">
      <dsp:nvSpPr>
        <dsp:cNvPr id="0" name=""/>
        <dsp:cNvSpPr/>
      </dsp:nvSpPr>
      <dsp:spPr>
        <a:xfrm>
          <a:off x="5891201" y="37614"/>
          <a:ext cx="2422523" cy="2562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0070C0"/>
              </a:solidFill>
            </a:rPr>
            <a:t>書籍</a:t>
          </a:r>
          <a:r>
            <a:rPr lang="en-US" altLang="zh-TW" sz="2000" b="1" kern="1200" dirty="0" smtClean="0">
              <a:solidFill>
                <a:srgbClr val="0070C0"/>
              </a:solidFill>
            </a:rPr>
            <a:t>ISBN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0070C0"/>
              </a:solidFill>
            </a:rPr>
            <a:t>書　　名</a:t>
          </a:r>
          <a:endParaRPr lang="en-US" altLang="zh-TW" sz="2000" b="1" kern="1200" dirty="0" smtClean="0">
            <a:solidFill>
              <a:srgbClr val="0070C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0070C0"/>
              </a:solidFill>
            </a:rPr>
            <a:t>書籍作者</a:t>
          </a:r>
          <a:endParaRPr lang="en-US" altLang="zh-TW" sz="2000" b="1" kern="1200" dirty="0" smtClean="0">
            <a:solidFill>
              <a:srgbClr val="0070C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0070C0"/>
              </a:solidFill>
            </a:rPr>
            <a:t>出版單位</a:t>
          </a:r>
          <a:endParaRPr lang="en-US" altLang="zh-TW" sz="2000" b="1" kern="1200" dirty="0" smtClean="0">
            <a:solidFill>
              <a:srgbClr val="0070C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0070C0"/>
              </a:solidFill>
            </a:rPr>
            <a:t>出版年月</a:t>
          </a:r>
          <a:endParaRPr lang="en-US" altLang="zh-TW" sz="2000" b="1" kern="1200" dirty="0" smtClean="0">
            <a:solidFill>
              <a:srgbClr val="0070C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0070C0"/>
              </a:solidFill>
            </a:rPr>
            <a:t>版　　次</a:t>
          </a:r>
          <a:endParaRPr lang="zh-TW" altLang="en-US" sz="2000" b="1" kern="1200" dirty="0">
            <a:solidFill>
              <a:srgbClr val="0070C0"/>
            </a:solidFill>
          </a:endParaRPr>
        </a:p>
      </dsp:txBody>
      <dsp:txXfrm>
        <a:off x="5962154" y="108567"/>
        <a:ext cx="2280617" cy="2420862"/>
      </dsp:txXfrm>
    </dsp:sp>
    <dsp:sp modelId="{10E47AD7-4D1C-40C8-B5BD-90114658CD74}">
      <dsp:nvSpPr>
        <dsp:cNvPr id="0" name=""/>
        <dsp:cNvSpPr/>
      </dsp:nvSpPr>
      <dsp:spPr>
        <a:xfrm rot="3488518">
          <a:off x="4703647" y="2604544"/>
          <a:ext cx="1601979" cy="37097"/>
        </a:xfrm>
        <a:custGeom>
          <a:avLst/>
          <a:gdLst/>
          <a:ahLst/>
          <a:cxnLst/>
          <a:rect l="0" t="0" r="0" b="0"/>
          <a:pathLst>
            <a:path>
              <a:moveTo>
                <a:pt x="0" y="18548"/>
              </a:moveTo>
              <a:lnTo>
                <a:pt x="1601979" y="185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464587" y="2583044"/>
        <a:ext cx="80098" cy="80098"/>
      </dsp:txXfrm>
    </dsp:sp>
    <dsp:sp modelId="{EFF7EFF4-D7D3-48AC-9B19-AB6E0E263BC1}">
      <dsp:nvSpPr>
        <dsp:cNvPr id="0" name=""/>
        <dsp:cNvSpPr/>
      </dsp:nvSpPr>
      <dsp:spPr>
        <a:xfrm>
          <a:off x="5927412" y="2835826"/>
          <a:ext cx="2632980" cy="93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0070C0"/>
              </a:solidFill>
            </a:rPr>
            <a:t>圖書作者與內容簡介</a:t>
          </a:r>
          <a:endParaRPr lang="en-US" altLang="zh-TW" sz="2000" b="1" kern="1200" dirty="0" smtClean="0">
            <a:solidFill>
              <a:srgbClr val="0070C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0070C0"/>
              </a:solidFill>
            </a:rPr>
            <a:t>內容摘錄</a:t>
          </a:r>
          <a:endParaRPr lang="en-US" altLang="zh-TW" sz="2000" b="1" kern="1200" dirty="0" smtClean="0">
            <a:solidFill>
              <a:srgbClr val="0070C0"/>
            </a:solidFill>
          </a:endParaRPr>
        </a:p>
      </dsp:txBody>
      <dsp:txXfrm>
        <a:off x="5954803" y="2863217"/>
        <a:ext cx="2578198" cy="880407"/>
      </dsp:txXfrm>
    </dsp:sp>
    <dsp:sp modelId="{60840853-7F5F-40A5-BB47-CBB2058257F6}">
      <dsp:nvSpPr>
        <dsp:cNvPr id="0" name=""/>
        <dsp:cNvSpPr/>
      </dsp:nvSpPr>
      <dsp:spPr>
        <a:xfrm rot="3537333">
          <a:off x="1815524" y="3801701"/>
          <a:ext cx="1520695" cy="37097"/>
        </a:xfrm>
        <a:custGeom>
          <a:avLst/>
          <a:gdLst/>
          <a:ahLst/>
          <a:cxnLst/>
          <a:rect l="0" t="0" r="0" b="0"/>
          <a:pathLst>
            <a:path>
              <a:moveTo>
                <a:pt x="0" y="18548"/>
              </a:moveTo>
              <a:lnTo>
                <a:pt x="1520695" y="185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537854" y="3782233"/>
        <a:ext cx="76034" cy="76034"/>
      </dsp:txXfrm>
    </dsp:sp>
    <dsp:sp modelId="{8EFE71EC-04C7-48FC-94D7-B7F58C772D5F}">
      <dsp:nvSpPr>
        <dsp:cNvPr id="0" name=""/>
        <dsp:cNvSpPr/>
      </dsp:nvSpPr>
      <dsp:spPr>
        <a:xfrm>
          <a:off x="2967985" y="3943222"/>
          <a:ext cx="2113876" cy="1056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FF0000"/>
              </a:solidFill>
            </a:rPr>
            <a:t>心得感想</a:t>
          </a:r>
          <a:endParaRPr lang="zh-TW" altLang="en-US" sz="2800" b="1" kern="1200" dirty="0">
            <a:solidFill>
              <a:srgbClr val="FF0000"/>
            </a:solidFill>
          </a:endParaRPr>
        </a:p>
      </dsp:txBody>
      <dsp:txXfrm>
        <a:off x="2998942" y="3974179"/>
        <a:ext cx="2051962" cy="995024"/>
      </dsp:txXfrm>
    </dsp:sp>
    <dsp:sp modelId="{F2E99552-4CA6-4726-B8AD-44734127F751}">
      <dsp:nvSpPr>
        <dsp:cNvPr id="0" name=""/>
        <dsp:cNvSpPr/>
      </dsp:nvSpPr>
      <dsp:spPr>
        <a:xfrm rot="21550132">
          <a:off x="5081811" y="4446130"/>
          <a:ext cx="966904" cy="37097"/>
        </a:xfrm>
        <a:custGeom>
          <a:avLst/>
          <a:gdLst/>
          <a:ahLst/>
          <a:cxnLst/>
          <a:rect l="0" t="0" r="0" b="0"/>
          <a:pathLst>
            <a:path>
              <a:moveTo>
                <a:pt x="0" y="18548"/>
              </a:moveTo>
              <a:lnTo>
                <a:pt x="966904" y="185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541090" y="4440506"/>
        <a:ext cx="48345" cy="48345"/>
      </dsp:txXfrm>
    </dsp:sp>
    <dsp:sp modelId="{F0404B07-FAA2-4EDC-AACE-7A15CE406FF1}">
      <dsp:nvSpPr>
        <dsp:cNvPr id="0" name=""/>
        <dsp:cNvSpPr/>
      </dsp:nvSpPr>
      <dsp:spPr>
        <a:xfrm>
          <a:off x="6048664" y="3915530"/>
          <a:ext cx="2401913" cy="108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i="0" u="none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我的觀點</a:t>
          </a:r>
          <a:endParaRPr lang="en-US" altLang="zh-TW" sz="2800" b="1" i="0" u="none" kern="1200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0000"/>
              </a:solidFill>
            </a:rPr>
            <a:t>討論議題</a:t>
          </a:r>
          <a:endParaRPr lang="zh-TW" altLang="en-US" sz="2000" b="1" kern="1200" dirty="0">
            <a:solidFill>
              <a:srgbClr val="FF0000"/>
            </a:solidFill>
          </a:endParaRPr>
        </a:p>
      </dsp:txBody>
      <dsp:txXfrm>
        <a:off x="6080421" y="3947287"/>
        <a:ext cx="2338399" cy="10207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F5694-98FF-4C1F-8CF7-A0B274A30FD6}">
      <dsp:nvSpPr>
        <dsp:cNvPr id="0" name=""/>
        <dsp:cNvSpPr/>
      </dsp:nvSpPr>
      <dsp:spPr>
        <a:xfrm>
          <a:off x="2674773" y="440"/>
          <a:ext cx="1347196" cy="13471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solidFill>
                <a:srgbClr val="002060"/>
              </a:solidFill>
            </a:rPr>
            <a:t>WHO</a:t>
          </a:r>
          <a:endParaRPr lang="zh-TW" altLang="en-US" sz="1800" b="1" kern="1200" dirty="0">
            <a:solidFill>
              <a:srgbClr val="002060"/>
            </a:solidFill>
          </a:endParaRPr>
        </a:p>
      </dsp:txBody>
      <dsp:txXfrm>
        <a:off x="2872065" y="197732"/>
        <a:ext cx="952612" cy="952612"/>
      </dsp:txXfrm>
    </dsp:sp>
    <dsp:sp modelId="{A01B6133-B0E4-468E-BA62-22BC18AE8883}">
      <dsp:nvSpPr>
        <dsp:cNvPr id="0" name=""/>
        <dsp:cNvSpPr/>
      </dsp:nvSpPr>
      <dsp:spPr>
        <a:xfrm rot="2198003">
          <a:off x="3976300" y="1052250"/>
          <a:ext cx="372910" cy="4546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3987349" y="1109809"/>
        <a:ext cx="261037" cy="272806"/>
      </dsp:txXfrm>
    </dsp:sp>
    <dsp:sp modelId="{043DA9B7-BD2D-4405-A93D-C0251217A31A}">
      <dsp:nvSpPr>
        <dsp:cNvPr id="0" name=""/>
        <dsp:cNvSpPr/>
      </dsp:nvSpPr>
      <dsp:spPr>
        <a:xfrm>
          <a:off x="4320479" y="1224138"/>
          <a:ext cx="1347196" cy="13471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solidFill>
                <a:srgbClr val="002060"/>
              </a:solidFill>
            </a:rPr>
            <a:t>WHEN</a:t>
          </a:r>
          <a:endParaRPr lang="zh-TW" altLang="en-US" sz="1800" b="1" kern="1200" dirty="0">
            <a:solidFill>
              <a:srgbClr val="002060"/>
            </a:solidFill>
          </a:endParaRPr>
        </a:p>
      </dsp:txBody>
      <dsp:txXfrm>
        <a:off x="4517771" y="1421430"/>
        <a:ext cx="952612" cy="952612"/>
      </dsp:txXfrm>
    </dsp:sp>
    <dsp:sp modelId="{B0AED181-5BF3-4E89-8C51-8B5A8BEBD995}">
      <dsp:nvSpPr>
        <dsp:cNvPr id="0" name=""/>
        <dsp:cNvSpPr/>
      </dsp:nvSpPr>
      <dsp:spPr>
        <a:xfrm rot="6509713">
          <a:off x="4490730" y="2600069"/>
          <a:ext cx="343761" cy="4546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10800000">
        <a:off x="4558651" y="2642104"/>
        <a:ext cx="240633" cy="272806"/>
      </dsp:txXfrm>
    </dsp:sp>
    <dsp:sp modelId="{19703162-6B60-4C2E-8269-8A1C84448ECE}">
      <dsp:nvSpPr>
        <dsp:cNvPr id="0" name=""/>
        <dsp:cNvSpPr/>
      </dsp:nvSpPr>
      <dsp:spPr>
        <a:xfrm>
          <a:off x="3687359" y="3116858"/>
          <a:ext cx="1347196" cy="13471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solidFill>
                <a:srgbClr val="002060"/>
              </a:solidFill>
            </a:rPr>
            <a:t>WHERE</a:t>
          </a:r>
          <a:endParaRPr lang="zh-TW" altLang="en-US" sz="1800" b="1" kern="1200" dirty="0">
            <a:solidFill>
              <a:srgbClr val="002060"/>
            </a:solidFill>
          </a:endParaRPr>
        </a:p>
      </dsp:txBody>
      <dsp:txXfrm>
        <a:off x="3884651" y="3314150"/>
        <a:ext cx="952612" cy="952612"/>
      </dsp:txXfrm>
    </dsp:sp>
    <dsp:sp modelId="{B610FA85-F114-4D73-9567-7B9C70AB5535}">
      <dsp:nvSpPr>
        <dsp:cNvPr id="0" name=""/>
        <dsp:cNvSpPr/>
      </dsp:nvSpPr>
      <dsp:spPr>
        <a:xfrm rot="10800000">
          <a:off x="3168353" y="3744416"/>
          <a:ext cx="359326" cy="4546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10800000">
        <a:off x="3276151" y="3835352"/>
        <a:ext cx="251528" cy="272806"/>
      </dsp:txXfrm>
    </dsp:sp>
    <dsp:sp modelId="{74E41FA4-EE46-4153-B2CA-D7B953FC9B19}">
      <dsp:nvSpPr>
        <dsp:cNvPr id="0" name=""/>
        <dsp:cNvSpPr/>
      </dsp:nvSpPr>
      <dsp:spPr>
        <a:xfrm>
          <a:off x="1662188" y="3116858"/>
          <a:ext cx="1347196" cy="13471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solidFill>
                <a:srgbClr val="002060"/>
              </a:solidFill>
            </a:rPr>
            <a:t>WHAT</a:t>
          </a:r>
          <a:endParaRPr lang="zh-TW" altLang="en-US" sz="1800" b="1" kern="1200" dirty="0">
            <a:solidFill>
              <a:srgbClr val="002060"/>
            </a:solidFill>
          </a:endParaRPr>
        </a:p>
      </dsp:txBody>
      <dsp:txXfrm>
        <a:off x="1859480" y="3314150"/>
        <a:ext cx="952612" cy="952612"/>
      </dsp:txXfrm>
    </dsp:sp>
    <dsp:sp modelId="{25440032-9898-475A-AE55-F46DA0A7CE52}">
      <dsp:nvSpPr>
        <dsp:cNvPr id="0" name=""/>
        <dsp:cNvSpPr/>
      </dsp:nvSpPr>
      <dsp:spPr>
        <a:xfrm rot="15022739">
          <a:off x="1760845" y="2556265"/>
          <a:ext cx="432001" cy="4546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10800000">
        <a:off x="1847405" y="2708238"/>
        <a:ext cx="302401" cy="272806"/>
      </dsp:txXfrm>
    </dsp:sp>
    <dsp:sp modelId="{10ACA1A9-E016-4F03-93D7-A39EF0CC4DB0}">
      <dsp:nvSpPr>
        <dsp:cNvPr id="0" name=""/>
        <dsp:cNvSpPr/>
      </dsp:nvSpPr>
      <dsp:spPr>
        <a:xfrm>
          <a:off x="936096" y="1080120"/>
          <a:ext cx="1347196" cy="13471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solidFill>
                <a:srgbClr val="002060"/>
              </a:solidFill>
            </a:rPr>
            <a:t>HOW</a:t>
          </a:r>
          <a:endParaRPr lang="zh-TW" altLang="en-US" sz="1800" b="1" kern="1200" dirty="0">
            <a:solidFill>
              <a:srgbClr val="002060"/>
            </a:solidFill>
          </a:endParaRPr>
        </a:p>
      </dsp:txBody>
      <dsp:txXfrm>
        <a:off x="1133388" y="1277412"/>
        <a:ext cx="952612" cy="952612"/>
      </dsp:txXfrm>
    </dsp:sp>
    <dsp:sp modelId="{C7052B2C-899D-4174-8BBA-2EC3A0818638}">
      <dsp:nvSpPr>
        <dsp:cNvPr id="0" name=""/>
        <dsp:cNvSpPr/>
      </dsp:nvSpPr>
      <dsp:spPr>
        <a:xfrm rot="19689638">
          <a:off x="2284769" y="992074"/>
          <a:ext cx="370701" cy="4546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2293136" y="1112344"/>
        <a:ext cx="259491" cy="2728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D6DE0-2286-47D1-9B8A-CB0F6E515535}">
      <dsp:nvSpPr>
        <dsp:cNvPr id="0" name=""/>
        <dsp:cNvSpPr/>
      </dsp:nvSpPr>
      <dsp:spPr>
        <a:xfrm>
          <a:off x="2160228" y="1512151"/>
          <a:ext cx="1166529" cy="1166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>
              <a:solidFill>
                <a:schemeClr val="tx1"/>
              </a:solidFill>
            </a:rPr>
            <a:t>引用</a:t>
          </a:r>
          <a:endParaRPr lang="zh-TW" altLang="en-US" sz="3400" kern="1200" dirty="0">
            <a:solidFill>
              <a:schemeClr val="tx1"/>
            </a:solidFill>
          </a:endParaRPr>
        </a:p>
      </dsp:txBody>
      <dsp:txXfrm>
        <a:off x="2217173" y="1569096"/>
        <a:ext cx="1052639" cy="1052639"/>
      </dsp:txXfrm>
    </dsp:sp>
    <dsp:sp modelId="{8CB5569F-AF82-4020-AEB1-B164C3E3A4FF}">
      <dsp:nvSpPr>
        <dsp:cNvPr id="0" name=""/>
        <dsp:cNvSpPr/>
      </dsp:nvSpPr>
      <dsp:spPr>
        <a:xfrm rot="16184178">
          <a:off x="2478910" y="1251455"/>
          <a:ext cx="5213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139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6BC3A-EE8E-4D87-8609-BEDFD34D9FC3}">
      <dsp:nvSpPr>
        <dsp:cNvPr id="0" name=""/>
        <dsp:cNvSpPr/>
      </dsp:nvSpPr>
      <dsp:spPr>
        <a:xfrm>
          <a:off x="2088845" y="209185"/>
          <a:ext cx="1295530" cy="781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0000"/>
              </a:solidFill>
            </a:rPr>
            <a:t>共鳴</a:t>
          </a:r>
          <a:endParaRPr lang="zh-TW" altLang="en-US" sz="3200" b="1" kern="1200" dirty="0">
            <a:solidFill>
              <a:srgbClr val="FF0000"/>
            </a:solidFill>
          </a:endParaRPr>
        </a:p>
      </dsp:txBody>
      <dsp:txXfrm>
        <a:off x="2126998" y="247338"/>
        <a:ext cx="1219224" cy="705268"/>
      </dsp:txXfrm>
    </dsp:sp>
    <dsp:sp modelId="{753B6655-3888-44B6-BFB5-F2719E5CE918}">
      <dsp:nvSpPr>
        <dsp:cNvPr id="0" name=""/>
        <dsp:cNvSpPr/>
      </dsp:nvSpPr>
      <dsp:spPr>
        <a:xfrm rot="2260171">
          <a:off x="3266731" y="2721695"/>
          <a:ext cx="5759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592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DDA803-9090-468F-A829-635AFC973659}">
      <dsp:nvSpPr>
        <dsp:cNvPr id="0" name=""/>
        <dsp:cNvSpPr/>
      </dsp:nvSpPr>
      <dsp:spPr>
        <a:xfrm>
          <a:off x="3609374" y="2897671"/>
          <a:ext cx="1358869" cy="781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0000"/>
              </a:solidFill>
            </a:rPr>
            <a:t>接龍</a:t>
          </a:r>
          <a:endParaRPr lang="zh-TW" altLang="en-US" sz="3200" b="1" kern="1200" dirty="0">
            <a:solidFill>
              <a:srgbClr val="FF0000"/>
            </a:solidFill>
          </a:endParaRPr>
        </a:p>
      </dsp:txBody>
      <dsp:txXfrm>
        <a:off x="3647527" y="2935824"/>
        <a:ext cx="1282563" cy="705268"/>
      </dsp:txXfrm>
    </dsp:sp>
    <dsp:sp modelId="{798AE1FA-5699-417C-A8AB-B3DB3B93A0E6}">
      <dsp:nvSpPr>
        <dsp:cNvPr id="0" name=""/>
        <dsp:cNvSpPr/>
      </dsp:nvSpPr>
      <dsp:spPr>
        <a:xfrm rot="8554560">
          <a:off x="1624723" y="2723126"/>
          <a:ext cx="5969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694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C2FC9D-2C9E-41D6-95B2-F9C792F2E956}">
      <dsp:nvSpPr>
        <dsp:cNvPr id="0" name=""/>
        <dsp:cNvSpPr/>
      </dsp:nvSpPr>
      <dsp:spPr>
        <a:xfrm>
          <a:off x="504364" y="2904510"/>
          <a:ext cx="1360096" cy="767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0000"/>
              </a:solidFill>
            </a:rPr>
            <a:t>批判</a:t>
          </a:r>
          <a:endParaRPr lang="zh-TW" altLang="en-US" sz="3200" b="1" kern="1200" dirty="0">
            <a:solidFill>
              <a:srgbClr val="FF0000"/>
            </a:solidFill>
          </a:endParaRPr>
        </a:p>
      </dsp:txBody>
      <dsp:txXfrm>
        <a:off x="541850" y="2941996"/>
        <a:ext cx="1285124" cy="692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35047B4-9ECF-40C2-BAA6-091926839414}" type="datetimeFigureOut">
              <a:rPr lang="zh-TW" altLang="en-US"/>
              <a:pPr>
                <a:defRPr/>
              </a:pPr>
              <a:t>2015/2/27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87BA3D2-6C53-42ED-A678-9E65A6DFD5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0164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新細明體" pitchFamily="18" charset="-120"/>
            </a:endParaRPr>
          </a:p>
        </p:txBody>
      </p:sp>
      <p:sp>
        <p:nvSpPr>
          <p:cNvPr id="51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/>
            <a:fld id="{A7F46B0E-0171-4363-8176-C87570F4BCAA}" type="slidenum">
              <a:rPr lang="zh-TW" altLang="en-US" smtClean="0"/>
              <a:pPr eaLnBrk="1" hangingPunct="1"/>
              <a:t>1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59488-CD6D-42CD-AA7F-55EE32D75B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167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80306-A75C-4DB0-8216-4F34876F6E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892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4BA4A-79AE-4B5C-A955-1C37A46247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628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5B6D3-84A1-4698-89BC-287779E4F1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199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5B881-5F70-4337-837F-B197B99275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091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5506E-4D50-431E-85CA-732923B3DE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856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DCF2F-648F-4B73-9AE4-33E3D9BB3B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9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A7CC3-6592-4A18-8440-791E0B1BC7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325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865CD-7EFA-48D7-97F9-A90776E245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742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C99E4-D162-42B6-9475-0C729795D4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21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F206A-BCB1-499C-9603-31DEFA9A88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097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pPr>
              <a:defRPr/>
            </a:pPr>
            <a:fld id="{8F70DC9D-9884-4E59-9703-4E3D63E126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閱讀增能寫作</a:t>
            </a:r>
            <a:endParaRPr lang="zh-TW" altLang="en-US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075" name="副標題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/>
          <a:lstStyle/>
          <a:p>
            <a:pPr eaLnBrk="1" hangingPunct="1"/>
            <a:r>
              <a:rPr lang="zh-TW" altLang="en-US" sz="4800" b="1" dirty="0" smtClean="0">
                <a:solidFill>
                  <a:srgbClr val="0070C0"/>
                </a:solidFill>
                <a:latin typeface="新細明體" pitchFamily="18" charset="-120"/>
                <a:ea typeface="新細明體" pitchFamily="18" charset="-120"/>
              </a:rPr>
              <a:t>易星萍老師</a:t>
            </a:r>
            <a:endParaRPr lang="zh-TW" altLang="en-US" sz="4800" b="1" dirty="0" smtClean="0">
              <a:solidFill>
                <a:srgbClr val="0070C0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32656"/>
            <a:ext cx="1629453" cy="2072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953453" y="188640"/>
            <a:ext cx="8064896" cy="2088232"/>
          </a:xfrm>
        </p:spPr>
        <p:txBody>
          <a:bodyPr/>
          <a:lstStyle/>
          <a:p>
            <a:pPr algn="l"/>
            <a:r>
              <a:rPr lang="zh-TW" altLang="en-US" sz="5400" b="1" dirty="0" smtClean="0">
                <a:solidFill>
                  <a:srgbClr val="FF0000"/>
                </a:solidFill>
              </a:rPr>
              <a:t>我</a:t>
            </a:r>
            <a:r>
              <a:rPr lang="zh-TW" altLang="en-US" sz="5400" b="1" dirty="0">
                <a:solidFill>
                  <a:srgbClr val="FF0000"/>
                </a:solidFill>
              </a:rPr>
              <a:t>的</a:t>
            </a:r>
            <a:r>
              <a:rPr lang="zh-TW" altLang="en-US" sz="5400" b="1" dirty="0" smtClean="0">
                <a:solidFill>
                  <a:srgbClr val="FF0000"/>
                </a:solidFill>
              </a:rPr>
              <a:t>觀點</a:t>
            </a:r>
            <a:r>
              <a:rPr lang="en-US" altLang="zh-TW" sz="5400" b="1" dirty="0" smtClean="0"/>
              <a:t/>
            </a:r>
            <a:br>
              <a:rPr lang="en-US" altLang="zh-TW" sz="5400" b="1" dirty="0" smtClean="0"/>
            </a:br>
            <a:r>
              <a:rPr lang="zh-TW" altLang="en-US" sz="5400" b="1" dirty="0" smtClean="0">
                <a:solidFill>
                  <a:srgbClr val="002060"/>
                </a:solidFill>
              </a:rPr>
              <a:t>基本</a:t>
            </a:r>
            <a:r>
              <a:rPr lang="zh-TW" altLang="en-US" sz="5400" b="1" dirty="0">
                <a:solidFill>
                  <a:srgbClr val="002060"/>
                </a:solidFill>
              </a:rPr>
              <a:t>款：大意</a:t>
            </a:r>
            <a:r>
              <a:rPr lang="zh-TW" altLang="en-US" sz="5400" b="1" dirty="0" smtClean="0">
                <a:solidFill>
                  <a:srgbClr val="002060"/>
                </a:solidFill>
              </a:rPr>
              <a:t>法 </a:t>
            </a:r>
            <a:r>
              <a:rPr lang="en-US" altLang="zh-TW" sz="5400" b="1" dirty="0" smtClean="0">
                <a:solidFill>
                  <a:srgbClr val="002060"/>
                </a:solidFill>
              </a:rPr>
              <a:t>5W</a:t>
            </a:r>
            <a:r>
              <a:rPr lang="zh-TW" altLang="en-US" sz="5400" b="1" dirty="0" smtClean="0">
                <a:solidFill>
                  <a:srgbClr val="002060"/>
                </a:solidFill>
              </a:rPr>
              <a:t>＋</a:t>
            </a:r>
            <a:r>
              <a:rPr lang="en-US" altLang="zh-TW" sz="5400" b="1" dirty="0" smtClean="0">
                <a:solidFill>
                  <a:srgbClr val="002060"/>
                </a:solidFill>
              </a:rPr>
              <a:t>1</a:t>
            </a:r>
            <a:r>
              <a:rPr lang="zh-TW" altLang="en-US" sz="5400" b="1" dirty="0" smtClean="0">
                <a:solidFill>
                  <a:srgbClr val="002060"/>
                </a:solidFill>
              </a:rPr>
              <a:t>感</a:t>
            </a:r>
            <a:r>
              <a:rPr lang="zh-TW" altLang="en-US" sz="5400" b="1" dirty="0" smtClean="0"/>
              <a:t>　</a:t>
            </a:r>
            <a:r>
              <a:rPr lang="en-US" altLang="zh-TW" sz="5400" b="1" dirty="0" smtClean="0"/>
              <a:t/>
            </a:r>
            <a:br>
              <a:rPr lang="en-US" altLang="zh-TW" sz="5400" b="1" dirty="0" smtClean="0"/>
            </a:br>
            <a:endParaRPr lang="zh-TW" altLang="en-US" b="1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2987824" y="3501008"/>
            <a:ext cx="1152128" cy="2448272"/>
          </a:xfrm>
        </p:spPr>
        <p:txBody>
          <a:bodyPr/>
          <a:lstStyle/>
          <a:p>
            <a:r>
              <a:rPr lang="zh-TW" altLang="en-US" sz="5400" b="1" dirty="0" smtClean="0">
                <a:solidFill>
                  <a:srgbClr val="FF0000"/>
                </a:solidFill>
              </a:rPr>
              <a:t>五Ｗ法</a:t>
            </a:r>
            <a:endParaRPr lang="zh-TW" altLang="en-US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841029226"/>
              </p:ext>
            </p:extLst>
          </p:nvPr>
        </p:nvGraphicFramePr>
        <p:xfrm>
          <a:off x="179512" y="2276872"/>
          <a:ext cx="66967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矩形 7"/>
          <p:cNvSpPr/>
          <p:nvPr/>
        </p:nvSpPr>
        <p:spPr>
          <a:xfrm>
            <a:off x="4427984" y="206084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zh-TW" altLang="en-US" sz="4000" b="1" dirty="0" smtClean="0"/>
              <a:t>適合：故事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zh-TW" altLang="en-US" sz="4000" b="1" dirty="0" smtClean="0"/>
              <a:t>小說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zh-TW" altLang="en-US" sz="4000" b="1" dirty="0" smtClean="0"/>
              <a:t>傳記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zh-TW" altLang="en-US" sz="4000" b="1" dirty="0" smtClean="0"/>
              <a:t>遊記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zh-TW" altLang="en-US" sz="4000" b="1" dirty="0" smtClean="0"/>
              <a:t>等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24872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16632"/>
            <a:ext cx="882047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五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W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舉例：用腳飛翔的女孩 </a:t>
            </a:r>
            <a:endParaRPr lang="en-US" altLang="zh-TW" sz="3200" b="1" dirty="0">
              <a:solidFill>
                <a:srgbClr val="FF0000"/>
              </a:solidFill>
            </a:endParaRPr>
          </a:p>
          <a:p>
            <a:r>
              <a:rPr lang="en-US" altLang="zh-TW" sz="3200" dirty="0" smtClean="0"/>
              <a:t>• WHO     </a:t>
            </a:r>
            <a:r>
              <a:rPr lang="zh-TW" altLang="en-US" sz="3200" dirty="0" smtClean="0"/>
              <a:t>：蓮娜</a:t>
            </a:r>
            <a:r>
              <a:rPr lang="en-US" altLang="zh-TW" sz="3200" dirty="0" smtClean="0"/>
              <a:t>.</a:t>
            </a:r>
            <a:r>
              <a:rPr lang="zh-TW" altLang="en-US" sz="3200" dirty="0" smtClean="0"/>
              <a:t>瑪麗亞 </a:t>
            </a:r>
            <a:endParaRPr lang="en-US" altLang="zh-TW" sz="3200" dirty="0" smtClean="0"/>
          </a:p>
          <a:p>
            <a:r>
              <a:rPr lang="en-US" altLang="zh-TW" sz="3200" dirty="0" smtClean="0"/>
              <a:t>• WHEN  </a:t>
            </a:r>
            <a:r>
              <a:rPr lang="zh-TW" altLang="en-US" sz="3200" dirty="0" smtClean="0"/>
              <a:t>：</a:t>
            </a:r>
            <a:r>
              <a:rPr lang="en-US" altLang="zh-TW" sz="3200" dirty="0" smtClean="0"/>
              <a:t>1968</a:t>
            </a:r>
            <a:r>
              <a:rPr lang="zh-TW" altLang="en-US" sz="3200" dirty="0" smtClean="0"/>
              <a:t>年出生後一直到現在 </a:t>
            </a:r>
            <a:endParaRPr lang="en-US" altLang="zh-TW" sz="3200" dirty="0" smtClean="0"/>
          </a:p>
          <a:p>
            <a:r>
              <a:rPr lang="en-US" altLang="zh-TW" sz="3200" dirty="0" smtClean="0"/>
              <a:t>• WHERE</a:t>
            </a:r>
            <a:r>
              <a:rPr lang="zh-TW" altLang="en-US" sz="3200" dirty="0" smtClean="0"/>
              <a:t>：瑞典 </a:t>
            </a:r>
            <a:endParaRPr lang="en-US" altLang="zh-TW" sz="3200" dirty="0" smtClean="0"/>
          </a:p>
          <a:p>
            <a:r>
              <a:rPr lang="en-US" altLang="zh-TW" sz="3200" dirty="0" smtClean="0"/>
              <a:t>• WHAT  </a:t>
            </a:r>
            <a:r>
              <a:rPr lang="zh-TW" altLang="en-US" sz="3200" dirty="0" smtClean="0"/>
              <a:t>：蓮娜</a:t>
            </a:r>
            <a:r>
              <a:rPr lang="en-US" altLang="zh-TW" sz="3200" dirty="0" smtClean="0"/>
              <a:t>.</a:t>
            </a:r>
            <a:r>
              <a:rPr lang="zh-TW" altLang="en-US" sz="3200" dirty="0" smtClean="0"/>
              <a:t>瑪莉亞一出生就沒有雙臂，</a:t>
            </a:r>
            <a:endParaRPr lang="en-US" altLang="zh-TW" sz="3200" dirty="0" smtClean="0"/>
          </a:p>
          <a:p>
            <a:r>
              <a:rPr lang="en-US" altLang="zh-TW" sz="3200" dirty="0"/>
              <a:t> </a:t>
            </a:r>
            <a:r>
              <a:rPr lang="en-US" altLang="zh-TW" sz="3200" dirty="0" smtClean="0"/>
              <a:t>                     </a:t>
            </a:r>
            <a:r>
              <a:rPr lang="zh-TW" altLang="en-US" sz="3200" dirty="0" smtClean="0"/>
              <a:t>左腿只有右腿的一半長。 </a:t>
            </a:r>
            <a:endParaRPr lang="en-US" altLang="zh-TW" sz="3200" dirty="0" smtClean="0"/>
          </a:p>
          <a:p>
            <a:r>
              <a:rPr lang="en-US" altLang="zh-TW" sz="3200" dirty="0" smtClean="0"/>
              <a:t>• HOW    </a:t>
            </a:r>
            <a:r>
              <a:rPr lang="zh-TW" altLang="en-US" sz="3200" dirty="0" smtClean="0"/>
              <a:t>：</a:t>
            </a:r>
            <a:endParaRPr lang="en-US" altLang="zh-TW" sz="3200" dirty="0" smtClean="0"/>
          </a:p>
          <a:p>
            <a:r>
              <a:rPr lang="zh-TW" altLang="en-US" sz="3200" dirty="0" smtClean="0"/>
              <a:t> </a:t>
            </a:r>
            <a:r>
              <a:rPr lang="en-US" altLang="zh-TW" sz="3200" dirty="0" smtClean="0"/>
              <a:t>1.</a:t>
            </a:r>
            <a:r>
              <a:rPr lang="zh-TW" altLang="en-US" sz="3200" dirty="0" smtClean="0"/>
              <a:t>父母決定靠自己的力量養育她。 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en-US" altLang="zh-TW" sz="3200" dirty="0" smtClean="0"/>
              <a:t>2.</a:t>
            </a:r>
            <a:r>
              <a:rPr lang="zh-TW" altLang="en-US" sz="3200" dirty="0" smtClean="0"/>
              <a:t>蓮娜個性開朗，毫不氣餒，每天練習。 </a:t>
            </a:r>
            <a:endParaRPr lang="en-US" altLang="zh-TW" sz="3200" dirty="0" smtClean="0"/>
          </a:p>
          <a:p>
            <a:r>
              <a:rPr lang="en-US" altLang="zh-TW" sz="3200" dirty="0" smtClean="0"/>
              <a:t> 3.</a:t>
            </a:r>
            <a:r>
              <a:rPr lang="zh-TW" altLang="en-US" sz="3200" dirty="0" smtClean="0"/>
              <a:t>蓮娜學游泳、學刺繡、學裁縫</a:t>
            </a:r>
            <a:r>
              <a:rPr lang="en-US" altLang="zh-TW" sz="3200" dirty="0" smtClean="0"/>
              <a:t>….</a:t>
            </a:r>
            <a:r>
              <a:rPr lang="zh-TW" altLang="en-US" sz="3200" dirty="0" smtClean="0"/>
              <a:t>等。</a:t>
            </a:r>
            <a:endParaRPr lang="en-US" altLang="zh-TW" sz="3200" dirty="0" smtClean="0"/>
          </a:p>
          <a:p>
            <a:r>
              <a:rPr lang="zh-TW" altLang="en-US" sz="3200" dirty="0" smtClean="0"/>
              <a:t> </a:t>
            </a:r>
            <a:r>
              <a:rPr lang="en-US" altLang="zh-TW" sz="3200" dirty="0" smtClean="0"/>
              <a:t>4.</a:t>
            </a:r>
            <a:r>
              <a:rPr lang="zh-TW" altLang="en-US" sz="3200" dirty="0" smtClean="0"/>
              <a:t>十五歲進入瑞典游泳國家代表隊，</a:t>
            </a:r>
            <a:endParaRPr lang="en-US" altLang="zh-TW" sz="3200" dirty="0" smtClean="0"/>
          </a:p>
          <a:p>
            <a:r>
              <a:rPr lang="en-US" altLang="zh-TW" sz="3200" dirty="0"/>
              <a:t> </a:t>
            </a:r>
            <a:r>
              <a:rPr lang="en-US" altLang="zh-TW" sz="3200" dirty="0" smtClean="0"/>
              <a:t>   </a:t>
            </a:r>
            <a:r>
              <a:rPr lang="zh-TW" altLang="en-US" sz="3200" dirty="0" smtClean="0"/>
              <a:t>十八歲參加世界 冠軍盃比賽，打破世界紀錄</a:t>
            </a:r>
            <a:r>
              <a:rPr lang="en-US" altLang="zh-TW" sz="3200" dirty="0" smtClean="0"/>
              <a:t>…. </a:t>
            </a:r>
          </a:p>
          <a:p>
            <a:r>
              <a:rPr lang="en-US" altLang="zh-TW" sz="3200" dirty="0" smtClean="0"/>
              <a:t> 5.</a:t>
            </a:r>
            <a:r>
              <a:rPr lang="zh-TW" altLang="en-US" sz="3200" dirty="0" smtClean="0"/>
              <a:t>進入大學專攻音樂，後來成為全球知名演唱家。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3858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14069"/>
            <a:ext cx="856895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00"/>
                </a:solidFill>
              </a:rPr>
              <a:t>五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W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大意舉例：用腳飛翔的女孩 </a:t>
            </a:r>
            <a:endParaRPr lang="en-US" altLang="zh-TW" sz="2800" dirty="0" smtClean="0"/>
          </a:p>
          <a:p>
            <a:r>
              <a:rPr lang="zh-TW" altLang="en-US" sz="2800" dirty="0" smtClean="0"/>
              <a:t>蓮娜</a:t>
            </a:r>
            <a:r>
              <a:rPr lang="en-US" altLang="zh-TW" sz="2800" dirty="0" smtClean="0"/>
              <a:t>1968</a:t>
            </a:r>
            <a:r>
              <a:rPr lang="zh-TW" altLang="en-US" sz="2800" dirty="0" smtClean="0"/>
              <a:t>年出生於瑞典。她一出生就沒有雙手，左腳也只有右腳的 一半長，是屬於重度殘障的女孩。</a:t>
            </a:r>
          </a:p>
          <a:p>
            <a:r>
              <a:rPr lang="zh-TW" altLang="en-US" sz="2800" dirty="0" smtClean="0"/>
              <a:t>醫生建議蓮娜的父母親把蓮娜交給社會福利機構扶養，然而蓮娜的 父母深深覺得孩子不論有沒有手臂，她畢竟需要一個家，所以他們決定 靠自己的力量來養育這個特殊的孩子。</a:t>
            </a:r>
          </a:p>
          <a:p>
            <a:r>
              <a:rPr lang="zh-TW" altLang="en-US" sz="2800" dirty="0" smtClean="0"/>
              <a:t>蓮娜在父母愛心的養育和耐心的教導下，三歲時裝了左腳義肢，她 每天毫不氣餒的練習，終於學會自己裝義肢和走路；五歲時學會游泳，由於蓮娜天生個性開朗、樂觀進取，她克服了許多障礙，所以在十五歲那一年，她進入瑞典國家游泳代表隊，十八歲參加世界盃殘障游泳冠軍 賽中打破世界紀錄。 蓮娜還會使用腳寫字、畫畫、做家事、彈琴、開車</a:t>
            </a:r>
            <a:r>
              <a:rPr lang="en-US" altLang="zh-TW" sz="2800" dirty="0" smtClean="0"/>
              <a:t>….</a:t>
            </a:r>
            <a:r>
              <a:rPr lang="zh-TW" altLang="en-US" sz="2800" dirty="0" smtClean="0"/>
              <a:t>，這些這麼 困難的事，她都能駕輕就熟。而且更奇妙的是她很喜歡唱歌，並且成為世界知名的演唱家，真是令人讚嘆不已。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753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5760"/>
            <a:ext cx="6408712" cy="1975690"/>
          </a:xfrm>
        </p:spPr>
        <p:txBody>
          <a:bodyPr/>
          <a:lstStyle/>
          <a:p>
            <a:pPr algn="l"/>
            <a:r>
              <a:rPr lang="zh-TW" altLang="en-US" sz="5400" b="1" dirty="0" smtClean="0">
                <a:solidFill>
                  <a:srgbClr val="FF0000"/>
                </a:solidFill>
              </a:rPr>
              <a:t>我的觀點</a:t>
            </a:r>
            <a:r>
              <a:rPr lang="en-US" altLang="zh-TW" sz="5400" b="1" dirty="0" smtClean="0"/>
              <a:t/>
            </a:r>
            <a:br>
              <a:rPr lang="en-US" altLang="zh-TW" sz="5400" b="1" dirty="0" smtClean="0"/>
            </a:br>
            <a:r>
              <a:rPr lang="zh-TW" altLang="en-US" sz="5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進階</a:t>
            </a:r>
            <a:r>
              <a:rPr lang="zh-TW" altLang="en-US" sz="5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款：呼應法</a:t>
            </a:r>
            <a:endParaRPr lang="zh-TW" altLang="en-US" sz="5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337987"/>
            <a:ext cx="7992888" cy="4259365"/>
          </a:xfrm>
        </p:spPr>
        <p:txBody>
          <a:bodyPr/>
          <a:lstStyle/>
          <a:p>
            <a:r>
              <a:rPr lang="zh-TW" altLang="en-US" sz="3600" dirty="0" smtClean="0"/>
              <a:t>基本原則：大意＋心得</a:t>
            </a:r>
            <a:endParaRPr lang="en-US" altLang="zh-TW" sz="3600" dirty="0" smtClean="0"/>
          </a:p>
          <a:p>
            <a:r>
              <a:rPr lang="zh-TW" altLang="en-US" sz="3600" dirty="0" smtClean="0"/>
              <a:t>變化應用：</a:t>
            </a:r>
            <a:endParaRPr lang="en-US" altLang="zh-TW" sz="3600" dirty="0" smtClean="0"/>
          </a:p>
          <a:p>
            <a:pPr lvl="1"/>
            <a:r>
              <a:rPr lang="zh-TW" altLang="en-US" sz="3200" dirty="0" smtClean="0"/>
              <a:t>引用＋　　＋舉例</a:t>
            </a:r>
            <a:endParaRPr lang="en-US" altLang="zh-TW" sz="3200" dirty="0"/>
          </a:p>
          <a:p>
            <a:r>
              <a:rPr lang="zh-TW" altLang="en-US" sz="3600" dirty="0" smtClean="0"/>
              <a:t>舉例法：</a:t>
            </a:r>
            <a:endParaRPr lang="en-US" altLang="zh-TW" sz="3600" dirty="0" smtClean="0"/>
          </a:p>
          <a:p>
            <a:pPr lvl="1"/>
            <a:r>
              <a:rPr lang="zh-TW" altLang="en-US" sz="3200" dirty="0" smtClean="0"/>
              <a:t>自已的經驗</a:t>
            </a:r>
            <a:endParaRPr lang="en-US" altLang="zh-TW" sz="3200" dirty="0" smtClean="0"/>
          </a:p>
          <a:p>
            <a:pPr lvl="1"/>
            <a:r>
              <a:rPr lang="zh-TW" altLang="en-US" sz="3200" dirty="0" smtClean="0"/>
              <a:t>社會現象</a:t>
            </a:r>
            <a:endParaRPr lang="en-US" altLang="zh-TW" sz="3200" dirty="0" smtClean="0"/>
          </a:p>
          <a:p>
            <a:pPr lvl="1"/>
            <a:r>
              <a:rPr lang="zh-TW" altLang="en-US" sz="3200" dirty="0" smtClean="0"/>
              <a:t>歷史教訓</a:t>
            </a:r>
            <a:endParaRPr lang="zh-TW" altLang="en-US" sz="3200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490381256"/>
              </p:ext>
            </p:extLst>
          </p:nvPr>
        </p:nvGraphicFramePr>
        <p:xfrm>
          <a:off x="3563888" y="2780928"/>
          <a:ext cx="547260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圓角矩形 5"/>
          <p:cNvSpPr/>
          <p:nvPr/>
        </p:nvSpPr>
        <p:spPr bwMode="auto">
          <a:xfrm>
            <a:off x="2865018" y="3586549"/>
            <a:ext cx="720080" cy="6480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85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27584" y="692696"/>
            <a:ext cx="1512168" cy="5904656"/>
          </a:xfrm>
        </p:spPr>
        <p:txBody>
          <a:bodyPr/>
          <a:lstStyle/>
          <a:p>
            <a:r>
              <a:rPr lang="zh-TW" altLang="en-US" sz="5400" b="1" dirty="0" smtClean="0">
                <a:solidFill>
                  <a:srgbClr val="FF0000"/>
                </a:solidFill>
              </a:rPr>
              <a:t>你</a:t>
            </a:r>
            <a:r>
              <a:rPr lang="en-US" altLang="zh-TW" sz="5400" b="1" dirty="0" smtClean="0">
                <a:solidFill>
                  <a:srgbClr val="FF0000"/>
                </a:solidFill>
              </a:rPr>
              <a:t/>
            </a:r>
            <a:br>
              <a:rPr lang="en-US" altLang="zh-TW" sz="5400" b="1" dirty="0" smtClean="0">
                <a:solidFill>
                  <a:srgbClr val="FF0000"/>
                </a:solidFill>
              </a:rPr>
            </a:br>
            <a:r>
              <a:rPr lang="zh-TW" altLang="en-US" sz="5400" b="1" dirty="0" smtClean="0">
                <a:solidFill>
                  <a:srgbClr val="FF0000"/>
                </a:solidFill>
              </a:rPr>
              <a:t>看</a:t>
            </a:r>
            <a:r>
              <a:rPr lang="en-US" altLang="zh-TW" sz="5400" b="1" dirty="0" smtClean="0">
                <a:solidFill>
                  <a:srgbClr val="FF0000"/>
                </a:solidFill>
              </a:rPr>
              <a:t/>
            </a:r>
            <a:br>
              <a:rPr lang="en-US" altLang="zh-TW" sz="5400" b="1" dirty="0" smtClean="0">
                <a:solidFill>
                  <a:srgbClr val="FF0000"/>
                </a:solidFill>
              </a:rPr>
            </a:br>
            <a:r>
              <a:rPr lang="zh-TW" altLang="en-US" sz="5400" b="1" dirty="0" smtClean="0">
                <a:solidFill>
                  <a:srgbClr val="FF0000"/>
                </a:solidFill>
              </a:rPr>
              <a:t>到</a:t>
            </a:r>
            <a:r>
              <a:rPr lang="en-US" altLang="zh-TW" sz="5400" b="1" dirty="0" smtClean="0">
                <a:solidFill>
                  <a:srgbClr val="FF0000"/>
                </a:solidFill>
              </a:rPr>
              <a:t/>
            </a:r>
            <a:br>
              <a:rPr lang="en-US" altLang="zh-TW" sz="5400" b="1" dirty="0" smtClean="0">
                <a:solidFill>
                  <a:srgbClr val="FF0000"/>
                </a:solidFill>
              </a:rPr>
            </a:br>
            <a:r>
              <a:rPr lang="zh-TW" altLang="en-US" sz="5400" b="1" dirty="0" smtClean="0">
                <a:solidFill>
                  <a:srgbClr val="FF0000"/>
                </a:solidFill>
              </a:rPr>
              <a:t>什</a:t>
            </a:r>
            <a:r>
              <a:rPr lang="en-US" altLang="zh-TW" sz="5400" b="1" dirty="0" smtClean="0">
                <a:solidFill>
                  <a:srgbClr val="FF0000"/>
                </a:solidFill>
              </a:rPr>
              <a:t/>
            </a:r>
            <a:br>
              <a:rPr lang="en-US" altLang="zh-TW" sz="5400" b="1" dirty="0" smtClean="0">
                <a:solidFill>
                  <a:srgbClr val="FF0000"/>
                </a:solidFill>
              </a:rPr>
            </a:br>
            <a:r>
              <a:rPr lang="zh-TW" altLang="en-US" sz="5400" b="1" dirty="0" smtClean="0">
                <a:solidFill>
                  <a:srgbClr val="FF0000"/>
                </a:solidFill>
              </a:rPr>
              <a:t>麼</a:t>
            </a:r>
            <a:r>
              <a:rPr lang="en-US" altLang="zh-TW" sz="5400" b="1" dirty="0" smtClean="0">
                <a:solidFill>
                  <a:srgbClr val="FF0000"/>
                </a:solidFill>
              </a:rPr>
              <a:t/>
            </a:r>
            <a:br>
              <a:rPr lang="en-US" altLang="zh-TW" sz="5400" b="1" dirty="0" smtClean="0">
                <a:solidFill>
                  <a:srgbClr val="FF0000"/>
                </a:solidFill>
              </a:rPr>
            </a:br>
            <a:r>
              <a:rPr lang="zh-TW" altLang="en-US" sz="5400" b="1" dirty="0" smtClean="0">
                <a:solidFill>
                  <a:srgbClr val="FF0000"/>
                </a:solidFill>
              </a:rPr>
              <a:t>？</a:t>
            </a:r>
            <a:endParaRPr lang="zh-TW" altLang="en-US" sz="5400" b="1" dirty="0">
              <a:solidFill>
                <a:srgbClr val="FF0000"/>
              </a:solidFill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5165"/>
            <a:ext cx="5328592" cy="6686203"/>
          </a:xfrm>
        </p:spPr>
      </p:pic>
    </p:spTree>
    <p:extLst>
      <p:ext uri="{BB962C8B-B14F-4D97-AF65-F5344CB8AC3E}">
        <p14:creationId xmlns:p14="http://schemas.microsoft.com/office/powerpoint/2010/main" val="173769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840760" cy="1143000"/>
          </a:xfrm>
        </p:spPr>
        <p:txBody>
          <a:bodyPr/>
          <a:lstStyle/>
          <a:p>
            <a:r>
              <a:rPr lang="zh-TW" altLang="en-US" sz="5400" b="1" dirty="0" smtClean="0">
                <a:solidFill>
                  <a:srgbClr val="FF0000"/>
                </a:solidFill>
              </a:rPr>
              <a:t>我的觀點</a:t>
            </a:r>
            <a:endParaRPr lang="zh-TW" alt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標題 1"/>
          <p:cNvSpPr>
            <a:spLocks noGrp="1"/>
          </p:cNvSpPr>
          <p:nvPr>
            <p:ph idx="1"/>
          </p:nvPr>
        </p:nvSpPr>
        <p:spPr>
          <a:xfrm>
            <a:off x="1043608" y="2420888"/>
            <a:ext cx="7416824" cy="2160240"/>
          </a:xfrm>
        </p:spPr>
        <p:txBody>
          <a:bodyPr/>
          <a:lstStyle/>
          <a:p>
            <a:pPr marL="0" indent="0" algn="r">
              <a:buNone/>
            </a:pPr>
            <a:r>
              <a:rPr lang="zh-TW" altLang="en-US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高階款：主題法</a:t>
            </a:r>
            <a:endParaRPr lang="zh-TW" altLang="en-US" sz="8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94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 smtClean="0"/>
              <a:t>整理小幫手</a:t>
            </a:r>
            <a:r>
              <a:rPr lang="zh-TW" altLang="en-US" sz="5400" b="1" dirty="0"/>
              <a:t>～</a:t>
            </a:r>
            <a:r>
              <a:rPr lang="zh-TW" altLang="en-US" sz="5400" b="1" dirty="0" smtClean="0">
                <a:solidFill>
                  <a:srgbClr val="FF0000"/>
                </a:solidFill>
              </a:rPr>
              <a:t>心智圖</a:t>
            </a:r>
            <a:endParaRPr lang="zh-TW" altLang="en-US" sz="5400" b="1" dirty="0">
              <a:solidFill>
                <a:srgbClr val="FF0000"/>
              </a:solidFill>
            </a:endParaRPr>
          </a:p>
        </p:txBody>
      </p:sp>
      <p:pic>
        <p:nvPicPr>
          <p:cNvPr id="8" name="內容版面配置區 7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9" y="1556792"/>
            <a:ext cx="8705992" cy="4783096"/>
          </a:xfrm>
        </p:spPr>
      </p:pic>
    </p:spTree>
    <p:extLst>
      <p:ext uri="{BB962C8B-B14F-4D97-AF65-F5344CB8AC3E}">
        <p14:creationId xmlns:p14="http://schemas.microsoft.com/office/powerpoint/2010/main" val="24907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 smtClean="0"/>
              <a:t>關於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寫作</a:t>
            </a:r>
            <a:r>
              <a:rPr lang="zh-TW" altLang="en-US" sz="4800" dirty="0" smtClean="0"/>
              <a:t>，你認為是？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zh-TW" altLang="en-US" sz="5400" dirty="0" smtClean="0"/>
              <a:t>靈感？</a:t>
            </a:r>
            <a:endParaRPr lang="en-US" altLang="zh-TW" sz="5400" dirty="0" smtClean="0"/>
          </a:p>
          <a:p>
            <a:r>
              <a:rPr lang="zh-TW" altLang="en-US" sz="5400" dirty="0" smtClean="0"/>
              <a:t>原創？</a:t>
            </a:r>
            <a:endParaRPr lang="en-US" altLang="zh-TW" sz="5400" dirty="0" smtClean="0"/>
          </a:p>
          <a:p>
            <a:r>
              <a:rPr lang="zh-TW" altLang="en-US" sz="5400" dirty="0" smtClean="0"/>
              <a:t>一筆到底？</a:t>
            </a:r>
            <a:endParaRPr lang="en-US" altLang="zh-TW" sz="5400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3414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天下文章一大抄～聰明山寨法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525963"/>
          </a:xfrm>
        </p:spPr>
        <p:txBody>
          <a:bodyPr/>
          <a:lstStyle/>
          <a:p>
            <a:r>
              <a:rPr lang="zh-TW" altLang="en-US" sz="3600" dirty="0" smtClean="0"/>
              <a:t>創意，只是</a:t>
            </a:r>
            <a:r>
              <a:rPr lang="zh-TW" altLang="en-US" sz="3600" dirty="0" smtClean="0">
                <a:solidFill>
                  <a:srgbClr val="FF0000"/>
                </a:solidFill>
              </a:rPr>
              <a:t>將既有事物重組</a:t>
            </a:r>
            <a:r>
              <a:rPr lang="zh-TW" altLang="en-US" sz="3600" dirty="0" smtClean="0"/>
              <a:t>而已。</a:t>
            </a:r>
            <a:endParaRPr lang="en-US" altLang="zh-TW" sz="3600" dirty="0" smtClean="0"/>
          </a:p>
          <a:p>
            <a:pPr marL="0" indent="0">
              <a:buNone/>
            </a:pPr>
            <a:endParaRPr lang="en-US" altLang="zh-TW" sz="3600" dirty="0" smtClean="0"/>
          </a:p>
          <a:p>
            <a:r>
              <a:rPr lang="zh-TW" altLang="en-US" sz="3600" dirty="0" smtClean="0">
                <a:solidFill>
                  <a:srgbClr val="FF0000"/>
                </a:solidFill>
              </a:rPr>
              <a:t>借來的想法</a:t>
            </a:r>
            <a:r>
              <a:rPr lang="zh-TW" altLang="en-US" sz="3600" dirty="0" smtClean="0"/>
              <a:t>，要經過咀嚼消化，再用另一種形式輸出</a:t>
            </a:r>
            <a:endParaRPr lang="en-US" altLang="zh-TW" sz="3600" dirty="0" smtClean="0"/>
          </a:p>
          <a:p>
            <a:endParaRPr lang="zh-TW" altLang="en-US" sz="3600" dirty="0" smtClean="0"/>
          </a:p>
          <a:p>
            <a:r>
              <a:rPr lang="zh-TW" altLang="en-US" sz="3600" dirty="0" smtClean="0"/>
              <a:t>和</a:t>
            </a:r>
            <a:r>
              <a:rPr lang="zh-TW" altLang="en-US" sz="3600" dirty="0" smtClean="0">
                <a:solidFill>
                  <a:srgbClr val="FF0000"/>
                </a:solidFill>
              </a:rPr>
              <a:t>自己的經驗感想</a:t>
            </a:r>
            <a:r>
              <a:rPr lang="zh-TW" altLang="en-US" sz="3600" dirty="0" smtClean="0"/>
              <a:t>，與</a:t>
            </a:r>
            <a:r>
              <a:rPr lang="zh-TW" altLang="en-US" sz="3600" dirty="0" smtClean="0">
                <a:solidFill>
                  <a:srgbClr val="FF0000"/>
                </a:solidFill>
              </a:rPr>
              <a:t>書本等處獲得的知識</a:t>
            </a:r>
            <a:r>
              <a:rPr lang="zh-TW" altLang="en-US" sz="3600" dirty="0" smtClean="0"/>
              <a:t>重新</a:t>
            </a:r>
            <a:r>
              <a:rPr lang="zh-TW" altLang="en-US" sz="3600" dirty="0" smtClean="0">
                <a:solidFill>
                  <a:srgbClr val="FF0000"/>
                </a:solidFill>
              </a:rPr>
              <a:t>組合</a:t>
            </a:r>
            <a:r>
              <a:rPr lang="zh-TW" altLang="en-US" sz="3600" dirty="0" smtClean="0"/>
              <a:t>在一起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966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天下文章一大抄～聰明山寨法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r>
              <a:rPr lang="zh-TW" altLang="en-US" sz="3600" dirty="0" smtClean="0">
                <a:solidFill>
                  <a:srgbClr val="FF0000"/>
                </a:solidFill>
              </a:rPr>
              <a:t>改寫和我想的一樣的文章</a:t>
            </a:r>
            <a:r>
              <a:rPr lang="zh-TW" altLang="en-US" sz="3600" dirty="0" smtClean="0"/>
              <a:t>：保留作家的主張＋自己的經驗或聽來的小故事。</a:t>
            </a:r>
            <a:endParaRPr lang="en-US" altLang="zh-TW" sz="3600" dirty="0" smtClean="0"/>
          </a:p>
          <a:p>
            <a:endParaRPr lang="en-US" altLang="zh-TW" sz="3600" dirty="0" smtClean="0"/>
          </a:p>
          <a:p>
            <a:r>
              <a:rPr lang="zh-TW" altLang="en-US" sz="3600" dirty="0" smtClean="0"/>
              <a:t>結論和主張用</a:t>
            </a:r>
            <a:r>
              <a:rPr lang="zh-TW" altLang="en-US" sz="3600" dirty="0" smtClean="0">
                <a:solidFill>
                  <a:srgbClr val="FF0000"/>
                </a:solidFill>
              </a:rPr>
              <a:t>意義相同的字句來替換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sz="3600" dirty="0" smtClean="0">
              <a:solidFill>
                <a:srgbClr val="FF0000"/>
              </a:solidFill>
            </a:endParaRPr>
          </a:p>
          <a:p>
            <a:r>
              <a:rPr lang="zh-TW" altLang="en-US" sz="3600" dirty="0" smtClean="0">
                <a:solidFill>
                  <a:srgbClr val="FF0000"/>
                </a:solidFill>
              </a:rPr>
              <a:t>作家的語氣換成自己的語氣</a:t>
            </a:r>
            <a:r>
              <a:rPr lang="zh-TW" altLang="en-US" sz="3600" dirty="0" smtClean="0"/>
              <a:t>，並加上個人的知識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18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r>
              <a:rPr lang="zh-TW" altLang="en-US" sz="5400" b="1" dirty="0" smtClean="0">
                <a:solidFill>
                  <a:srgbClr val="FF3399"/>
                </a:solidFill>
              </a:rPr>
              <a:t>閱讀</a:t>
            </a:r>
            <a:r>
              <a:rPr lang="en-US" altLang="zh-TW" sz="5400" b="1" dirty="0" smtClean="0">
                <a:solidFill>
                  <a:srgbClr val="FF3399"/>
                </a:solidFill>
              </a:rPr>
              <a:t>=</a:t>
            </a:r>
            <a:r>
              <a:rPr lang="zh-TW" altLang="en-US" sz="5400" b="1" dirty="0" smtClean="0">
                <a:solidFill>
                  <a:srgbClr val="FF3399"/>
                </a:solidFill>
              </a:rPr>
              <a:t>悅讀</a:t>
            </a:r>
            <a:endParaRPr lang="zh-TW" altLang="en-US" sz="5400" b="1" dirty="0">
              <a:solidFill>
                <a:srgbClr val="FF3399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96" y="1517811"/>
            <a:ext cx="3278272" cy="218551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56792"/>
            <a:ext cx="3744416" cy="214303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57835"/>
            <a:ext cx="2852193" cy="285219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654">
            <a:off x="4516220" y="3834748"/>
            <a:ext cx="326436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找到創意的秘訣～觀點（角度）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298092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3600" dirty="0" smtClean="0"/>
              <a:t>依靠觀點來補經驗的不足</a:t>
            </a:r>
            <a:endParaRPr lang="en-US" altLang="zh-TW" sz="3600" dirty="0" smtClean="0"/>
          </a:p>
          <a:p>
            <a:pPr>
              <a:lnSpc>
                <a:spcPct val="80000"/>
              </a:lnSpc>
            </a:pPr>
            <a:endParaRPr lang="zh-TW" altLang="en-US" sz="3600" dirty="0" smtClean="0"/>
          </a:p>
          <a:p>
            <a:pPr>
              <a:lnSpc>
                <a:spcPct val="80000"/>
              </a:lnSpc>
            </a:pPr>
            <a:r>
              <a:rPr lang="zh-TW" altLang="en-US" sz="3600" dirty="0" smtClean="0"/>
              <a:t>有觀點，就能</a:t>
            </a:r>
            <a:r>
              <a:rPr lang="zh-TW" altLang="en-US" sz="3600" dirty="0" smtClean="0">
                <a:solidFill>
                  <a:srgbClr val="FF0000"/>
                </a:solidFill>
              </a:rPr>
              <a:t>看見其他人看不見的東</a:t>
            </a:r>
            <a:r>
              <a:rPr lang="zh-TW" altLang="en-US" sz="3600" dirty="0" smtClean="0"/>
              <a:t>西</a:t>
            </a:r>
            <a:endParaRPr lang="en-US" altLang="zh-TW" sz="3600" dirty="0" smtClean="0"/>
          </a:p>
          <a:p>
            <a:pPr>
              <a:lnSpc>
                <a:spcPct val="80000"/>
              </a:lnSpc>
            </a:pPr>
            <a:endParaRPr lang="zh-TW" altLang="en-US" sz="3600" dirty="0" smtClean="0"/>
          </a:p>
          <a:p>
            <a:pPr>
              <a:lnSpc>
                <a:spcPct val="80000"/>
              </a:lnSpc>
            </a:pPr>
            <a:r>
              <a:rPr lang="zh-TW" altLang="en-US" sz="3600" dirty="0" smtClean="0"/>
              <a:t>從其他觀點切入，需要</a:t>
            </a:r>
            <a:r>
              <a:rPr lang="zh-TW" altLang="en-US" sz="3600" dirty="0" smtClean="0">
                <a:solidFill>
                  <a:srgbClr val="FF0000"/>
                </a:solidFill>
              </a:rPr>
              <a:t>想像力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zh-TW" altLang="en-US" sz="3600" dirty="0" smtClean="0"/>
          </a:p>
          <a:p>
            <a:pPr>
              <a:lnSpc>
                <a:spcPct val="80000"/>
              </a:lnSpc>
            </a:pPr>
            <a:r>
              <a:rPr lang="zh-TW" altLang="en-US" sz="3600" dirty="0" smtClean="0">
                <a:solidFill>
                  <a:srgbClr val="FF0000"/>
                </a:solidFill>
              </a:rPr>
              <a:t>立場改變</a:t>
            </a:r>
            <a:r>
              <a:rPr lang="zh-TW" altLang="en-US" sz="3600" dirty="0" smtClean="0"/>
              <a:t>，觀點就會大不同</a:t>
            </a:r>
            <a:endParaRPr lang="en-US" altLang="zh-TW" sz="3600" dirty="0" smtClean="0"/>
          </a:p>
          <a:p>
            <a:pPr>
              <a:lnSpc>
                <a:spcPct val="80000"/>
              </a:lnSpc>
            </a:pPr>
            <a:endParaRPr lang="zh-TW" altLang="en-US" sz="3600" dirty="0" smtClean="0"/>
          </a:p>
          <a:p>
            <a:pPr>
              <a:lnSpc>
                <a:spcPct val="80000"/>
              </a:lnSpc>
            </a:pPr>
            <a:r>
              <a:rPr lang="zh-TW" altLang="en-US" sz="3600" dirty="0" smtClean="0"/>
              <a:t>要增加觀點，就要刻意</a:t>
            </a:r>
            <a:r>
              <a:rPr lang="zh-TW" altLang="en-US" sz="3600" dirty="0" smtClean="0">
                <a:solidFill>
                  <a:srgbClr val="FF0000"/>
                </a:solidFill>
              </a:rPr>
              <a:t>改變行動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366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寫作小撇步：開頭六法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直接切入本書主題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 smtClean="0"/>
              <a:t>我看過的書琳瑯滿目，其中最讓我驚嘆的是一本名叫</a:t>
            </a:r>
            <a:r>
              <a:rPr lang="en-US" altLang="zh-TW" dirty="0" smtClean="0"/>
              <a:t>『</a:t>
            </a:r>
            <a:r>
              <a:rPr lang="zh-TW" altLang="en-US" dirty="0" smtClean="0"/>
              <a:t>小殺手</a:t>
            </a:r>
            <a:r>
              <a:rPr lang="en-US" altLang="zh-TW" dirty="0" smtClean="0"/>
              <a:t>』</a:t>
            </a:r>
            <a:r>
              <a:rPr lang="zh-TW" altLang="en-US" dirty="0" smtClean="0"/>
              <a:t>的書， 這本書十分精采。</a:t>
            </a:r>
            <a:endParaRPr lang="en-US" altLang="zh-TW" dirty="0"/>
          </a:p>
          <a:p>
            <a:r>
              <a:rPr lang="zh-TW" altLang="en-US" dirty="0" smtClean="0">
                <a:solidFill>
                  <a:srgbClr val="FF0000"/>
                </a:solidFill>
              </a:rPr>
              <a:t>何種機緣閱讀本書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 smtClean="0"/>
              <a:t>今天寒流籠罩全臺，冷颼颼的，冷得我只想窩在家中，一點也不想動。這種天氣令我感到很無趣，於是我從書架上拿起一本書名很奇特的書</a:t>
            </a:r>
            <a:r>
              <a:rPr lang="en-US" altLang="zh-TW" dirty="0" smtClean="0"/>
              <a:t>----『</a:t>
            </a:r>
            <a:r>
              <a:rPr lang="zh-TW" altLang="en-US" dirty="0" smtClean="0"/>
              <a:t>小殺手</a:t>
            </a:r>
            <a:r>
              <a:rPr lang="en-US" altLang="zh-TW" dirty="0" smtClean="0"/>
              <a:t>』</a:t>
            </a:r>
            <a:r>
              <a:rPr lang="zh-TW" altLang="en-US" dirty="0" smtClean="0"/>
              <a:t>， 開始閱讀。</a:t>
            </a:r>
          </a:p>
          <a:p>
            <a:endParaRPr lang="en-US" altLang="zh-TW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3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寫作小撇步：開頭六法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本書梗概（如封面設計，提示主題等）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 smtClean="0"/>
              <a:t>今天讀書會，老師介紹了</a:t>
            </a:r>
            <a:r>
              <a:rPr lang="en-US" altLang="zh-TW" dirty="0" smtClean="0"/>
              <a:t>『</a:t>
            </a:r>
            <a:r>
              <a:rPr lang="zh-TW" altLang="en-US" dirty="0" smtClean="0"/>
              <a:t>失 落的一角</a:t>
            </a:r>
            <a:r>
              <a:rPr lang="en-US" altLang="zh-TW" dirty="0" smtClean="0"/>
              <a:t>』</a:t>
            </a:r>
            <a:r>
              <a:rPr lang="zh-TW" altLang="en-US" dirty="0" smtClean="0"/>
              <a:t>，這是一則關於「滿足」和 「缺陷」的寓言。這本書的畫面很簡單也很有趣，書中的文字很少，書的線條也很簡單，可是很有意思。</a:t>
            </a:r>
          </a:p>
          <a:p>
            <a:r>
              <a:rPr lang="zh-TW" altLang="en-US" dirty="0" smtClean="0">
                <a:solidFill>
                  <a:srgbClr val="FF0000"/>
                </a:solidFill>
              </a:rPr>
              <a:t>與內容有關的提問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 smtClean="0"/>
              <a:t>如果你是西施，一邊面對祖國報仇的任 務，一邊面對未婚夫范蠡的深情，一邊又要面對敵國君王的百般寵愛，你會怎麼做？</a:t>
            </a:r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6477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寫作小撇步：開頭六法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引用書中有代表性的文句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 smtClean="0"/>
              <a:t> 「</a:t>
            </a:r>
            <a:r>
              <a:rPr lang="en-US" altLang="zh-TW" dirty="0" smtClean="0"/>
              <a:t>『</a:t>
            </a:r>
            <a:r>
              <a:rPr lang="zh-TW" altLang="en-US" dirty="0" smtClean="0"/>
              <a:t>生病之後，我經常問上帝，為 什麼是我？</a:t>
            </a:r>
            <a:r>
              <a:rPr lang="en-US" altLang="zh-TW" dirty="0" smtClean="0"/>
              <a:t>』</a:t>
            </a:r>
            <a:r>
              <a:rPr lang="zh-TW" altLang="en-US" dirty="0" smtClean="0"/>
              <a:t>經過了十次化療之後，我懂了，也終於找到答案了。因為上帝要 把最難的功課，留給最優秀的人。而我就是祂選擇的對象。」 這段話說的不是別人，而是本書的作者</a:t>
            </a:r>
            <a:r>
              <a:rPr lang="en-US" altLang="zh-TW" dirty="0" smtClean="0"/>
              <a:t>----</a:t>
            </a:r>
            <a:r>
              <a:rPr lang="zh-TW" altLang="en-US" dirty="0" smtClean="0"/>
              <a:t>一個二十幾歲的年輕女孩陳子衿。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先賣關子，再推出書名與大意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 smtClean="0"/>
              <a:t>他沒有手，但這一生卻以口握筆作畫， 令人刮目相看。他少了一隻腳，卻到處演講，開導病人，令人感佩不已。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再揭示書名和大意</a:t>
            </a:r>
            <a:r>
              <a:rPr lang="en-US" altLang="zh-TW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315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寫作小撇步：</a:t>
            </a:r>
            <a:r>
              <a:rPr lang="zh-TW" altLang="en-US" b="1" dirty="0" smtClean="0">
                <a:solidFill>
                  <a:srgbClr val="FF0000"/>
                </a:solidFill>
              </a:rPr>
              <a:t>鋪陳十法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 smtClean="0"/>
              <a:t>結合自己的生活經驗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經驗才是原創</a:t>
            </a:r>
            <a:r>
              <a:rPr lang="en-US" altLang="zh-TW" sz="3600" dirty="0" smtClean="0"/>
              <a:t>)</a:t>
            </a:r>
          </a:p>
          <a:p>
            <a:r>
              <a:rPr lang="zh-TW" altLang="en-US" sz="3600" dirty="0" smtClean="0"/>
              <a:t>檢討社會現象</a:t>
            </a:r>
            <a:endParaRPr lang="en-US" altLang="zh-TW" sz="3600" dirty="0" smtClean="0"/>
          </a:p>
          <a:p>
            <a:r>
              <a:rPr lang="zh-TW" altLang="en-US" sz="3600" dirty="0" smtClean="0"/>
              <a:t>評論書某個角色</a:t>
            </a:r>
            <a:endParaRPr lang="en-US" altLang="zh-TW" sz="3600" dirty="0" smtClean="0"/>
          </a:p>
          <a:p>
            <a:r>
              <a:rPr lang="zh-TW" altLang="en-US" sz="3600" dirty="0" smtClean="0"/>
              <a:t>評論書中某個情節</a:t>
            </a:r>
            <a:endParaRPr lang="en-US" altLang="zh-TW" sz="3600" dirty="0" smtClean="0"/>
          </a:p>
          <a:p>
            <a:r>
              <a:rPr lang="zh-TW" altLang="en-US" sz="3600" dirty="0" smtClean="0"/>
              <a:t>引用及評論關鍵文句</a:t>
            </a:r>
            <a:endParaRPr lang="en-US" altLang="zh-TW" sz="3600" dirty="0" smtClean="0"/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36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寫作小撇步：</a:t>
            </a:r>
            <a:r>
              <a:rPr lang="zh-TW" altLang="en-US" b="1" dirty="0" smtClean="0">
                <a:solidFill>
                  <a:srgbClr val="FF0000"/>
                </a:solidFill>
              </a:rPr>
              <a:t>鋪陳十法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 smtClean="0"/>
              <a:t>提出疑惑或批評</a:t>
            </a:r>
            <a:endParaRPr lang="en-US" altLang="zh-TW" sz="3600" dirty="0" smtClean="0"/>
          </a:p>
          <a:p>
            <a:r>
              <a:rPr lang="zh-TW" altLang="en-US" sz="3600" dirty="0" smtClean="0"/>
              <a:t>提出不同結局的假設</a:t>
            </a:r>
            <a:endParaRPr lang="en-US" altLang="zh-TW" sz="3600" dirty="0" smtClean="0"/>
          </a:p>
          <a:p>
            <a:r>
              <a:rPr lang="zh-TW" altLang="en-US" sz="3600" dirty="0" smtClean="0"/>
              <a:t>介紹及評論作者或時代背景</a:t>
            </a:r>
            <a:endParaRPr lang="en-US" altLang="zh-TW" sz="3600" dirty="0" smtClean="0"/>
          </a:p>
          <a:p>
            <a:r>
              <a:rPr lang="zh-TW" altLang="en-US" sz="3600" dirty="0" smtClean="0"/>
              <a:t>評論</a:t>
            </a:r>
            <a:r>
              <a:rPr lang="zh-TW" altLang="en-US" sz="3600" dirty="0" smtClean="0"/>
              <a:t>作品修辭章法</a:t>
            </a:r>
            <a:endParaRPr lang="en-US" altLang="zh-TW" sz="3600" dirty="0"/>
          </a:p>
          <a:p>
            <a:r>
              <a:rPr lang="zh-TW" altLang="en-US" sz="3600" dirty="0" smtClean="0"/>
              <a:t>提出從中學到的知識或見解</a:t>
            </a:r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38918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寫作小撇步：</a:t>
            </a:r>
            <a:r>
              <a:rPr lang="zh-TW" altLang="en-US" b="1" dirty="0" smtClean="0">
                <a:solidFill>
                  <a:srgbClr val="FF0000"/>
                </a:solidFill>
              </a:rPr>
              <a:t>結尾四法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總結歸納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 smtClean="0"/>
              <a:t>讀完「伊索寓言」，我發現作者利用人們愛聽故事的天性，再運用文學上的技巧，來傳達他深刻的想法。 這本書像一面明鏡，</a:t>
            </a:r>
            <a:r>
              <a:rPr lang="en-US" altLang="zh-TW" dirty="0" smtClean="0"/>
              <a:t>….</a:t>
            </a:r>
          </a:p>
          <a:p>
            <a:r>
              <a:rPr lang="zh-TW" altLang="en-US" dirty="0" smtClean="0">
                <a:solidFill>
                  <a:srgbClr val="FF0000"/>
                </a:solidFill>
              </a:rPr>
              <a:t>引用書中佳句作收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 smtClean="0"/>
              <a:t>「或許我們無法決定生命的長度，然而 我們卻可以掌握生命的寬度；我們無法決定何時離開人間，但我們可以在有限的生命中使其發光發熱。」陳子衿的樂觀堅強感動了千萬人</a:t>
            </a:r>
            <a:r>
              <a:rPr lang="en-US" altLang="zh-TW" dirty="0" smtClean="0"/>
              <a:t>….</a:t>
            </a: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9219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寫作小撇步：結尾四法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勉勵或提醒自己及讀者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 smtClean="0"/>
              <a:t>….</a:t>
            </a:r>
            <a:r>
              <a:rPr lang="zh-TW" altLang="en-US" dirty="0" smtClean="0"/>
              <a:t>看完這本書，我真希望臺灣也可以少 一點自私自利，多一點包容體諒；少一 點自我偏狹，多一點惜福感恩</a:t>
            </a:r>
            <a:r>
              <a:rPr lang="en-US" altLang="zh-TW" dirty="0" smtClean="0"/>
              <a:t>….</a:t>
            </a:r>
          </a:p>
          <a:p>
            <a:r>
              <a:rPr lang="zh-TW" altLang="en-US" dirty="0" smtClean="0">
                <a:solidFill>
                  <a:srgbClr val="FF0000"/>
                </a:solidFill>
              </a:rPr>
              <a:t>提出進一步探索的意圖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 smtClean="0"/>
              <a:t>看完此書，除了對可魯的可愛留下深刻 的印象外，也讓我對導盲犬充滿興趣， 更加想了解牠們選拔和訓練的過程</a:t>
            </a:r>
            <a:r>
              <a:rPr lang="en-US" altLang="zh-TW" dirty="0" smtClean="0"/>
              <a:t>…. </a:t>
            </a:r>
            <a:r>
              <a:rPr lang="zh-TW" altLang="en-US" dirty="0" smtClean="0"/>
              <a:t>，我想繼續閱讀相關的資料，說不定將來我也可以訓練出一隻可魯呢！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84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9" y="-30694"/>
            <a:ext cx="85725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i="1" dirty="0" smtClean="0">
                <a:solidFill>
                  <a:srgbClr val="FF0000"/>
                </a:solidFill>
              </a:rPr>
              <a:t>寫，就對了！</a:t>
            </a:r>
            <a:endParaRPr lang="zh-TW" altLang="en-US" sz="6000" b="1" i="1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000250"/>
            <a:ext cx="2857500" cy="2857500"/>
          </a:xfrm>
        </p:spPr>
      </p:pic>
    </p:spTree>
    <p:extLst>
      <p:ext uri="{BB962C8B-B14F-4D97-AF65-F5344CB8AC3E}">
        <p14:creationId xmlns:p14="http://schemas.microsoft.com/office/powerpoint/2010/main" val="18463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59632" y="764704"/>
            <a:ext cx="788436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zh-TW" altLang="en-US" sz="4800" dirty="0" smtClean="0">
                <a:latin typeface="華康正顏楷體W5" pitchFamily="65" charset="-120"/>
                <a:ea typeface="華康正顏楷體W5" pitchFamily="65" charset="-120"/>
              </a:rPr>
              <a:t>每當我們</a:t>
            </a:r>
            <a:r>
              <a:rPr lang="zh-TW" altLang="en-US" sz="4800" b="1" dirty="0" smtClean="0">
                <a:solidFill>
                  <a:srgbClr val="FF0000"/>
                </a:solidFill>
                <a:latin typeface="華康正顏楷體W5" pitchFamily="65" charset="-120"/>
                <a:ea typeface="華康正顏楷體W5" pitchFamily="65" charset="-120"/>
              </a:rPr>
              <a:t>翻開書頁</a:t>
            </a:r>
            <a:r>
              <a:rPr lang="zh-TW" altLang="en-US" sz="4800" dirty="0" smtClean="0">
                <a:latin typeface="華康正顏楷體W5" pitchFamily="65" charset="-120"/>
                <a:ea typeface="華康正顏楷體W5" pitchFamily="65" charset="-120"/>
              </a:rPr>
              <a:t>，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zh-TW" altLang="en-US" sz="4800" dirty="0" smtClean="0">
                <a:latin typeface="華康正顏楷體W5" pitchFamily="65" charset="-120"/>
                <a:ea typeface="華康正顏楷體W5" pitchFamily="65" charset="-120"/>
              </a:rPr>
              <a:t>等於開啟了一扇</a:t>
            </a:r>
            <a:r>
              <a:rPr lang="zh-TW" altLang="en-US" sz="4800" b="1" dirty="0" smtClean="0">
                <a:solidFill>
                  <a:srgbClr val="FF0000"/>
                </a:solidFill>
                <a:latin typeface="華康正顏楷體W5" pitchFamily="65" charset="-120"/>
                <a:ea typeface="華康正顏楷體W5" pitchFamily="65" charset="-120"/>
              </a:rPr>
              <a:t>通往世界</a:t>
            </a:r>
            <a:r>
              <a:rPr lang="zh-TW" altLang="en-US" sz="4800" dirty="0" smtClean="0">
                <a:latin typeface="華康正顏楷體W5" pitchFamily="65" charset="-120"/>
                <a:ea typeface="華康正顏楷體W5" pitchFamily="65" charset="-120"/>
              </a:rPr>
              <a:t>的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zh-TW" altLang="en-US" sz="2800" dirty="0" smtClean="0">
                <a:latin typeface="華康正顏楷體W5" pitchFamily="65" charset="-120"/>
                <a:ea typeface="華康正顏楷體W5" pitchFamily="65" charset="-120"/>
              </a:rPr>
              <a:t>　　　　　　　</a:t>
            </a:r>
            <a:r>
              <a:rPr lang="zh-TW" altLang="en-US" sz="6000" dirty="0" smtClean="0">
                <a:latin typeface="華康正顏楷體W5" pitchFamily="65" charset="-120"/>
                <a:ea typeface="華康正顏楷體W5" pitchFamily="65" charset="-120"/>
              </a:rPr>
              <a:t>窗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zh-TW" altLang="en-US" sz="2400" dirty="0" smtClean="0">
                <a:latin typeface="華康正顏楷體W5" pitchFamily="65" charset="-120"/>
                <a:ea typeface="華康正顏楷體W5" pitchFamily="65" charset="-120"/>
              </a:rPr>
              <a:t>           ～英國</a:t>
            </a:r>
            <a:r>
              <a:rPr lang="en-US" altLang="zh-TW" sz="2400" dirty="0" smtClean="0">
                <a:latin typeface="華康圓體 Std W5" pitchFamily="50" charset="-120"/>
                <a:ea typeface="華康正顏楷體W5" pitchFamily="65" charset="-120"/>
              </a:rPr>
              <a:t>‧</a:t>
            </a:r>
            <a:r>
              <a:rPr lang="zh-TW" altLang="en-US" sz="2400" dirty="0" smtClean="0">
                <a:latin typeface="華康正顏楷體W5" pitchFamily="65" charset="-120"/>
                <a:ea typeface="華康正顏楷體W5" pitchFamily="65" charset="-120"/>
              </a:rPr>
              <a:t>布朗奇（</a:t>
            </a:r>
            <a:r>
              <a:rPr lang="en-US" altLang="zh-TW" sz="2400" dirty="0" smtClean="0">
                <a:latin typeface="華康正顏楷體W5" pitchFamily="65" charset="-120"/>
                <a:ea typeface="華康正顏楷體W5" pitchFamily="65" charset="-120"/>
              </a:rPr>
              <a:t>David </a:t>
            </a:r>
            <a:r>
              <a:rPr lang="en-US" altLang="zh-TW" sz="2400" dirty="0" err="1" smtClean="0">
                <a:latin typeface="華康正顏楷體W5" pitchFamily="65" charset="-120"/>
                <a:ea typeface="華康正顏楷體W5" pitchFamily="65" charset="-120"/>
              </a:rPr>
              <a:t>Blunkett</a:t>
            </a:r>
            <a:r>
              <a:rPr lang="zh-TW" altLang="en-US" sz="2400" dirty="0" smtClean="0">
                <a:latin typeface="華康正顏楷體W5" pitchFamily="65" charset="-120"/>
                <a:ea typeface="華康正顏楷體W5" pitchFamily="65" charset="-120"/>
              </a:rPr>
              <a:t>）</a:t>
            </a:r>
            <a:endParaRPr lang="zh-TW" altLang="en-US" sz="2400" dirty="0"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59425"/>
            <a:ext cx="3476794" cy="27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0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697919636"/>
              </p:ext>
            </p:extLst>
          </p:nvPr>
        </p:nvGraphicFramePr>
        <p:xfrm>
          <a:off x="1763688" y="9087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772400" cy="1470025"/>
          </a:xfrm>
        </p:spPr>
        <p:txBody>
          <a:bodyPr/>
          <a:lstStyle/>
          <a:p>
            <a:r>
              <a:rPr lang="zh-TW" altLang="en-US" sz="5400" b="1" dirty="0" smtClean="0"/>
              <a:t>閱讀三部曲</a:t>
            </a:r>
            <a:endParaRPr lang="zh-TW" altLang="en-US" sz="5400" b="1" dirty="0"/>
          </a:p>
        </p:txBody>
      </p:sp>
      <p:sp>
        <p:nvSpPr>
          <p:cNvPr id="10" name="內容版面配置區 9"/>
          <p:cNvSpPr>
            <a:spLocks noGrp="1"/>
          </p:cNvSpPr>
          <p:nvPr>
            <p:ph type="subTitle" idx="1"/>
          </p:nvPr>
        </p:nvSpPr>
        <p:spPr>
          <a:xfrm>
            <a:off x="1475656" y="4725144"/>
            <a:ext cx="6768752" cy="1752600"/>
          </a:xfrm>
        </p:spPr>
        <p:txBody>
          <a:bodyPr/>
          <a:lstStyle/>
          <a:p>
            <a:r>
              <a:rPr lang="zh-TW" altLang="en-US" sz="6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你</a:t>
            </a:r>
            <a:r>
              <a:rPr lang="zh-TW" altLang="en-US" sz="6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到達哪一階段</a:t>
            </a:r>
            <a:r>
              <a:rPr lang="zh-TW" altLang="en-US" sz="6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？？</a:t>
            </a:r>
            <a:endParaRPr lang="zh-TW" altLang="en-US" sz="6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sz="54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7772400" cy="1470025"/>
          </a:xfrm>
        </p:spPr>
        <p:txBody>
          <a:bodyPr/>
          <a:lstStyle/>
          <a:p>
            <a:pPr algn="l"/>
            <a:r>
              <a:rPr lang="zh-TW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連結</a:t>
            </a:r>
            <a:endParaRPr lang="zh-TW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9382" y="2024844"/>
            <a:ext cx="6984776" cy="4356484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l"/>
            </a:pPr>
            <a:r>
              <a:rPr lang="zh-TW" altLang="en-US" sz="4800" dirty="0" smtClean="0">
                <a:solidFill>
                  <a:srgbClr val="FF0000"/>
                </a:solidFill>
              </a:rPr>
              <a:t>安靜的心</a:t>
            </a:r>
            <a:endParaRPr lang="en-US" altLang="zh-TW" sz="4800" dirty="0" smtClean="0">
              <a:solidFill>
                <a:srgbClr val="FF0000"/>
              </a:solidFill>
            </a:endParaRPr>
          </a:p>
          <a:p>
            <a:pPr marL="457200" indent="-457200" algn="l">
              <a:buFont typeface="Wingdings" pitchFamily="2" charset="2"/>
              <a:buChar char="l"/>
            </a:pPr>
            <a:r>
              <a:rPr lang="zh-TW" altLang="en-US" sz="4800" dirty="0" smtClean="0">
                <a:solidFill>
                  <a:srgbClr val="FF0000"/>
                </a:solidFill>
              </a:rPr>
              <a:t>筆</a:t>
            </a:r>
            <a:endParaRPr lang="en-US" altLang="zh-TW" sz="4800" dirty="0" smtClean="0">
              <a:solidFill>
                <a:srgbClr val="FF0000"/>
              </a:solidFill>
            </a:endParaRPr>
          </a:p>
          <a:p>
            <a:pPr marL="457200" indent="-457200" algn="l">
              <a:buFont typeface="Wingdings" pitchFamily="2" charset="2"/>
              <a:buChar char="l"/>
            </a:pPr>
            <a:r>
              <a:rPr lang="zh-TW" altLang="en-US" sz="4800" dirty="0" smtClean="0">
                <a:solidFill>
                  <a:srgbClr val="FF0000"/>
                </a:solidFill>
              </a:rPr>
              <a:t>便利貼</a:t>
            </a:r>
            <a:endParaRPr lang="en-US" altLang="zh-TW" sz="4800" dirty="0" smtClean="0">
              <a:solidFill>
                <a:srgbClr val="FF0000"/>
              </a:solidFill>
            </a:endParaRPr>
          </a:p>
          <a:p>
            <a:pPr marL="457200" indent="-457200" algn="l">
              <a:buFont typeface="Wingdings" pitchFamily="2" charset="2"/>
              <a:buChar char="l"/>
            </a:pPr>
            <a:r>
              <a:rPr lang="zh-TW" altLang="en-US" sz="4800" dirty="0" smtClean="0">
                <a:solidFill>
                  <a:srgbClr val="FF0000"/>
                </a:solidFill>
              </a:rPr>
              <a:t>書籤</a:t>
            </a:r>
            <a:endParaRPr lang="en-US" altLang="zh-TW" sz="4800" dirty="0" smtClean="0">
              <a:solidFill>
                <a:srgbClr val="FF0000"/>
              </a:solidFill>
            </a:endParaRPr>
          </a:p>
          <a:p>
            <a:pPr algn="l"/>
            <a:r>
              <a:rPr lang="zh-TW" altLang="en-US" sz="4800" dirty="0" smtClean="0">
                <a:solidFill>
                  <a:srgbClr val="FF0000"/>
                </a:solidFill>
              </a:rPr>
              <a:t>＝蒐集儲存原味材料</a:t>
            </a:r>
            <a:endParaRPr lang="en-US" altLang="zh-TW" sz="48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968943858"/>
              </p:ext>
            </p:extLst>
          </p:nvPr>
        </p:nvGraphicFramePr>
        <p:xfrm>
          <a:off x="2843808" y="0"/>
          <a:ext cx="609600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41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7956376" cy="1470025"/>
          </a:xfrm>
        </p:spPr>
        <p:txBody>
          <a:bodyPr/>
          <a:lstStyle/>
          <a:p>
            <a:pPr algn="l"/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連結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259632" y="2204864"/>
            <a:ext cx="7416824" cy="3267744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zh-TW" altLang="en-US" sz="4400" dirty="0" smtClean="0"/>
              <a:t>符合閱讀心得寫作格式要求</a:t>
            </a:r>
            <a:endParaRPr lang="en-US" altLang="zh-TW" sz="4400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zh-TW" altLang="en-US" sz="4400" dirty="0" smtClean="0"/>
              <a:t>整理蒐集到的材料</a:t>
            </a:r>
            <a:endParaRPr lang="en-US" altLang="zh-TW" sz="44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zh-TW" altLang="en-US" sz="4400" dirty="0" smtClean="0"/>
              <a:t>靈活使用寫作技巧</a:t>
            </a:r>
            <a:endParaRPr lang="en-US" altLang="zh-TW" sz="44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zh-TW" altLang="en-US" sz="4400" dirty="0" smtClean="0"/>
              <a:t>避免有骨無肉的內容</a:t>
            </a:r>
            <a:endParaRPr lang="zh-TW" altLang="en-US" sz="4400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046970388"/>
              </p:ext>
            </p:extLst>
          </p:nvPr>
        </p:nvGraphicFramePr>
        <p:xfrm>
          <a:off x="2940496" y="3110"/>
          <a:ext cx="609600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800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1470025"/>
          </a:xfrm>
        </p:spPr>
        <p:txBody>
          <a:bodyPr/>
          <a:lstStyle/>
          <a:p>
            <a:r>
              <a:rPr lang="zh-TW" altLang="en-US" dirty="0"/>
              <a:t>以全國中學生網站格式為</a:t>
            </a:r>
            <a:r>
              <a:rPr lang="zh-TW" altLang="en-US" dirty="0" smtClean="0"/>
              <a:t>例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7232848" cy="5112568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1" b="26182"/>
          <a:stretch/>
        </p:blipFill>
        <p:spPr>
          <a:xfrm>
            <a:off x="467544" y="1412776"/>
            <a:ext cx="835292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1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zh-TW" altLang="en-US" dirty="0"/>
              <a:t>全國中學生</a:t>
            </a:r>
            <a:r>
              <a:rPr lang="zh-TW" altLang="en-US" dirty="0" smtClean="0"/>
              <a:t>網站</a:t>
            </a:r>
            <a:r>
              <a:rPr lang="zh-TW" altLang="en-US" dirty="0"/>
              <a:t>參賽作品</a:t>
            </a:r>
            <a:r>
              <a:rPr lang="zh-TW" altLang="en-US" dirty="0" smtClean="0"/>
              <a:t>格式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259632" y="2204864"/>
            <a:ext cx="6400800" cy="1752600"/>
          </a:xfrm>
        </p:spPr>
        <p:txBody>
          <a:bodyPr/>
          <a:lstStyle/>
          <a:p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152170233"/>
              </p:ext>
            </p:extLst>
          </p:nvPr>
        </p:nvGraphicFramePr>
        <p:xfrm>
          <a:off x="395536" y="1484784"/>
          <a:ext cx="856895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520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 smtClean="0">
                <a:solidFill>
                  <a:srgbClr val="FF0000"/>
                </a:solidFill>
              </a:rPr>
              <a:t>參賽標題</a:t>
            </a:r>
            <a:endParaRPr lang="zh-TW" alt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65103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FF0000"/>
                </a:solidFill>
              </a:rPr>
              <a:t>制式題目</a:t>
            </a:r>
            <a:endParaRPr lang="en-US" altLang="zh-TW" sz="4000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sz="3200" dirty="0" smtClean="0"/>
              <a:t>讀一公升的眼淚有</a:t>
            </a:r>
            <a:r>
              <a:rPr lang="zh-TW" altLang="en-US" sz="4000" dirty="0" smtClean="0"/>
              <a:t>感</a:t>
            </a:r>
          </a:p>
          <a:p>
            <a:r>
              <a:rPr lang="zh-TW" altLang="en-US" sz="4000" b="1" dirty="0" smtClean="0">
                <a:solidFill>
                  <a:srgbClr val="FF0000"/>
                </a:solidFill>
              </a:rPr>
              <a:t>文學性</a:t>
            </a:r>
            <a:endParaRPr lang="en-US" altLang="zh-TW" sz="4000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sz="3200" dirty="0" smtClean="0"/>
              <a:t>向生命鬥士致敬</a:t>
            </a:r>
            <a:endParaRPr lang="en-US" altLang="zh-TW" sz="3200" dirty="0" smtClean="0"/>
          </a:p>
          <a:p>
            <a:r>
              <a:rPr lang="zh-TW" altLang="en-US" sz="4000" b="1" dirty="0" smtClean="0">
                <a:solidFill>
                  <a:srgbClr val="FF0000"/>
                </a:solidFill>
              </a:rPr>
              <a:t>二合一法</a:t>
            </a:r>
            <a:endParaRPr lang="en-US" altLang="zh-TW" sz="4000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sz="3200" dirty="0" smtClean="0"/>
              <a:t>向生命鬥士致敬：讀一公升的眼淚有感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882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含羞草設計範本">
  <a:themeElements>
    <a:clrScheme name="Default Design 2">
      <a:dk1>
        <a:srgbClr val="000000"/>
      </a:dk1>
      <a:lt1>
        <a:srgbClr val="E8C567"/>
      </a:lt1>
      <a:dk2>
        <a:srgbClr val="2B5502"/>
      </a:dk2>
      <a:lt2>
        <a:srgbClr val="777777"/>
      </a:lt2>
      <a:accent1>
        <a:srgbClr val="909082"/>
      </a:accent1>
      <a:accent2>
        <a:srgbClr val="809EA8"/>
      </a:accent2>
      <a:accent3>
        <a:srgbClr val="F2DFB8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E8C567"/>
        </a:lt1>
        <a:dk2>
          <a:srgbClr val="2B5502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8C567"/>
        </a:lt1>
        <a:dk2>
          <a:srgbClr val="2B550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2DFB8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含羞草設計範本</Template>
  <TotalTime>465</TotalTime>
  <Words>1379</Words>
  <Application>Microsoft Office PowerPoint</Application>
  <PresentationFormat>如螢幕大小 (4:3)</PresentationFormat>
  <Paragraphs>156</Paragraphs>
  <Slides>28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3" baseType="lpstr">
      <vt:lpstr>Palatino Linotype</vt:lpstr>
      <vt:lpstr>Arial</vt:lpstr>
      <vt:lpstr>Calibri</vt:lpstr>
      <vt:lpstr>新細明體</vt:lpstr>
      <vt:lpstr>含羞草設計範本</vt:lpstr>
      <vt:lpstr>閱讀增能寫作</vt:lpstr>
      <vt:lpstr>閱讀=悅讀</vt:lpstr>
      <vt:lpstr>PowerPoint 簡報</vt:lpstr>
      <vt:lpstr>閱讀三部曲</vt:lpstr>
      <vt:lpstr>連結</vt:lpstr>
      <vt:lpstr>連結</vt:lpstr>
      <vt:lpstr>以全國中學生網站格式為例</vt:lpstr>
      <vt:lpstr>全國中學生網站參賽作品格式</vt:lpstr>
      <vt:lpstr>參賽標題</vt:lpstr>
      <vt:lpstr>我的觀點 基本款：大意法 5W＋1感　 </vt:lpstr>
      <vt:lpstr>PowerPoint 簡報</vt:lpstr>
      <vt:lpstr>PowerPoint 簡報</vt:lpstr>
      <vt:lpstr>我的觀點 進階款：呼應法</vt:lpstr>
      <vt:lpstr>你 看 到 什 麼 ？</vt:lpstr>
      <vt:lpstr>我的觀點</vt:lpstr>
      <vt:lpstr>整理小幫手～心智圖</vt:lpstr>
      <vt:lpstr>關於寫作，你認為是？</vt:lpstr>
      <vt:lpstr>天下文章一大抄～聰明山寨法</vt:lpstr>
      <vt:lpstr>天下文章一大抄～聰明山寨法</vt:lpstr>
      <vt:lpstr>找到創意的秘訣～觀點（角度）</vt:lpstr>
      <vt:lpstr>寫作小撇步：開頭六法</vt:lpstr>
      <vt:lpstr>寫作小撇步：開頭六法</vt:lpstr>
      <vt:lpstr>寫作小撇步：開頭六法</vt:lpstr>
      <vt:lpstr>寫作小撇步：鋪陳十法</vt:lpstr>
      <vt:lpstr>寫作小撇步：鋪陳十法</vt:lpstr>
      <vt:lpstr>寫作小撇步：結尾四法</vt:lpstr>
      <vt:lpstr>寫作小撇步：結尾四法</vt:lpstr>
      <vt:lpstr>寫，就對了！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閱讀增能寫作</dc:title>
  <dc:creator>Yi Ping</dc:creator>
  <cp:lastModifiedBy>Yi Ping</cp:lastModifiedBy>
  <cp:revision>38</cp:revision>
  <dcterms:created xsi:type="dcterms:W3CDTF">2015-02-27T03:43:42Z</dcterms:created>
  <dcterms:modified xsi:type="dcterms:W3CDTF">2015-02-27T11:29:29Z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TC100690431028</vt:lpwstr>
  </property>
</Properties>
</file>