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4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4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-23164800" y="-13030200"/>
            <a:ext cx="395287" cy="3952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34961513" y="-13030200"/>
            <a:ext cx="395287" cy="3952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34961513" y="19492913"/>
            <a:ext cx="395287" cy="3952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-23164800" y="19492913"/>
            <a:ext cx="395287" cy="3952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1"/>
          <p:cNvGrpSpPr/>
          <p:nvPr/>
        </p:nvGrpSpPr>
        <p:grpSpPr>
          <a:xfrm>
            <a:off x="-2201862" y="-2224087"/>
            <a:ext cx="16595726" cy="11283950"/>
            <a:chOff x="0" y="0"/>
            <a:chExt cx="2147483647" cy="2147483647"/>
          </a:xfrm>
        </p:grpSpPr>
        <p:sp>
          <p:nvSpPr>
            <p:cNvPr id="20" name="Google Shape;20;p1"/>
            <p:cNvSpPr txBox="1"/>
            <p:nvPr/>
          </p:nvSpPr>
          <p:spPr>
            <a:xfrm>
              <a:off x="912713510" y="2039898641"/>
              <a:ext cx="322056531" cy="107585005"/>
            </a:xfrm>
            <a:prstGeom prst="rect">
              <a:avLst/>
            </a:prstGeom>
            <a:noFill/>
            <a:ln w="2157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932827867" y="2068901328"/>
              <a:ext cx="281827939" cy="49579492"/>
            </a:xfrm>
            <a:custGeom>
              <a:avLst/>
              <a:gdLst/>
              <a:ahLst/>
              <a:cxnLst/>
              <a:rect l="l" t="t" r="r" b="b"/>
              <a:pathLst>
                <a:path w="2178025" h="260524" extrusionOk="0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lnTo>
                    <a:pt x="1855700" y="76014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lnTo>
                    <a:pt x="1333370" y="76014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lnTo>
                    <a:pt x="514350" y="76014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lnTo>
                    <a:pt x="257175" y="76014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lnTo>
                    <a:pt x="0" y="76014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lnTo>
                    <a:pt x="1530771" y="0"/>
                  </a:ln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lnTo>
                    <a:pt x="124764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 txBox="1"/>
            <p:nvPr/>
          </p:nvSpPr>
          <p:spPr>
            <a:xfrm>
              <a:off x="0" y="0"/>
              <a:ext cx="2147483647" cy="2147483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97180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-1287462" y="5508625"/>
            <a:ext cx="8624887" cy="3063875"/>
          </a:xfrm>
          <a:custGeom>
            <a:avLst/>
            <a:gdLst/>
            <a:ahLst/>
            <a:cxnLst/>
            <a:rect l="l" t="t" r="r" b="b"/>
            <a:pathLst>
              <a:path w="3272" h="1169" extrusionOk="0">
                <a:moveTo>
                  <a:pt x="3154" y="662"/>
                </a:moveTo>
                <a:cubicBezTo>
                  <a:pt x="3171" y="647"/>
                  <a:pt x="3182" y="625"/>
                  <a:pt x="3182" y="600"/>
                </a:cubicBezTo>
                <a:cubicBezTo>
                  <a:pt x="3182" y="554"/>
                  <a:pt x="3145" y="517"/>
                  <a:pt x="3099" y="517"/>
                </a:cubicBezTo>
                <a:cubicBezTo>
                  <a:pt x="3096" y="517"/>
                  <a:pt x="3093" y="517"/>
                  <a:pt x="3091" y="517"/>
                </a:cubicBezTo>
                <a:cubicBezTo>
                  <a:pt x="3093" y="510"/>
                  <a:pt x="3094" y="502"/>
                  <a:pt x="3094" y="493"/>
                </a:cubicBezTo>
                <a:cubicBezTo>
                  <a:pt x="3094" y="448"/>
                  <a:pt x="3057" y="410"/>
                  <a:pt x="3011" y="410"/>
                </a:cubicBezTo>
                <a:cubicBezTo>
                  <a:pt x="2981" y="410"/>
                  <a:pt x="2955" y="426"/>
                  <a:pt x="2940" y="450"/>
                </a:cubicBezTo>
                <a:cubicBezTo>
                  <a:pt x="2924" y="403"/>
                  <a:pt x="2880" y="370"/>
                  <a:pt x="2828" y="370"/>
                </a:cubicBezTo>
                <a:cubicBezTo>
                  <a:pt x="2781" y="370"/>
                  <a:pt x="2740" y="397"/>
                  <a:pt x="2720" y="436"/>
                </a:cubicBezTo>
                <a:cubicBezTo>
                  <a:pt x="2707" y="408"/>
                  <a:pt x="2679" y="388"/>
                  <a:pt x="2645" y="388"/>
                </a:cubicBezTo>
                <a:cubicBezTo>
                  <a:pt x="2634" y="388"/>
                  <a:pt x="2623" y="391"/>
                  <a:pt x="2613" y="395"/>
                </a:cubicBezTo>
                <a:cubicBezTo>
                  <a:pt x="2626" y="376"/>
                  <a:pt x="2633" y="353"/>
                  <a:pt x="2633" y="328"/>
                </a:cubicBezTo>
                <a:cubicBezTo>
                  <a:pt x="2633" y="262"/>
                  <a:pt x="2580" y="209"/>
                  <a:pt x="2514" y="209"/>
                </a:cubicBezTo>
                <a:cubicBezTo>
                  <a:pt x="2499" y="209"/>
                  <a:pt x="2485" y="211"/>
                  <a:pt x="2472" y="216"/>
                </a:cubicBezTo>
                <a:cubicBezTo>
                  <a:pt x="2474" y="209"/>
                  <a:pt x="2475" y="201"/>
                  <a:pt x="2475" y="193"/>
                </a:cubicBezTo>
                <a:cubicBezTo>
                  <a:pt x="2475" y="147"/>
                  <a:pt x="2438" y="110"/>
                  <a:pt x="2392" y="110"/>
                </a:cubicBezTo>
                <a:cubicBezTo>
                  <a:pt x="2378" y="110"/>
                  <a:pt x="2364" y="113"/>
                  <a:pt x="2352" y="120"/>
                </a:cubicBezTo>
                <a:cubicBezTo>
                  <a:pt x="2348" y="77"/>
                  <a:pt x="2313" y="44"/>
                  <a:pt x="2270" y="44"/>
                </a:cubicBezTo>
                <a:cubicBezTo>
                  <a:pt x="2229" y="44"/>
                  <a:pt x="2196" y="73"/>
                  <a:pt x="2188" y="111"/>
                </a:cubicBezTo>
                <a:cubicBezTo>
                  <a:pt x="2168" y="73"/>
                  <a:pt x="2128" y="47"/>
                  <a:pt x="2083" y="47"/>
                </a:cubicBezTo>
                <a:cubicBezTo>
                  <a:pt x="2017" y="47"/>
                  <a:pt x="1963" y="101"/>
                  <a:pt x="1963" y="167"/>
                </a:cubicBezTo>
                <a:cubicBezTo>
                  <a:pt x="1963" y="176"/>
                  <a:pt x="1964" y="184"/>
                  <a:pt x="1966" y="193"/>
                </a:cubicBezTo>
                <a:cubicBezTo>
                  <a:pt x="1953" y="184"/>
                  <a:pt x="1938" y="179"/>
                  <a:pt x="1921" y="179"/>
                </a:cubicBezTo>
                <a:cubicBezTo>
                  <a:pt x="1875" y="179"/>
                  <a:pt x="1838" y="217"/>
                  <a:pt x="1838" y="263"/>
                </a:cubicBezTo>
                <a:cubicBezTo>
                  <a:pt x="1838" y="266"/>
                  <a:pt x="1838" y="268"/>
                  <a:pt x="1838" y="271"/>
                </a:cubicBezTo>
                <a:cubicBezTo>
                  <a:pt x="1824" y="260"/>
                  <a:pt x="1807" y="253"/>
                  <a:pt x="1787" y="253"/>
                </a:cubicBezTo>
                <a:cubicBezTo>
                  <a:pt x="1778" y="253"/>
                  <a:pt x="1770" y="255"/>
                  <a:pt x="1762" y="257"/>
                </a:cubicBezTo>
                <a:cubicBezTo>
                  <a:pt x="1762" y="255"/>
                  <a:pt x="1762" y="252"/>
                  <a:pt x="1762" y="250"/>
                </a:cubicBezTo>
                <a:cubicBezTo>
                  <a:pt x="1762" y="184"/>
                  <a:pt x="1709" y="130"/>
                  <a:pt x="1643" y="130"/>
                </a:cubicBezTo>
                <a:cubicBezTo>
                  <a:pt x="1586" y="130"/>
                  <a:pt x="1538" y="171"/>
                  <a:pt x="1526" y="224"/>
                </a:cubicBezTo>
                <a:cubicBezTo>
                  <a:pt x="1512" y="213"/>
                  <a:pt x="1494" y="206"/>
                  <a:pt x="1474" y="206"/>
                </a:cubicBezTo>
                <a:cubicBezTo>
                  <a:pt x="1428" y="206"/>
                  <a:pt x="1390" y="243"/>
                  <a:pt x="1390" y="289"/>
                </a:cubicBezTo>
                <a:cubicBezTo>
                  <a:pt x="1390" y="290"/>
                  <a:pt x="1390" y="292"/>
                  <a:pt x="1391" y="293"/>
                </a:cubicBezTo>
                <a:cubicBezTo>
                  <a:pt x="1375" y="277"/>
                  <a:pt x="1354" y="267"/>
                  <a:pt x="1329" y="267"/>
                </a:cubicBezTo>
                <a:cubicBezTo>
                  <a:pt x="1291" y="267"/>
                  <a:pt x="1258" y="293"/>
                  <a:pt x="1249" y="329"/>
                </a:cubicBezTo>
                <a:cubicBezTo>
                  <a:pt x="1229" y="313"/>
                  <a:pt x="1204" y="304"/>
                  <a:pt x="1177" y="304"/>
                </a:cubicBezTo>
                <a:cubicBezTo>
                  <a:pt x="1164" y="304"/>
                  <a:pt x="1151" y="307"/>
                  <a:pt x="1139" y="310"/>
                </a:cubicBezTo>
                <a:cubicBezTo>
                  <a:pt x="1137" y="247"/>
                  <a:pt x="1085" y="196"/>
                  <a:pt x="1020" y="196"/>
                </a:cubicBezTo>
                <a:cubicBezTo>
                  <a:pt x="996" y="196"/>
                  <a:pt x="973" y="203"/>
                  <a:pt x="954" y="216"/>
                </a:cubicBezTo>
                <a:cubicBezTo>
                  <a:pt x="955" y="211"/>
                  <a:pt x="955" y="206"/>
                  <a:pt x="955" y="202"/>
                </a:cubicBezTo>
                <a:cubicBezTo>
                  <a:pt x="955" y="156"/>
                  <a:pt x="918" y="118"/>
                  <a:pt x="872" y="118"/>
                </a:cubicBezTo>
                <a:cubicBezTo>
                  <a:pt x="855" y="118"/>
                  <a:pt x="838" y="124"/>
                  <a:pt x="825" y="133"/>
                </a:cubicBezTo>
                <a:cubicBezTo>
                  <a:pt x="826" y="128"/>
                  <a:pt x="826" y="124"/>
                  <a:pt x="826" y="119"/>
                </a:cubicBezTo>
                <a:cubicBezTo>
                  <a:pt x="826" y="53"/>
                  <a:pt x="772" y="0"/>
                  <a:pt x="706" y="0"/>
                </a:cubicBezTo>
                <a:cubicBezTo>
                  <a:pt x="641" y="0"/>
                  <a:pt x="587" y="53"/>
                  <a:pt x="587" y="119"/>
                </a:cubicBezTo>
                <a:cubicBezTo>
                  <a:pt x="587" y="120"/>
                  <a:pt x="587" y="121"/>
                  <a:pt x="587" y="123"/>
                </a:cubicBezTo>
                <a:cubicBezTo>
                  <a:pt x="574" y="118"/>
                  <a:pt x="561" y="115"/>
                  <a:pt x="546" y="115"/>
                </a:cubicBezTo>
                <a:cubicBezTo>
                  <a:pt x="480" y="115"/>
                  <a:pt x="427" y="169"/>
                  <a:pt x="427" y="235"/>
                </a:cubicBezTo>
                <a:cubicBezTo>
                  <a:pt x="427" y="243"/>
                  <a:pt x="428" y="250"/>
                  <a:pt x="429" y="258"/>
                </a:cubicBezTo>
                <a:cubicBezTo>
                  <a:pt x="416" y="250"/>
                  <a:pt x="401" y="245"/>
                  <a:pt x="384" y="245"/>
                </a:cubicBezTo>
                <a:cubicBezTo>
                  <a:pt x="357" y="245"/>
                  <a:pt x="333" y="258"/>
                  <a:pt x="318" y="278"/>
                </a:cubicBezTo>
                <a:cubicBezTo>
                  <a:pt x="297" y="243"/>
                  <a:pt x="259" y="220"/>
                  <a:pt x="215" y="220"/>
                </a:cubicBezTo>
                <a:cubicBezTo>
                  <a:pt x="149" y="220"/>
                  <a:pt x="96" y="273"/>
                  <a:pt x="96" y="339"/>
                </a:cubicBezTo>
                <a:cubicBezTo>
                  <a:pt x="96" y="357"/>
                  <a:pt x="100" y="375"/>
                  <a:pt x="107" y="390"/>
                </a:cubicBezTo>
                <a:cubicBezTo>
                  <a:pt x="103" y="389"/>
                  <a:pt x="98" y="389"/>
                  <a:pt x="94" y="389"/>
                </a:cubicBezTo>
                <a:cubicBezTo>
                  <a:pt x="48" y="389"/>
                  <a:pt x="10" y="426"/>
                  <a:pt x="10" y="472"/>
                </a:cubicBezTo>
                <a:cubicBezTo>
                  <a:pt x="10" y="518"/>
                  <a:pt x="48" y="555"/>
                  <a:pt x="94" y="555"/>
                </a:cubicBezTo>
                <a:cubicBezTo>
                  <a:pt x="96" y="555"/>
                  <a:pt x="99" y="555"/>
                  <a:pt x="102" y="555"/>
                </a:cubicBezTo>
                <a:cubicBezTo>
                  <a:pt x="0" y="753"/>
                  <a:pt x="0" y="753"/>
                  <a:pt x="0" y="753"/>
                </a:cubicBezTo>
                <a:cubicBezTo>
                  <a:pt x="0" y="927"/>
                  <a:pt x="0" y="927"/>
                  <a:pt x="0" y="927"/>
                </a:cubicBezTo>
                <a:cubicBezTo>
                  <a:pt x="0" y="927"/>
                  <a:pt x="579" y="1097"/>
                  <a:pt x="595" y="1097"/>
                </a:cubicBezTo>
                <a:cubicBezTo>
                  <a:pt x="611" y="1097"/>
                  <a:pt x="2792" y="1153"/>
                  <a:pt x="2952" y="1161"/>
                </a:cubicBezTo>
                <a:cubicBezTo>
                  <a:pt x="3112" y="1169"/>
                  <a:pt x="3272" y="903"/>
                  <a:pt x="3272" y="903"/>
                </a:cubicBezTo>
                <a:lnTo>
                  <a:pt x="3154" y="662"/>
                </a:lnTo>
                <a:close/>
              </a:path>
            </a:pathLst>
          </a:custGeom>
          <a:solidFill>
            <a:srgbClr val="9DE0AD"/>
          </a:solidFill>
          <a:ln w="9525" cap="flat" cmpd="sng">
            <a:solidFill>
              <a:srgbClr val="9DE0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5881687" y="4811712"/>
            <a:ext cx="6961187" cy="3649662"/>
          </a:xfrm>
          <a:custGeom>
            <a:avLst/>
            <a:gdLst/>
            <a:ahLst/>
            <a:cxnLst/>
            <a:rect l="l" t="t" r="r" b="b"/>
            <a:pathLst>
              <a:path w="2408" h="1270" extrusionOk="0">
                <a:moveTo>
                  <a:pt x="1780" y="0"/>
                </a:moveTo>
                <a:cubicBezTo>
                  <a:pt x="1711" y="0"/>
                  <a:pt x="1656" y="56"/>
                  <a:pt x="1656" y="124"/>
                </a:cubicBezTo>
                <a:cubicBezTo>
                  <a:pt x="1656" y="134"/>
                  <a:pt x="1657" y="144"/>
                  <a:pt x="1660" y="153"/>
                </a:cubicBezTo>
                <a:cubicBezTo>
                  <a:pt x="1646" y="143"/>
                  <a:pt x="1628" y="136"/>
                  <a:pt x="1609" y="136"/>
                </a:cubicBezTo>
                <a:cubicBezTo>
                  <a:pt x="1561" y="136"/>
                  <a:pt x="1523" y="175"/>
                  <a:pt x="1523" y="222"/>
                </a:cubicBezTo>
                <a:cubicBezTo>
                  <a:pt x="1523" y="230"/>
                  <a:pt x="1524" y="238"/>
                  <a:pt x="1526" y="245"/>
                </a:cubicBezTo>
                <a:cubicBezTo>
                  <a:pt x="1490" y="252"/>
                  <a:pt x="1462" y="281"/>
                  <a:pt x="1457" y="318"/>
                </a:cubicBezTo>
                <a:cubicBezTo>
                  <a:pt x="1440" y="308"/>
                  <a:pt x="1419" y="302"/>
                  <a:pt x="1397" y="302"/>
                </a:cubicBezTo>
                <a:cubicBezTo>
                  <a:pt x="1333" y="302"/>
                  <a:pt x="1280" y="351"/>
                  <a:pt x="1274" y="414"/>
                </a:cubicBezTo>
                <a:cubicBezTo>
                  <a:pt x="1258" y="394"/>
                  <a:pt x="1234" y="381"/>
                  <a:pt x="1207" y="381"/>
                </a:cubicBezTo>
                <a:cubicBezTo>
                  <a:pt x="1159" y="381"/>
                  <a:pt x="1121" y="420"/>
                  <a:pt x="1121" y="467"/>
                </a:cubicBezTo>
                <a:cubicBezTo>
                  <a:pt x="1121" y="476"/>
                  <a:pt x="1122" y="484"/>
                  <a:pt x="1124" y="492"/>
                </a:cubicBezTo>
                <a:cubicBezTo>
                  <a:pt x="1119" y="492"/>
                  <a:pt x="1114" y="491"/>
                  <a:pt x="1109" y="491"/>
                </a:cubicBezTo>
                <a:cubicBezTo>
                  <a:pt x="1092" y="491"/>
                  <a:pt x="1076" y="495"/>
                  <a:pt x="1061" y="501"/>
                </a:cubicBezTo>
                <a:cubicBezTo>
                  <a:pt x="1060" y="433"/>
                  <a:pt x="1005" y="379"/>
                  <a:pt x="937" y="379"/>
                </a:cubicBezTo>
                <a:cubicBezTo>
                  <a:pt x="908" y="379"/>
                  <a:pt x="881" y="389"/>
                  <a:pt x="859" y="406"/>
                </a:cubicBezTo>
                <a:cubicBezTo>
                  <a:pt x="847" y="373"/>
                  <a:pt x="816" y="350"/>
                  <a:pt x="779" y="350"/>
                </a:cubicBezTo>
                <a:cubicBezTo>
                  <a:pt x="741" y="350"/>
                  <a:pt x="709" y="374"/>
                  <a:pt x="697" y="408"/>
                </a:cubicBezTo>
                <a:cubicBezTo>
                  <a:pt x="676" y="372"/>
                  <a:pt x="636" y="347"/>
                  <a:pt x="591" y="347"/>
                </a:cubicBezTo>
                <a:cubicBezTo>
                  <a:pt x="523" y="347"/>
                  <a:pt x="467" y="402"/>
                  <a:pt x="467" y="470"/>
                </a:cubicBezTo>
                <a:cubicBezTo>
                  <a:pt x="467" y="491"/>
                  <a:pt x="472" y="511"/>
                  <a:pt x="482" y="528"/>
                </a:cubicBezTo>
                <a:cubicBezTo>
                  <a:pt x="445" y="538"/>
                  <a:pt x="419" y="571"/>
                  <a:pt x="419" y="611"/>
                </a:cubicBezTo>
                <a:cubicBezTo>
                  <a:pt x="419" y="611"/>
                  <a:pt x="419" y="611"/>
                  <a:pt x="419" y="611"/>
                </a:cubicBezTo>
                <a:cubicBezTo>
                  <a:pt x="408" y="607"/>
                  <a:pt x="396" y="604"/>
                  <a:pt x="384" y="604"/>
                </a:cubicBezTo>
                <a:cubicBezTo>
                  <a:pt x="336" y="604"/>
                  <a:pt x="298" y="642"/>
                  <a:pt x="298" y="690"/>
                </a:cubicBezTo>
                <a:cubicBezTo>
                  <a:pt x="298" y="716"/>
                  <a:pt x="310" y="739"/>
                  <a:pt x="328" y="755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16" y="1270"/>
                  <a:pt x="616" y="1270"/>
                  <a:pt x="616" y="1270"/>
                </a:cubicBezTo>
                <a:cubicBezTo>
                  <a:pt x="616" y="1270"/>
                  <a:pt x="1736" y="1258"/>
                  <a:pt x="1748" y="1254"/>
                </a:cubicBezTo>
                <a:cubicBezTo>
                  <a:pt x="1760" y="1250"/>
                  <a:pt x="2344" y="1098"/>
                  <a:pt x="2368" y="1066"/>
                </a:cubicBezTo>
                <a:cubicBezTo>
                  <a:pt x="2392" y="1034"/>
                  <a:pt x="2376" y="834"/>
                  <a:pt x="2392" y="730"/>
                </a:cubicBezTo>
                <a:cubicBezTo>
                  <a:pt x="2408" y="626"/>
                  <a:pt x="2360" y="410"/>
                  <a:pt x="2360" y="410"/>
                </a:cubicBezTo>
                <a:cubicBezTo>
                  <a:pt x="2304" y="389"/>
                  <a:pt x="2304" y="389"/>
                  <a:pt x="2304" y="389"/>
                </a:cubicBezTo>
                <a:cubicBezTo>
                  <a:pt x="2308" y="378"/>
                  <a:pt x="2311" y="367"/>
                  <a:pt x="2311" y="355"/>
                </a:cubicBezTo>
                <a:cubicBezTo>
                  <a:pt x="2311" y="307"/>
                  <a:pt x="2272" y="269"/>
                  <a:pt x="2225" y="269"/>
                </a:cubicBezTo>
                <a:cubicBezTo>
                  <a:pt x="2194" y="269"/>
                  <a:pt x="2166" y="286"/>
                  <a:pt x="2151" y="311"/>
                </a:cubicBezTo>
                <a:cubicBezTo>
                  <a:pt x="2131" y="271"/>
                  <a:pt x="2089" y="243"/>
                  <a:pt x="2041" y="243"/>
                </a:cubicBezTo>
                <a:cubicBezTo>
                  <a:pt x="2032" y="243"/>
                  <a:pt x="2024" y="244"/>
                  <a:pt x="2015" y="246"/>
                </a:cubicBezTo>
                <a:cubicBezTo>
                  <a:pt x="2019" y="237"/>
                  <a:pt x="2020" y="227"/>
                  <a:pt x="2020" y="217"/>
                </a:cubicBezTo>
                <a:cubicBezTo>
                  <a:pt x="2020" y="170"/>
                  <a:pt x="1982" y="131"/>
                  <a:pt x="1934" y="131"/>
                </a:cubicBezTo>
                <a:cubicBezTo>
                  <a:pt x="1923" y="131"/>
                  <a:pt x="1912" y="133"/>
                  <a:pt x="1902" y="137"/>
                </a:cubicBezTo>
                <a:cubicBezTo>
                  <a:pt x="1903" y="133"/>
                  <a:pt x="1903" y="128"/>
                  <a:pt x="1903" y="124"/>
                </a:cubicBezTo>
                <a:cubicBezTo>
                  <a:pt x="1903" y="56"/>
                  <a:pt x="1848" y="0"/>
                  <a:pt x="1780" y="0"/>
                </a:cubicBezTo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7824787" y="925512"/>
            <a:ext cx="2662237" cy="1701800"/>
          </a:xfrm>
          <a:custGeom>
            <a:avLst/>
            <a:gdLst/>
            <a:ahLst/>
            <a:cxnLst/>
            <a:rect l="l" t="t" r="r" b="b"/>
            <a:pathLst>
              <a:path w="504" h="324" extrusionOk="0">
                <a:moveTo>
                  <a:pt x="444" y="124"/>
                </a:moveTo>
                <a:cubicBezTo>
                  <a:pt x="435" y="124"/>
                  <a:pt x="427" y="126"/>
                  <a:pt x="420" y="129"/>
                </a:cubicBezTo>
                <a:cubicBezTo>
                  <a:pt x="420" y="126"/>
                  <a:pt x="420" y="123"/>
                  <a:pt x="420" y="120"/>
                </a:cubicBezTo>
                <a:cubicBezTo>
                  <a:pt x="420" y="87"/>
                  <a:pt x="393" y="60"/>
                  <a:pt x="360" y="60"/>
                </a:cubicBezTo>
                <a:cubicBezTo>
                  <a:pt x="344" y="60"/>
                  <a:pt x="330" y="66"/>
                  <a:pt x="319" y="76"/>
                </a:cubicBezTo>
                <a:cubicBezTo>
                  <a:pt x="312" y="33"/>
                  <a:pt x="274" y="0"/>
                  <a:pt x="228" y="0"/>
                </a:cubicBezTo>
                <a:cubicBezTo>
                  <a:pt x="180" y="0"/>
                  <a:pt x="141" y="36"/>
                  <a:pt x="137" y="83"/>
                </a:cubicBezTo>
                <a:cubicBezTo>
                  <a:pt x="124" y="76"/>
                  <a:pt x="108" y="72"/>
                  <a:pt x="92" y="72"/>
                </a:cubicBezTo>
                <a:cubicBezTo>
                  <a:pt x="42" y="72"/>
                  <a:pt x="0" y="113"/>
                  <a:pt x="0" y="164"/>
                </a:cubicBezTo>
                <a:cubicBezTo>
                  <a:pt x="0" y="214"/>
                  <a:pt x="42" y="256"/>
                  <a:pt x="92" y="256"/>
                </a:cubicBezTo>
                <a:cubicBezTo>
                  <a:pt x="97" y="256"/>
                  <a:pt x="102" y="255"/>
                  <a:pt x="107" y="254"/>
                </a:cubicBezTo>
                <a:cubicBezTo>
                  <a:pt x="115" y="278"/>
                  <a:pt x="138" y="296"/>
                  <a:pt x="164" y="296"/>
                </a:cubicBezTo>
                <a:cubicBezTo>
                  <a:pt x="190" y="296"/>
                  <a:pt x="211" y="280"/>
                  <a:pt x="220" y="258"/>
                </a:cubicBezTo>
                <a:cubicBezTo>
                  <a:pt x="231" y="296"/>
                  <a:pt x="267" y="324"/>
                  <a:pt x="308" y="324"/>
                </a:cubicBezTo>
                <a:cubicBezTo>
                  <a:pt x="359" y="324"/>
                  <a:pt x="400" y="282"/>
                  <a:pt x="400" y="232"/>
                </a:cubicBezTo>
                <a:cubicBezTo>
                  <a:pt x="400" y="229"/>
                  <a:pt x="400" y="227"/>
                  <a:pt x="400" y="224"/>
                </a:cubicBezTo>
                <a:cubicBezTo>
                  <a:pt x="411" y="236"/>
                  <a:pt x="427" y="244"/>
                  <a:pt x="444" y="244"/>
                </a:cubicBezTo>
                <a:cubicBezTo>
                  <a:pt x="477" y="244"/>
                  <a:pt x="504" y="217"/>
                  <a:pt x="504" y="184"/>
                </a:cubicBezTo>
                <a:cubicBezTo>
                  <a:pt x="504" y="151"/>
                  <a:pt x="477" y="124"/>
                  <a:pt x="444" y="1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371600" y="469900"/>
            <a:ext cx="3070225" cy="1871662"/>
          </a:xfrm>
          <a:custGeom>
            <a:avLst/>
            <a:gdLst/>
            <a:ahLst/>
            <a:cxnLst/>
            <a:rect l="l" t="t" r="r" b="b"/>
            <a:pathLst>
              <a:path w="650" h="393" extrusionOk="0">
                <a:moveTo>
                  <a:pt x="650" y="161"/>
                </a:moveTo>
                <a:cubicBezTo>
                  <a:pt x="650" y="119"/>
                  <a:pt x="616" y="86"/>
                  <a:pt x="575" y="86"/>
                </a:cubicBezTo>
                <a:cubicBezTo>
                  <a:pt x="541" y="86"/>
                  <a:pt x="513" y="108"/>
                  <a:pt x="503" y="139"/>
                </a:cubicBezTo>
                <a:cubicBezTo>
                  <a:pt x="487" y="125"/>
                  <a:pt x="466" y="116"/>
                  <a:pt x="442" y="116"/>
                </a:cubicBezTo>
                <a:cubicBezTo>
                  <a:pt x="417" y="116"/>
                  <a:pt x="394" y="127"/>
                  <a:pt x="377" y="143"/>
                </a:cubicBezTo>
                <a:cubicBezTo>
                  <a:pt x="367" y="114"/>
                  <a:pt x="339" y="94"/>
                  <a:pt x="307" y="94"/>
                </a:cubicBezTo>
                <a:cubicBezTo>
                  <a:pt x="292" y="94"/>
                  <a:pt x="279" y="98"/>
                  <a:pt x="267" y="105"/>
                </a:cubicBezTo>
                <a:cubicBezTo>
                  <a:pt x="268" y="102"/>
                  <a:pt x="268" y="98"/>
                  <a:pt x="268" y="94"/>
                </a:cubicBezTo>
                <a:cubicBezTo>
                  <a:pt x="268" y="42"/>
                  <a:pt x="226" y="0"/>
                  <a:pt x="174" y="0"/>
                </a:cubicBezTo>
                <a:cubicBezTo>
                  <a:pt x="123" y="0"/>
                  <a:pt x="81" y="42"/>
                  <a:pt x="81" y="94"/>
                </a:cubicBezTo>
                <a:cubicBezTo>
                  <a:pt x="81" y="101"/>
                  <a:pt x="82" y="108"/>
                  <a:pt x="83" y="114"/>
                </a:cubicBezTo>
                <a:cubicBezTo>
                  <a:pt x="80" y="114"/>
                  <a:pt x="78" y="114"/>
                  <a:pt x="75" y="114"/>
                </a:cubicBezTo>
                <a:cubicBezTo>
                  <a:pt x="34" y="114"/>
                  <a:pt x="0" y="147"/>
                  <a:pt x="0" y="189"/>
                </a:cubicBezTo>
                <a:cubicBezTo>
                  <a:pt x="0" y="230"/>
                  <a:pt x="34" y="264"/>
                  <a:pt x="75" y="264"/>
                </a:cubicBezTo>
                <a:cubicBezTo>
                  <a:pt x="75" y="264"/>
                  <a:pt x="76" y="264"/>
                  <a:pt x="77" y="264"/>
                </a:cubicBezTo>
                <a:cubicBezTo>
                  <a:pt x="74" y="272"/>
                  <a:pt x="73" y="281"/>
                  <a:pt x="73" y="290"/>
                </a:cubicBezTo>
                <a:cubicBezTo>
                  <a:pt x="73" y="342"/>
                  <a:pt x="115" y="383"/>
                  <a:pt x="166" y="383"/>
                </a:cubicBezTo>
                <a:cubicBezTo>
                  <a:pt x="206" y="383"/>
                  <a:pt x="239" y="359"/>
                  <a:pt x="253" y="325"/>
                </a:cubicBezTo>
                <a:cubicBezTo>
                  <a:pt x="270" y="339"/>
                  <a:pt x="291" y="347"/>
                  <a:pt x="314" y="347"/>
                </a:cubicBezTo>
                <a:cubicBezTo>
                  <a:pt x="341" y="347"/>
                  <a:pt x="364" y="337"/>
                  <a:pt x="381" y="319"/>
                </a:cubicBezTo>
                <a:cubicBezTo>
                  <a:pt x="382" y="360"/>
                  <a:pt x="415" y="393"/>
                  <a:pt x="456" y="393"/>
                </a:cubicBezTo>
                <a:cubicBezTo>
                  <a:pt x="493" y="393"/>
                  <a:pt x="523" y="366"/>
                  <a:pt x="530" y="331"/>
                </a:cubicBezTo>
                <a:cubicBezTo>
                  <a:pt x="541" y="339"/>
                  <a:pt x="556" y="344"/>
                  <a:pt x="571" y="344"/>
                </a:cubicBezTo>
                <a:cubicBezTo>
                  <a:pt x="612" y="344"/>
                  <a:pt x="646" y="310"/>
                  <a:pt x="646" y="269"/>
                </a:cubicBezTo>
                <a:cubicBezTo>
                  <a:pt x="646" y="249"/>
                  <a:pt x="638" y="230"/>
                  <a:pt x="625" y="217"/>
                </a:cubicBezTo>
                <a:cubicBezTo>
                  <a:pt x="640" y="203"/>
                  <a:pt x="650" y="183"/>
                  <a:pt x="650" y="16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3862" y="8986837"/>
            <a:ext cx="63817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/>
          <p:nvPr/>
        </p:nvSpPr>
        <p:spPr>
          <a:xfrm>
            <a:off x="2087562" y="1001712"/>
            <a:ext cx="7494587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8800"/>
              <a:buFont typeface="Arial"/>
              <a:buNone/>
            </a:pPr>
            <a:r>
              <a:rPr lang="en-US" sz="88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What do you know </a:t>
            </a:r>
            <a:r>
              <a:rPr lang="en-US" sz="8800" b="0" i="0" u="none" dirty="0" smtClean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about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8800"/>
              <a:buFont typeface="Arial"/>
              <a:buNone/>
            </a:pPr>
            <a:endParaRPr lang="en-US" sz="8800" dirty="0" smtClean="0">
              <a:solidFill>
                <a:srgbClr val="594F4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8800"/>
              <a:buFont typeface="Arial"/>
              <a:buNone/>
            </a:pPr>
            <a:r>
              <a:rPr lang="en-US" sz="8800" dirty="0" smtClean="0">
                <a:solidFill>
                  <a:srgbClr val="594F4F"/>
                </a:solidFill>
              </a:rPr>
              <a:t>New Zealand</a:t>
            </a:r>
            <a:endParaRPr dirty="0"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200" y="141287"/>
            <a:ext cx="1992312" cy="199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7"/>
          <p:cNvSpPr/>
          <p:nvPr/>
        </p:nvSpPr>
        <p:spPr>
          <a:xfrm>
            <a:off x="1835150" y="-4724400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7"/>
          <p:cNvSpPr txBox="1"/>
          <p:nvPr/>
        </p:nvSpPr>
        <p:spPr>
          <a:xfrm>
            <a:off x="5047013" y="3429000"/>
            <a:ext cx="5783283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 dirty="0"/>
          </a:p>
        </p:txBody>
      </p:sp>
      <p:sp>
        <p:nvSpPr>
          <p:cNvPr id="1114" name="Google Shape;1114;p17"/>
          <p:cNvSpPr/>
          <p:nvPr/>
        </p:nvSpPr>
        <p:spPr>
          <a:xfrm>
            <a:off x="3675062" y="3657600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5" name="Google Shape;11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7525" y="7234237"/>
            <a:ext cx="63817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17"/>
          <p:cNvSpPr txBox="1"/>
          <p:nvPr/>
        </p:nvSpPr>
        <p:spPr>
          <a:xfrm>
            <a:off x="1365662" y="4206875"/>
            <a:ext cx="382385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QUEENSTOWN</a:t>
            </a:r>
            <a:endParaRPr dirty="0"/>
          </a:p>
        </p:txBody>
      </p:sp>
      <p:pic>
        <p:nvPicPr>
          <p:cNvPr id="1117" name="Google Shape;11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5334000"/>
            <a:ext cx="663575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9787" y="2590800"/>
            <a:ext cx="608012" cy="37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8100" y="2847975"/>
            <a:ext cx="67151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3112" y="3168650"/>
            <a:ext cx="674687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1625" y="3822700"/>
            <a:ext cx="5381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17"/>
          <p:cNvSpPr txBox="1"/>
          <p:nvPr/>
        </p:nvSpPr>
        <p:spPr>
          <a:xfrm>
            <a:off x="12303125" y="3429000"/>
            <a:ext cx="35401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milford sound</a:t>
            </a:r>
            <a:endParaRPr/>
          </a:p>
        </p:txBody>
      </p:sp>
      <p:pic>
        <p:nvPicPr>
          <p:cNvPr id="1123" name="Google Shape;1123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32062" y="3589337"/>
            <a:ext cx="649287" cy="325437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17"/>
          <p:cNvSpPr txBox="1"/>
          <p:nvPr/>
        </p:nvSpPr>
        <p:spPr>
          <a:xfrm>
            <a:off x="13701713" y="5357812"/>
            <a:ext cx="31242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8"/>
          <p:cNvSpPr/>
          <p:nvPr/>
        </p:nvSpPr>
        <p:spPr>
          <a:xfrm>
            <a:off x="1835150" y="-4724400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8"/>
          <p:cNvSpPr txBox="1"/>
          <p:nvPr/>
        </p:nvSpPr>
        <p:spPr>
          <a:xfrm>
            <a:off x="6705600" y="342900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pic>
        <p:nvPicPr>
          <p:cNvPr id="1131" name="Google Shape;1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325" y="933450"/>
            <a:ext cx="749300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18"/>
          <p:cNvSpPr/>
          <p:nvPr/>
        </p:nvSpPr>
        <p:spPr>
          <a:xfrm>
            <a:off x="5753100" y="3340100"/>
            <a:ext cx="1104900" cy="823912"/>
          </a:xfrm>
          <a:custGeom>
            <a:avLst/>
            <a:gdLst/>
            <a:ahLst/>
            <a:cxnLst/>
            <a:rect l="l" t="t" r="r" b="b"/>
            <a:pathLst>
              <a:path w="1024" h="768" extrusionOk="0">
                <a:moveTo>
                  <a:pt x="864" y="584"/>
                </a:moveTo>
                <a:cubicBezTo>
                  <a:pt x="864" y="432"/>
                  <a:pt x="864" y="432"/>
                  <a:pt x="864" y="432"/>
                </a:cubicBezTo>
                <a:cubicBezTo>
                  <a:pt x="864" y="335"/>
                  <a:pt x="769" y="256"/>
                  <a:pt x="672" y="256"/>
                </a:cubicBezTo>
                <a:cubicBezTo>
                  <a:pt x="448" y="256"/>
                  <a:pt x="448" y="256"/>
                  <a:pt x="448" y="256"/>
                </a:cubicBezTo>
                <a:cubicBezTo>
                  <a:pt x="448" y="176"/>
                  <a:pt x="448" y="176"/>
                  <a:pt x="448" y="176"/>
                </a:cubicBezTo>
                <a:cubicBezTo>
                  <a:pt x="448" y="79"/>
                  <a:pt x="369" y="0"/>
                  <a:pt x="272" y="0"/>
                </a:cubicBezTo>
                <a:cubicBezTo>
                  <a:pt x="194" y="0"/>
                  <a:pt x="128" y="51"/>
                  <a:pt x="105" y="121"/>
                </a:cubicBezTo>
                <a:cubicBezTo>
                  <a:pt x="54" y="139"/>
                  <a:pt x="0" y="168"/>
                  <a:pt x="0" y="208"/>
                </a:cubicBezTo>
                <a:cubicBezTo>
                  <a:pt x="0" y="245"/>
                  <a:pt x="48" y="273"/>
                  <a:pt x="96" y="292"/>
                </a:cubicBezTo>
                <a:cubicBezTo>
                  <a:pt x="96" y="432"/>
                  <a:pt x="96" y="432"/>
                  <a:pt x="96" y="432"/>
                </a:cubicBezTo>
                <a:cubicBezTo>
                  <a:pt x="96" y="529"/>
                  <a:pt x="175" y="608"/>
                  <a:pt x="272" y="608"/>
                </a:cubicBezTo>
                <a:cubicBezTo>
                  <a:pt x="352" y="608"/>
                  <a:pt x="352" y="608"/>
                  <a:pt x="352" y="608"/>
                </a:cubicBezTo>
                <a:cubicBezTo>
                  <a:pt x="352" y="679"/>
                  <a:pt x="409" y="736"/>
                  <a:pt x="480" y="736"/>
                </a:cubicBezTo>
                <a:cubicBezTo>
                  <a:pt x="480" y="608"/>
                  <a:pt x="480" y="608"/>
                  <a:pt x="480" y="608"/>
                </a:cubicBezTo>
                <a:cubicBezTo>
                  <a:pt x="679" y="608"/>
                  <a:pt x="679" y="608"/>
                  <a:pt x="679" y="608"/>
                </a:cubicBezTo>
                <a:cubicBezTo>
                  <a:pt x="616" y="644"/>
                  <a:pt x="576" y="706"/>
                  <a:pt x="576" y="768"/>
                </a:cubicBezTo>
                <a:cubicBezTo>
                  <a:pt x="704" y="768"/>
                  <a:pt x="704" y="768"/>
                  <a:pt x="704" y="768"/>
                </a:cubicBezTo>
                <a:cubicBezTo>
                  <a:pt x="736" y="768"/>
                  <a:pt x="800" y="736"/>
                  <a:pt x="800" y="704"/>
                </a:cubicBezTo>
                <a:cubicBezTo>
                  <a:pt x="800" y="736"/>
                  <a:pt x="864" y="768"/>
                  <a:pt x="896" y="768"/>
                </a:cubicBezTo>
                <a:cubicBezTo>
                  <a:pt x="1024" y="768"/>
                  <a:pt x="1024" y="768"/>
                  <a:pt x="1024" y="768"/>
                </a:cubicBezTo>
                <a:cubicBezTo>
                  <a:pt x="1024" y="689"/>
                  <a:pt x="959" y="610"/>
                  <a:pt x="864" y="584"/>
                </a:cubicBezTo>
                <a:close/>
                <a:moveTo>
                  <a:pt x="256" y="224"/>
                </a:moveTo>
                <a:cubicBezTo>
                  <a:pt x="238" y="224"/>
                  <a:pt x="224" y="210"/>
                  <a:pt x="224" y="192"/>
                </a:cubicBezTo>
                <a:cubicBezTo>
                  <a:pt x="224" y="174"/>
                  <a:pt x="238" y="160"/>
                  <a:pt x="256" y="160"/>
                </a:cubicBezTo>
                <a:cubicBezTo>
                  <a:pt x="274" y="160"/>
                  <a:pt x="288" y="174"/>
                  <a:pt x="288" y="192"/>
                </a:cubicBezTo>
                <a:cubicBezTo>
                  <a:pt x="288" y="210"/>
                  <a:pt x="274" y="224"/>
                  <a:pt x="256" y="224"/>
                </a:cubicBezTo>
                <a:close/>
                <a:moveTo>
                  <a:pt x="256" y="224"/>
                </a:moveTo>
                <a:cubicBezTo>
                  <a:pt x="256" y="224"/>
                  <a:pt x="256" y="224"/>
                  <a:pt x="256" y="224"/>
                </a:cubicBezTo>
              </a:path>
            </a:pathLst>
          </a:custGeom>
          <a:solidFill>
            <a:srgbClr val="5248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18"/>
          <p:cNvSpPr/>
          <p:nvPr/>
        </p:nvSpPr>
        <p:spPr>
          <a:xfrm>
            <a:off x="1857375" y="2370137"/>
            <a:ext cx="1000125" cy="1004887"/>
          </a:xfrm>
          <a:custGeom>
            <a:avLst/>
            <a:gdLst/>
            <a:ahLst/>
            <a:cxnLst/>
            <a:rect l="l" t="t" r="r" b="b"/>
            <a:pathLst>
              <a:path w="646" h="653" extrusionOk="0">
                <a:moveTo>
                  <a:pt x="643" y="579"/>
                </a:moveTo>
                <a:cubicBezTo>
                  <a:pt x="640" y="554"/>
                  <a:pt x="629" y="533"/>
                  <a:pt x="619" y="516"/>
                </a:cubicBezTo>
                <a:cubicBezTo>
                  <a:pt x="616" y="510"/>
                  <a:pt x="613" y="504"/>
                  <a:pt x="610" y="499"/>
                </a:cubicBezTo>
                <a:cubicBezTo>
                  <a:pt x="605" y="488"/>
                  <a:pt x="608" y="470"/>
                  <a:pt x="610" y="453"/>
                </a:cubicBezTo>
                <a:cubicBezTo>
                  <a:pt x="611" y="449"/>
                  <a:pt x="611" y="445"/>
                  <a:pt x="612" y="442"/>
                </a:cubicBezTo>
                <a:cubicBezTo>
                  <a:pt x="612" y="440"/>
                  <a:pt x="612" y="438"/>
                  <a:pt x="613" y="435"/>
                </a:cubicBezTo>
                <a:cubicBezTo>
                  <a:pt x="617" y="402"/>
                  <a:pt x="629" y="316"/>
                  <a:pt x="598" y="232"/>
                </a:cubicBezTo>
                <a:cubicBezTo>
                  <a:pt x="568" y="152"/>
                  <a:pt x="501" y="101"/>
                  <a:pt x="469" y="82"/>
                </a:cubicBezTo>
                <a:cubicBezTo>
                  <a:pt x="480" y="77"/>
                  <a:pt x="496" y="73"/>
                  <a:pt x="507" y="70"/>
                </a:cubicBezTo>
                <a:cubicBezTo>
                  <a:pt x="514" y="69"/>
                  <a:pt x="521" y="64"/>
                  <a:pt x="524" y="56"/>
                </a:cubicBezTo>
                <a:cubicBezTo>
                  <a:pt x="527" y="49"/>
                  <a:pt x="526" y="41"/>
                  <a:pt x="522" y="34"/>
                </a:cubicBezTo>
                <a:cubicBezTo>
                  <a:pt x="518" y="28"/>
                  <a:pt x="504" y="12"/>
                  <a:pt x="464" y="7"/>
                </a:cubicBezTo>
                <a:cubicBezTo>
                  <a:pt x="415" y="0"/>
                  <a:pt x="388" y="10"/>
                  <a:pt x="334" y="30"/>
                </a:cubicBezTo>
                <a:cubicBezTo>
                  <a:pt x="303" y="42"/>
                  <a:pt x="287" y="44"/>
                  <a:pt x="270" y="46"/>
                </a:cubicBezTo>
                <a:cubicBezTo>
                  <a:pt x="255" y="47"/>
                  <a:pt x="237" y="49"/>
                  <a:pt x="210" y="57"/>
                </a:cubicBezTo>
                <a:cubicBezTo>
                  <a:pt x="132" y="79"/>
                  <a:pt x="95" y="112"/>
                  <a:pt x="74" y="134"/>
                </a:cubicBezTo>
                <a:cubicBezTo>
                  <a:pt x="58" y="152"/>
                  <a:pt x="54" y="170"/>
                  <a:pt x="55" y="185"/>
                </a:cubicBezTo>
                <a:cubicBezTo>
                  <a:pt x="51" y="187"/>
                  <a:pt x="47" y="190"/>
                  <a:pt x="42" y="192"/>
                </a:cubicBezTo>
                <a:cubicBezTo>
                  <a:pt x="14" y="209"/>
                  <a:pt x="4" y="216"/>
                  <a:pt x="1" y="229"/>
                </a:cubicBezTo>
                <a:cubicBezTo>
                  <a:pt x="0" y="239"/>
                  <a:pt x="3" y="249"/>
                  <a:pt x="10" y="258"/>
                </a:cubicBezTo>
                <a:cubicBezTo>
                  <a:pt x="19" y="269"/>
                  <a:pt x="33" y="275"/>
                  <a:pt x="46" y="275"/>
                </a:cubicBezTo>
                <a:cubicBezTo>
                  <a:pt x="47" y="275"/>
                  <a:pt x="47" y="275"/>
                  <a:pt x="47" y="275"/>
                </a:cubicBezTo>
                <a:cubicBezTo>
                  <a:pt x="55" y="275"/>
                  <a:pt x="64" y="273"/>
                  <a:pt x="81" y="269"/>
                </a:cubicBezTo>
                <a:cubicBezTo>
                  <a:pt x="96" y="265"/>
                  <a:pt x="114" y="261"/>
                  <a:pt x="128" y="259"/>
                </a:cubicBezTo>
                <a:cubicBezTo>
                  <a:pt x="146" y="257"/>
                  <a:pt x="164" y="261"/>
                  <a:pt x="190" y="267"/>
                </a:cubicBezTo>
                <a:cubicBezTo>
                  <a:pt x="198" y="268"/>
                  <a:pt x="207" y="270"/>
                  <a:pt x="217" y="272"/>
                </a:cubicBezTo>
                <a:cubicBezTo>
                  <a:pt x="230" y="275"/>
                  <a:pt x="243" y="276"/>
                  <a:pt x="256" y="276"/>
                </a:cubicBezTo>
                <a:cubicBezTo>
                  <a:pt x="268" y="276"/>
                  <a:pt x="278" y="275"/>
                  <a:pt x="286" y="274"/>
                </a:cubicBezTo>
                <a:cubicBezTo>
                  <a:pt x="292" y="286"/>
                  <a:pt x="302" y="302"/>
                  <a:pt x="318" y="323"/>
                </a:cubicBezTo>
                <a:cubicBezTo>
                  <a:pt x="359" y="378"/>
                  <a:pt x="404" y="380"/>
                  <a:pt x="409" y="380"/>
                </a:cubicBezTo>
                <a:cubicBezTo>
                  <a:pt x="418" y="380"/>
                  <a:pt x="427" y="375"/>
                  <a:pt x="431" y="367"/>
                </a:cubicBezTo>
                <a:cubicBezTo>
                  <a:pt x="435" y="359"/>
                  <a:pt x="434" y="349"/>
                  <a:pt x="429" y="342"/>
                </a:cubicBezTo>
                <a:cubicBezTo>
                  <a:pt x="429" y="342"/>
                  <a:pt x="418" y="326"/>
                  <a:pt x="414" y="302"/>
                </a:cubicBezTo>
                <a:cubicBezTo>
                  <a:pt x="413" y="295"/>
                  <a:pt x="412" y="288"/>
                  <a:pt x="412" y="283"/>
                </a:cubicBezTo>
                <a:cubicBezTo>
                  <a:pt x="429" y="288"/>
                  <a:pt x="449" y="297"/>
                  <a:pt x="466" y="309"/>
                </a:cubicBezTo>
                <a:cubicBezTo>
                  <a:pt x="494" y="329"/>
                  <a:pt x="513" y="383"/>
                  <a:pt x="519" y="424"/>
                </a:cubicBezTo>
                <a:cubicBezTo>
                  <a:pt x="521" y="440"/>
                  <a:pt x="521" y="448"/>
                  <a:pt x="520" y="453"/>
                </a:cubicBezTo>
                <a:cubicBezTo>
                  <a:pt x="520" y="453"/>
                  <a:pt x="520" y="452"/>
                  <a:pt x="519" y="452"/>
                </a:cubicBezTo>
                <a:cubicBezTo>
                  <a:pt x="517" y="452"/>
                  <a:pt x="514" y="452"/>
                  <a:pt x="510" y="452"/>
                </a:cubicBezTo>
                <a:cubicBezTo>
                  <a:pt x="500" y="452"/>
                  <a:pt x="489" y="453"/>
                  <a:pt x="476" y="455"/>
                </a:cubicBezTo>
                <a:cubicBezTo>
                  <a:pt x="436" y="462"/>
                  <a:pt x="411" y="491"/>
                  <a:pt x="409" y="494"/>
                </a:cubicBezTo>
                <a:cubicBezTo>
                  <a:pt x="402" y="502"/>
                  <a:pt x="401" y="512"/>
                  <a:pt x="405" y="521"/>
                </a:cubicBezTo>
                <a:cubicBezTo>
                  <a:pt x="410" y="529"/>
                  <a:pt x="419" y="534"/>
                  <a:pt x="428" y="534"/>
                </a:cubicBezTo>
                <a:cubicBezTo>
                  <a:pt x="429" y="534"/>
                  <a:pt x="429" y="534"/>
                  <a:pt x="429" y="534"/>
                </a:cubicBezTo>
                <a:cubicBezTo>
                  <a:pt x="431" y="534"/>
                  <a:pt x="439" y="534"/>
                  <a:pt x="454" y="536"/>
                </a:cubicBezTo>
                <a:cubicBezTo>
                  <a:pt x="463" y="538"/>
                  <a:pt x="468" y="540"/>
                  <a:pt x="474" y="544"/>
                </a:cubicBezTo>
                <a:cubicBezTo>
                  <a:pt x="480" y="547"/>
                  <a:pt x="486" y="550"/>
                  <a:pt x="493" y="552"/>
                </a:cubicBezTo>
                <a:cubicBezTo>
                  <a:pt x="500" y="554"/>
                  <a:pt x="506" y="555"/>
                  <a:pt x="512" y="555"/>
                </a:cubicBezTo>
                <a:cubicBezTo>
                  <a:pt x="514" y="559"/>
                  <a:pt x="516" y="562"/>
                  <a:pt x="518" y="566"/>
                </a:cubicBezTo>
                <a:cubicBezTo>
                  <a:pt x="527" y="580"/>
                  <a:pt x="542" y="587"/>
                  <a:pt x="556" y="594"/>
                </a:cubicBezTo>
                <a:cubicBezTo>
                  <a:pt x="562" y="597"/>
                  <a:pt x="567" y="600"/>
                  <a:pt x="571" y="603"/>
                </a:cubicBezTo>
                <a:cubicBezTo>
                  <a:pt x="576" y="606"/>
                  <a:pt x="588" y="623"/>
                  <a:pt x="595" y="639"/>
                </a:cubicBezTo>
                <a:cubicBezTo>
                  <a:pt x="599" y="647"/>
                  <a:pt x="607" y="653"/>
                  <a:pt x="617" y="653"/>
                </a:cubicBezTo>
                <a:cubicBezTo>
                  <a:pt x="617" y="653"/>
                  <a:pt x="618" y="653"/>
                  <a:pt x="618" y="653"/>
                </a:cubicBezTo>
                <a:cubicBezTo>
                  <a:pt x="628" y="652"/>
                  <a:pt x="637" y="645"/>
                  <a:pt x="640" y="635"/>
                </a:cubicBezTo>
                <a:cubicBezTo>
                  <a:pt x="640" y="633"/>
                  <a:pt x="646" y="610"/>
                  <a:pt x="643" y="579"/>
                </a:cubicBezTo>
                <a:close/>
                <a:moveTo>
                  <a:pt x="148" y="208"/>
                </a:moveTo>
                <a:cubicBezTo>
                  <a:pt x="143" y="210"/>
                  <a:pt x="143" y="210"/>
                  <a:pt x="143" y="210"/>
                </a:cubicBezTo>
                <a:cubicBezTo>
                  <a:pt x="141" y="210"/>
                  <a:pt x="139" y="211"/>
                  <a:pt x="136" y="211"/>
                </a:cubicBezTo>
                <a:cubicBezTo>
                  <a:pt x="126" y="211"/>
                  <a:pt x="116" y="204"/>
                  <a:pt x="113" y="193"/>
                </a:cubicBezTo>
                <a:cubicBezTo>
                  <a:pt x="110" y="181"/>
                  <a:pt x="117" y="167"/>
                  <a:pt x="130" y="163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47" y="158"/>
                  <a:pt x="160" y="166"/>
                  <a:pt x="164" y="178"/>
                </a:cubicBezTo>
                <a:cubicBezTo>
                  <a:pt x="168" y="191"/>
                  <a:pt x="161" y="204"/>
                  <a:pt x="148" y="208"/>
                </a:cubicBezTo>
                <a:close/>
                <a:moveTo>
                  <a:pt x="148" y="208"/>
                </a:moveTo>
                <a:cubicBezTo>
                  <a:pt x="148" y="208"/>
                  <a:pt x="148" y="208"/>
                  <a:pt x="148" y="208"/>
                </a:cubicBezTo>
              </a:path>
            </a:pathLst>
          </a:custGeom>
          <a:solidFill>
            <a:srgbClr val="5248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18"/>
          <p:cNvSpPr/>
          <p:nvPr/>
        </p:nvSpPr>
        <p:spPr>
          <a:xfrm>
            <a:off x="3675062" y="3657600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5" name="Google Shape;113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7525" y="7234237"/>
            <a:ext cx="63817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18"/>
          <p:cNvSpPr txBox="1"/>
          <p:nvPr/>
        </p:nvSpPr>
        <p:spPr>
          <a:xfrm>
            <a:off x="3057525" y="4206875"/>
            <a:ext cx="16192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QUEENSTOWN</a:t>
            </a:r>
            <a:endParaRPr/>
          </a:p>
        </p:txBody>
      </p:sp>
      <p:pic>
        <p:nvPicPr>
          <p:cNvPr id="1137" name="Google Shape;113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5334000"/>
            <a:ext cx="663575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8100" y="2847975"/>
            <a:ext cx="67151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3112" y="3168650"/>
            <a:ext cx="674687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1625" y="3822700"/>
            <a:ext cx="5381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Google Shape;1141;p18"/>
          <p:cNvSpPr txBox="1"/>
          <p:nvPr/>
        </p:nvSpPr>
        <p:spPr>
          <a:xfrm>
            <a:off x="-4911725" y="3140075"/>
            <a:ext cx="35401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mount cook</a:t>
            </a:r>
            <a:endParaRPr/>
          </a:p>
        </p:txBody>
      </p:sp>
      <p:pic>
        <p:nvPicPr>
          <p:cNvPr id="1142" name="Google Shape;1142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49787" y="2590800"/>
            <a:ext cx="608012" cy="37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647700" y="-76200"/>
            <a:ext cx="138684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18"/>
          <p:cNvSpPr txBox="1"/>
          <p:nvPr/>
        </p:nvSpPr>
        <p:spPr>
          <a:xfrm>
            <a:off x="7207250" y="320675"/>
            <a:ext cx="35385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milford sound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9"/>
          <p:cNvSpPr/>
          <p:nvPr/>
        </p:nvSpPr>
        <p:spPr>
          <a:xfrm>
            <a:off x="1835150" y="-4724400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9"/>
          <p:cNvSpPr txBox="1"/>
          <p:nvPr/>
        </p:nvSpPr>
        <p:spPr>
          <a:xfrm>
            <a:off x="6705600" y="342900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pic>
        <p:nvPicPr>
          <p:cNvPr id="1151" name="Google Shape;11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325" y="933450"/>
            <a:ext cx="749300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19"/>
          <p:cNvSpPr/>
          <p:nvPr/>
        </p:nvSpPr>
        <p:spPr>
          <a:xfrm>
            <a:off x="5753100" y="3340100"/>
            <a:ext cx="1104900" cy="823912"/>
          </a:xfrm>
          <a:custGeom>
            <a:avLst/>
            <a:gdLst/>
            <a:ahLst/>
            <a:cxnLst/>
            <a:rect l="l" t="t" r="r" b="b"/>
            <a:pathLst>
              <a:path w="1024" h="768" extrusionOk="0">
                <a:moveTo>
                  <a:pt x="864" y="584"/>
                </a:moveTo>
                <a:cubicBezTo>
                  <a:pt x="864" y="432"/>
                  <a:pt x="864" y="432"/>
                  <a:pt x="864" y="432"/>
                </a:cubicBezTo>
                <a:cubicBezTo>
                  <a:pt x="864" y="335"/>
                  <a:pt x="769" y="256"/>
                  <a:pt x="672" y="256"/>
                </a:cubicBezTo>
                <a:cubicBezTo>
                  <a:pt x="448" y="256"/>
                  <a:pt x="448" y="256"/>
                  <a:pt x="448" y="256"/>
                </a:cubicBezTo>
                <a:cubicBezTo>
                  <a:pt x="448" y="176"/>
                  <a:pt x="448" y="176"/>
                  <a:pt x="448" y="176"/>
                </a:cubicBezTo>
                <a:cubicBezTo>
                  <a:pt x="448" y="79"/>
                  <a:pt x="369" y="0"/>
                  <a:pt x="272" y="0"/>
                </a:cubicBezTo>
                <a:cubicBezTo>
                  <a:pt x="194" y="0"/>
                  <a:pt x="128" y="51"/>
                  <a:pt x="105" y="121"/>
                </a:cubicBezTo>
                <a:cubicBezTo>
                  <a:pt x="54" y="139"/>
                  <a:pt x="0" y="168"/>
                  <a:pt x="0" y="208"/>
                </a:cubicBezTo>
                <a:cubicBezTo>
                  <a:pt x="0" y="245"/>
                  <a:pt x="48" y="273"/>
                  <a:pt x="96" y="292"/>
                </a:cubicBezTo>
                <a:cubicBezTo>
                  <a:pt x="96" y="432"/>
                  <a:pt x="96" y="432"/>
                  <a:pt x="96" y="432"/>
                </a:cubicBezTo>
                <a:cubicBezTo>
                  <a:pt x="96" y="529"/>
                  <a:pt x="175" y="608"/>
                  <a:pt x="272" y="608"/>
                </a:cubicBezTo>
                <a:cubicBezTo>
                  <a:pt x="352" y="608"/>
                  <a:pt x="352" y="608"/>
                  <a:pt x="352" y="608"/>
                </a:cubicBezTo>
                <a:cubicBezTo>
                  <a:pt x="352" y="679"/>
                  <a:pt x="409" y="736"/>
                  <a:pt x="480" y="736"/>
                </a:cubicBezTo>
                <a:cubicBezTo>
                  <a:pt x="480" y="608"/>
                  <a:pt x="480" y="608"/>
                  <a:pt x="480" y="608"/>
                </a:cubicBezTo>
                <a:cubicBezTo>
                  <a:pt x="679" y="608"/>
                  <a:pt x="679" y="608"/>
                  <a:pt x="679" y="608"/>
                </a:cubicBezTo>
                <a:cubicBezTo>
                  <a:pt x="616" y="644"/>
                  <a:pt x="576" y="706"/>
                  <a:pt x="576" y="768"/>
                </a:cubicBezTo>
                <a:cubicBezTo>
                  <a:pt x="704" y="768"/>
                  <a:pt x="704" y="768"/>
                  <a:pt x="704" y="768"/>
                </a:cubicBezTo>
                <a:cubicBezTo>
                  <a:pt x="736" y="768"/>
                  <a:pt x="800" y="736"/>
                  <a:pt x="800" y="704"/>
                </a:cubicBezTo>
                <a:cubicBezTo>
                  <a:pt x="800" y="736"/>
                  <a:pt x="864" y="768"/>
                  <a:pt x="896" y="768"/>
                </a:cubicBezTo>
                <a:cubicBezTo>
                  <a:pt x="1024" y="768"/>
                  <a:pt x="1024" y="768"/>
                  <a:pt x="1024" y="768"/>
                </a:cubicBezTo>
                <a:cubicBezTo>
                  <a:pt x="1024" y="689"/>
                  <a:pt x="959" y="610"/>
                  <a:pt x="864" y="584"/>
                </a:cubicBezTo>
                <a:close/>
                <a:moveTo>
                  <a:pt x="256" y="224"/>
                </a:moveTo>
                <a:cubicBezTo>
                  <a:pt x="238" y="224"/>
                  <a:pt x="224" y="210"/>
                  <a:pt x="224" y="192"/>
                </a:cubicBezTo>
                <a:cubicBezTo>
                  <a:pt x="224" y="174"/>
                  <a:pt x="238" y="160"/>
                  <a:pt x="256" y="160"/>
                </a:cubicBezTo>
                <a:cubicBezTo>
                  <a:pt x="274" y="160"/>
                  <a:pt x="288" y="174"/>
                  <a:pt x="288" y="192"/>
                </a:cubicBezTo>
                <a:cubicBezTo>
                  <a:pt x="288" y="210"/>
                  <a:pt x="274" y="224"/>
                  <a:pt x="256" y="224"/>
                </a:cubicBezTo>
                <a:close/>
                <a:moveTo>
                  <a:pt x="256" y="224"/>
                </a:moveTo>
                <a:cubicBezTo>
                  <a:pt x="256" y="224"/>
                  <a:pt x="256" y="224"/>
                  <a:pt x="256" y="224"/>
                </a:cubicBezTo>
              </a:path>
            </a:pathLst>
          </a:custGeom>
          <a:solidFill>
            <a:srgbClr val="5248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9"/>
          <p:cNvSpPr/>
          <p:nvPr/>
        </p:nvSpPr>
        <p:spPr>
          <a:xfrm>
            <a:off x="1857375" y="2370137"/>
            <a:ext cx="1000125" cy="1004887"/>
          </a:xfrm>
          <a:custGeom>
            <a:avLst/>
            <a:gdLst/>
            <a:ahLst/>
            <a:cxnLst/>
            <a:rect l="l" t="t" r="r" b="b"/>
            <a:pathLst>
              <a:path w="646" h="653" extrusionOk="0">
                <a:moveTo>
                  <a:pt x="643" y="579"/>
                </a:moveTo>
                <a:cubicBezTo>
                  <a:pt x="640" y="554"/>
                  <a:pt x="629" y="533"/>
                  <a:pt x="619" y="516"/>
                </a:cubicBezTo>
                <a:cubicBezTo>
                  <a:pt x="616" y="510"/>
                  <a:pt x="613" y="504"/>
                  <a:pt x="610" y="499"/>
                </a:cubicBezTo>
                <a:cubicBezTo>
                  <a:pt x="605" y="488"/>
                  <a:pt x="608" y="470"/>
                  <a:pt x="610" y="453"/>
                </a:cubicBezTo>
                <a:cubicBezTo>
                  <a:pt x="611" y="449"/>
                  <a:pt x="611" y="445"/>
                  <a:pt x="612" y="442"/>
                </a:cubicBezTo>
                <a:cubicBezTo>
                  <a:pt x="612" y="440"/>
                  <a:pt x="612" y="438"/>
                  <a:pt x="613" y="435"/>
                </a:cubicBezTo>
                <a:cubicBezTo>
                  <a:pt x="617" y="402"/>
                  <a:pt x="629" y="316"/>
                  <a:pt x="598" y="232"/>
                </a:cubicBezTo>
                <a:cubicBezTo>
                  <a:pt x="568" y="152"/>
                  <a:pt x="501" y="101"/>
                  <a:pt x="469" y="82"/>
                </a:cubicBezTo>
                <a:cubicBezTo>
                  <a:pt x="480" y="77"/>
                  <a:pt x="496" y="73"/>
                  <a:pt x="507" y="70"/>
                </a:cubicBezTo>
                <a:cubicBezTo>
                  <a:pt x="514" y="69"/>
                  <a:pt x="521" y="64"/>
                  <a:pt x="524" y="56"/>
                </a:cubicBezTo>
                <a:cubicBezTo>
                  <a:pt x="527" y="49"/>
                  <a:pt x="526" y="41"/>
                  <a:pt x="522" y="34"/>
                </a:cubicBezTo>
                <a:cubicBezTo>
                  <a:pt x="518" y="28"/>
                  <a:pt x="504" y="12"/>
                  <a:pt x="464" y="7"/>
                </a:cubicBezTo>
                <a:cubicBezTo>
                  <a:pt x="415" y="0"/>
                  <a:pt x="388" y="10"/>
                  <a:pt x="334" y="30"/>
                </a:cubicBezTo>
                <a:cubicBezTo>
                  <a:pt x="303" y="42"/>
                  <a:pt x="287" y="44"/>
                  <a:pt x="270" y="46"/>
                </a:cubicBezTo>
                <a:cubicBezTo>
                  <a:pt x="255" y="47"/>
                  <a:pt x="237" y="49"/>
                  <a:pt x="210" y="57"/>
                </a:cubicBezTo>
                <a:cubicBezTo>
                  <a:pt x="132" y="79"/>
                  <a:pt x="95" y="112"/>
                  <a:pt x="74" y="134"/>
                </a:cubicBezTo>
                <a:cubicBezTo>
                  <a:pt x="58" y="152"/>
                  <a:pt x="54" y="170"/>
                  <a:pt x="55" y="185"/>
                </a:cubicBezTo>
                <a:cubicBezTo>
                  <a:pt x="51" y="187"/>
                  <a:pt x="47" y="190"/>
                  <a:pt x="42" y="192"/>
                </a:cubicBezTo>
                <a:cubicBezTo>
                  <a:pt x="14" y="209"/>
                  <a:pt x="4" y="216"/>
                  <a:pt x="1" y="229"/>
                </a:cubicBezTo>
                <a:cubicBezTo>
                  <a:pt x="0" y="239"/>
                  <a:pt x="3" y="249"/>
                  <a:pt x="10" y="258"/>
                </a:cubicBezTo>
                <a:cubicBezTo>
                  <a:pt x="19" y="269"/>
                  <a:pt x="33" y="275"/>
                  <a:pt x="46" y="275"/>
                </a:cubicBezTo>
                <a:cubicBezTo>
                  <a:pt x="47" y="275"/>
                  <a:pt x="47" y="275"/>
                  <a:pt x="47" y="275"/>
                </a:cubicBezTo>
                <a:cubicBezTo>
                  <a:pt x="55" y="275"/>
                  <a:pt x="64" y="273"/>
                  <a:pt x="81" y="269"/>
                </a:cubicBezTo>
                <a:cubicBezTo>
                  <a:pt x="96" y="265"/>
                  <a:pt x="114" y="261"/>
                  <a:pt x="128" y="259"/>
                </a:cubicBezTo>
                <a:cubicBezTo>
                  <a:pt x="146" y="257"/>
                  <a:pt x="164" y="261"/>
                  <a:pt x="190" y="267"/>
                </a:cubicBezTo>
                <a:cubicBezTo>
                  <a:pt x="198" y="268"/>
                  <a:pt x="207" y="270"/>
                  <a:pt x="217" y="272"/>
                </a:cubicBezTo>
                <a:cubicBezTo>
                  <a:pt x="230" y="275"/>
                  <a:pt x="243" y="276"/>
                  <a:pt x="256" y="276"/>
                </a:cubicBezTo>
                <a:cubicBezTo>
                  <a:pt x="268" y="276"/>
                  <a:pt x="278" y="275"/>
                  <a:pt x="286" y="274"/>
                </a:cubicBezTo>
                <a:cubicBezTo>
                  <a:pt x="292" y="286"/>
                  <a:pt x="302" y="302"/>
                  <a:pt x="318" y="323"/>
                </a:cubicBezTo>
                <a:cubicBezTo>
                  <a:pt x="359" y="378"/>
                  <a:pt x="404" y="380"/>
                  <a:pt x="409" y="380"/>
                </a:cubicBezTo>
                <a:cubicBezTo>
                  <a:pt x="418" y="380"/>
                  <a:pt x="427" y="375"/>
                  <a:pt x="431" y="367"/>
                </a:cubicBezTo>
                <a:cubicBezTo>
                  <a:pt x="435" y="359"/>
                  <a:pt x="434" y="349"/>
                  <a:pt x="429" y="342"/>
                </a:cubicBezTo>
                <a:cubicBezTo>
                  <a:pt x="429" y="342"/>
                  <a:pt x="418" y="326"/>
                  <a:pt x="414" y="302"/>
                </a:cubicBezTo>
                <a:cubicBezTo>
                  <a:pt x="413" y="295"/>
                  <a:pt x="412" y="288"/>
                  <a:pt x="412" y="283"/>
                </a:cubicBezTo>
                <a:cubicBezTo>
                  <a:pt x="429" y="288"/>
                  <a:pt x="449" y="297"/>
                  <a:pt x="466" y="309"/>
                </a:cubicBezTo>
                <a:cubicBezTo>
                  <a:pt x="494" y="329"/>
                  <a:pt x="513" y="383"/>
                  <a:pt x="519" y="424"/>
                </a:cubicBezTo>
                <a:cubicBezTo>
                  <a:pt x="521" y="440"/>
                  <a:pt x="521" y="448"/>
                  <a:pt x="520" y="453"/>
                </a:cubicBezTo>
                <a:cubicBezTo>
                  <a:pt x="520" y="453"/>
                  <a:pt x="520" y="452"/>
                  <a:pt x="519" y="452"/>
                </a:cubicBezTo>
                <a:cubicBezTo>
                  <a:pt x="517" y="452"/>
                  <a:pt x="514" y="452"/>
                  <a:pt x="510" y="452"/>
                </a:cubicBezTo>
                <a:cubicBezTo>
                  <a:pt x="500" y="452"/>
                  <a:pt x="489" y="453"/>
                  <a:pt x="476" y="455"/>
                </a:cubicBezTo>
                <a:cubicBezTo>
                  <a:pt x="436" y="462"/>
                  <a:pt x="411" y="491"/>
                  <a:pt x="409" y="494"/>
                </a:cubicBezTo>
                <a:cubicBezTo>
                  <a:pt x="402" y="502"/>
                  <a:pt x="401" y="512"/>
                  <a:pt x="405" y="521"/>
                </a:cubicBezTo>
                <a:cubicBezTo>
                  <a:pt x="410" y="529"/>
                  <a:pt x="419" y="534"/>
                  <a:pt x="428" y="534"/>
                </a:cubicBezTo>
                <a:cubicBezTo>
                  <a:pt x="429" y="534"/>
                  <a:pt x="429" y="534"/>
                  <a:pt x="429" y="534"/>
                </a:cubicBezTo>
                <a:cubicBezTo>
                  <a:pt x="431" y="534"/>
                  <a:pt x="439" y="534"/>
                  <a:pt x="454" y="536"/>
                </a:cubicBezTo>
                <a:cubicBezTo>
                  <a:pt x="463" y="538"/>
                  <a:pt x="468" y="540"/>
                  <a:pt x="474" y="544"/>
                </a:cubicBezTo>
                <a:cubicBezTo>
                  <a:pt x="480" y="547"/>
                  <a:pt x="486" y="550"/>
                  <a:pt x="493" y="552"/>
                </a:cubicBezTo>
                <a:cubicBezTo>
                  <a:pt x="500" y="554"/>
                  <a:pt x="506" y="555"/>
                  <a:pt x="512" y="555"/>
                </a:cubicBezTo>
                <a:cubicBezTo>
                  <a:pt x="514" y="559"/>
                  <a:pt x="516" y="562"/>
                  <a:pt x="518" y="566"/>
                </a:cubicBezTo>
                <a:cubicBezTo>
                  <a:pt x="527" y="580"/>
                  <a:pt x="542" y="587"/>
                  <a:pt x="556" y="594"/>
                </a:cubicBezTo>
                <a:cubicBezTo>
                  <a:pt x="562" y="597"/>
                  <a:pt x="567" y="600"/>
                  <a:pt x="571" y="603"/>
                </a:cubicBezTo>
                <a:cubicBezTo>
                  <a:pt x="576" y="606"/>
                  <a:pt x="588" y="623"/>
                  <a:pt x="595" y="639"/>
                </a:cubicBezTo>
                <a:cubicBezTo>
                  <a:pt x="599" y="647"/>
                  <a:pt x="607" y="653"/>
                  <a:pt x="617" y="653"/>
                </a:cubicBezTo>
                <a:cubicBezTo>
                  <a:pt x="617" y="653"/>
                  <a:pt x="618" y="653"/>
                  <a:pt x="618" y="653"/>
                </a:cubicBezTo>
                <a:cubicBezTo>
                  <a:pt x="628" y="652"/>
                  <a:pt x="637" y="645"/>
                  <a:pt x="640" y="635"/>
                </a:cubicBezTo>
                <a:cubicBezTo>
                  <a:pt x="640" y="633"/>
                  <a:pt x="646" y="610"/>
                  <a:pt x="643" y="579"/>
                </a:cubicBezTo>
                <a:close/>
                <a:moveTo>
                  <a:pt x="148" y="208"/>
                </a:moveTo>
                <a:cubicBezTo>
                  <a:pt x="143" y="210"/>
                  <a:pt x="143" y="210"/>
                  <a:pt x="143" y="210"/>
                </a:cubicBezTo>
                <a:cubicBezTo>
                  <a:pt x="141" y="210"/>
                  <a:pt x="139" y="211"/>
                  <a:pt x="136" y="211"/>
                </a:cubicBezTo>
                <a:cubicBezTo>
                  <a:pt x="126" y="211"/>
                  <a:pt x="116" y="204"/>
                  <a:pt x="113" y="193"/>
                </a:cubicBezTo>
                <a:cubicBezTo>
                  <a:pt x="110" y="181"/>
                  <a:pt x="117" y="167"/>
                  <a:pt x="130" y="163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47" y="158"/>
                  <a:pt x="160" y="166"/>
                  <a:pt x="164" y="178"/>
                </a:cubicBezTo>
                <a:cubicBezTo>
                  <a:pt x="168" y="191"/>
                  <a:pt x="161" y="204"/>
                  <a:pt x="148" y="208"/>
                </a:cubicBezTo>
                <a:close/>
                <a:moveTo>
                  <a:pt x="148" y="208"/>
                </a:moveTo>
                <a:cubicBezTo>
                  <a:pt x="148" y="208"/>
                  <a:pt x="148" y="208"/>
                  <a:pt x="148" y="208"/>
                </a:cubicBezTo>
              </a:path>
            </a:pathLst>
          </a:custGeom>
          <a:solidFill>
            <a:srgbClr val="5248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9"/>
          <p:cNvSpPr/>
          <p:nvPr/>
        </p:nvSpPr>
        <p:spPr>
          <a:xfrm>
            <a:off x="3675062" y="3657600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5" name="Google Shape;115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7525" y="7234237"/>
            <a:ext cx="63817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19"/>
          <p:cNvSpPr txBox="1"/>
          <p:nvPr/>
        </p:nvSpPr>
        <p:spPr>
          <a:xfrm>
            <a:off x="3057525" y="4206875"/>
            <a:ext cx="16192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QUEENSTOWN</a:t>
            </a:r>
            <a:endParaRPr/>
          </a:p>
        </p:txBody>
      </p:sp>
      <p:pic>
        <p:nvPicPr>
          <p:cNvPr id="1157" name="Google Shape;115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2062" y="3589337"/>
            <a:ext cx="649287" cy="3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5200" y="5334000"/>
            <a:ext cx="663575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3112" y="3168650"/>
            <a:ext cx="674687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1625" y="3822700"/>
            <a:ext cx="5381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p19"/>
          <p:cNvSpPr txBox="1"/>
          <p:nvPr/>
        </p:nvSpPr>
        <p:spPr>
          <a:xfrm>
            <a:off x="12192000" y="8458200"/>
            <a:ext cx="35401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franz josef glacier</a:t>
            </a:r>
            <a:endParaRPr/>
          </a:p>
        </p:txBody>
      </p:sp>
      <p:pic>
        <p:nvPicPr>
          <p:cNvPr id="1162" name="Google Shape;1162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48100" y="2847975"/>
            <a:ext cx="67151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-42862"/>
            <a:ext cx="12369800" cy="77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19"/>
          <p:cNvSpPr txBox="1"/>
          <p:nvPr/>
        </p:nvSpPr>
        <p:spPr>
          <a:xfrm>
            <a:off x="50800" y="354012"/>
            <a:ext cx="35385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mount cook</a:t>
            </a:r>
            <a:endParaRPr/>
          </a:p>
        </p:txBody>
      </p:sp>
      <p:sp>
        <p:nvSpPr>
          <p:cNvPr id="1165" name="Google Shape;1165;p19"/>
          <p:cNvSpPr txBox="1"/>
          <p:nvPr/>
        </p:nvSpPr>
        <p:spPr>
          <a:xfrm>
            <a:off x="11811000" y="-1631950"/>
            <a:ext cx="35401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milford sound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20"/>
          <p:cNvSpPr/>
          <p:nvPr/>
        </p:nvSpPr>
        <p:spPr>
          <a:xfrm>
            <a:off x="1835150" y="-4724400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20"/>
          <p:cNvSpPr txBox="1"/>
          <p:nvPr/>
        </p:nvSpPr>
        <p:spPr>
          <a:xfrm>
            <a:off x="6705600" y="342900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pic>
        <p:nvPicPr>
          <p:cNvPr id="1172" name="Google Shape;11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325" y="933450"/>
            <a:ext cx="749300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20"/>
          <p:cNvSpPr/>
          <p:nvPr/>
        </p:nvSpPr>
        <p:spPr>
          <a:xfrm>
            <a:off x="5753100" y="3340100"/>
            <a:ext cx="1104900" cy="823912"/>
          </a:xfrm>
          <a:custGeom>
            <a:avLst/>
            <a:gdLst/>
            <a:ahLst/>
            <a:cxnLst/>
            <a:rect l="l" t="t" r="r" b="b"/>
            <a:pathLst>
              <a:path w="1024" h="768" extrusionOk="0">
                <a:moveTo>
                  <a:pt x="864" y="584"/>
                </a:moveTo>
                <a:cubicBezTo>
                  <a:pt x="864" y="432"/>
                  <a:pt x="864" y="432"/>
                  <a:pt x="864" y="432"/>
                </a:cubicBezTo>
                <a:cubicBezTo>
                  <a:pt x="864" y="335"/>
                  <a:pt x="769" y="256"/>
                  <a:pt x="672" y="256"/>
                </a:cubicBezTo>
                <a:cubicBezTo>
                  <a:pt x="448" y="256"/>
                  <a:pt x="448" y="256"/>
                  <a:pt x="448" y="256"/>
                </a:cubicBezTo>
                <a:cubicBezTo>
                  <a:pt x="448" y="176"/>
                  <a:pt x="448" y="176"/>
                  <a:pt x="448" y="176"/>
                </a:cubicBezTo>
                <a:cubicBezTo>
                  <a:pt x="448" y="79"/>
                  <a:pt x="369" y="0"/>
                  <a:pt x="272" y="0"/>
                </a:cubicBezTo>
                <a:cubicBezTo>
                  <a:pt x="194" y="0"/>
                  <a:pt x="128" y="51"/>
                  <a:pt x="105" y="121"/>
                </a:cubicBezTo>
                <a:cubicBezTo>
                  <a:pt x="54" y="139"/>
                  <a:pt x="0" y="168"/>
                  <a:pt x="0" y="208"/>
                </a:cubicBezTo>
                <a:cubicBezTo>
                  <a:pt x="0" y="245"/>
                  <a:pt x="48" y="273"/>
                  <a:pt x="96" y="292"/>
                </a:cubicBezTo>
                <a:cubicBezTo>
                  <a:pt x="96" y="432"/>
                  <a:pt x="96" y="432"/>
                  <a:pt x="96" y="432"/>
                </a:cubicBezTo>
                <a:cubicBezTo>
                  <a:pt x="96" y="529"/>
                  <a:pt x="175" y="608"/>
                  <a:pt x="272" y="608"/>
                </a:cubicBezTo>
                <a:cubicBezTo>
                  <a:pt x="352" y="608"/>
                  <a:pt x="352" y="608"/>
                  <a:pt x="352" y="608"/>
                </a:cubicBezTo>
                <a:cubicBezTo>
                  <a:pt x="352" y="679"/>
                  <a:pt x="409" y="736"/>
                  <a:pt x="480" y="736"/>
                </a:cubicBezTo>
                <a:cubicBezTo>
                  <a:pt x="480" y="608"/>
                  <a:pt x="480" y="608"/>
                  <a:pt x="480" y="608"/>
                </a:cubicBezTo>
                <a:cubicBezTo>
                  <a:pt x="679" y="608"/>
                  <a:pt x="679" y="608"/>
                  <a:pt x="679" y="608"/>
                </a:cubicBezTo>
                <a:cubicBezTo>
                  <a:pt x="616" y="644"/>
                  <a:pt x="576" y="706"/>
                  <a:pt x="576" y="768"/>
                </a:cubicBezTo>
                <a:cubicBezTo>
                  <a:pt x="704" y="768"/>
                  <a:pt x="704" y="768"/>
                  <a:pt x="704" y="768"/>
                </a:cubicBezTo>
                <a:cubicBezTo>
                  <a:pt x="736" y="768"/>
                  <a:pt x="800" y="736"/>
                  <a:pt x="800" y="704"/>
                </a:cubicBezTo>
                <a:cubicBezTo>
                  <a:pt x="800" y="736"/>
                  <a:pt x="864" y="768"/>
                  <a:pt x="896" y="768"/>
                </a:cubicBezTo>
                <a:cubicBezTo>
                  <a:pt x="1024" y="768"/>
                  <a:pt x="1024" y="768"/>
                  <a:pt x="1024" y="768"/>
                </a:cubicBezTo>
                <a:cubicBezTo>
                  <a:pt x="1024" y="689"/>
                  <a:pt x="959" y="610"/>
                  <a:pt x="864" y="584"/>
                </a:cubicBezTo>
                <a:close/>
                <a:moveTo>
                  <a:pt x="256" y="224"/>
                </a:moveTo>
                <a:cubicBezTo>
                  <a:pt x="238" y="224"/>
                  <a:pt x="224" y="210"/>
                  <a:pt x="224" y="192"/>
                </a:cubicBezTo>
                <a:cubicBezTo>
                  <a:pt x="224" y="174"/>
                  <a:pt x="238" y="160"/>
                  <a:pt x="256" y="160"/>
                </a:cubicBezTo>
                <a:cubicBezTo>
                  <a:pt x="274" y="160"/>
                  <a:pt x="288" y="174"/>
                  <a:pt x="288" y="192"/>
                </a:cubicBezTo>
                <a:cubicBezTo>
                  <a:pt x="288" y="210"/>
                  <a:pt x="274" y="224"/>
                  <a:pt x="256" y="224"/>
                </a:cubicBezTo>
                <a:close/>
                <a:moveTo>
                  <a:pt x="256" y="224"/>
                </a:moveTo>
                <a:cubicBezTo>
                  <a:pt x="256" y="224"/>
                  <a:pt x="256" y="224"/>
                  <a:pt x="256" y="224"/>
                </a:cubicBezTo>
              </a:path>
            </a:pathLst>
          </a:custGeom>
          <a:solidFill>
            <a:srgbClr val="5248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20"/>
          <p:cNvSpPr/>
          <p:nvPr/>
        </p:nvSpPr>
        <p:spPr>
          <a:xfrm>
            <a:off x="1857375" y="2370137"/>
            <a:ext cx="1000125" cy="1004887"/>
          </a:xfrm>
          <a:custGeom>
            <a:avLst/>
            <a:gdLst/>
            <a:ahLst/>
            <a:cxnLst/>
            <a:rect l="l" t="t" r="r" b="b"/>
            <a:pathLst>
              <a:path w="646" h="653" extrusionOk="0">
                <a:moveTo>
                  <a:pt x="643" y="579"/>
                </a:moveTo>
                <a:cubicBezTo>
                  <a:pt x="640" y="554"/>
                  <a:pt x="629" y="533"/>
                  <a:pt x="619" y="516"/>
                </a:cubicBezTo>
                <a:cubicBezTo>
                  <a:pt x="616" y="510"/>
                  <a:pt x="613" y="504"/>
                  <a:pt x="610" y="499"/>
                </a:cubicBezTo>
                <a:cubicBezTo>
                  <a:pt x="605" y="488"/>
                  <a:pt x="608" y="470"/>
                  <a:pt x="610" y="453"/>
                </a:cubicBezTo>
                <a:cubicBezTo>
                  <a:pt x="611" y="449"/>
                  <a:pt x="611" y="445"/>
                  <a:pt x="612" y="442"/>
                </a:cubicBezTo>
                <a:cubicBezTo>
                  <a:pt x="612" y="440"/>
                  <a:pt x="612" y="438"/>
                  <a:pt x="613" y="435"/>
                </a:cubicBezTo>
                <a:cubicBezTo>
                  <a:pt x="617" y="402"/>
                  <a:pt x="629" y="316"/>
                  <a:pt x="598" y="232"/>
                </a:cubicBezTo>
                <a:cubicBezTo>
                  <a:pt x="568" y="152"/>
                  <a:pt x="501" y="101"/>
                  <a:pt x="469" y="82"/>
                </a:cubicBezTo>
                <a:cubicBezTo>
                  <a:pt x="480" y="77"/>
                  <a:pt x="496" y="73"/>
                  <a:pt x="507" y="70"/>
                </a:cubicBezTo>
                <a:cubicBezTo>
                  <a:pt x="514" y="69"/>
                  <a:pt x="521" y="64"/>
                  <a:pt x="524" y="56"/>
                </a:cubicBezTo>
                <a:cubicBezTo>
                  <a:pt x="527" y="49"/>
                  <a:pt x="526" y="41"/>
                  <a:pt x="522" y="34"/>
                </a:cubicBezTo>
                <a:cubicBezTo>
                  <a:pt x="518" y="28"/>
                  <a:pt x="504" y="12"/>
                  <a:pt x="464" y="7"/>
                </a:cubicBezTo>
                <a:cubicBezTo>
                  <a:pt x="415" y="0"/>
                  <a:pt x="388" y="10"/>
                  <a:pt x="334" y="30"/>
                </a:cubicBezTo>
                <a:cubicBezTo>
                  <a:pt x="303" y="42"/>
                  <a:pt x="287" y="44"/>
                  <a:pt x="270" y="46"/>
                </a:cubicBezTo>
                <a:cubicBezTo>
                  <a:pt x="255" y="47"/>
                  <a:pt x="237" y="49"/>
                  <a:pt x="210" y="57"/>
                </a:cubicBezTo>
                <a:cubicBezTo>
                  <a:pt x="132" y="79"/>
                  <a:pt x="95" y="112"/>
                  <a:pt x="74" y="134"/>
                </a:cubicBezTo>
                <a:cubicBezTo>
                  <a:pt x="58" y="152"/>
                  <a:pt x="54" y="170"/>
                  <a:pt x="55" y="185"/>
                </a:cubicBezTo>
                <a:cubicBezTo>
                  <a:pt x="51" y="187"/>
                  <a:pt x="47" y="190"/>
                  <a:pt x="42" y="192"/>
                </a:cubicBezTo>
                <a:cubicBezTo>
                  <a:pt x="14" y="209"/>
                  <a:pt x="4" y="216"/>
                  <a:pt x="1" y="229"/>
                </a:cubicBezTo>
                <a:cubicBezTo>
                  <a:pt x="0" y="239"/>
                  <a:pt x="3" y="249"/>
                  <a:pt x="10" y="258"/>
                </a:cubicBezTo>
                <a:cubicBezTo>
                  <a:pt x="19" y="269"/>
                  <a:pt x="33" y="275"/>
                  <a:pt x="46" y="275"/>
                </a:cubicBezTo>
                <a:cubicBezTo>
                  <a:pt x="47" y="275"/>
                  <a:pt x="47" y="275"/>
                  <a:pt x="47" y="275"/>
                </a:cubicBezTo>
                <a:cubicBezTo>
                  <a:pt x="55" y="275"/>
                  <a:pt x="64" y="273"/>
                  <a:pt x="81" y="269"/>
                </a:cubicBezTo>
                <a:cubicBezTo>
                  <a:pt x="96" y="265"/>
                  <a:pt x="114" y="261"/>
                  <a:pt x="128" y="259"/>
                </a:cubicBezTo>
                <a:cubicBezTo>
                  <a:pt x="146" y="257"/>
                  <a:pt x="164" y="261"/>
                  <a:pt x="190" y="267"/>
                </a:cubicBezTo>
                <a:cubicBezTo>
                  <a:pt x="198" y="268"/>
                  <a:pt x="207" y="270"/>
                  <a:pt x="217" y="272"/>
                </a:cubicBezTo>
                <a:cubicBezTo>
                  <a:pt x="230" y="275"/>
                  <a:pt x="243" y="276"/>
                  <a:pt x="256" y="276"/>
                </a:cubicBezTo>
                <a:cubicBezTo>
                  <a:pt x="268" y="276"/>
                  <a:pt x="278" y="275"/>
                  <a:pt x="286" y="274"/>
                </a:cubicBezTo>
                <a:cubicBezTo>
                  <a:pt x="292" y="286"/>
                  <a:pt x="302" y="302"/>
                  <a:pt x="318" y="323"/>
                </a:cubicBezTo>
                <a:cubicBezTo>
                  <a:pt x="359" y="378"/>
                  <a:pt x="404" y="380"/>
                  <a:pt x="409" y="380"/>
                </a:cubicBezTo>
                <a:cubicBezTo>
                  <a:pt x="418" y="380"/>
                  <a:pt x="427" y="375"/>
                  <a:pt x="431" y="367"/>
                </a:cubicBezTo>
                <a:cubicBezTo>
                  <a:pt x="435" y="359"/>
                  <a:pt x="434" y="349"/>
                  <a:pt x="429" y="342"/>
                </a:cubicBezTo>
                <a:cubicBezTo>
                  <a:pt x="429" y="342"/>
                  <a:pt x="418" y="326"/>
                  <a:pt x="414" y="302"/>
                </a:cubicBezTo>
                <a:cubicBezTo>
                  <a:pt x="413" y="295"/>
                  <a:pt x="412" y="288"/>
                  <a:pt x="412" y="283"/>
                </a:cubicBezTo>
                <a:cubicBezTo>
                  <a:pt x="429" y="288"/>
                  <a:pt x="449" y="297"/>
                  <a:pt x="466" y="309"/>
                </a:cubicBezTo>
                <a:cubicBezTo>
                  <a:pt x="494" y="329"/>
                  <a:pt x="513" y="383"/>
                  <a:pt x="519" y="424"/>
                </a:cubicBezTo>
                <a:cubicBezTo>
                  <a:pt x="521" y="440"/>
                  <a:pt x="521" y="448"/>
                  <a:pt x="520" y="453"/>
                </a:cubicBezTo>
                <a:cubicBezTo>
                  <a:pt x="520" y="453"/>
                  <a:pt x="520" y="452"/>
                  <a:pt x="519" y="452"/>
                </a:cubicBezTo>
                <a:cubicBezTo>
                  <a:pt x="517" y="452"/>
                  <a:pt x="514" y="452"/>
                  <a:pt x="510" y="452"/>
                </a:cubicBezTo>
                <a:cubicBezTo>
                  <a:pt x="500" y="452"/>
                  <a:pt x="489" y="453"/>
                  <a:pt x="476" y="455"/>
                </a:cubicBezTo>
                <a:cubicBezTo>
                  <a:pt x="436" y="462"/>
                  <a:pt x="411" y="491"/>
                  <a:pt x="409" y="494"/>
                </a:cubicBezTo>
                <a:cubicBezTo>
                  <a:pt x="402" y="502"/>
                  <a:pt x="401" y="512"/>
                  <a:pt x="405" y="521"/>
                </a:cubicBezTo>
                <a:cubicBezTo>
                  <a:pt x="410" y="529"/>
                  <a:pt x="419" y="534"/>
                  <a:pt x="428" y="534"/>
                </a:cubicBezTo>
                <a:cubicBezTo>
                  <a:pt x="429" y="534"/>
                  <a:pt x="429" y="534"/>
                  <a:pt x="429" y="534"/>
                </a:cubicBezTo>
                <a:cubicBezTo>
                  <a:pt x="431" y="534"/>
                  <a:pt x="439" y="534"/>
                  <a:pt x="454" y="536"/>
                </a:cubicBezTo>
                <a:cubicBezTo>
                  <a:pt x="463" y="538"/>
                  <a:pt x="468" y="540"/>
                  <a:pt x="474" y="544"/>
                </a:cubicBezTo>
                <a:cubicBezTo>
                  <a:pt x="480" y="547"/>
                  <a:pt x="486" y="550"/>
                  <a:pt x="493" y="552"/>
                </a:cubicBezTo>
                <a:cubicBezTo>
                  <a:pt x="500" y="554"/>
                  <a:pt x="506" y="555"/>
                  <a:pt x="512" y="555"/>
                </a:cubicBezTo>
                <a:cubicBezTo>
                  <a:pt x="514" y="559"/>
                  <a:pt x="516" y="562"/>
                  <a:pt x="518" y="566"/>
                </a:cubicBezTo>
                <a:cubicBezTo>
                  <a:pt x="527" y="580"/>
                  <a:pt x="542" y="587"/>
                  <a:pt x="556" y="594"/>
                </a:cubicBezTo>
                <a:cubicBezTo>
                  <a:pt x="562" y="597"/>
                  <a:pt x="567" y="600"/>
                  <a:pt x="571" y="603"/>
                </a:cubicBezTo>
                <a:cubicBezTo>
                  <a:pt x="576" y="606"/>
                  <a:pt x="588" y="623"/>
                  <a:pt x="595" y="639"/>
                </a:cubicBezTo>
                <a:cubicBezTo>
                  <a:pt x="599" y="647"/>
                  <a:pt x="607" y="653"/>
                  <a:pt x="617" y="653"/>
                </a:cubicBezTo>
                <a:cubicBezTo>
                  <a:pt x="617" y="653"/>
                  <a:pt x="618" y="653"/>
                  <a:pt x="618" y="653"/>
                </a:cubicBezTo>
                <a:cubicBezTo>
                  <a:pt x="628" y="652"/>
                  <a:pt x="637" y="645"/>
                  <a:pt x="640" y="635"/>
                </a:cubicBezTo>
                <a:cubicBezTo>
                  <a:pt x="640" y="633"/>
                  <a:pt x="646" y="610"/>
                  <a:pt x="643" y="579"/>
                </a:cubicBezTo>
                <a:close/>
                <a:moveTo>
                  <a:pt x="148" y="208"/>
                </a:moveTo>
                <a:cubicBezTo>
                  <a:pt x="143" y="210"/>
                  <a:pt x="143" y="210"/>
                  <a:pt x="143" y="210"/>
                </a:cubicBezTo>
                <a:cubicBezTo>
                  <a:pt x="141" y="210"/>
                  <a:pt x="139" y="211"/>
                  <a:pt x="136" y="211"/>
                </a:cubicBezTo>
                <a:cubicBezTo>
                  <a:pt x="126" y="211"/>
                  <a:pt x="116" y="204"/>
                  <a:pt x="113" y="193"/>
                </a:cubicBezTo>
                <a:cubicBezTo>
                  <a:pt x="110" y="181"/>
                  <a:pt x="117" y="167"/>
                  <a:pt x="130" y="163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47" y="158"/>
                  <a:pt x="160" y="166"/>
                  <a:pt x="164" y="178"/>
                </a:cubicBezTo>
                <a:cubicBezTo>
                  <a:pt x="168" y="191"/>
                  <a:pt x="161" y="204"/>
                  <a:pt x="148" y="208"/>
                </a:cubicBezTo>
                <a:close/>
                <a:moveTo>
                  <a:pt x="148" y="208"/>
                </a:moveTo>
                <a:cubicBezTo>
                  <a:pt x="148" y="208"/>
                  <a:pt x="148" y="208"/>
                  <a:pt x="148" y="208"/>
                </a:cubicBezTo>
              </a:path>
            </a:pathLst>
          </a:custGeom>
          <a:solidFill>
            <a:srgbClr val="5248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20"/>
          <p:cNvSpPr/>
          <p:nvPr/>
        </p:nvSpPr>
        <p:spPr>
          <a:xfrm>
            <a:off x="3675062" y="3657600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6" name="Google Shape;117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7525" y="7234237"/>
            <a:ext cx="63817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20"/>
          <p:cNvSpPr txBox="1"/>
          <p:nvPr/>
        </p:nvSpPr>
        <p:spPr>
          <a:xfrm>
            <a:off x="3057525" y="4206875"/>
            <a:ext cx="16192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QUEENSTOWN</a:t>
            </a:r>
            <a:endParaRPr/>
          </a:p>
        </p:txBody>
      </p:sp>
      <p:pic>
        <p:nvPicPr>
          <p:cNvPr id="1178" name="Google Shape;117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2062" y="3589337"/>
            <a:ext cx="649287" cy="3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5200" y="5334000"/>
            <a:ext cx="663575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9787" y="2590800"/>
            <a:ext cx="608012" cy="37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1625" y="3822700"/>
            <a:ext cx="5381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83112" y="3168650"/>
            <a:ext cx="674687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400050" y="-53975"/>
            <a:ext cx="13296900" cy="69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20"/>
          <p:cNvSpPr txBox="1"/>
          <p:nvPr/>
        </p:nvSpPr>
        <p:spPr>
          <a:xfrm>
            <a:off x="8305800" y="5418137"/>
            <a:ext cx="35401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 dirty="0" err="1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franz</a:t>
            </a:r>
            <a:r>
              <a:rPr lang="en-US" sz="54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josef</a:t>
            </a:r>
            <a:r>
              <a:rPr lang="en-US" sz="54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 glacier</a:t>
            </a:r>
            <a:endParaRPr dirty="0"/>
          </a:p>
        </p:txBody>
      </p:sp>
      <p:sp>
        <p:nvSpPr>
          <p:cNvPr id="1185" name="Google Shape;1185;p20"/>
          <p:cNvSpPr txBox="1"/>
          <p:nvPr/>
        </p:nvSpPr>
        <p:spPr>
          <a:xfrm>
            <a:off x="-4114800" y="-1600200"/>
            <a:ext cx="35401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mount cook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21"/>
          <p:cNvSpPr/>
          <p:nvPr/>
        </p:nvSpPr>
        <p:spPr>
          <a:xfrm>
            <a:off x="1835150" y="-4724400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21"/>
          <p:cNvSpPr txBox="1"/>
          <p:nvPr/>
        </p:nvSpPr>
        <p:spPr>
          <a:xfrm>
            <a:off x="6705600" y="342900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pic>
        <p:nvPicPr>
          <p:cNvPr id="1192" name="Google Shape;11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325" y="933450"/>
            <a:ext cx="749300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21"/>
          <p:cNvSpPr/>
          <p:nvPr/>
        </p:nvSpPr>
        <p:spPr>
          <a:xfrm>
            <a:off x="5753100" y="3340100"/>
            <a:ext cx="1104900" cy="823912"/>
          </a:xfrm>
          <a:custGeom>
            <a:avLst/>
            <a:gdLst/>
            <a:ahLst/>
            <a:cxnLst/>
            <a:rect l="l" t="t" r="r" b="b"/>
            <a:pathLst>
              <a:path w="1024" h="768" extrusionOk="0">
                <a:moveTo>
                  <a:pt x="864" y="584"/>
                </a:moveTo>
                <a:cubicBezTo>
                  <a:pt x="864" y="432"/>
                  <a:pt x="864" y="432"/>
                  <a:pt x="864" y="432"/>
                </a:cubicBezTo>
                <a:cubicBezTo>
                  <a:pt x="864" y="335"/>
                  <a:pt x="769" y="256"/>
                  <a:pt x="672" y="256"/>
                </a:cubicBezTo>
                <a:cubicBezTo>
                  <a:pt x="448" y="256"/>
                  <a:pt x="448" y="256"/>
                  <a:pt x="448" y="256"/>
                </a:cubicBezTo>
                <a:cubicBezTo>
                  <a:pt x="448" y="176"/>
                  <a:pt x="448" y="176"/>
                  <a:pt x="448" y="176"/>
                </a:cubicBezTo>
                <a:cubicBezTo>
                  <a:pt x="448" y="79"/>
                  <a:pt x="369" y="0"/>
                  <a:pt x="272" y="0"/>
                </a:cubicBezTo>
                <a:cubicBezTo>
                  <a:pt x="194" y="0"/>
                  <a:pt x="128" y="51"/>
                  <a:pt x="105" y="121"/>
                </a:cubicBezTo>
                <a:cubicBezTo>
                  <a:pt x="54" y="139"/>
                  <a:pt x="0" y="168"/>
                  <a:pt x="0" y="208"/>
                </a:cubicBezTo>
                <a:cubicBezTo>
                  <a:pt x="0" y="245"/>
                  <a:pt x="48" y="273"/>
                  <a:pt x="96" y="292"/>
                </a:cubicBezTo>
                <a:cubicBezTo>
                  <a:pt x="96" y="432"/>
                  <a:pt x="96" y="432"/>
                  <a:pt x="96" y="432"/>
                </a:cubicBezTo>
                <a:cubicBezTo>
                  <a:pt x="96" y="529"/>
                  <a:pt x="175" y="608"/>
                  <a:pt x="272" y="608"/>
                </a:cubicBezTo>
                <a:cubicBezTo>
                  <a:pt x="352" y="608"/>
                  <a:pt x="352" y="608"/>
                  <a:pt x="352" y="608"/>
                </a:cubicBezTo>
                <a:cubicBezTo>
                  <a:pt x="352" y="679"/>
                  <a:pt x="409" y="736"/>
                  <a:pt x="480" y="736"/>
                </a:cubicBezTo>
                <a:cubicBezTo>
                  <a:pt x="480" y="608"/>
                  <a:pt x="480" y="608"/>
                  <a:pt x="480" y="608"/>
                </a:cubicBezTo>
                <a:cubicBezTo>
                  <a:pt x="679" y="608"/>
                  <a:pt x="679" y="608"/>
                  <a:pt x="679" y="608"/>
                </a:cubicBezTo>
                <a:cubicBezTo>
                  <a:pt x="616" y="644"/>
                  <a:pt x="576" y="706"/>
                  <a:pt x="576" y="768"/>
                </a:cubicBezTo>
                <a:cubicBezTo>
                  <a:pt x="704" y="768"/>
                  <a:pt x="704" y="768"/>
                  <a:pt x="704" y="768"/>
                </a:cubicBezTo>
                <a:cubicBezTo>
                  <a:pt x="736" y="768"/>
                  <a:pt x="800" y="736"/>
                  <a:pt x="800" y="704"/>
                </a:cubicBezTo>
                <a:cubicBezTo>
                  <a:pt x="800" y="736"/>
                  <a:pt x="864" y="768"/>
                  <a:pt x="896" y="768"/>
                </a:cubicBezTo>
                <a:cubicBezTo>
                  <a:pt x="1024" y="768"/>
                  <a:pt x="1024" y="768"/>
                  <a:pt x="1024" y="768"/>
                </a:cubicBezTo>
                <a:cubicBezTo>
                  <a:pt x="1024" y="689"/>
                  <a:pt x="959" y="610"/>
                  <a:pt x="864" y="584"/>
                </a:cubicBezTo>
                <a:close/>
                <a:moveTo>
                  <a:pt x="256" y="224"/>
                </a:moveTo>
                <a:cubicBezTo>
                  <a:pt x="238" y="224"/>
                  <a:pt x="224" y="210"/>
                  <a:pt x="224" y="192"/>
                </a:cubicBezTo>
                <a:cubicBezTo>
                  <a:pt x="224" y="174"/>
                  <a:pt x="238" y="160"/>
                  <a:pt x="256" y="160"/>
                </a:cubicBezTo>
                <a:cubicBezTo>
                  <a:pt x="274" y="160"/>
                  <a:pt x="288" y="174"/>
                  <a:pt x="288" y="192"/>
                </a:cubicBezTo>
                <a:cubicBezTo>
                  <a:pt x="288" y="210"/>
                  <a:pt x="274" y="224"/>
                  <a:pt x="256" y="224"/>
                </a:cubicBezTo>
                <a:close/>
                <a:moveTo>
                  <a:pt x="256" y="224"/>
                </a:moveTo>
                <a:cubicBezTo>
                  <a:pt x="256" y="224"/>
                  <a:pt x="256" y="224"/>
                  <a:pt x="256" y="224"/>
                </a:cubicBezTo>
              </a:path>
            </a:pathLst>
          </a:custGeom>
          <a:solidFill>
            <a:srgbClr val="5248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21"/>
          <p:cNvSpPr/>
          <p:nvPr/>
        </p:nvSpPr>
        <p:spPr>
          <a:xfrm>
            <a:off x="1857375" y="2370137"/>
            <a:ext cx="1000125" cy="1004887"/>
          </a:xfrm>
          <a:custGeom>
            <a:avLst/>
            <a:gdLst/>
            <a:ahLst/>
            <a:cxnLst/>
            <a:rect l="l" t="t" r="r" b="b"/>
            <a:pathLst>
              <a:path w="646" h="653" extrusionOk="0">
                <a:moveTo>
                  <a:pt x="643" y="579"/>
                </a:moveTo>
                <a:cubicBezTo>
                  <a:pt x="640" y="554"/>
                  <a:pt x="629" y="533"/>
                  <a:pt x="619" y="516"/>
                </a:cubicBezTo>
                <a:cubicBezTo>
                  <a:pt x="616" y="510"/>
                  <a:pt x="613" y="504"/>
                  <a:pt x="610" y="499"/>
                </a:cubicBezTo>
                <a:cubicBezTo>
                  <a:pt x="605" y="488"/>
                  <a:pt x="608" y="470"/>
                  <a:pt x="610" y="453"/>
                </a:cubicBezTo>
                <a:cubicBezTo>
                  <a:pt x="611" y="449"/>
                  <a:pt x="611" y="445"/>
                  <a:pt x="612" y="442"/>
                </a:cubicBezTo>
                <a:cubicBezTo>
                  <a:pt x="612" y="440"/>
                  <a:pt x="612" y="438"/>
                  <a:pt x="613" y="435"/>
                </a:cubicBezTo>
                <a:cubicBezTo>
                  <a:pt x="617" y="402"/>
                  <a:pt x="629" y="316"/>
                  <a:pt x="598" y="232"/>
                </a:cubicBezTo>
                <a:cubicBezTo>
                  <a:pt x="568" y="152"/>
                  <a:pt x="501" y="101"/>
                  <a:pt x="469" y="82"/>
                </a:cubicBezTo>
                <a:cubicBezTo>
                  <a:pt x="480" y="77"/>
                  <a:pt x="496" y="73"/>
                  <a:pt x="507" y="70"/>
                </a:cubicBezTo>
                <a:cubicBezTo>
                  <a:pt x="514" y="69"/>
                  <a:pt x="521" y="64"/>
                  <a:pt x="524" y="56"/>
                </a:cubicBezTo>
                <a:cubicBezTo>
                  <a:pt x="527" y="49"/>
                  <a:pt x="526" y="41"/>
                  <a:pt x="522" y="34"/>
                </a:cubicBezTo>
                <a:cubicBezTo>
                  <a:pt x="518" y="28"/>
                  <a:pt x="504" y="12"/>
                  <a:pt x="464" y="7"/>
                </a:cubicBezTo>
                <a:cubicBezTo>
                  <a:pt x="415" y="0"/>
                  <a:pt x="388" y="10"/>
                  <a:pt x="334" y="30"/>
                </a:cubicBezTo>
                <a:cubicBezTo>
                  <a:pt x="303" y="42"/>
                  <a:pt x="287" y="44"/>
                  <a:pt x="270" y="46"/>
                </a:cubicBezTo>
                <a:cubicBezTo>
                  <a:pt x="255" y="47"/>
                  <a:pt x="237" y="49"/>
                  <a:pt x="210" y="57"/>
                </a:cubicBezTo>
                <a:cubicBezTo>
                  <a:pt x="132" y="79"/>
                  <a:pt x="95" y="112"/>
                  <a:pt x="74" y="134"/>
                </a:cubicBezTo>
                <a:cubicBezTo>
                  <a:pt x="58" y="152"/>
                  <a:pt x="54" y="170"/>
                  <a:pt x="55" y="185"/>
                </a:cubicBezTo>
                <a:cubicBezTo>
                  <a:pt x="51" y="187"/>
                  <a:pt x="47" y="190"/>
                  <a:pt x="42" y="192"/>
                </a:cubicBezTo>
                <a:cubicBezTo>
                  <a:pt x="14" y="209"/>
                  <a:pt x="4" y="216"/>
                  <a:pt x="1" y="229"/>
                </a:cubicBezTo>
                <a:cubicBezTo>
                  <a:pt x="0" y="239"/>
                  <a:pt x="3" y="249"/>
                  <a:pt x="10" y="258"/>
                </a:cubicBezTo>
                <a:cubicBezTo>
                  <a:pt x="19" y="269"/>
                  <a:pt x="33" y="275"/>
                  <a:pt x="46" y="275"/>
                </a:cubicBezTo>
                <a:cubicBezTo>
                  <a:pt x="47" y="275"/>
                  <a:pt x="47" y="275"/>
                  <a:pt x="47" y="275"/>
                </a:cubicBezTo>
                <a:cubicBezTo>
                  <a:pt x="55" y="275"/>
                  <a:pt x="64" y="273"/>
                  <a:pt x="81" y="269"/>
                </a:cubicBezTo>
                <a:cubicBezTo>
                  <a:pt x="96" y="265"/>
                  <a:pt x="114" y="261"/>
                  <a:pt x="128" y="259"/>
                </a:cubicBezTo>
                <a:cubicBezTo>
                  <a:pt x="146" y="257"/>
                  <a:pt x="164" y="261"/>
                  <a:pt x="190" y="267"/>
                </a:cubicBezTo>
                <a:cubicBezTo>
                  <a:pt x="198" y="268"/>
                  <a:pt x="207" y="270"/>
                  <a:pt x="217" y="272"/>
                </a:cubicBezTo>
                <a:cubicBezTo>
                  <a:pt x="230" y="275"/>
                  <a:pt x="243" y="276"/>
                  <a:pt x="256" y="276"/>
                </a:cubicBezTo>
                <a:cubicBezTo>
                  <a:pt x="268" y="276"/>
                  <a:pt x="278" y="275"/>
                  <a:pt x="286" y="274"/>
                </a:cubicBezTo>
                <a:cubicBezTo>
                  <a:pt x="292" y="286"/>
                  <a:pt x="302" y="302"/>
                  <a:pt x="318" y="323"/>
                </a:cubicBezTo>
                <a:cubicBezTo>
                  <a:pt x="359" y="378"/>
                  <a:pt x="404" y="380"/>
                  <a:pt x="409" y="380"/>
                </a:cubicBezTo>
                <a:cubicBezTo>
                  <a:pt x="418" y="380"/>
                  <a:pt x="427" y="375"/>
                  <a:pt x="431" y="367"/>
                </a:cubicBezTo>
                <a:cubicBezTo>
                  <a:pt x="435" y="359"/>
                  <a:pt x="434" y="349"/>
                  <a:pt x="429" y="342"/>
                </a:cubicBezTo>
                <a:cubicBezTo>
                  <a:pt x="429" y="342"/>
                  <a:pt x="418" y="326"/>
                  <a:pt x="414" y="302"/>
                </a:cubicBezTo>
                <a:cubicBezTo>
                  <a:pt x="413" y="295"/>
                  <a:pt x="412" y="288"/>
                  <a:pt x="412" y="283"/>
                </a:cubicBezTo>
                <a:cubicBezTo>
                  <a:pt x="429" y="288"/>
                  <a:pt x="449" y="297"/>
                  <a:pt x="466" y="309"/>
                </a:cubicBezTo>
                <a:cubicBezTo>
                  <a:pt x="494" y="329"/>
                  <a:pt x="513" y="383"/>
                  <a:pt x="519" y="424"/>
                </a:cubicBezTo>
                <a:cubicBezTo>
                  <a:pt x="521" y="440"/>
                  <a:pt x="521" y="448"/>
                  <a:pt x="520" y="453"/>
                </a:cubicBezTo>
                <a:cubicBezTo>
                  <a:pt x="520" y="453"/>
                  <a:pt x="520" y="452"/>
                  <a:pt x="519" y="452"/>
                </a:cubicBezTo>
                <a:cubicBezTo>
                  <a:pt x="517" y="452"/>
                  <a:pt x="514" y="452"/>
                  <a:pt x="510" y="452"/>
                </a:cubicBezTo>
                <a:cubicBezTo>
                  <a:pt x="500" y="452"/>
                  <a:pt x="489" y="453"/>
                  <a:pt x="476" y="455"/>
                </a:cubicBezTo>
                <a:cubicBezTo>
                  <a:pt x="436" y="462"/>
                  <a:pt x="411" y="491"/>
                  <a:pt x="409" y="494"/>
                </a:cubicBezTo>
                <a:cubicBezTo>
                  <a:pt x="402" y="502"/>
                  <a:pt x="401" y="512"/>
                  <a:pt x="405" y="521"/>
                </a:cubicBezTo>
                <a:cubicBezTo>
                  <a:pt x="410" y="529"/>
                  <a:pt x="419" y="534"/>
                  <a:pt x="428" y="534"/>
                </a:cubicBezTo>
                <a:cubicBezTo>
                  <a:pt x="429" y="534"/>
                  <a:pt x="429" y="534"/>
                  <a:pt x="429" y="534"/>
                </a:cubicBezTo>
                <a:cubicBezTo>
                  <a:pt x="431" y="534"/>
                  <a:pt x="439" y="534"/>
                  <a:pt x="454" y="536"/>
                </a:cubicBezTo>
                <a:cubicBezTo>
                  <a:pt x="463" y="538"/>
                  <a:pt x="468" y="540"/>
                  <a:pt x="474" y="544"/>
                </a:cubicBezTo>
                <a:cubicBezTo>
                  <a:pt x="480" y="547"/>
                  <a:pt x="486" y="550"/>
                  <a:pt x="493" y="552"/>
                </a:cubicBezTo>
                <a:cubicBezTo>
                  <a:pt x="500" y="554"/>
                  <a:pt x="506" y="555"/>
                  <a:pt x="512" y="555"/>
                </a:cubicBezTo>
                <a:cubicBezTo>
                  <a:pt x="514" y="559"/>
                  <a:pt x="516" y="562"/>
                  <a:pt x="518" y="566"/>
                </a:cubicBezTo>
                <a:cubicBezTo>
                  <a:pt x="527" y="580"/>
                  <a:pt x="542" y="587"/>
                  <a:pt x="556" y="594"/>
                </a:cubicBezTo>
                <a:cubicBezTo>
                  <a:pt x="562" y="597"/>
                  <a:pt x="567" y="600"/>
                  <a:pt x="571" y="603"/>
                </a:cubicBezTo>
                <a:cubicBezTo>
                  <a:pt x="576" y="606"/>
                  <a:pt x="588" y="623"/>
                  <a:pt x="595" y="639"/>
                </a:cubicBezTo>
                <a:cubicBezTo>
                  <a:pt x="599" y="647"/>
                  <a:pt x="607" y="653"/>
                  <a:pt x="617" y="653"/>
                </a:cubicBezTo>
                <a:cubicBezTo>
                  <a:pt x="617" y="653"/>
                  <a:pt x="618" y="653"/>
                  <a:pt x="618" y="653"/>
                </a:cubicBezTo>
                <a:cubicBezTo>
                  <a:pt x="628" y="652"/>
                  <a:pt x="637" y="645"/>
                  <a:pt x="640" y="635"/>
                </a:cubicBezTo>
                <a:cubicBezTo>
                  <a:pt x="640" y="633"/>
                  <a:pt x="646" y="610"/>
                  <a:pt x="643" y="579"/>
                </a:cubicBezTo>
                <a:close/>
                <a:moveTo>
                  <a:pt x="148" y="208"/>
                </a:moveTo>
                <a:cubicBezTo>
                  <a:pt x="143" y="210"/>
                  <a:pt x="143" y="210"/>
                  <a:pt x="143" y="210"/>
                </a:cubicBezTo>
                <a:cubicBezTo>
                  <a:pt x="141" y="210"/>
                  <a:pt x="139" y="211"/>
                  <a:pt x="136" y="211"/>
                </a:cubicBezTo>
                <a:cubicBezTo>
                  <a:pt x="126" y="211"/>
                  <a:pt x="116" y="204"/>
                  <a:pt x="113" y="193"/>
                </a:cubicBezTo>
                <a:cubicBezTo>
                  <a:pt x="110" y="181"/>
                  <a:pt x="117" y="167"/>
                  <a:pt x="130" y="163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47" y="158"/>
                  <a:pt x="160" y="166"/>
                  <a:pt x="164" y="178"/>
                </a:cubicBezTo>
                <a:cubicBezTo>
                  <a:pt x="168" y="191"/>
                  <a:pt x="161" y="204"/>
                  <a:pt x="148" y="208"/>
                </a:cubicBezTo>
                <a:close/>
                <a:moveTo>
                  <a:pt x="148" y="208"/>
                </a:moveTo>
                <a:cubicBezTo>
                  <a:pt x="148" y="208"/>
                  <a:pt x="148" y="208"/>
                  <a:pt x="148" y="208"/>
                </a:cubicBezTo>
              </a:path>
            </a:pathLst>
          </a:custGeom>
          <a:solidFill>
            <a:srgbClr val="5248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21"/>
          <p:cNvSpPr/>
          <p:nvPr/>
        </p:nvSpPr>
        <p:spPr>
          <a:xfrm>
            <a:off x="3675062" y="3657600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6" name="Google Shape;119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7525" y="7234237"/>
            <a:ext cx="63817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21"/>
          <p:cNvSpPr txBox="1"/>
          <p:nvPr/>
        </p:nvSpPr>
        <p:spPr>
          <a:xfrm>
            <a:off x="3057525" y="4206875"/>
            <a:ext cx="16192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QUEENSTOWN</a:t>
            </a:r>
            <a:endParaRPr/>
          </a:p>
        </p:txBody>
      </p:sp>
      <p:pic>
        <p:nvPicPr>
          <p:cNvPr id="1198" name="Google Shape;119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5334000"/>
            <a:ext cx="663575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9787" y="2590800"/>
            <a:ext cx="608012" cy="37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48100" y="2847975"/>
            <a:ext cx="67151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1625" y="3822700"/>
            <a:ext cx="5381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21"/>
          <p:cNvSpPr txBox="1"/>
          <p:nvPr/>
        </p:nvSpPr>
        <p:spPr>
          <a:xfrm>
            <a:off x="12303125" y="3429000"/>
            <a:ext cx="35401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milford sound</a:t>
            </a:r>
            <a:endParaRPr/>
          </a:p>
        </p:txBody>
      </p:sp>
      <p:pic>
        <p:nvPicPr>
          <p:cNvPr id="1203" name="Google Shape;1203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32062" y="3589337"/>
            <a:ext cx="649287" cy="3254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21"/>
          <p:cNvSpPr txBox="1"/>
          <p:nvPr/>
        </p:nvSpPr>
        <p:spPr>
          <a:xfrm>
            <a:off x="10533062" y="7458075"/>
            <a:ext cx="35401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franz josef glacier</a:t>
            </a:r>
            <a:endParaRPr/>
          </a:p>
        </p:txBody>
      </p:sp>
      <p:pic>
        <p:nvPicPr>
          <p:cNvPr id="1205" name="Google Shape;1205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-76200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21"/>
          <p:cNvSpPr txBox="1"/>
          <p:nvPr/>
        </p:nvSpPr>
        <p:spPr>
          <a:xfrm>
            <a:off x="-2776537" y="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northern island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2"/>
          <p:cNvSpPr/>
          <p:nvPr/>
        </p:nvSpPr>
        <p:spPr>
          <a:xfrm>
            <a:off x="-1517650" y="198437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2"/>
          <p:cNvSpPr txBox="1"/>
          <p:nvPr/>
        </p:nvSpPr>
        <p:spPr>
          <a:xfrm>
            <a:off x="12192000" y="6823075"/>
            <a:ext cx="31242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/>
          </a:p>
        </p:txBody>
      </p:sp>
      <p:pic>
        <p:nvPicPr>
          <p:cNvPr id="1213" name="Google Shape;12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4575" y="3517900"/>
            <a:ext cx="2719387" cy="26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22"/>
          <p:cNvSpPr txBox="1"/>
          <p:nvPr/>
        </p:nvSpPr>
        <p:spPr>
          <a:xfrm>
            <a:off x="208807" y="3238932"/>
            <a:ext cx="6334496" cy="141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northern island</a:t>
            </a:r>
            <a:endParaRPr dirty="0"/>
          </a:p>
        </p:txBody>
      </p:sp>
      <p:sp>
        <p:nvSpPr>
          <p:cNvPr id="1215" name="Google Shape;1215;p22"/>
          <p:cNvSpPr txBox="1"/>
          <p:nvPr/>
        </p:nvSpPr>
        <p:spPr>
          <a:xfrm>
            <a:off x="6950075" y="791845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pic>
        <p:nvPicPr>
          <p:cNvPr id="1216" name="Google Shape;121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1420812"/>
            <a:ext cx="50006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05875" y="1420812"/>
            <a:ext cx="50006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86925" y="1420812"/>
            <a:ext cx="504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39412" y="1420812"/>
            <a:ext cx="50641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4500" y="2640012"/>
            <a:ext cx="50006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05875" y="2640012"/>
            <a:ext cx="50006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86925" y="2640012"/>
            <a:ext cx="504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39412" y="2640012"/>
            <a:ext cx="50641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64500" y="3786187"/>
            <a:ext cx="500062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05875" y="3786187"/>
            <a:ext cx="500062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86925" y="3786187"/>
            <a:ext cx="50482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39412" y="3786187"/>
            <a:ext cx="506412" cy="11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22"/>
          <p:cNvSpPr/>
          <p:nvPr/>
        </p:nvSpPr>
        <p:spPr>
          <a:xfrm>
            <a:off x="4370387" y="1211262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 txBox="1"/>
          <p:nvPr/>
        </p:nvSpPr>
        <p:spPr>
          <a:xfrm>
            <a:off x="2529445" y="1651000"/>
            <a:ext cx="257436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endParaRPr dirty="0"/>
          </a:p>
        </p:txBody>
      </p:sp>
      <p:sp>
        <p:nvSpPr>
          <p:cNvPr id="1230" name="Google Shape;1230;p22"/>
          <p:cNvSpPr/>
          <p:nvPr/>
        </p:nvSpPr>
        <p:spPr>
          <a:xfrm>
            <a:off x="4767262" y="5341937"/>
            <a:ext cx="379412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 txBox="1"/>
          <p:nvPr/>
        </p:nvSpPr>
        <p:spPr>
          <a:xfrm>
            <a:off x="4267200" y="5772150"/>
            <a:ext cx="13795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wellington</a:t>
            </a:r>
            <a:endParaRPr/>
          </a:p>
        </p:txBody>
      </p:sp>
      <p:sp>
        <p:nvSpPr>
          <p:cNvPr id="1232" name="Google Shape;1232;p22"/>
          <p:cNvSpPr/>
          <p:nvPr/>
        </p:nvSpPr>
        <p:spPr>
          <a:xfrm>
            <a:off x="4700587" y="5111750"/>
            <a:ext cx="498475" cy="334962"/>
          </a:xfrm>
          <a:custGeom>
            <a:avLst/>
            <a:gdLst/>
            <a:ahLst/>
            <a:cxnLst/>
            <a:rect l="l" t="t" r="r" b="b"/>
            <a:pathLst>
              <a:path w="3420" h="2304" extrusionOk="0">
                <a:moveTo>
                  <a:pt x="476" y="1882"/>
                </a:moveTo>
                <a:lnTo>
                  <a:pt x="2956" y="1882"/>
                </a:lnTo>
                <a:lnTo>
                  <a:pt x="2977" y="1885"/>
                </a:lnTo>
                <a:lnTo>
                  <a:pt x="2997" y="1892"/>
                </a:lnTo>
                <a:lnTo>
                  <a:pt x="3016" y="1903"/>
                </a:lnTo>
                <a:lnTo>
                  <a:pt x="3030" y="1918"/>
                </a:lnTo>
                <a:lnTo>
                  <a:pt x="3042" y="1936"/>
                </a:lnTo>
                <a:lnTo>
                  <a:pt x="3049" y="1956"/>
                </a:lnTo>
                <a:lnTo>
                  <a:pt x="3051" y="1978"/>
                </a:lnTo>
                <a:lnTo>
                  <a:pt x="3051" y="2209"/>
                </a:lnTo>
                <a:lnTo>
                  <a:pt x="3049" y="2230"/>
                </a:lnTo>
                <a:lnTo>
                  <a:pt x="3042" y="2250"/>
                </a:lnTo>
                <a:lnTo>
                  <a:pt x="3030" y="2269"/>
                </a:lnTo>
                <a:lnTo>
                  <a:pt x="3016" y="2283"/>
                </a:lnTo>
                <a:lnTo>
                  <a:pt x="2997" y="2295"/>
                </a:lnTo>
                <a:lnTo>
                  <a:pt x="2977" y="2302"/>
                </a:lnTo>
                <a:lnTo>
                  <a:pt x="2956" y="2304"/>
                </a:lnTo>
                <a:lnTo>
                  <a:pt x="476" y="2304"/>
                </a:lnTo>
                <a:lnTo>
                  <a:pt x="453" y="2302"/>
                </a:lnTo>
                <a:lnTo>
                  <a:pt x="433" y="2295"/>
                </a:lnTo>
                <a:lnTo>
                  <a:pt x="416" y="2283"/>
                </a:lnTo>
                <a:lnTo>
                  <a:pt x="400" y="2269"/>
                </a:lnTo>
                <a:lnTo>
                  <a:pt x="389" y="2250"/>
                </a:lnTo>
                <a:lnTo>
                  <a:pt x="381" y="2230"/>
                </a:lnTo>
                <a:lnTo>
                  <a:pt x="379" y="2209"/>
                </a:lnTo>
                <a:lnTo>
                  <a:pt x="379" y="1978"/>
                </a:lnTo>
                <a:lnTo>
                  <a:pt x="381" y="1956"/>
                </a:lnTo>
                <a:lnTo>
                  <a:pt x="389" y="1936"/>
                </a:lnTo>
                <a:lnTo>
                  <a:pt x="400" y="1918"/>
                </a:lnTo>
                <a:lnTo>
                  <a:pt x="416" y="1903"/>
                </a:lnTo>
                <a:lnTo>
                  <a:pt x="433" y="1892"/>
                </a:lnTo>
                <a:lnTo>
                  <a:pt x="453" y="1885"/>
                </a:lnTo>
                <a:lnTo>
                  <a:pt x="476" y="1882"/>
                </a:lnTo>
                <a:close/>
                <a:moveTo>
                  <a:pt x="1710" y="0"/>
                </a:moveTo>
                <a:lnTo>
                  <a:pt x="1746" y="3"/>
                </a:lnTo>
                <a:lnTo>
                  <a:pt x="1780" y="12"/>
                </a:lnTo>
                <a:lnTo>
                  <a:pt x="1812" y="27"/>
                </a:lnTo>
                <a:lnTo>
                  <a:pt x="1840" y="47"/>
                </a:lnTo>
                <a:lnTo>
                  <a:pt x="1864" y="72"/>
                </a:lnTo>
                <a:lnTo>
                  <a:pt x="1884" y="100"/>
                </a:lnTo>
                <a:lnTo>
                  <a:pt x="1899" y="131"/>
                </a:lnTo>
                <a:lnTo>
                  <a:pt x="1908" y="165"/>
                </a:lnTo>
                <a:lnTo>
                  <a:pt x="1911" y="201"/>
                </a:lnTo>
                <a:lnTo>
                  <a:pt x="1909" y="234"/>
                </a:lnTo>
                <a:lnTo>
                  <a:pt x="1902" y="264"/>
                </a:lnTo>
                <a:lnTo>
                  <a:pt x="1890" y="292"/>
                </a:lnTo>
                <a:lnTo>
                  <a:pt x="1875" y="318"/>
                </a:lnTo>
                <a:lnTo>
                  <a:pt x="1855" y="340"/>
                </a:lnTo>
                <a:lnTo>
                  <a:pt x="1856" y="340"/>
                </a:lnTo>
                <a:lnTo>
                  <a:pt x="2286" y="918"/>
                </a:lnTo>
                <a:lnTo>
                  <a:pt x="2314" y="951"/>
                </a:lnTo>
                <a:lnTo>
                  <a:pt x="2344" y="979"/>
                </a:lnTo>
                <a:lnTo>
                  <a:pt x="2377" y="1004"/>
                </a:lnTo>
                <a:lnTo>
                  <a:pt x="2414" y="1024"/>
                </a:lnTo>
                <a:lnTo>
                  <a:pt x="2451" y="1041"/>
                </a:lnTo>
                <a:lnTo>
                  <a:pt x="2490" y="1052"/>
                </a:lnTo>
                <a:lnTo>
                  <a:pt x="2532" y="1060"/>
                </a:lnTo>
                <a:lnTo>
                  <a:pt x="2573" y="1063"/>
                </a:lnTo>
                <a:lnTo>
                  <a:pt x="2614" y="1060"/>
                </a:lnTo>
                <a:lnTo>
                  <a:pt x="2654" y="1053"/>
                </a:lnTo>
                <a:lnTo>
                  <a:pt x="2692" y="1042"/>
                </a:lnTo>
                <a:lnTo>
                  <a:pt x="2729" y="1027"/>
                </a:lnTo>
                <a:lnTo>
                  <a:pt x="2764" y="1008"/>
                </a:lnTo>
                <a:lnTo>
                  <a:pt x="2796" y="985"/>
                </a:lnTo>
                <a:lnTo>
                  <a:pt x="2827" y="957"/>
                </a:lnTo>
                <a:lnTo>
                  <a:pt x="3093" y="691"/>
                </a:lnTo>
                <a:lnTo>
                  <a:pt x="3071" y="671"/>
                </a:lnTo>
                <a:lnTo>
                  <a:pt x="3053" y="649"/>
                </a:lnTo>
                <a:lnTo>
                  <a:pt x="3038" y="623"/>
                </a:lnTo>
                <a:lnTo>
                  <a:pt x="3026" y="595"/>
                </a:lnTo>
                <a:lnTo>
                  <a:pt x="3020" y="566"/>
                </a:lnTo>
                <a:lnTo>
                  <a:pt x="3017" y="534"/>
                </a:lnTo>
                <a:lnTo>
                  <a:pt x="3021" y="498"/>
                </a:lnTo>
                <a:lnTo>
                  <a:pt x="3030" y="464"/>
                </a:lnTo>
                <a:lnTo>
                  <a:pt x="3045" y="433"/>
                </a:lnTo>
                <a:lnTo>
                  <a:pt x="3065" y="405"/>
                </a:lnTo>
                <a:lnTo>
                  <a:pt x="3089" y="380"/>
                </a:lnTo>
                <a:lnTo>
                  <a:pt x="3117" y="360"/>
                </a:lnTo>
                <a:lnTo>
                  <a:pt x="3148" y="346"/>
                </a:lnTo>
                <a:lnTo>
                  <a:pt x="3183" y="336"/>
                </a:lnTo>
                <a:lnTo>
                  <a:pt x="3219" y="332"/>
                </a:lnTo>
                <a:lnTo>
                  <a:pt x="3255" y="336"/>
                </a:lnTo>
                <a:lnTo>
                  <a:pt x="3288" y="346"/>
                </a:lnTo>
                <a:lnTo>
                  <a:pt x="3321" y="360"/>
                </a:lnTo>
                <a:lnTo>
                  <a:pt x="3348" y="380"/>
                </a:lnTo>
                <a:lnTo>
                  <a:pt x="3372" y="405"/>
                </a:lnTo>
                <a:lnTo>
                  <a:pt x="3392" y="433"/>
                </a:lnTo>
                <a:lnTo>
                  <a:pt x="3408" y="464"/>
                </a:lnTo>
                <a:lnTo>
                  <a:pt x="3417" y="498"/>
                </a:lnTo>
                <a:lnTo>
                  <a:pt x="3420" y="534"/>
                </a:lnTo>
                <a:lnTo>
                  <a:pt x="3418" y="567"/>
                </a:lnTo>
                <a:lnTo>
                  <a:pt x="3410" y="597"/>
                </a:lnTo>
                <a:lnTo>
                  <a:pt x="3398" y="626"/>
                </a:lnTo>
                <a:lnTo>
                  <a:pt x="3382" y="652"/>
                </a:lnTo>
                <a:lnTo>
                  <a:pt x="3362" y="675"/>
                </a:lnTo>
                <a:lnTo>
                  <a:pt x="3339" y="695"/>
                </a:lnTo>
                <a:lnTo>
                  <a:pt x="3313" y="712"/>
                </a:lnTo>
                <a:lnTo>
                  <a:pt x="3285" y="724"/>
                </a:lnTo>
                <a:lnTo>
                  <a:pt x="3285" y="739"/>
                </a:lnTo>
                <a:lnTo>
                  <a:pt x="3283" y="752"/>
                </a:lnTo>
                <a:lnTo>
                  <a:pt x="3072" y="1598"/>
                </a:lnTo>
                <a:lnTo>
                  <a:pt x="3065" y="1618"/>
                </a:lnTo>
                <a:lnTo>
                  <a:pt x="3053" y="1636"/>
                </a:lnTo>
                <a:lnTo>
                  <a:pt x="3039" y="1650"/>
                </a:lnTo>
                <a:lnTo>
                  <a:pt x="3021" y="1661"/>
                </a:lnTo>
                <a:lnTo>
                  <a:pt x="3000" y="1668"/>
                </a:lnTo>
                <a:lnTo>
                  <a:pt x="2980" y="1671"/>
                </a:lnTo>
                <a:lnTo>
                  <a:pt x="1714" y="1677"/>
                </a:lnTo>
                <a:lnTo>
                  <a:pt x="448" y="1677"/>
                </a:lnTo>
                <a:lnTo>
                  <a:pt x="426" y="1674"/>
                </a:lnTo>
                <a:lnTo>
                  <a:pt x="406" y="1668"/>
                </a:lnTo>
                <a:lnTo>
                  <a:pt x="389" y="1656"/>
                </a:lnTo>
                <a:lnTo>
                  <a:pt x="373" y="1642"/>
                </a:lnTo>
                <a:lnTo>
                  <a:pt x="362" y="1624"/>
                </a:lnTo>
                <a:lnTo>
                  <a:pt x="354" y="1604"/>
                </a:lnTo>
                <a:lnTo>
                  <a:pt x="143" y="756"/>
                </a:lnTo>
                <a:lnTo>
                  <a:pt x="141" y="741"/>
                </a:lnTo>
                <a:lnTo>
                  <a:pt x="141" y="726"/>
                </a:lnTo>
                <a:lnTo>
                  <a:pt x="112" y="715"/>
                </a:lnTo>
                <a:lnTo>
                  <a:pt x="85" y="698"/>
                </a:lnTo>
                <a:lnTo>
                  <a:pt x="60" y="678"/>
                </a:lnTo>
                <a:lnTo>
                  <a:pt x="39" y="655"/>
                </a:lnTo>
                <a:lnTo>
                  <a:pt x="23" y="628"/>
                </a:lnTo>
                <a:lnTo>
                  <a:pt x="10" y="599"/>
                </a:lnTo>
                <a:lnTo>
                  <a:pt x="3" y="568"/>
                </a:lnTo>
                <a:lnTo>
                  <a:pt x="0" y="534"/>
                </a:lnTo>
                <a:lnTo>
                  <a:pt x="3" y="498"/>
                </a:lnTo>
                <a:lnTo>
                  <a:pt x="12" y="464"/>
                </a:lnTo>
                <a:lnTo>
                  <a:pt x="28" y="433"/>
                </a:lnTo>
                <a:lnTo>
                  <a:pt x="48" y="405"/>
                </a:lnTo>
                <a:lnTo>
                  <a:pt x="72" y="380"/>
                </a:lnTo>
                <a:lnTo>
                  <a:pt x="99" y="360"/>
                </a:lnTo>
                <a:lnTo>
                  <a:pt x="132" y="346"/>
                </a:lnTo>
                <a:lnTo>
                  <a:pt x="165" y="336"/>
                </a:lnTo>
                <a:lnTo>
                  <a:pt x="201" y="332"/>
                </a:lnTo>
                <a:lnTo>
                  <a:pt x="237" y="336"/>
                </a:lnTo>
                <a:lnTo>
                  <a:pt x="272" y="346"/>
                </a:lnTo>
                <a:lnTo>
                  <a:pt x="303" y="360"/>
                </a:lnTo>
                <a:lnTo>
                  <a:pt x="331" y="380"/>
                </a:lnTo>
                <a:lnTo>
                  <a:pt x="355" y="405"/>
                </a:lnTo>
                <a:lnTo>
                  <a:pt x="375" y="433"/>
                </a:lnTo>
                <a:lnTo>
                  <a:pt x="390" y="464"/>
                </a:lnTo>
                <a:lnTo>
                  <a:pt x="399" y="498"/>
                </a:lnTo>
                <a:lnTo>
                  <a:pt x="403" y="534"/>
                </a:lnTo>
                <a:lnTo>
                  <a:pt x="400" y="565"/>
                </a:lnTo>
                <a:lnTo>
                  <a:pt x="394" y="595"/>
                </a:lnTo>
                <a:lnTo>
                  <a:pt x="382" y="622"/>
                </a:lnTo>
                <a:lnTo>
                  <a:pt x="368" y="647"/>
                </a:lnTo>
                <a:lnTo>
                  <a:pt x="350" y="669"/>
                </a:lnTo>
                <a:lnTo>
                  <a:pt x="330" y="690"/>
                </a:lnTo>
                <a:lnTo>
                  <a:pt x="593" y="957"/>
                </a:lnTo>
                <a:lnTo>
                  <a:pt x="624" y="984"/>
                </a:lnTo>
                <a:lnTo>
                  <a:pt x="656" y="1007"/>
                </a:lnTo>
                <a:lnTo>
                  <a:pt x="691" y="1026"/>
                </a:lnTo>
                <a:lnTo>
                  <a:pt x="729" y="1042"/>
                </a:lnTo>
                <a:lnTo>
                  <a:pt x="767" y="1053"/>
                </a:lnTo>
                <a:lnTo>
                  <a:pt x="807" y="1060"/>
                </a:lnTo>
                <a:lnTo>
                  <a:pt x="848" y="1063"/>
                </a:lnTo>
                <a:lnTo>
                  <a:pt x="889" y="1060"/>
                </a:lnTo>
                <a:lnTo>
                  <a:pt x="930" y="1052"/>
                </a:lnTo>
                <a:lnTo>
                  <a:pt x="969" y="1041"/>
                </a:lnTo>
                <a:lnTo>
                  <a:pt x="1007" y="1024"/>
                </a:lnTo>
                <a:lnTo>
                  <a:pt x="1043" y="1005"/>
                </a:lnTo>
                <a:lnTo>
                  <a:pt x="1077" y="980"/>
                </a:lnTo>
                <a:lnTo>
                  <a:pt x="1107" y="952"/>
                </a:lnTo>
                <a:lnTo>
                  <a:pt x="1134" y="920"/>
                </a:lnTo>
                <a:lnTo>
                  <a:pt x="1568" y="344"/>
                </a:lnTo>
                <a:lnTo>
                  <a:pt x="1547" y="321"/>
                </a:lnTo>
                <a:lnTo>
                  <a:pt x="1531" y="294"/>
                </a:lnTo>
                <a:lnTo>
                  <a:pt x="1519" y="265"/>
                </a:lnTo>
                <a:lnTo>
                  <a:pt x="1511" y="235"/>
                </a:lnTo>
                <a:lnTo>
                  <a:pt x="1509" y="201"/>
                </a:lnTo>
                <a:lnTo>
                  <a:pt x="1512" y="165"/>
                </a:lnTo>
                <a:lnTo>
                  <a:pt x="1521" y="131"/>
                </a:lnTo>
                <a:lnTo>
                  <a:pt x="1536" y="100"/>
                </a:lnTo>
                <a:lnTo>
                  <a:pt x="1556" y="72"/>
                </a:lnTo>
                <a:lnTo>
                  <a:pt x="1580" y="47"/>
                </a:lnTo>
                <a:lnTo>
                  <a:pt x="1608" y="27"/>
                </a:lnTo>
                <a:lnTo>
                  <a:pt x="1640" y="12"/>
                </a:lnTo>
                <a:lnTo>
                  <a:pt x="1674" y="3"/>
                </a:lnTo>
                <a:lnTo>
                  <a:pt x="1710" y="0"/>
                </a:lnTo>
                <a:close/>
              </a:path>
            </a:pathLst>
          </a:custGeom>
          <a:solidFill>
            <a:srgbClr val="FEB5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3" name="Google Shape;1233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14787" y="442912"/>
            <a:ext cx="5842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30725" y="2289175"/>
            <a:ext cx="544512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99187" y="3425825"/>
            <a:ext cx="63817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603625" y="1096962"/>
            <a:ext cx="727075" cy="4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22"/>
          <p:cNvSpPr txBox="1"/>
          <p:nvPr/>
        </p:nvSpPr>
        <p:spPr>
          <a:xfrm>
            <a:off x="10234612" y="-1395412"/>
            <a:ext cx="35401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23"/>
          <p:cNvSpPr/>
          <p:nvPr/>
        </p:nvSpPr>
        <p:spPr>
          <a:xfrm>
            <a:off x="-1517650" y="198437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3"/>
          <p:cNvSpPr txBox="1"/>
          <p:nvPr/>
        </p:nvSpPr>
        <p:spPr>
          <a:xfrm>
            <a:off x="12192000" y="6823075"/>
            <a:ext cx="31242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/>
          </a:p>
        </p:txBody>
      </p:sp>
      <p:pic>
        <p:nvPicPr>
          <p:cNvPr id="1244" name="Google Shape;124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4575" y="3517900"/>
            <a:ext cx="2719387" cy="26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23"/>
          <p:cNvSpPr txBox="1"/>
          <p:nvPr/>
        </p:nvSpPr>
        <p:spPr>
          <a:xfrm>
            <a:off x="838200" y="1576387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northern island</a:t>
            </a:r>
            <a:endParaRPr/>
          </a:p>
        </p:txBody>
      </p:sp>
      <p:sp>
        <p:nvSpPr>
          <p:cNvPr id="1246" name="Google Shape;1246;p23"/>
          <p:cNvSpPr txBox="1"/>
          <p:nvPr/>
        </p:nvSpPr>
        <p:spPr>
          <a:xfrm>
            <a:off x="6950075" y="791845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pic>
        <p:nvPicPr>
          <p:cNvPr id="1247" name="Google Shape;124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1420812"/>
            <a:ext cx="50006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05875" y="1420812"/>
            <a:ext cx="50006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86925" y="1420812"/>
            <a:ext cx="504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39412" y="1420812"/>
            <a:ext cx="50641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4500" y="2640012"/>
            <a:ext cx="50006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05875" y="2640012"/>
            <a:ext cx="50006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86925" y="2640012"/>
            <a:ext cx="504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39412" y="2640012"/>
            <a:ext cx="50641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64500" y="3786187"/>
            <a:ext cx="500062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05875" y="3786187"/>
            <a:ext cx="500062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86925" y="3786187"/>
            <a:ext cx="50482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39412" y="3786187"/>
            <a:ext cx="506412" cy="11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23"/>
          <p:cNvSpPr/>
          <p:nvPr/>
        </p:nvSpPr>
        <p:spPr>
          <a:xfrm>
            <a:off x="4370387" y="1211262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3"/>
          <p:cNvSpPr txBox="1"/>
          <p:nvPr/>
        </p:nvSpPr>
        <p:spPr>
          <a:xfrm>
            <a:off x="4014787" y="1651000"/>
            <a:ext cx="10890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endParaRPr/>
          </a:p>
        </p:txBody>
      </p:sp>
      <p:sp>
        <p:nvSpPr>
          <p:cNvPr id="1261" name="Google Shape;1261;p23"/>
          <p:cNvSpPr/>
          <p:nvPr/>
        </p:nvSpPr>
        <p:spPr>
          <a:xfrm>
            <a:off x="4767262" y="5341937"/>
            <a:ext cx="379412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3"/>
          <p:cNvSpPr txBox="1"/>
          <p:nvPr/>
        </p:nvSpPr>
        <p:spPr>
          <a:xfrm>
            <a:off x="4267200" y="5772150"/>
            <a:ext cx="13795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wellington</a:t>
            </a:r>
            <a:endParaRPr/>
          </a:p>
        </p:txBody>
      </p:sp>
      <p:sp>
        <p:nvSpPr>
          <p:cNvPr id="1263" name="Google Shape;1263;p23"/>
          <p:cNvSpPr/>
          <p:nvPr/>
        </p:nvSpPr>
        <p:spPr>
          <a:xfrm>
            <a:off x="4700587" y="5111750"/>
            <a:ext cx="498475" cy="334962"/>
          </a:xfrm>
          <a:custGeom>
            <a:avLst/>
            <a:gdLst/>
            <a:ahLst/>
            <a:cxnLst/>
            <a:rect l="l" t="t" r="r" b="b"/>
            <a:pathLst>
              <a:path w="3420" h="2304" extrusionOk="0">
                <a:moveTo>
                  <a:pt x="476" y="1882"/>
                </a:moveTo>
                <a:lnTo>
                  <a:pt x="2956" y="1882"/>
                </a:lnTo>
                <a:lnTo>
                  <a:pt x="2977" y="1885"/>
                </a:lnTo>
                <a:lnTo>
                  <a:pt x="2997" y="1892"/>
                </a:lnTo>
                <a:lnTo>
                  <a:pt x="3016" y="1903"/>
                </a:lnTo>
                <a:lnTo>
                  <a:pt x="3030" y="1918"/>
                </a:lnTo>
                <a:lnTo>
                  <a:pt x="3042" y="1936"/>
                </a:lnTo>
                <a:lnTo>
                  <a:pt x="3049" y="1956"/>
                </a:lnTo>
                <a:lnTo>
                  <a:pt x="3051" y="1978"/>
                </a:lnTo>
                <a:lnTo>
                  <a:pt x="3051" y="2209"/>
                </a:lnTo>
                <a:lnTo>
                  <a:pt x="3049" y="2230"/>
                </a:lnTo>
                <a:lnTo>
                  <a:pt x="3042" y="2250"/>
                </a:lnTo>
                <a:lnTo>
                  <a:pt x="3030" y="2269"/>
                </a:lnTo>
                <a:lnTo>
                  <a:pt x="3016" y="2283"/>
                </a:lnTo>
                <a:lnTo>
                  <a:pt x="2997" y="2295"/>
                </a:lnTo>
                <a:lnTo>
                  <a:pt x="2977" y="2302"/>
                </a:lnTo>
                <a:lnTo>
                  <a:pt x="2956" y="2304"/>
                </a:lnTo>
                <a:lnTo>
                  <a:pt x="476" y="2304"/>
                </a:lnTo>
                <a:lnTo>
                  <a:pt x="453" y="2302"/>
                </a:lnTo>
                <a:lnTo>
                  <a:pt x="433" y="2295"/>
                </a:lnTo>
                <a:lnTo>
                  <a:pt x="416" y="2283"/>
                </a:lnTo>
                <a:lnTo>
                  <a:pt x="400" y="2269"/>
                </a:lnTo>
                <a:lnTo>
                  <a:pt x="389" y="2250"/>
                </a:lnTo>
                <a:lnTo>
                  <a:pt x="381" y="2230"/>
                </a:lnTo>
                <a:lnTo>
                  <a:pt x="379" y="2209"/>
                </a:lnTo>
                <a:lnTo>
                  <a:pt x="379" y="1978"/>
                </a:lnTo>
                <a:lnTo>
                  <a:pt x="381" y="1956"/>
                </a:lnTo>
                <a:lnTo>
                  <a:pt x="389" y="1936"/>
                </a:lnTo>
                <a:lnTo>
                  <a:pt x="400" y="1918"/>
                </a:lnTo>
                <a:lnTo>
                  <a:pt x="416" y="1903"/>
                </a:lnTo>
                <a:lnTo>
                  <a:pt x="433" y="1892"/>
                </a:lnTo>
                <a:lnTo>
                  <a:pt x="453" y="1885"/>
                </a:lnTo>
                <a:lnTo>
                  <a:pt x="476" y="1882"/>
                </a:lnTo>
                <a:close/>
                <a:moveTo>
                  <a:pt x="1710" y="0"/>
                </a:moveTo>
                <a:lnTo>
                  <a:pt x="1746" y="3"/>
                </a:lnTo>
                <a:lnTo>
                  <a:pt x="1780" y="12"/>
                </a:lnTo>
                <a:lnTo>
                  <a:pt x="1812" y="27"/>
                </a:lnTo>
                <a:lnTo>
                  <a:pt x="1840" y="47"/>
                </a:lnTo>
                <a:lnTo>
                  <a:pt x="1864" y="72"/>
                </a:lnTo>
                <a:lnTo>
                  <a:pt x="1884" y="100"/>
                </a:lnTo>
                <a:lnTo>
                  <a:pt x="1899" y="131"/>
                </a:lnTo>
                <a:lnTo>
                  <a:pt x="1908" y="165"/>
                </a:lnTo>
                <a:lnTo>
                  <a:pt x="1911" y="201"/>
                </a:lnTo>
                <a:lnTo>
                  <a:pt x="1909" y="234"/>
                </a:lnTo>
                <a:lnTo>
                  <a:pt x="1902" y="264"/>
                </a:lnTo>
                <a:lnTo>
                  <a:pt x="1890" y="292"/>
                </a:lnTo>
                <a:lnTo>
                  <a:pt x="1875" y="318"/>
                </a:lnTo>
                <a:lnTo>
                  <a:pt x="1855" y="340"/>
                </a:lnTo>
                <a:lnTo>
                  <a:pt x="1856" y="340"/>
                </a:lnTo>
                <a:lnTo>
                  <a:pt x="2286" y="918"/>
                </a:lnTo>
                <a:lnTo>
                  <a:pt x="2314" y="951"/>
                </a:lnTo>
                <a:lnTo>
                  <a:pt x="2344" y="979"/>
                </a:lnTo>
                <a:lnTo>
                  <a:pt x="2377" y="1004"/>
                </a:lnTo>
                <a:lnTo>
                  <a:pt x="2414" y="1024"/>
                </a:lnTo>
                <a:lnTo>
                  <a:pt x="2451" y="1041"/>
                </a:lnTo>
                <a:lnTo>
                  <a:pt x="2490" y="1052"/>
                </a:lnTo>
                <a:lnTo>
                  <a:pt x="2532" y="1060"/>
                </a:lnTo>
                <a:lnTo>
                  <a:pt x="2573" y="1063"/>
                </a:lnTo>
                <a:lnTo>
                  <a:pt x="2614" y="1060"/>
                </a:lnTo>
                <a:lnTo>
                  <a:pt x="2654" y="1053"/>
                </a:lnTo>
                <a:lnTo>
                  <a:pt x="2692" y="1042"/>
                </a:lnTo>
                <a:lnTo>
                  <a:pt x="2729" y="1027"/>
                </a:lnTo>
                <a:lnTo>
                  <a:pt x="2764" y="1008"/>
                </a:lnTo>
                <a:lnTo>
                  <a:pt x="2796" y="985"/>
                </a:lnTo>
                <a:lnTo>
                  <a:pt x="2827" y="957"/>
                </a:lnTo>
                <a:lnTo>
                  <a:pt x="3093" y="691"/>
                </a:lnTo>
                <a:lnTo>
                  <a:pt x="3071" y="671"/>
                </a:lnTo>
                <a:lnTo>
                  <a:pt x="3053" y="649"/>
                </a:lnTo>
                <a:lnTo>
                  <a:pt x="3038" y="623"/>
                </a:lnTo>
                <a:lnTo>
                  <a:pt x="3026" y="595"/>
                </a:lnTo>
                <a:lnTo>
                  <a:pt x="3020" y="566"/>
                </a:lnTo>
                <a:lnTo>
                  <a:pt x="3017" y="534"/>
                </a:lnTo>
                <a:lnTo>
                  <a:pt x="3021" y="498"/>
                </a:lnTo>
                <a:lnTo>
                  <a:pt x="3030" y="464"/>
                </a:lnTo>
                <a:lnTo>
                  <a:pt x="3045" y="433"/>
                </a:lnTo>
                <a:lnTo>
                  <a:pt x="3065" y="405"/>
                </a:lnTo>
                <a:lnTo>
                  <a:pt x="3089" y="380"/>
                </a:lnTo>
                <a:lnTo>
                  <a:pt x="3117" y="360"/>
                </a:lnTo>
                <a:lnTo>
                  <a:pt x="3148" y="346"/>
                </a:lnTo>
                <a:lnTo>
                  <a:pt x="3183" y="336"/>
                </a:lnTo>
                <a:lnTo>
                  <a:pt x="3219" y="332"/>
                </a:lnTo>
                <a:lnTo>
                  <a:pt x="3255" y="336"/>
                </a:lnTo>
                <a:lnTo>
                  <a:pt x="3288" y="346"/>
                </a:lnTo>
                <a:lnTo>
                  <a:pt x="3321" y="360"/>
                </a:lnTo>
                <a:lnTo>
                  <a:pt x="3348" y="380"/>
                </a:lnTo>
                <a:lnTo>
                  <a:pt x="3372" y="405"/>
                </a:lnTo>
                <a:lnTo>
                  <a:pt x="3392" y="433"/>
                </a:lnTo>
                <a:lnTo>
                  <a:pt x="3408" y="464"/>
                </a:lnTo>
                <a:lnTo>
                  <a:pt x="3417" y="498"/>
                </a:lnTo>
                <a:lnTo>
                  <a:pt x="3420" y="534"/>
                </a:lnTo>
                <a:lnTo>
                  <a:pt x="3418" y="567"/>
                </a:lnTo>
                <a:lnTo>
                  <a:pt x="3410" y="597"/>
                </a:lnTo>
                <a:lnTo>
                  <a:pt x="3398" y="626"/>
                </a:lnTo>
                <a:lnTo>
                  <a:pt x="3382" y="652"/>
                </a:lnTo>
                <a:lnTo>
                  <a:pt x="3362" y="675"/>
                </a:lnTo>
                <a:lnTo>
                  <a:pt x="3339" y="695"/>
                </a:lnTo>
                <a:lnTo>
                  <a:pt x="3313" y="712"/>
                </a:lnTo>
                <a:lnTo>
                  <a:pt x="3285" y="724"/>
                </a:lnTo>
                <a:lnTo>
                  <a:pt x="3285" y="739"/>
                </a:lnTo>
                <a:lnTo>
                  <a:pt x="3283" y="752"/>
                </a:lnTo>
                <a:lnTo>
                  <a:pt x="3072" y="1598"/>
                </a:lnTo>
                <a:lnTo>
                  <a:pt x="3065" y="1618"/>
                </a:lnTo>
                <a:lnTo>
                  <a:pt x="3053" y="1636"/>
                </a:lnTo>
                <a:lnTo>
                  <a:pt x="3039" y="1650"/>
                </a:lnTo>
                <a:lnTo>
                  <a:pt x="3021" y="1661"/>
                </a:lnTo>
                <a:lnTo>
                  <a:pt x="3000" y="1668"/>
                </a:lnTo>
                <a:lnTo>
                  <a:pt x="2980" y="1671"/>
                </a:lnTo>
                <a:lnTo>
                  <a:pt x="1714" y="1677"/>
                </a:lnTo>
                <a:lnTo>
                  <a:pt x="448" y="1677"/>
                </a:lnTo>
                <a:lnTo>
                  <a:pt x="426" y="1674"/>
                </a:lnTo>
                <a:lnTo>
                  <a:pt x="406" y="1668"/>
                </a:lnTo>
                <a:lnTo>
                  <a:pt x="389" y="1656"/>
                </a:lnTo>
                <a:lnTo>
                  <a:pt x="373" y="1642"/>
                </a:lnTo>
                <a:lnTo>
                  <a:pt x="362" y="1624"/>
                </a:lnTo>
                <a:lnTo>
                  <a:pt x="354" y="1604"/>
                </a:lnTo>
                <a:lnTo>
                  <a:pt x="143" y="756"/>
                </a:lnTo>
                <a:lnTo>
                  <a:pt x="141" y="741"/>
                </a:lnTo>
                <a:lnTo>
                  <a:pt x="141" y="726"/>
                </a:lnTo>
                <a:lnTo>
                  <a:pt x="112" y="715"/>
                </a:lnTo>
                <a:lnTo>
                  <a:pt x="85" y="698"/>
                </a:lnTo>
                <a:lnTo>
                  <a:pt x="60" y="678"/>
                </a:lnTo>
                <a:lnTo>
                  <a:pt x="39" y="655"/>
                </a:lnTo>
                <a:lnTo>
                  <a:pt x="23" y="628"/>
                </a:lnTo>
                <a:lnTo>
                  <a:pt x="10" y="599"/>
                </a:lnTo>
                <a:lnTo>
                  <a:pt x="3" y="568"/>
                </a:lnTo>
                <a:lnTo>
                  <a:pt x="0" y="534"/>
                </a:lnTo>
                <a:lnTo>
                  <a:pt x="3" y="498"/>
                </a:lnTo>
                <a:lnTo>
                  <a:pt x="12" y="464"/>
                </a:lnTo>
                <a:lnTo>
                  <a:pt x="28" y="433"/>
                </a:lnTo>
                <a:lnTo>
                  <a:pt x="48" y="405"/>
                </a:lnTo>
                <a:lnTo>
                  <a:pt x="72" y="380"/>
                </a:lnTo>
                <a:lnTo>
                  <a:pt x="99" y="360"/>
                </a:lnTo>
                <a:lnTo>
                  <a:pt x="132" y="346"/>
                </a:lnTo>
                <a:lnTo>
                  <a:pt x="165" y="336"/>
                </a:lnTo>
                <a:lnTo>
                  <a:pt x="201" y="332"/>
                </a:lnTo>
                <a:lnTo>
                  <a:pt x="237" y="336"/>
                </a:lnTo>
                <a:lnTo>
                  <a:pt x="272" y="346"/>
                </a:lnTo>
                <a:lnTo>
                  <a:pt x="303" y="360"/>
                </a:lnTo>
                <a:lnTo>
                  <a:pt x="331" y="380"/>
                </a:lnTo>
                <a:lnTo>
                  <a:pt x="355" y="405"/>
                </a:lnTo>
                <a:lnTo>
                  <a:pt x="375" y="433"/>
                </a:lnTo>
                <a:lnTo>
                  <a:pt x="390" y="464"/>
                </a:lnTo>
                <a:lnTo>
                  <a:pt x="399" y="498"/>
                </a:lnTo>
                <a:lnTo>
                  <a:pt x="403" y="534"/>
                </a:lnTo>
                <a:lnTo>
                  <a:pt x="400" y="565"/>
                </a:lnTo>
                <a:lnTo>
                  <a:pt x="394" y="595"/>
                </a:lnTo>
                <a:lnTo>
                  <a:pt x="382" y="622"/>
                </a:lnTo>
                <a:lnTo>
                  <a:pt x="368" y="647"/>
                </a:lnTo>
                <a:lnTo>
                  <a:pt x="350" y="669"/>
                </a:lnTo>
                <a:lnTo>
                  <a:pt x="330" y="690"/>
                </a:lnTo>
                <a:lnTo>
                  <a:pt x="593" y="957"/>
                </a:lnTo>
                <a:lnTo>
                  <a:pt x="624" y="984"/>
                </a:lnTo>
                <a:lnTo>
                  <a:pt x="656" y="1007"/>
                </a:lnTo>
                <a:lnTo>
                  <a:pt x="691" y="1026"/>
                </a:lnTo>
                <a:lnTo>
                  <a:pt x="729" y="1042"/>
                </a:lnTo>
                <a:lnTo>
                  <a:pt x="767" y="1053"/>
                </a:lnTo>
                <a:lnTo>
                  <a:pt x="807" y="1060"/>
                </a:lnTo>
                <a:lnTo>
                  <a:pt x="848" y="1063"/>
                </a:lnTo>
                <a:lnTo>
                  <a:pt x="889" y="1060"/>
                </a:lnTo>
                <a:lnTo>
                  <a:pt x="930" y="1052"/>
                </a:lnTo>
                <a:lnTo>
                  <a:pt x="969" y="1041"/>
                </a:lnTo>
                <a:lnTo>
                  <a:pt x="1007" y="1024"/>
                </a:lnTo>
                <a:lnTo>
                  <a:pt x="1043" y="1005"/>
                </a:lnTo>
                <a:lnTo>
                  <a:pt x="1077" y="980"/>
                </a:lnTo>
                <a:lnTo>
                  <a:pt x="1107" y="952"/>
                </a:lnTo>
                <a:lnTo>
                  <a:pt x="1134" y="920"/>
                </a:lnTo>
                <a:lnTo>
                  <a:pt x="1568" y="344"/>
                </a:lnTo>
                <a:lnTo>
                  <a:pt x="1547" y="321"/>
                </a:lnTo>
                <a:lnTo>
                  <a:pt x="1531" y="294"/>
                </a:lnTo>
                <a:lnTo>
                  <a:pt x="1519" y="265"/>
                </a:lnTo>
                <a:lnTo>
                  <a:pt x="1511" y="235"/>
                </a:lnTo>
                <a:lnTo>
                  <a:pt x="1509" y="201"/>
                </a:lnTo>
                <a:lnTo>
                  <a:pt x="1512" y="165"/>
                </a:lnTo>
                <a:lnTo>
                  <a:pt x="1521" y="131"/>
                </a:lnTo>
                <a:lnTo>
                  <a:pt x="1536" y="100"/>
                </a:lnTo>
                <a:lnTo>
                  <a:pt x="1556" y="72"/>
                </a:lnTo>
                <a:lnTo>
                  <a:pt x="1580" y="47"/>
                </a:lnTo>
                <a:lnTo>
                  <a:pt x="1608" y="27"/>
                </a:lnTo>
                <a:lnTo>
                  <a:pt x="1640" y="12"/>
                </a:lnTo>
                <a:lnTo>
                  <a:pt x="1674" y="3"/>
                </a:lnTo>
                <a:lnTo>
                  <a:pt x="1710" y="0"/>
                </a:lnTo>
                <a:close/>
              </a:path>
            </a:pathLst>
          </a:custGeom>
          <a:solidFill>
            <a:srgbClr val="FEB5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14787" y="442912"/>
            <a:ext cx="5842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30725" y="2289175"/>
            <a:ext cx="544512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2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99187" y="3425825"/>
            <a:ext cx="63817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2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390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23"/>
          <p:cNvSpPr txBox="1"/>
          <p:nvPr/>
        </p:nvSpPr>
        <p:spPr>
          <a:xfrm>
            <a:off x="9023350" y="236537"/>
            <a:ext cx="35385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endParaRPr/>
          </a:p>
        </p:txBody>
      </p:sp>
      <p:sp>
        <p:nvSpPr>
          <p:cNvPr id="1269" name="Google Shape;1269;p23"/>
          <p:cNvSpPr txBox="1"/>
          <p:nvPr/>
        </p:nvSpPr>
        <p:spPr>
          <a:xfrm>
            <a:off x="12231687" y="4354512"/>
            <a:ext cx="35385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cathedral cove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24"/>
          <p:cNvSpPr/>
          <p:nvPr/>
        </p:nvSpPr>
        <p:spPr>
          <a:xfrm>
            <a:off x="-1517650" y="198437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24"/>
          <p:cNvSpPr txBox="1"/>
          <p:nvPr/>
        </p:nvSpPr>
        <p:spPr>
          <a:xfrm>
            <a:off x="12192000" y="6823075"/>
            <a:ext cx="31242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/>
          </a:p>
        </p:txBody>
      </p:sp>
      <p:pic>
        <p:nvPicPr>
          <p:cNvPr id="1276" name="Google Shape;127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4575" y="3517900"/>
            <a:ext cx="2719387" cy="26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24"/>
          <p:cNvSpPr txBox="1"/>
          <p:nvPr/>
        </p:nvSpPr>
        <p:spPr>
          <a:xfrm>
            <a:off x="838200" y="1576387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northern island</a:t>
            </a:r>
            <a:endParaRPr/>
          </a:p>
        </p:txBody>
      </p:sp>
      <p:sp>
        <p:nvSpPr>
          <p:cNvPr id="1278" name="Google Shape;1278;p24"/>
          <p:cNvSpPr txBox="1"/>
          <p:nvPr/>
        </p:nvSpPr>
        <p:spPr>
          <a:xfrm>
            <a:off x="6950075" y="791845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sp>
        <p:nvSpPr>
          <p:cNvPr id="1279" name="Google Shape;1279;p24"/>
          <p:cNvSpPr/>
          <p:nvPr/>
        </p:nvSpPr>
        <p:spPr>
          <a:xfrm>
            <a:off x="8221662" y="1420812"/>
            <a:ext cx="188912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5277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24"/>
          <p:cNvSpPr/>
          <p:nvPr/>
        </p:nvSpPr>
        <p:spPr>
          <a:xfrm>
            <a:off x="8059737" y="1651000"/>
            <a:ext cx="514350" cy="912812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5277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24"/>
          <p:cNvSpPr/>
          <p:nvPr/>
        </p:nvSpPr>
        <p:spPr>
          <a:xfrm>
            <a:off x="9058275" y="142081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5277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24"/>
          <p:cNvSpPr/>
          <p:nvPr/>
        </p:nvSpPr>
        <p:spPr>
          <a:xfrm>
            <a:off x="8897937" y="1651000"/>
            <a:ext cx="512762" cy="912812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5277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24"/>
          <p:cNvSpPr/>
          <p:nvPr/>
        </p:nvSpPr>
        <p:spPr>
          <a:xfrm>
            <a:off x="9844087" y="142081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5277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24"/>
          <p:cNvSpPr/>
          <p:nvPr/>
        </p:nvSpPr>
        <p:spPr>
          <a:xfrm>
            <a:off x="9683750" y="1651000"/>
            <a:ext cx="512762" cy="912812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5277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24"/>
          <p:cNvSpPr/>
          <p:nvPr/>
        </p:nvSpPr>
        <p:spPr>
          <a:xfrm>
            <a:off x="10698162" y="1420812"/>
            <a:ext cx="188912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5277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24"/>
          <p:cNvSpPr/>
          <p:nvPr/>
        </p:nvSpPr>
        <p:spPr>
          <a:xfrm>
            <a:off x="10536237" y="1651000"/>
            <a:ext cx="514350" cy="912812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5277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24"/>
          <p:cNvSpPr/>
          <p:nvPr/>
        </p:nvSpPr>
        <p:spPr>
          <a:xfrm>
            <a:off x="8221662" y="2641600"/>
            <a:ext cx="188912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24"/>
          <p:cNvSpPr/>
          <p:nvPr/>
        </p:nvSpPr>
        <p:spPr>
          <a:xfrm>
            <a:off x="8059737" y="2870200"/>
            <a:ext cx="514350" cy="914400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24"/>
          <p:cNvSpPr/>
          <p:nvPr/>
        </p:nvSpPr>
        <p:spPr>
          <a:xfrm>
            <a:off x="9058275" y="2641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24"/>
          <p:cNvSpPr/>
          <p:nvPr/>
        </p:nvSpPr>
        <p:spPr>
          <a:xfrm>
            <a:off x="8897937" y="2870200"/>
            <a:ext cx="512762" cy="914400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24"/>
          <p:cNvSpPr/>
          <p:nvPr/>
        </p:nvSpPr>
        <p:spPr>
          <a:xfrm>
            <a:off x="9844087" y="2641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24"/>
          <p:cNvSpPr/>
          <p:nvPr/>
        </p:nvSpPr>
        <p:spPr>
          <a:xfrm>
            <a:off x="9683750" y="2870200"/>
            <a:ext cx="512762" cy="914400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24"/>
          <p:cNvSpPr/>
          <p:nvPr/>
        </p:nvSpPr>
        <p:spPr>
          <a:xfrm>
            <a:off x="10698162" y="2641600"/>
            <a:ext cx="188912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24"/>
          <p:cNvSpPr/>
          <p:nvPr/>
        </p:nvSpPr>
        <p:spPr>
          <a:xfrm>
            <a:off x="10536237" y="2870200"/>
            <a:ext cx="514350" cy="914400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24"/>
          <p:cNvSpPr/>
          <p:nvPr/>
        </p:nvSpPr>
        <p:spPr>
          <a:xfrm>
            <a:off x="8221662" y="3784600"/>
            <a:ext cx="188912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24"/>
          <p:cNvSpPr/>
          <p:nvPr/>
        </p:nvSpPr>
        <p:spPr>
          <a:xfrm>
            <a:off x="8059737" y="4013200"/>
            <a:ext cx="514350" cy="914400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24"/>
          <p:cNvSpPr/>
          <p:nvPr/>
        </p:nvSpPr>
        <p:spPr>
          <a:xfrm>
            <a:off x="9058275" y="3784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24"/>
          <p:cNvSpPr/>
          <p:nvPr/>
        </p:nvSpPr>
        <p:spPr>
          <a:xfrm>
            <a:off x="8897937" y="4013200"/>
            <a:ext cx="512762" cy="914400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24"/>
          <p:cNvSpPr/>
          <p:nvPr/>
        </p:nvSpPr>
        <p:spPr>
          <a:xfrm>
            <a:off x="9844087" y="3784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24"/>
          <p:cNvSpPr/>
          <p:nvPr/>
        </p:nvSpPr>
        <p:spPr>
          <a:xfrm>
            <a:off x="9683750" y="4013200"/>
            <a:ext cx="512762" cy="914400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0698162" y="3784600"/>
            <a:ext cx="188912" cy="190500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8" y="14"/>
                </a:move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24"/>
          <p:cNvSpPr/>
          <p:nvPr/>
        </p:nvSpPr>
        <p:spPr>
          <a:xfrm>
            <a:off x="10536237" y="4013200"/>
            <a:ext cx="514350" cy="914400"/>
          </a:xfrm>
          <a:custGeom>
            <a:avLst/>
            <a:gdLst/>
            <a:ahLst/>
            <a:cxnLst/>
            <a:rect l="l" t="t" r="r" b="b"/>
            <a:pathLst>
              <a:path w="76" h="139" extrusionOk="0">
                <a:moveTo>
                  <a:pt x="43" y="1"/>
                </a:moveTo>
                <a:cubicBezTo>
                  <a:pt x="39" y="0"/>
                  <a:pt x="35" y="0"/>
                  <a:pt x="32" y="1"/>
                </a:cubicBezTo>
                <a:cubicBezTo>
                  <a:pt x="8" y="4"/>
                  <a:pt x="0" y="31"/>
                  <a:pt x="2" y="53"/>
                </a:cubicBezTo>
                <a:cubicBezTo>
                  <a:pt x="3" y="62"/>
                  <a:pt x="18" y="62"/>
                  <a:pt x="17" y="53"/>
                </a:cubicBezTo>
                <a:cubicBezTo>
                  <a:pt x="16" y="45"/>
                  <a:pt x="16" y="33"/>
                  <a:pt x="20" y="2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6"/>
                  <a:pt x="20" y="56"/>
                </a:cubicBezTo>
                <a:cubicBezTo>
                  <a:pt x="20" y="56"/>
                  <a:pt x="20" y="56"/>
                  <a:pt x="20" y="57"/>
                </a:cubicBezTo>
                <a:cubicBezTo>
                  <a:pt x="20" y="81"/>
                  <a:pt x="20" y="104"/>
                  <a:pt x="19" y="128"/>
                </a:cubicBezTo>
                <a:cubicBezTo>
                  <a:pt x="19" y="139"/>
                  <a:pt x="35" y="139"/>
                  <a:pt x="36" y="128"/>
                </a:cubicBezTo>
                <a:cubicBezTo>
                  <a:pt x="37" y="110"/>
                  <a:pt x="37" y="91"/>
                  <a:pt x="37" y="72"/>
                </a:cubicBezTo>
                <a:cubicBezTo>
                  <a:pt x="38" y="72"/>
                  <a:pt x="38" y="72"/>
                  <a:pt x="39" y="72"/>
                </a:cubicBezTo>
                <a:cubicBezTo>
                  <a:pt x="39" y="91"/>
                  <a:pt x="39" y="110"/>
                  <a:pt x="40" y="128"/>
                </a:cubicBezTo>
                <a:cubicBezTo>
                  <a:pt x="41" y="139"/>
                  <a:pt x="57" y="139"/>
                  <a:pt x="57" y="128"/>
                </a:cubicBezTo>
                <a:cubicBezTo>
                  <a:pt x="56" y="104"/>
                  <a:pt x="56" y="81"/>
                  <a:pt x="56" y="57"/>
                </a:cubicBezTo>
                <a:cubicBezTo>
                  <a:pt x="56" y="56"/>
                  <a:pt x="56" y="55"/>
                  <a:pt x="55" y="55"/>
                </a:cubicBezTo>
                <a:cubicBezTo>
                  <a:pt x="55" y="44"/>
                  <a:pt x="55" y="34"/>
                  <a:pt x="55" y="23"/>
                </a:cubicBezTo>
                <a:cubicBezTo>
                  <a:pt x="60" y="32"/>
                  <a:pt x="60" y="44"/>
                  <a:pt x="60" y="53"/>
                </a:cubicBezTo>
                <a:cubicBezTo>
                  <a:pt x="59" y="62"/>
                  <a:pt x="73" y="62"/>
                  <a:pt x="74" y="53"/>
                </a:cubicBezTo>
                <a:cubicBezTo>
                  <a:pt x="76" y="31"/>
                  <a:pt x="68" y="2"/>
                  <a:pt x="43" y="1"/>
                </a:cubicBezTo>
                <a:close/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24"/>
          <p:cNvSpPr/>
          <p:nvPr/>
        </p:nvSpPr>
        <p:spPr>
          <a:xfrm>
            <a:off x="4370387" y="1211262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24"/>
          <p:cNvSpPr txBox="1"/>
          <p:nvPr/>
        </p:nvSpPr>
        <p:spPr>
          <a:xfrm>
            <a:off x="4014787" y="1651000"/>
            <a:ext cx="10890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endParaRPr/>
          </a:p>
        </p:txBody>
      </p:sp>
      <p:sp>
        <p:nvSpPr>
          <p:cNvPr id="1305" name="Google Shape;1305;p24"/>
          <p:cNvSpPr/>
          <p:nvPr/>
        </p:nvSpPr>
        <p:spPr>
          <a:xfrm>
            <a:off x="4767262" y="5341937"/>
            <a:ext cx="379412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4"/>
          <p:cNvSpPr txBox="1"/>
          <p:nvPr/>
        </p:nvSpPr>
        <p:spPr>
          <a:xfrm>
            <a:off x="4267200" y="5772150"/>
            <a:ext cx="13795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wellington</a:t>
            </a:r>
            <a:endParaRPr/>
          </a:p>
        </p:txBody>
      </p:sp>
      <p:sp>
        <p:nvSpPr>
          <p:cNvPr id="1307" name="Google Shape;1307;p24"/>
          <p:cNvSpPr/>
          <p:nvPr/>
        </p:nvSpPr>
        <p:spPr>
          <a:xfrm>
            <a:off x="4700587" y="5111750"/>
            <a:ext cx="498475" cy="334962"/>
          </a:xfrm>
          <a:custGeom>
            <a:avLst/>
            <a:gdLst/>
            <a:ahLst/>
            <a:cxnLst/>
            <a:rect l="l" t="t" r="r" b="b"/>
            <a:pathLst>
              <a:path w="3420" h="2304" extrusionOk="0">
                <a:moveTo>
                  <a:pt x="476" y="1882"/>
                </a:moveTo>
                <a:lnTo>
                  <a:pt x="2956" y="1882"/>
                </a:lnTo>
                <a:lnTo>
                  <a:pt x="2977" y="1885"/>
                </a:lnTo>
                <a:lnTo>
                  <a:pt x="2997" y="1892"/>
                </a:lnTo>
                <a:lnTo>
                  <a:pt x="3016" y="1903"/>
                </a:lnTo>
                <a:lnTo>
                  <a:pt x="3030" y="1918"/>
                </a:lnTo>
                <a:lnTo>
                  <a:pt x="3042" y="1936"/>
                </a:lnTo>
                <a:lnTo>
                  <a:pt x="3049" y="1956"/>
                </a:lnTo>
                <a:lnTo>
                  <a:pt x="3051" y="1978"/>
                </a:lnTo>
                <a:lnTo>
                  <a:pt x="3051" y="2209"/>
                </a:lnTo>
                <a:lnTo>
                  <a:pt x="3049" y="2230"/>
                </a:lnTo>
                <a:lnTo>
                  <a:pt x="3042" y="2250"/>
                </a:lnTo>
                <a:lnTo>
                  <a:pt x="3030" y="2269"/>
                </a:lnTo>
                <a:lnTo>
                  <a:pt x="3016" y="2283"/>
                </a:lnTo>
                <a:lnTo>
                  <a:pt x="2997" y="2295"/>
                </a:lnTo>
                <a:lnTo>
                  <a:pt x="2977" y="2302"/>
                </a:lnTo>
                <a:lnTo>
                  <a:pt x="2956" y="2304"/>
                </a:lnTo>
                <a:lnTo>
                  <a:pt x="476" y="2304"/>
                </a:lnTo>
                <a:lnTo>
                  <a:pt x="453" y="2302"/>
                </a:lnTo>
                <a:lnTo>
                  <a:pt x="433" y="2295"/>
                </a:lnTo>
                <a:lnTo>
                  <a:pt x="416" y="2283"/>
                </a:lnTo>
                <a:lnTo>
                  <a:pt x="400" y="2269"/>
                </a:lnTo>
                <a:lnTo>
                  <a:pt x="389" y="2250"/>
                </a:lnTo>
                <a:lnTo>
                  <a:pt x="381" y="2230"/>
                </a:lnTo>
                <a:lnTo>
                  <a:pt x="379" y="2209"/>
                </a:lnTo>
                <a:lnTo>
                  <a:pt x="379" y="1978"/>
                </a:lnTo>
                <a:lnTo>
                  <a:pt x="381" y="1956"/>
                </a:lnTo>
                <a:lnTo>
                  <a:pt x="389" y="1936"/>
                </a:lnTo>
                <a:lnTo>
                  <a:pt x="400" y="1918"/>
                </a:lnTo>
                <a:lnTo>
                  <a:pt x="416" y="1903"/>
                </a:lnTo>
                <a:lnTo>
                  <a:pt x="433" y="1892"/>
                </a:lnTo>
                <a:lnTo>
                  <a:pt x="453" y="1885"/>
                </a:lnTo>
                <a:lnTo>
                  <a:pt x="476" y="1882"/>
                </a:lnTo>
                <a:close/>
                <a:moveTo>
                  <a:pt x="1710" y="0"/>
                </a:moveTo>
                <a:lnTo>
                  <a:pt x="1746" y="3"/>
                </a:lnTo>
                <a:lnTo>
                  <a:pt x="1780" y="12"/>
                </a:lnTo>
                <a:lnTo>
                  <a:pt x="1812" y="27"/>
                </a:lnTo>
                <a:lnTo>
                  <a:pt x="1840" y="47"/>
                </a:lnTo>
                <a:lnTo>
                  <a:pt x="1864" y="72"/>
                </a:lnTo>
                <a:lnTo>
                  <a:pt x="1884" y="100"/>
                </a:lnTo>
                <a:lnTo>
                  <a:pt x="1899" y="131"/>
                </a:lnTo>
                <a:lnTo>
                  <a:pt x="1908" y="165"/>
                </a:lnTo>
                <a:lnTo>
                  <a:pt x="1911" y="201"/>
                </a:lnTo>
                <a:lnTo>
                  <a:pt x="1909" y="234"/>
                </a:lnTo>
                <a:lnTo>
                  <a:pt x="1902" y="264"/>
                </a:lnTo>
                <a:lnTo>
                  <a:pt x="1890" y="292"/>
                </a:lnTo>
                <a:lnTo>
                  <a:pt x="1875" y="318"/>
                </a:lnTo>
                <a:lnTo>
                  <a:pt x="1855" y="340"/>
                </a:lnTo>
                <a:lnTo>
                  <a:pt x="1856" y="340"/>
                </a:lnTo>
                <a:lnTo>
                  <a:pt x="2286" y="918"/>
                </a:lnTo>
                <a:lnTo>
                  <a:pt x="2314" y="951"/>
                </a:lnTo>
                <a:lnTo>
                  <a:pt x="2344" y="979"/>
                </a:lnTo>
                <a:lnTo>
                  <a:pt x="2377" y="1004"/>
                </a:lnTo>
                <a:lnTo>
                  <a:pt x="2414" y="1024"/>
                </a:lnTo>
                <a:lnTo>
                  <a:pt x="2451" y="1041"/>
                </a:lnTo>
                <a:lnTo>
                  <a:pt x="2490" y="1052"/>
                </a:lnTo>
                <a:lnTo>
                  <a:pt x="2532" y="1060"/>
                </a:lnTo>
                <a:lnTo>
                  <a:pt x="2573" y="1063"/>
                </a:lnTo>
                <a:lnTo>
                  <a:pt x="2614" y="1060"/>
                </a:lnTo>
                <a:lnTo>
                  <a:pt x="2654" y="1053"/>
                </a:lnTo>
                <a:lnTo>
                  <a:pt x="2692" y="1042"/>
                </a:lnTo>
                <a:lnTo>
                  <a:pt x="2729" y="1027"/>
                </a:lnTo>
                <a:lnTo>
                  <a:pt x="2764" y="1008"/>
                </a:lnTo>
                <a:lnTo>
                  <a:pt x="2796" y="985"/>
                </a:lnTo>
                <a:lnTo>
                  <a:pt x="2827" y="957"/>
                </a:lnTo>
                <a:lnTo>
                  <a:pt x="3093" y="691"/>
                </a:lnTo>
                <a:lnTo>
                  <a:pt x="3071" y="671"/>
                </a:lnTo>
                <a:lnTo>
                  <a:pt x="3053" y="649"/>
                </a:lnTo>
                <a:lnTo>
                  <a:pt x="3038" y="623"/>
                </a:lnTo>
                <a:lnTo>
                  <a:pt x="3026" y="595"/>
                </a:lnTo>
                <a:lnTo>
                  <a:pt x="3020" y="566"/>
                </a:lnTo>
                <a:lnTo>
                  <a:pt x="3017" y="534"/>
                </a:lnTo>
                <a:lnTo>
                  <a:pt x="3021" y="498"/>
                </a:lnTo>
                <a:lnTo>
                  <a:pt x="3030" y="464"/>
                </a:lnTo>
                <a:lnTo>
                  <a:pt x="3045" y="433"/>
                </a:lnTo>
                <a:lnTo>
                  <a:pt x="3065" y="405"/>
                </a:lnTo>
                <a:lnTo>
                  <a:pt x="3089" y="380"/>
                </a:lnTo>
                <a:lnTo>
                  <a:pt x="3117" y="360"/>
                </a:lnTo>
                <a:lnTo>
                  <a:pt x="3148" y="346"/>
                </a:lnTo>
                <a:lnTo>
                  <a:pt x="3183" y="336"/>
                </a:lnTo>
                <a:lnTo>
                  <a:pt x="3219" y="332"/>
                </a:lnTo>
                <a:lnTo>
                  <a:pt x="3255" y="336"/>
                </a:lnTo>
                <a:lnTo>
                  <a:pt x="3288" y="346"/>
                </a:lnTo>
                <a:lnTo>
                  <a:pt x="3321" y="360"/>
                </a:lnTo>
                <a:lnTo>
                  <a:pt x="3348" y="380"/>
                </a:lnTo>
                <a:lnTo>
                  <a:pt x="3372" y="405"/>
                </a:lnTo>
                <a:lnTo>
                  <a:pt x="3392" y="433"/>
                </a:lnTo>
                <a:lnTo>
                  <a:pt x="3408" y="464"/>
                </a:lnTo>
                <a:lnTo>
                  <a:pt x="3417" y="498"/>
                </a:lnTo>
                <a:lnTo>
                  <a:pt x="3420" y="534"/>
                </a:lnTo>
                <a:lnTo>
                  <a:pt x="3418" y="567"/>
                </a:lnTo>
                <a:lnTo>
                  <a:pt x="3410" y="597"/>
                </a:lnTo>
                <a:lnTo>
                  <a:pt x="3398" y="626"/>
                </a:lnTo>
                <a:lnTo>
                  <a:pt x="3382" y="652"/>
                </a:lnTo>
                <a:lnTo>
                  <a:pt x="3362" y="675"/>
                </a:lnTo>
                <a:lnTo>
                  <a:pt x="3339" y="695"/>
                </a:lnTo>
                <a:lnTo>
                  <a:pt x="3313" y="712"/>
                </a:lnTo>
                <a:lnTo>
                  <a:pt x="3285" y="724"/>
                </a:lnTo>
                <a:lnTo>
                  <a:pt x="3285" y="739"/>
                </a:lnTo>
                <a:lnTo>
                  <a:pt x="3283" y="752"/>
                </a:lnTo>
                <a:lnTo>
                  <a:pt x="3072" y="1598"/>
                </a:lnTo>
                <a:lnTo>
                  <a:pt x="3065" y="1618"/>
                </a:lnTo>
                <a:lnTo>
                  <a:pt x="3053" y="1636"/>
                </a:lnTo>
                <a:lnTo>
                  <a:pt x="3039" y="1650"/>
                </a:lnTo>
                <a:lnTo>
                  <a:pt x="3021" y="1661"/>
                </a:lnTo>
                <a:lnTo>
                  <a:pt x="3000" y="1668"/>
                </a:lnTo>
                <a:lnTo>
                  <a:pt x="2980" y="1671"/>
                </a:lnTo>
                <a:lnTo>
                  <a:pt x="1714" y="1677"/>
                </a:lnTo>
                <a:lnTo>
                  <a:pt x="448" y="1677"/>
                </a:lnTo>
                <a:lnTo>
                  <a:pt x="426" y="1674"/>
                </a:lnTo>
                <a:lnTo>
                  <a:pt x="406" y="1668"/>
                </a:lnTo>
                <a:lnTo>
                  <a:pt x="389" y="1656"/>
                </a:lnTo>
                <a:lnTo>
                  <a:pt x="373" y="1642"/>
                </a:lnTo>
                <a:lnTo>
                  <a:pt x="362" y="1624"/>
                </a:lnTo>
                <a:lnTo>
                  <a:pt x="354" y="1604"/>
                </a:lnTo>
                <a:lnTo>
                  <a:pt x="143" y="756"/>
                </a:lnTo>
                <a:lnTo>
                  <a:pt x="141" y="741"/>
                </a:lnTo>
                <a:lnTo>
                  <a:pt x="141" y="726"/>
                </a:lnTo>
                <a:lnTo>
                  <a:pt x="112" y="715"/>
                </a:lnTo>
                <a:lnTo>
                  <a:pt x="85" y="698"/>
                </a:lnTo>
                <a:lnTo>
                  <a:pt x="60" y="678"/>
                </a:lnTo>
                <a:lnTo>
                  <a:pt x="39" y="655"/>
                </a:lnTo>
                <a:lnTo>
                  <a:pt x="23" y="628"/>
                </a:lnTo>
                <a:lnTo>
                  <a:pt x="10" y="599"/>
                </a:lnTo>
                <a:lnTo>
                  <a:pt x="3" y="568"/>
                </a:lnTo>
                <a:lnTo>
                  <a:pt x="0" y="534"/>
                </a:lnTo>
                <a:lnTo>
                  <a:pt x="3" y="498"/>
                </a:lnTo>
                <a:lnTo>
                  <a:pt x="12" y="464"/>
                </a:lnTo>
                <a:lnTo>
                  <a:pt x="28" y="433"/>
                </a:lnTo>
                <a:lnTo>
                  <a:pt x="48" y="405"/>
                </a:lnTo>
                <a:lnTo>
                  <a:pt x="72" y="380"/>
                </a:lnTo>
                <a:lnTo>
                  <a:pt x="99" y="360"/>
                </a:lnTo>
                <a:lnTo>
                  <a:pt x="132" y="346"/>
                </a:lnTo>
                <a:lnTo>
                  <a:pt x="165" y="336"/>
                </a:lnTo>
                <a:lnTo>
                  <a:pt x="201" y="332"/>
                </a:lnTo>
                <a:lnTo>
                  <a:pt x="237" y="336"/>
                </a:lnTo>
                <a:lnTo>
                  <a:pt x="272" y="346"/>
                </a:lnTo>
                <a:lnTo>
                  <a:pt x="303" y="360"/>
                </a:lnTo>
                <a:lnTo>
                  <a:pt x="331" y="380"/>
                </a:lnTo>
                <a:lnTo>
                  <a:pt x="355" y="405"/>
                </a:lnTo>
                <a:lnTo>
                  <a:pt x="375" y="433"/>
                </a:lnTo>
                <a:lnTo>
                  <a:pt x="390" y="464"/>
                </a:lnTo>
                <a:lnTo>
                  <a:pt x="399" y="498"/>
                </a:lnTo>
                <a:lnTo>
                  <a:pt x="403" y="534"/>
                </a:lnTo>
                <a:lnTo>
                  <a:pt x="400" y="565"/>
                </a:lnTo>
                <a:lnTo>
                  <a:pt x="394" y="595"/>
                </a:lnTo>
                <a:lnTo>
                  <a:pt x="382" y="622"/>
                </a:lnTo>
                <a:lnTo>
                  <a:pt x="368" y="647"/>
                </a:lnTo>
                <a:lnTo>
                  <a:pt x="350" y="669"/>
                </a:lnTo>
                <a:lnTo>
                  <a:pt x="330" y="690"/>
                </a:lnTo>
                <a:lnTo>
                  <a:pt x="593" y="957"/>
                </a:lnTo>
                <a:lnTo>
                  <a:pt x="624" y="984"/>
                </a:lnTo>
                <a:lnTo>
                  <a:pt x="656" y="1007"/>
                </a:lnTo>
                <a:lnTo>
                  <a:pt x="691" y="1026"/>
                </a:lnTo>
                <a:lnTo>
                  <a:pt x="729" y="1042"/>
                </a:lnTo>
                <a:lnTo>
                  <a:pt x="767" y="1053"/>
                </a:lnTo>
                <a:lnTo>
                  <a:pt x="807" y="1060"/>
                </a:lnTo>
                <a:lnTo>
                  <a:pt x="848" y="1063"/>
                </a:lnTo>
                <a:lnTo>
                  <a:pt x="889" y="1060"/>
                </a:lnTo>
                <a:lnTo>
                  <a:pt x="930" y="1052"/>
                </a:lnTo>
                <a:lnTo>
                  <a:pt x="969" y="1041"/>
                </a:lnTo>
                <a:lnTo>
                  <a:pt x="1007" y="1024"/>
                </a:lnTo>
                <a:lnTo>
                  <a:pt x="1043" y="1005"/>
                </a:lnTo>
                <a:lnTo>
                  <a:pt x="1077" y="980"/>
                </a:lnTo>
                <a:lnTo>
                  <a:pt x="1107" y="952"/>
                </a:lnTo>
                <a:lnTo>
                  <a:pt x="1134" y="920"/>
                </a:lnTo>
                <a:lnTo>
                  <a:pt x="1568" y="344"/>
                </a:lnTo>
                <a:lnTo>
                  <a:pt x="1547" y="321"/>
                </a:lnTo>
                <a:lnTo>
                  <a:pt x="1531" y="294"/>
                </a:lnTo>
                <a:lnTo>
                  <a:pt x="1519" y="265"/>
                </a:lnTo>
                <a:lnTo>
                  <a:pt x="1511" y="235"/>
                </a:lnTo>
                <a:lnTo>
                  <a:pt x="1509" y="201"/>
                </a:lnTo>
                <a:lnTo>
                  <a:pt x="1512" y="165"/>
                </a:lnTo>
                <a:lnTo>
                  <a:pt x="1521" y="131"/>
                </a:lnTo>
                <a:lnTo>
                  <a:pt x="1536" y="100"/>
                </a:lnTo>
                <a:lnTo>
                  <a:pt x="1556" y="72"/>
                </a:lnTo>
                <a:lnTo>
                  <a:pt x="1580" y="47"/>
                </a:lnTo>
                <a:lnTo>
                  <a:pt x="1608" y="27"/>
                </a:lnTo>
                <a:lnTo>
                  <a:pt x="1640" y="12"/>
                </a:lnTo>
                <a:lnTo>
                  <a:pt x="1674" y="3"/>
                </a:lnTo>
                <a:lnTo>
                  <a:pt x="1710" y="0"/>
                </a:lnTo>
                <a:close/>
              </a:path>
            </a:pathLst>
          </a:custGeom>
          <a:solidFill>
            <a:srgbClr val="FEB5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8" name="Google Shape;130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87" y="442912"/>
            <a:ext cx="5842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0725" y="2289175"/>
            <a:ext cx="544512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3625" y="1096962"/>
            <a:ext cx="727075" cy="4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24"/>
          <p:cNvSpPr txBox="1"/>
          <p:nvPr/>
        </p:nvSpPr>
        <p:spPr>
          <a:xfrm>
            <a:off x="10234612" y="-1395412"/>
            <a:ext cx="35401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endParaRPr/>
          </a:p>
        </p:txBody>
      </p:sp>
      <p:pic>
        <p:nvPicPr>
          <p:cNvPr id="1312" name="Google Shape;1312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9687" y="0"/>
            <a:ext cx="12307887" cy="82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3" name="Google Shape;1313;p24"/>
          <p:cNvSpPr txBox="1"/>
          <p:nvPr/>
        </p:nvSpPr>
        <p:spPr>
          <a:xfrm>
            <a:off x="6477000" y="3741737"/>
            <a:ext cx="35401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cathedral cove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25"/>
          <p:cNvSpPr/>
          <p:nvPr/>
        </p:nvSpPr>
        <p:spPr>
          <a:xfrm>
            <a:off x="-1517650" y="198437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25"/>
          <p:cNvSpPr txBox="1"/>
          <p:nvPr/>
        </p:nvSpPr>
        <p:spPr>
          <a:xfrm>
            <a:off x="12192000" y="6823075"/>
            <a:ext cx="31242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/>
          </a:p>
        </p:txBody>
      </p:sp>
      <p:pic>
        <p:nvPicPr>
          <p:cNvPr id="1320" name="Google Shape;132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4575" y="3517900"/>
            <a:ext cx="2719387" cy="26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321" name="Google Shape;1321;p25"/>
          <p:cNvSpPr txBox="1"/>
          <p:nvPr/>
        </p:nvSpPr>
        <p:spPr>
          <a:xfrm>
            <a:off x="0" y="3583317"/>
            <a:ext cx="6400800" cy="105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northern island</a:t>
            </a:r>
            <a:endParaRPr dirty="0"/>
          </a:p>
        </p:txBody>
      </p:sp>
      <p:sp>
        <p:nvSpPr>
          <p:cNvPr id="1322" name="Google Shape;1322;p25"/>
          <p:cNvSpPr txBox="1"/>
          <p:nvPr/>
        </p:nvSpPr>
        <p:spPr>
          <a:xfrm>
            <a:off x="6950075" y="791845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sp>
        <p:nvSpPr>
          <p:cNvPr id="1323" name="Google Shape;1323;p25"/>
          <p:cNvSpPr/>
          <p:nvPr/>
        </p:nvSpPr>
        <p:spPr>
          <a:xfrm>
            <a:off x="4370387" y="1211262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25"/>
          <p:cNvSpPr txBox="1"/>
          <p:nvPr/>
        </p:nvSpPr>
        <p:spPr>
          <a:xfrm>
            <a:off x="1769423" y="1651000"/>
            <a:ext cx="3334389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endParaRPr dirty="0"/>
          </a:p>
        </p:txBody>
      </p:sp>
      <p:sp>
        <p:nvSpPr>
          <p:cNvPr id="1325" name="Google Shape;1325;p25"/>
          <p:cNvSpPr/>
          <p:nvPr/>
        </p:nvSpPr>
        <p:spPr>
          <a:xfrm>
            <a:off x="4767262" y="5341937"/>
            <a:ext cx="379412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25"/>
          <p:cNvSpPr txBox="1"/>
          <p:nvPr/>
        </p:nvSpPr>
        <p:spPr>
          <a:xfrm>
            <a:off x="4267200" y="5772150"/>
            <a:ext cx="3166753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wellington</a:t>
            </a:r>
            <a:endParaRPr dirty="0"/>
          </a:p>
        </p:txBody>
      </p:sp>
      <p:sp>
        <p:nvSpPr>
          <p:cNvPr id="1327" name="Google Shape;1327;p25"/>
          <p:cNvSpPr/>
          <p:nvPr/>
        </p:nvSpPr>
        <p:spPr>
          <a:xfrm>
            <a:off x="4700587" y="5111750"/>
            <a:ext cx="498475" cy="334962"/>
          </a:xfrm>
          <a:custGeom>
            <a:avLst/>
            <a:gdLst/>
            <a:ahLst/>
            <a:cxnLst/>
            <a:rect l="l" t="t" r="r" b="b"/>
            <a:pathLst>
              <a:path w="3420" h="2304" extrusionOk="0">
                <a:moveTo>
                  <a:pt x="476" y="1882"/>
                </a:moveTo>
                <a:lnTo>
                  <a:pt x="2956" y="1882"/>
                </a:lnTo>
                <a:lnTo>
                  <a:pt x="2977" y="1885"/>
                </a:lnTo>
                <a:lnTo>
                  <a:pt x="2997" y="1892"/>
                </a:lnTo>
                <a:lnTo>
                  <a:pt x="3016" y="1903"/>
                </a:lnTo>
                <a:lnTo>
                  <a:pt x="3030" y="1918"/>
                </a:lnTo>
                <a:lnTo>
                  <a:pt x="3042" y="1936"/>
                </a:lnTo>
                <a:lnTo>
                  <a:pt x="3049" y="1956"/>
                </a:lnTo>
                <a:lnTo>
                  <a:pt x="3051" y="1978"/>
                </a:lnTo>
                <a:lnTo>
                  <a:pt x="3051" y="2209"/>
                </a:lnTo>
                <a:lnTo>
                  <a:pt x="3049" y="2230"/>
                </a:lnTo>
                <a:lnTo>
                  <a:pt x="3042" y="2250"/>
                </a:lnTo>
                <a:lnTo>
                  <a:pt x="3030" y="2269"/>
                </a:lnTo>
                <a:lnTo>
                  <a:pt x="3016" y="2283"/>
                </a:lnTo>
                <a:lnTo>
                  <a:pt x="2997" y="2295"/>
                </a:lnTo>
                <a:lnTo>
                  <a:pt x="2977" y="2302"/>
                </a:lnTo>
                <a:lnTo>
                  <a:pt x="2956" y="2304"/>
                </a:lnTo>
                <a:lnTo>
                  <a:pt x="476" y="2304"/>
                </a:lnTo>
                <a:lnTo>
                  <a:pt x="453" y="2302"/>
                </a:lnTo>
                <a:lnTo>
                  <a:pt x="433" y="2295"/>
                </a:lnTo>
                <a:lnTo>
                  <a:pt x="416" y="2283"/>
                </a:lnTo>
                <a:lnTo>
                  <a:pt x="400" y="2269"/>
                </a:lnTo>
                <a:lnTo>
                  <a:pt x="389" y="2250"/>
                </a:lnTo>
                <a:lnTo>
                  <a:pt x="381" y="2230"/>
                </a:lnTo>
                <a:lnTo>
                  <a:pt x="379" y="2209"/>
                </a:lnTo>
                <a:lnTo>
                  <a:pt x="379" y="1978"/>
                </a:lnTo>
                <a:lnTo>
                  <a:pt x="381" y="1956"/>
                </a:lnTo>
                <a:lnTo>
                  <a:pt x="389" y="1936"/>
                </a:lnTo>
                <a:lnTo>
                  <a:pt x="400" y="1918"/>
                </a:lnTo>
                <a:lnTo>
                  <a:pt x="416" y="1903"/>
                </a:lnTo>
                <a:lnTo>
                  <a:pt x="433" y="1892"/>
                </a:lnTo>
                <a:lnTo>
                  <a:pt x="453" y="1885"/>
                </a:lnTo>
                <a:lnTo>
                  <a:pt x="476" y="1882"/>
                </a:lnTo>
                <a:close/>
                <a:moveTo>
                  <a:pt x="1710" y="0"/>
                </a:moveTo>
                <a:lnTo>
                  <a:pt x="1746" y="3"/>
                </a:lnTo>
                <a:lnTo>
                  <a:pt x="1780" y="12"/>
                </a:lnTo>
                <a:lnTo>
                  <a:pt x="1812" y="27"/>
                </a:lnTo>
                <a:lnTo>
                  <a:pt x="1840" y="47"/>
                </a:lnTo>
                <a:lnTo>
                  <a:pt x="1864" y="72"/>
                </a:lnTo>
                <a:lnTo>
                  <a:pt x="1884" y="100"/>
                </a:lnTo>
                <a:lnTo>
                  <a:pt x="1899" y="131"/>
                </a:lnTo>
                <a:lnTo>
                  <a:pt x="1908" y="165"/>
                </a:lnTo>
                <a:lnTo>
                  <a:pt x="1911" y="201"/>
                </a:lnTo>
                <a:lnTo>
                  <a:pt x="1909" y="234"/>
                </a:lnTo>
                <a:lnTo>
                  <a:pt x="1902" y="264"/>
                </a:lnTo>
                <a:lnTo>
                  <a:pt x="1890" y="292"/>
                </a:lnTo>
                <a:lnTo>
                  <a:pt x="1875" y="318"/>
                </a:lnTo>
                <a:lnTo>
                  <a:pt x="1855" y="340"/>
                </a:lnTo>
                <a:lnTo>
                  <a:pt x="1856" y="340"/>
                </a:lnTo>
                <a:lnTo>
                  <a:pt x="2286" y="918"/>
                </a:lnTo>
                <a:lnTo>
                  <a:pt x="2314" y="951"/>
                </a:lnTo>
                <a:lnTo>
                  <a:pt x="2344" y="979"/>
                </a:lnTo>
                <a:lnTo>
                  <a:pt x="2377" y="1004"/>
                </a:lnTo>
                <a:lnTo>
                  <a:pt x="2414" y="1024"/>
                </a:lnTo>
                <a:lnTo>
                  <a:pt x="2451" y="1041"/>
                </a:lnTo>
                <a:lnTo>
                  <a:pt x="2490" y="1052"/>
                </a:lnTo>
                <a:lnTo>
                  <a:pt x="2532" y="1060"/>
                </a:lnTo>
                <a:lnTo>
                  <a:pt x="2573" y="1063"/>
                </a:lnTo>
                <a:lnTo>
                  <a:pt x="2614" y="1060"/>
                </a:lnTo>
                <a:lnTo>
                  <a:pt x="2654" y="1053"/>
                </a:lnTo>
                <a:lnTo>
                  <a:pt x="2692" y="1042"/>
                </a:lnTo>
                <a:lnTo>
                  <a:pt x="2729" y="1027"/>
                </a:lnTo>
                <a:lnTo>
                  <a:pt x="2764" y="1008"/>
                </a:lnTo>
                <a:lnTo>
                  <a:pt x="2796" y="985"/>
                </a:lnTo>
                <a:lnTo>
                  <a:pt x="2827" y="957"/>
                </a:lnTo>
                <a:lnTo>
                  <a:pt x="3093" y="691"/>
                </a:lnTo>
                <a:lnTo>
                  <a:pt x="3071" y="671"/>
                </a:lnTo>
                <a:lnTo>
                  <a:pt x="3053" y="649"/>
                </a:lnTo>
                <a:lnTo>
                  <a:pt x="3038" y="623"/>
                </a:lnTo>
                <a:lnTo>
                  <a:pt x="3026" y="595"/>
                </a:lnTo>
                <a:lnTo>
                  <a:pt x="3020" y="566"/>
                </a:lnTo>
                <a:lnTo>
                  <a:pt x="3017" y="534"/>
                </a:lnTo>
                <a:lnTo>
                  <a:pt x="3021" y="498"/>
                </a:lnTo>
                <a:lnTo>
                  <a:pt x="3030" y="464"/>
                </a:lnTo>
                <a:lnTo>
                  <a:pt x="3045" y="433"/>
                </a:lnTo>
                <a:lnTo>
                  <a:pt x="3065" y="405"/>
                </a:lnTo>
                <a:lnTo>
                  <a:pt x="3089" y="380"/>
                </a:lnTo>
                <a:lnTo>
                  <a:pt x="3117" y="360"/>
                </a:lnTo>
                <a:lnTo>
                  <a:pt x="3148" y="346"/>
                </a:lnTo>
                <a:lnTo>
                  <a:pt x="3183" y="336"/>
                </a:lnTo>
                <a:lnTo>
                  <a:pt x="3219" y="332"/>
                </a:lnTo>
                <a:lnTo>
                  <a:pt x="3255" y="336"/>
                </a:lnTo>
                <a:lnTo>
                  <a:pt x="3288" y="346"/>
                </a:lnTo>
                <a:lnTo>
                  <a:pt x="3321" y="360"/>
                </a:lnTo>
                <a:lnTo>
                  <a:pt x="3348" y="380"/>
                </a:lnTo>
                <a:lnTo>
                  <a:pt x="3372" y="405"/>
                </a:lnTo>
                <a:lnTo>
                  <a:pt x="3392" y="433"/>
                </a:lnTo>
                <a:lnTo>
                  <a:pt x="3408" y="464"/>
                </a:lnTo>
                <a:lnTo>
                  <a:pt x="3417" y="498"/>
                </a:lnTo>
                <a:lnTo>
                  <a:pt x="3420" y="534"/>
                </a:lnTo>
                <a:lnTo>
                  <a:pt x="3418" y="567"/>
                </a:lnTo>
                <a:lnTo>
                  <a:pt x="3410" y="597"/>
                </a:lnTo>
                <a:lnTo>
                  <a:pt x="3398" y="626"/>
                </a:lnTo>
                <a:lnTo>
                  <a:pt x="3382" y="652"/>
                </a:lnTo>
                <a:lnTo>
                  <a:pt x="3362" y="675"/>
                </a:lnTo>
                <a:lnTo>
                  <a:pt x="3339" y="695"/>
                </a:lnTo>
                <a:lnTo>
                  <a:pt x="3313" y="712"/>
                </a:lnTo>
                <a:lnTo>
                  <a:pt x="3285" y="724"/>
                </a:lnTo>
                <a:lnTo>
                  <a:pt x="3285" y="739"/>
                </a:lnTo>
                <a:lnTo>
                  <a:pt x="3283" y="752"/>
                </a:lnTo>
                <a:lnTo>
                  <a:pt x="3072" y="1598"/>
                </a:lnTo>
                <a:lnTo>
                  <a:pt x="3065" y="1618"/>
                </a:lnTo>
                <a:lnTo>
                  <a:pt x="3053" y="1636"/>
                </a:lnTo>
                <a:lnTo>
                  <a:pt x="3039" y="1650"/>
                </a:lnTo>
                <a:lnTo>
                  <a:pt x="3021" y="1661"/>
                </a:lnTo>
                <a:lnTo>
                  <a:pt x="3000" y="1668"/>
                </a:lnTo>
                <a:lnTo>
                  <a:pt x="2980" y="1671"/>
                </a:lnTo>
                <a:lnTo>
                  <a:pt x="1714" y="1677"/>
                </a:lnTo>
                <a:lnTo>
                  <a:pt x="448" y="1677"/>
                </a:lnTo>
                <a:lnTo>
                  <a:pt x="426" y="1674"/>
                </a:lnTo>
                <a:lnTo>
                  <a:pt x="406" y="1668"/>
                </a:lnTo>
                <a:lnTo>
                  <a:pt x="389" y="1656"/>
                </a:lnTo>
                <a:lnTo>
                  <a:pt x="373" y="1642"/>
                </a:lnTo>
                <a:lnTo>
                  <a:pt x="362" y="1624"/>
                </a:lnTo>
                <a:lnTo>
                  <a:pt x="354" y="1604"/>
                </a:lnTo>
                <a:lnTo>
                  <a:pt x="143" y="756"/>
                </a:lnTo>
                <a:lnTo>
                  <a:pt x="141" y="741"/>
                </a:lnTo>
                <a:lnTo>
                  <a:pt x="141" y="726"/>
                </a:lnTo>
                <a:lnTo>
                  <a:pt x="112" y="715"/>
                </a:lnTo>
                <a:lnTo>
                  <a:pt x="85" y="698"/>
                </a:lnTo>
                <a:lnTo>
                  <a:pt x="60" y="678"/>
                </a:lnTo>
                <a:lnTo>
                  <a:pt x="39" y="655"/>
                </a:lnTo>
                <a:lnTo>
                  <a:pt x="23" y="628"/>
                </a:lnTo>
                <a:lnTo>
                  <a:pt x="10" y="599"/>
                </a:lnTo>
                <a:lnTo>
                  <a:pt x="3" y="568"/>
                </a:lnTo>
                <a:lnTo>
                  <a:pt x="0" y="534"/>
                </a:lnTo>
                <a:lnTo>
                  <a:pt x="3" y="498"/>
                </a:lnTo>
                <a:lnTo>
                  <a:pt x="12" y="464"/>
                </a:lnTo>
                <a:lnTo>
                  <a:pt x="28" y="433"/>
                </a:lnTo>
                <a:lnTo>
                  <a:pt x="48" y="405"/>
                </a:lnTo>
                <a:lnTo>
                  <a:pt x="72" y="380"/>
                </a:lnTo>
                <a:lnTo>
                  <a:pt x="99" y="360"/>
                </a:lnTo>
                <a:lnTo>
                  <a:pt x="132" y="346"/>
                </a:lnTo>
                <a:lnTo>
                  <a:pt x="165" y="336"/>
                </a:lnTo>
                <a:lnTo>
                  <a:pt x="201" y="332"/>
                </a:lnTo>
                <a:lnTo>
                  <a:pt x="237" y="336"/>
                </a:lnTo>
                <a:lnTo>
                  <a:pt x="272" y="346"/>
                </a:lnTo>
                <a:lnTo>
                  <a:pt x="303" y="360"/>
                </a:lnTo>
                <a:lnTo>
                  <a:pt x="331" y="380"/>
                </a:lnTo>
                <a:lnTo>
                  <a:pt x="355" y="405"/>
                </a:lnTo>
                <a:lnTo>
                  <a:pt x="375" y="433"/>
                </a:lnTo>
                <a:lnTo>
                  <a:pt x="390" y="464"/>
                </a:lnTo>
                <a:lnTo>
                  <a:pt x="399" y="498"/>
                </a:lnTo>
                <a:lnTo>
                  <a:pt x="403" y="534"/>
                </a:lnTo>
                <a:lnTo>
                  <a:pt x="400" y="565"/>
                </a:lnTo>
                <a:lnTo>
                  <a:pt x="394" y="595"/>
                </a:lnTo>
                <a:lnTo>
                  <a:pt x="382" y="622"/>
                </a:lnTo>
                <a:lnTo>
                  <a:pt x="368" y="647"/>
                </a:lnTo>
                <a:lnTo>
                  <a:pt x="350" y="669"/>
                </a:lnTo>
                <a:lnTo>
                  <a:pt x="330" y="690"/>
                </a:lnTo>
                <a:lnTo>
                  <a:pt x="593" y="957"/>
                </a:lnTo>
                <a:lnTo>
                  <a:pt x="624" y="984"/>
                </a:lnTo>
                <a:lnTo>
                  <a:pt x="656" y="1007"/>
                </a:lnTo>
                <a:lnTo>
                  <a:pt x="691" y="1026"/>
                </a:lnTo>
                <a:lnTo>
                  <a:pt x="729" y="1042"/>
                </a:lnTo>
                <a:lnTo>
                  <a:pt x="767" y="1053"/>
                </a:lnTo>
                <a:lnTo>
                  <a:pt x="807" y="1060"/>
                </a:lnTo>
                <a:lnTo>
                  <a:pt x="848" y="1063"/>
                </a:lnTo>
                <a:lnTo>
                  <a:pt x="889" y="1060"/>
                </a:lnTo>
                <a:lnTo>
                  <a:pt x="930" y="1052"/>
                </a:lnTo>
                <a:lnTo>
                  <a:pt x="969" y="1041"/>
                </a:lnTo>
                <a:lnTo>
                  <a:pt x="1007" y="1024"/>
                </a:lnTo>
                <a:lnTo>
                  <a:pt x="1043" y="1005"/>
                </a:lnTo>
                <a:lnTo>
                  <a:pt x="1077" y="980"/>
                </a:lnTo>
                <a:lnTo>
                  <a:pt x="1107" y="952"/>
                </a:lnTo>
                <a:lnTo>
                  <a:pt x="1134" y="920"/>
                </a:lnTo>
                <a:lnTo>
                  <a:pt x="1568" y="344"/>
                </a:lnTo>
                <a:lnTo>
                  <a:pt x="1547" y="321"/>
                </a:lnTo>
                <a:lnTo>
                  <a:pt x="1531" y="294"/>
                </a:lnTo>
                <a:lnTo>
                  <a:pt x="1519" y="265"/>
                </a:lnTo>
                <a:lnTo>
                  <a:pt x="1511" y="235"/>
                </a:lnTo>
                <a:lnTo>
                  <a:pt x="1509" y="201"/>
                </a:lnTo>
                <a:lnTo>
                  <a:pt x="1512" y="165"/>
                </a:lnTo>
                <a:lnTo>
                  <a:pt x="1521" y="131"/>
                </a:lnTo>
                <a:lnTo>
                  <a:pt x="1536" y="100"/>
                </a:lnTo>
                <a:lnTo>
                  <a:pt x="1556" y="72"/>
                </a:lnTo>
                <a:lnTo>
                  <a:pt x="1580" y="47"/>
                </a:lnTo>
                <a:lnTo>
                  <a:pt x="1608" y="27"/>
                </a:lnTo>
                <a:lnTo>
                  <a:pt x="1640" y="12"/>
                </a:lnTo>
                <a:lnTo>
                  <a:pt x="1674" y="3"/>
                </a:lnTo>
                <a:lnTo>
                  <a:pt x="1710" y="0"/>
                </a:lnTo>
                <a:close/>
              </a:path>
            </a:pathLst>
          </a:custGeom>
          <a:solidFill>
            <a:srgbClr val="FEB5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8" name="Google Shape;132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87" y="442912"/>
            <a:ext cx="5842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0725" y="2289175"/>
            <a:ext cx="544512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9187" y="3425825"/>
            <a:ext cx="63817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03625" y="1096962"/>
            <a:ext cx="727075" cy="4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25"/>
          <p:cNvSpPr txBox="1"/>
          <p:nvPr/>
        </p:nvSpPr>
        <p:spPr>
          <a:xfrm>
            <a:off x="-4572000" y="-3048000"/>
            <a:ext cx="3540125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rotorua - geothermal city</a:t>
            </a:r>
            <a:endParaRPr/>
          </a:p>
        </p:txBody>
      </p:sp>
      <p:sp>
        <p:nvSpPr>
          <p:cNvPr id="1333" name="Google Shape;1333;p25"/>
          <p:cNvSpPr txBox="1"/>
          <p:nvPr/>
        </p:nvSpPr>
        <p:spPr>
          <a:xfrm>
            <a:off x="12231687" y="4354512"/>
            <a:ext cx="35385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cathedral cove</a:t>
            </a:r>
            <a:endParaRPr/>
          </a:p>
        </p:txBody>
      </p:sp>
      <p:sp>
        <p:nvSpPr>
          <p:cNvPr id="1334" name="Google Shape;1334;p25"/>
          <p:cNvSpPr/>
          <p:nvPr/>
        </p:nvSpPr>
        <p:spPr>
          <a:xfrm>
            <a:off x="8023225" y="2484437"/>
            <a:ext cx="2884487" cy="2490787"/>
          </a:xfrm>
          <a:custGeom>
            <a:avLst/>
            <a:gdLst/>
            <a:ahLst/>
            <a:cxnLst/>
            <a:rect l="l" t="t" r="r" b="b"/>
            <a:pathLst>
              <a:path w="3047" h="2631" extrusionOk="0">
                <a:moveTo>
                  <a:pt x="1956" y="0"/>
                </a:moveTo>
                <a:lnTo>
                  <a:pt x="1991" y="5"/>
                </a:lnTo>
                <a:lnTo>
                  <a:pt x="2026" y="14"/>
                </a:lnTo>
                <a:lnTo>
                  <a:pt x="2058" y="29"/>
                </a:lnTo>
                <a:lnTo>
                  <a:pt x="2088" y="49"/>
                </a:lnTo>
                <a:lnTo>
                  <a:pt x="2114" y="74"/>
                </a:lnTo>
                <a:lnTo>
                  <a:pt x="2135" y="103"/>
                </a:lnTo>
                <a:lnTo>
                  <a:pt x="2150" y="134"/>
                </a:lnTo>
                <a:lnTo>
                  <a:pt x="3035" y="2471"/>
                </a:lnTo>
                <a:lnTo>
                  <a:pt x="3044" y="2501"/>
                </a:lnTo>
                <a:lnTo>
                  <a:pt x="3047" y="2527"/>
                </a:lnTo>
                <a:lnTo>
                  <a:pt x="3043" y="2552"/>
                </a:lnTo>
                <a:lnTo>
                  <a:pt x="3034" y="2574"/>
                </a:lnTo>
                <a:lnTo>
                  <a:pt x="3022" y="2594"/>
                </a:lnTo>
                <a:lnTo>
                  <a:pt x="3003" y="2609"/>
                </a:lnTo>
                <a:lnTo>
                  <a:pt x="2981" y="2621"/>
                </a:lnTo>
                <a:lnTo>
                  <a:pt x="2955" y="2629"/>
                </a:lnTo>
                <a:lnTo>
                  <a:pt x="2926" y="2631"/>
                </a:lnTo>
                <a:lnTo>
                  <a:pt x="120" y="2631"/>
                </a:lnTo>
                <a:lnTo>
                  <a:pt x="91" y="2629"/>
                </a:lnTo>
                <a:lnTo>
                  <a:pt x="65" y="2621"/>
                </a:lnTo>
                <a:lnTo>
                  <a:pt x="42" y="2609"/>
                </a:lnTo>
                <a:lnTo>
                  <a:pt x="25" y="2594"/>
                </a:lnTo>
                <a:lnTo>
                  <a:pt x="11" y="2574"/>
                </a:lnTo>
                <a:lnTo>
                  <a:pt x="4" y="2552"/>
                </a:lnTo>
                <a:lnTo>
                  <a:pt x="0" y="2527"/>
                </a:lnTo>
                <a:lnTo>
                  <a:pt x="2" y="2501"/>
                </a:lnTo>
                <a:lnTo>
                  <a:pt x="10" y="2471"/>
                </a:lnTo>
                <a:lnTo>
                  <a:pt x="896" y="134"/>
                </a:lnTo>
                <a:lnTo>
                  <a:pt x="912" y="103"/>
                </a:lnTo>
                <a:lnTo>
                  <a:pt x="933" y="74"/>
                </a:lnTo>
                <a:lnTo>
                  <a:pt x="959" y="49"/>
                </a:lnTo>
                <a:lnTo>
                  <a:pt x="989" y="29"/>
                </a:lnTo>
                <a:lnTo>
                  <a:pt x="1021" y="14"/>
                </a:lnTo>
                <a:lnTo>
                  <a:pt x="1054" y="5"/>
                </a:lnTo>
                <a:lnTo>
                  <a:pt x="1089" y="0"/>
                </a:lnTo>
                <a:lnTo>
                  <a:pt x="1125" y="2"/>
                </a:lnTo>
                <a:lnTo>
                  <a:pt x="1355" y="41"/>
                </a:lnTo>
                <a:lnTo>
                  <a:pt x="1398" y="47"/>
                </a:lnTo>
                <a:lnTo>
                  <a:pt x="1446" y="51"/>
                </a:lnTo>
                <a:lnTo>
                  <a:pt x="1497" y="52"/>
                </a:lnTo>
                <a:lnTo>
                  <a:pt x="1549" y="52"/>
                </a:lnTo>
                <a:lnTo>
                  <a:pt x="1600" y="51"/>
                </a:lnTo>
                <a:lnTo>
                  <a:pt x="1649" y="47"/>
                </a:lnTo>
                <a:lnTo>
                  <a:pt x="1691" y="41"/>
                </a:lnTo>
                <a:lnTo>
                  <a:pt x="1921" y="2"/>
                </a:lnTo>
                <a:lnTo>
                  <a:pt x="1956" y="0"/>
                </a:lnTo>
                <a:close/>
              </a:path>
            </a:pathLst>
          </a:custGeom>
          <a:solidFill>
            <a:srgbClr val="594F4F"/>
          </a:solidFill>
          <a:ln w="9525" cap="flat" cmpd="sng">
            <a:solidFill>
              <a:srgbClr val="852A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25"/>
          <p:cNvSpPr/>
          <p:nvPr/>
        </p:nvSpPr>
        <p:spPr>
          <a:xfrm>
            <a:off x="9383712" y="2874962"/>
            <a:ext cx="161925" cy="969962"/>
          </a:xfrm>
          <a:custGeom>
            <a:avLst/>
            <a:gdLst/>
            <a:ahLst/>
            <a:cxnLst/>
            <a:rect l="l" t="t" r="r" b="b"/>
            <a:pathLst>
              <a:path w="171" h="1024" extrusionOk="0">
                <a:moveTo>
                  <a:pt x="85" y="0"/>
                </a:moveTo>
                <a:lnTo>
                  <a:pt x="108" y="2"/>
                </a:lnTo>
                <a:lnTo>
                  <a:pt x="129" y="11"/>
                </a:lnTo>
                <a:lnTo>
                  <a:pt x="145" y="25"/>
                </a:lnTo>
                <a:lnTo>
                  <a:pt x="158" y="42"/>
                </a:lnTo>
                <a:lnTo>
                  <a:pt x="167" y="62"/>
                </a:lnTo>
                <a:lnTo>
                  <a:pt x="171" y="84"/>
                </a:lnTo>
                <a:lnTo>
                  <a:pt x="171" y="939"/>
                </a:lnTo>
                <a:lnTo>
                  <a:pt x="167" y="961"/>
                </a:lnTo>
                <a:lnTo>
                  <a:pt x="158" y="982"/>
                </a:lnTo>
                <a:lnTo>
                  <a:pt x="145" y="998"/>
                </a:lnTo>
                <a:lnTo>
                  <a:pt x="129" y="1012"/>
                </a:lnTo>
                <a:lnTo>
                  <a:pt x="108" y="1021"/>
                </a:lnTo>
                <a:lnTo>
                  <a:pt x="85" y="1024"/>
                </a:lnTo>
                <a:lnTo>
                  <a:pt x="63" y="1021"/>
                </a:lnTo>
                <a:lnTo>
                  <a:pt x="42" y="1012"/>
                </a:lnTo>
                <a:lnTo>
                  <a:pt x="24" y="998"/>
                </a:lnTo>
                <a:lnTo>
                  <a:pt x="11" y="982"/>
                </a:lnTo>
                <a:lnTo>
                  <a:pt x="2" y="961"/>
                </a:lnTo>
                <a:lnTo>
                  <a:pt x="0" y="939"/>
                </a:lnTo>
                <a:lnTo>
                  <a:pt x="0" y="84"/>
                </a:lnTo>
                <a:lnTo>
                  <a:pt x="2" y="62"/>
                </a:lnTo>
                <a:lnTo>
                  <a:pt x="11" y="42"/>
                </a:lnTo>
                <a:lnTo>
                  <a:pt x="24" y="25"/>
                </a:lnTo>
                <a:lnTo>
                  <a:pt x="42" y="11"/>
                </a:lnTo>
                <a:lnTo>
                  <a:pt x="63" y="2"/>
                </a:lnTo>
                <a:lnTo>
                  <a:pt x="85" y="0"/>
                </a:lnTo>
                <a:close/>
              </a:path>
            </a:pathLst>
          </a:custGeom>
          <a:solidFill>
            <a:srgbClr val="F62E30"/>
          </a:solidFill>
          <a:ln w="9525" cap="flat" cmpd="sng">
            <a:solidFill>
              <a:srgbClr val="F62E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25"/>
          <p:cNvSpPr/>
          <p:nvPr/>
        </p:nvSpPr>
        <p:spPr>
          <a:xfrm>
            <a:off x="8980487" y="2794000"/>
            <a:ext cx="161925" cy="565150"/>
          </a:xfrm>
          <a:custGeom>
            <a:avLst/>
            <a:gdLst/>
            <a:ahLst/>
            <a:cxnLst/>
            <a:rect l="l" t="t" r="r" b="b"/>
            <a:pathLst>
              <a:path w="171" h="598" extrusionOk="0">
                <a:moveTo>
                  <a:pt x="86" y="0"/>
                </a:moveTo>
                <a:lnTo>
                  <a:pt x="108" y="3"/>
                </a:lnTo>
                <a:lnTo>
                  <a:pt x="129" y="11"/>
                </a:lnTo>
                <a:lnTo>
                  <a:pt x="146" y="25"/>
                </a:lnTo>
                <a:lnTo>
                  <a:pt x="159" y="42"/>
                </a:lnTo>
                <a:lnTo>
                  <a:pt x="167" y="62"/>
                </a:lnTo>
                <a:lnTo>
                  <a:pt x="171" y="86"/>
                </a:lnTo>
                <a:lnTo>
                  <a:pt x="171" y="512"/>
                </a:lnTo>
                <a:lnTo>
                  <a:pt x="167" y="535"/>
                </a:lnTo>
                <a:lnTo>
                  <a:pt x="159" y="555"/>
                </a:lnTo>
                <a:lnTo>
                  <a:pt x="146" y="573"/>
                </a:lnTo>
                <a:lnTo>
                  <a:pt x="129" y="586"/>
                </a:lnTo>
                <a:lnTo>
                  <a:pt x="108" y="595"/>
                </a:lnTo>
                <a:lnTo>
                  <a:pt x="86" y="598"/>
                </a:lnTo>
                <a:lnTo>
                  <a:pt x="63" y="595"/>
                </a:lnTo>
                <a:lnTo>
                  <a:pt x="42" y="586"/>
                </a:lnTo>
                <a:lnTo>
                  <a:pt x="25" y="573"/>
                </a:lnTo>
                <a:lnTo>
                  <a:pt x="12" y="555"/>
                </a:lnTo>
                <a:lnTo>
                  <a:pt x="4" y="535"/>
                </a:lnTo>
                <a:lnTo>
                  <a:pt x="0" y="512"/>
                </a:lnTo>
                <a:lnTo>
                  <a:pt x="0" y="86"/>
                </a:lnTo>
                <a:lnTo>
                  <a:pt x="4" y="62"/>
                </a:lnTo>
                <a:lnTo>
                  <a:pt x="12" y="42"/>
                </a:lnTo>
                <a:lnTo>
                  <a:pt x="25" y="25"/>
                </a:lnTo>
                <a:lnTo>
                  <a:pt x="42" y="11"/>
                </a:lnTo>
                <a:lnTo>
                  <a:pt x="63" y="3"/>
                </a:lnTo>
                <a:lnTo>
                  <a:pt x="86" y="0"/>
                </a:lnTo>
                <a:close/>
              </a:path>
            </a:pathLst>
          </a:custGeom>
          <a:solidFill>
            <a:srgbClr val="F62E30"/>
          </a:solidFill>
          <a:ln w="9525" cap="flat" cmpd="sng">
            <a:solidFill>
              <a:srgbClr val="F62E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25"/>
          <p:cNvSpPr/>
          <p:nvPr/>
        </p:nvSpPr>
        <p:spPr>
          <a:xfrm>
            <a:off x="9786937" y="2768600"/>
            <a:ext cx="161925" cy="428625"/>
          </a:xfrm>
          <a:custGeom>
            <a:avLst/>
            <a:gdLst/>
            <a:ahLst/>
            <a:cxnLst/>
            <a:rect l="l" t="t" r="r" b="b"/>
            <a:pathLst>
              <a:path w="170" h="453" extrusionOk="0">
                <a:moveTo>
                  <a:pt x="86" y="0"/>
                </a:moveTo>
                <a:lnTo>
                  <a:pt x="108" y="4"/>
                </a:lnTo>
                <a:lnTo>
                  <a:pt x="128" y="13"/>
                </a:lnTo>
                <a:lnTo>
                  <a:pt x="146" y="25"/>
                </a:lnTo>
                <a:lnTo>
                  <a:pt x="159" y="42"/>
                </a:lnTo>
                <a:lnTo>
                  <a:pt x="168" y="63"/>
                </a:lnTo>
                <a:lnTo>
                  <a:pt x="170" y="86"/>
                </a:lnTo>
                <a:lnTo>
                  <a:pt x="170" y="368"/>
                </a:lnTo>
                <a:lnTo>
                  <a:pt x="168" y="390"/>
                </a:lnTo>
                <a:lnTo>
                  <a:pt x="159" y="411"/>
                </a:lnTo>
                <a:lnTo>
                  <a:pt x="146" y="427"/>
                </a:lnTo>
                <a:lnTo>
                  <a:pt x="128" y="441"/>
                </a:lnTo>
                <a:lnTo>
                  <a:pt x="108" y="450"/>
                </a:lnTo>
                <a:lnTo>
                  <a:pt x="86" y="453"/>
                </a:lnTo>
                <a:lnTo>
                  <a:pt x="62" y="450"/>
                </a:lnTo>
                <a:lnTo>
                  <a:pt x="43" y="441"/>
                </a:lnTo>
                <a:lnTo>
                  <a:pt x="25" y="427"/>
                </a:lnTo>
                <a:lnTo>
                  <a:pt x="12" y="411"/>
                </a:lnTo>
                <a:lnTo>
                  <a:pt x="3" y="390"/>
                </a:lnTo>
                <a:lnTo>
                  <a:pt x="0" y="368"/>
                </a:lnTo>
                <a:lnTo>
                  <a:pt x="0" y="86"/>
                </a:lnTo>
                <a:lnTo>
                  <a:pt x="3" y="63"/>
                </a:lnTo>
                <a:lnTo>
                  <a:pt x="12" y="42"/>
                </a:lnTo>
                <a:lnTo>
                  <a:pt x="25" y="25"/>
                </a:lnTo>
                <a:lnTo>
                  <a:pt x="43" y="13"/>
                </a:lnTo>
                <a:lnTo>
                  <a:pt x="62" y="4"/>
                </a:lnTo>
                <a:lnTo>
                  <a:pt x="86" y="0"/>
                </a:lnTo>
                <a:close/>
              </a:path>
            </a:pathLst>
          </a:custGeom>
          <a:solidFill>
            <a:srgbClr val="F62E30"/>
          </a:solidFill>
          <a:ln w="9525" cap="flat" cmpd="sng">
            <a:solidFill>
              <a:srgbClr val="F62E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25"/>
          <p:cNvSpPr/>
          <p:nvPr/>
        </p:nvSpPr>
        <p:spPr>
          <a:xfrm>
            <a:off x="9740900" y="1582737"/>
            <a:ext cx="257175" cy="646112"/>
          </a:xfrm>
          <a:custGeom>
            <a:avLst/>
            <a:gdLst/>
            <a:ahLst/>
            <a:cxnLst/>
            <a:rect l="l" t="t" r="r" b="b"/>
            <a:pathLst>
              <a:path w="272" h="683" extrusionOk="0">
                <a:moveTo>
                  <a:pt x="136" y="0"/>
                </a:moveTo>
                <a:lnTo>
                  <a:pt x="155" y="1"/>
                </a:lnTo>
                <a:lnTo>
                  <a:pt x="172" y="7"/>
                </a:lnTo>
                <a:lnTo>
                  <a:pt x="188" y="17"/>
                </a:lnTo>
                <a:lnTo>
                  <a:pt x="202" y="31"/>
                </a:lnTo>
                <a:lnTo>
                  <a:pt x="202" y="31"/>
                </a:lnTo>
                <a:lnTo>
                  <a:pt x="215" y="50"/>
                </a:lnTo>
                <a:lnTo>
                  <a:pt x="230" y="72"/>
                </a:lnTo>
                <a:lnTo>
                  <a:pt x="244" y="98"/>
                </a:lnTo>
                <a:lnTo>
                  <a:pt x="255" y="127"/>
                </a:lnTo>
                <a:lnTo>
                  <a:pt x="264" y="158"/>
                </a:lnTo>
                <a:lnTo>
                  <a:pt x="270" y="190"/>
                </a:lnTo>
                <a:lnTo>
                  <a:pt x="272" y="225"/>
                </a:lnTo>
                <a:lnTo>
                  <a:pt x="270" y="259"/>
                </a:lnTo>
                <a:lnTo>
                  <a:pt x="261" y="294"/>
                </a:lnTo>
                <a:lnTo>
                  <a:pt x="246" y="330"/>
                </a:lnTo>
                <a:lnTo>
                  <a:pt x="225" y="365"/>
                </a:lnTo>
                <a:lnTo>
                  <a:pt x="196" y="400"/>
                </a:lnTo>
                <a:lnTo>
                  <a:pt x="182" y="418"/>
                </a:lnTo>
                <a:lnTo>
                  <a:pt x="173" y="437"/>
                </a:lnTo>
                <a:lnTo>
                  <a:pt x="169" y="457"/>
                </a:lnTo>
                <a:lnTo>
                  <a:pt x="171" y="475"/>
                </a:lnTo>
                <a:lnTo>
                  <a:pt x="176" y="493"/>
                </a:lnTo>
                <a:lnTo>
                  <a:pt x="181" y="509"/>
                </a:lnTo>
                <a:lnTo>
                  <a:pt x="188" y="523"/>
                </a:lnTo>
                <a:lnTo>
                  <a:pt x="194" y="533"/>
                </a:lnTo>
                <a:lnTo>
                  <a:pt x="199" y="540"/>
                </a:lnTo>
                <a:lnTo>
                  <a:pt x="202" y="544"/>
                </a:lnTo>
                <a:lnTo>
                  <a:pt x="212" y="560"/>
                </a:lnTo>
                <a:lnTo>
                  <a:pt x="218" y="577"/>
                </a:lnTo>
                <a:lnTo>
                  <a:pt x="220" y="597"/>
                </a:lnTo>
                <a:lnTo>
                  <a:pt x="218" y="620"/>
                </a:lnTo>
                <a:lnTo>
                  <a:pt x="209" y="641"/>
                </a:lnTo>
                <a:lnTo>
                  <a:pt x="196" y="657"/>
                </a:lnTo>
                <a:lnTo>
                  <a:pt x="178" y="670"/>
                </a:lnTo>
                <a:lnTo>
                  <a:pt x="158" y="679"/>
                </a:lnTo>
                <a:lnTo>
                  <a:pt x="136" y="683"/>
                </a:lnTo>
                <a:lnTo>
                  <a:pt x="116" y="680"/>
                </a:lnTo>
                <a:lnTo>
                  <a:pt x="98" y="674"/>
                </a:lnTo>
                <a:lnTo>
                  <a:pt x="83" y="664"/>
                </a:lnTo>
                <a:lnTo>
                  <a:pt x="69" y="651"/>
                </a:lnTo>
                <a:lnTo>
                  <a:pt x="69" y="651"/>
                </a:lnTo>
                <a:lnTo>
                  <a:pt x="55" y="633"/>
                </a:lnTo>
                <a:lnTo>
                  <a:pt x="43" y="612"/>
                </a:lnTo>
                <a:lnTo>
                  <a:pt x="31" y="588"/>
                </a:lnTo>
                <a:lnTo>
                  <a:pt x="19" y="562"/>
                </a:lnTo>
                <a:lnTo>
                  <a:pt x="9" y="534"/>
                </a:lnTo>
                <a:lnTo>
                  <a:pt x="3" y="504"/>
                </a:lnTo>
                <a:lnTo>
                  <a:pt x="0" y="473"/>
                </a:lnTo>
                <a:lnTo>
                  <a:pt x="0" y="441"/>
                </a:lnTo>
                <a:lnTo>
                  <a:pt x="3" y="408"/>
                </a:lnTo>
                <a:lnTo>
                  <a:pt x="13" y="375"/>
                </a:lnTo>
                <a:lnTo>
                  <a:pt x="27" y="343"/>
                </a:lnTo>
                <a:lnTo>
                  <a:pt x="48" y="310"/>
                </a:lnTo>
                <a:lnTo>
                  <a:pt x="75" y="279"/>
                </a:lnTo>
                <a:lnTo>
                  <a:pt x="90" y="259"/>
                </a:lnTo>
                <a:lnTo>
                  <a:pt x="99" y="240"/>
                </a:lnTo>
                <a:lnTo>
                  <a:pt x="101" y="217"/>
                </a:lnTo>
                <a:lnTo>
                  <a:pt x="96" y="192"/>
                </a:lnTo>
                <a:lnTo>
                  <a:pt x="90" y="176"/>
                </a:lnTo>
                <a:lnTo>
                  <a:pt x="84" y="161"/>
                </a:lnTo>
                <a:lnTo>
                  <a:pt x="76" y="150"/>
                </a:lnTo>
                <a:lnTo>
                  <a:pt x="71" y="141"/>
                </a:lnTo>
                <a:lnTo>
                  <a:pt x="70" y="139"/>
                </a:lnTo>
                <a:lnTo>
                  <a:pt x="59" y="123"/>
                </a:lnTo>
                <a:lnTo>
                  <a:pt x="53" y="105"/>
                </a:lnTo>
                <a:lnTo>
                  <a:pt x="50" y="84"/>
                </a:lnTo>
                <a:lnTo>
                  <a:pt x="53" y="62"/>
                </a:lnTo>
                <a:lnTo>
                  <a:pt x="62" y="42"/>
                </a:lnTo>
                <a:lnTo>
                  <a:pt x="75" y="25"/>
                </a:lnTo>
                <a:lnTo>
                  <a:pt x="93" y="11"/>
                </a:lnTo>
                <a:lnTo>
                  <a:pt x="112" y="2"/>
                </a:lnTo>
                <a:lnTo>
                  <a:pt x="136" y="0"/>
                </a:lnTo>
                <a:close/>
              </a:path>
            </a:pathLst>
          </a:custGeom>
          <a:solidFill>
            <a:srgbClr val="7BA1A9"/>
          </a:solidFill>
          <a:ln w="9525" cap="flat" cmpd="sng">
            <a:solidFill>
              <a:srgbClr val="CEDE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25"/>
          <p:cNvSpPr/>
          <p:nvPr/>
        </p:nvSpPr>
        <p:spPr>
          <a:xfrm>
            <a:off x="9305925" y="1096962"/>
            <a:ext cx="307975" cy="1292225"/>
          </a:xfrm>
          <a:custGeom>
            <a:avLst/>
            <a:gdLst/>
            <a:ahLst/>
            <a:cxnLst/>
            <a:rect l="l" t="t" r="r" b="b"/>
            <a:pathLst>
              <a:path w="324" h="1366" extrusionOk="0">
                <a:moveTo>
                  <a:pt x="161" y="0"/>
                </a:moveTo>
                <a:lnTo>
                  <a:pt x="186" y="4"/>
                </a:lnTo>
                <a:lnTo>
                  <a:pt x="208" y="15"/>
                </a:lnTo>
                <a:lnTo>
                  <a:pt x="226" y="31"/>
                </a:lnTo>
                <a:lnTo>
                  <a:pt x="239" y="51"/>
                </a:lnTo>
                <a:lnTo>
                  <a:pt x="239" y="52"/>
                </a:lnTo>
                <a:lnTo>
                  <a:pt x="239" y="52"/>
                </a:lnTo>
                <a:lnTo>
                  <a:pt x="243" y="60"/>
                </a:lnTo>
                <a:lnTo>
                  <a:pt x="248" y="73"/>
                </a:lnTo>
                <a:lnTo>
                  <a:pt x="255" y="93"/>
                </a:lnTo>
                <a:lnTo>
                  <a:pt x="264" y="117"/>
                </a:lnTo>
                <a:lnTo>
                  <a:pt x="274" y="147"/>
                </a:lnTo>
                <a:lnTo>
                  <a:pt x="284" y="179"/>
                </a:lnTo>
                <a:lnTo>
                  <a:pt x="293" y="215"/>
                </a:lnTo>
                <a:lnTo>
                  <a:pt x="302" y="255"/>
                </a:lnTo>
                <a:lnTo>
                  <a:pt x="310" y="296"/>
                </a:lnTo>
                <a:lnTo>
                  <a:pt x="319" y="358"/>
                </a:lnTo>
                <a:lnTo>
                  <a:pt x="324" y="416"/>
                </a:lnTo>
                <a:lnTo>
                  <a:pt x="322" y="473"/>
                </a:lnTo>
                <a:lnTo>
                  <a:pt x="317" y="525"/>
                </a:lnTo>
                <a:lnTo>
                  <a:pt x="307" y="575"/>
                </a:lnTo>
                <a:lnTo>
                  <a:pt x="294" y="622"/>
                </a:lnTo>
                <a:lnTo>
                  <a:pt x="275" y="664"/>
                </a:lnTo>
                <a:lnTo>
                  <a:pt x="252" y="704"/>
                </a:lnTo>
                <a:lnTo>
                  <a:pt x="224" y="740"/>
                </a:lnTo>
                <a:lnTo>
                  <a:pt x="204" y="767"/>
                </a:lnTo>
                <a:lnTo>
                  <a:pt x="190" y="798"/>
                </a:lnTo>
                <a:lnTo>
                  <a:pt x="180" y="832"/>
                </a:lnTo>
                <a:lnTo>
                  <a:pt x="173" y="868"/>
                </a:lnTo>
                <a:lnTo>
                  <a:pt x="170" y="905"/>
                </a:lnTo>
                <a:lnTo>
                  <a:pt x="170" y="945"/>
                </a:lnTo>
                <a:lnTo>
                  <a:pt x="173" y="985"/>
                </a:lnTo>
                <a:lnTo>
                  <a:pt x="180" y="1023"/>
                </a:lnTo>
                <a:lnTo>
                  <a:pt x="187" y="1062"/>
                </a:lnTo>
                <a:lnTo>
                  <a:pt x="196" y="1099"/>
                </a:lnTo>
                <a:lnTo>
                  <a:pt x="204" y="1135"/>
                </a:lnTo>
                <a:lnTo>
                  <a:pt x="216" y="1167"/>
                </a:lnTo>
                <a:lnTo>
                  <a:pt x="226" y="1197"/>
                </a:lnTo>
                <a:lnTo>
                  <a:pt x="236" y="1224"/>
                </a:lnTo>
                <a:lnTo>
                  <a:pt x="245" y="1246"/>
                </a:lnTo>
                <a:lnTo>
                  <a:pt x="244" y="1246"/>
                </a:lnTo>
                <a:lnTo>
                  <a:pt x="250" y="1263"/>
                </a:lnTo>
                <a:lnTo>
                  <a:pt x="253" y="1280"/>
                </a:lnTo>
                <a:lnTo>
                  <a:pt x="249" y="1304"/>
                </a:lnTo>
                <a:lnTo>
                  <a:pt x="240" y="1324"/>
                </a:lnTo>
                <a:lnTo>
                  <a:pt x="227" y="1341"/>
                </a:lnTo>
                <a:lnTo>
                  <a:pt x="211" y="1355"/>
                </a:lnTo>
                <a:lnTo>
                  <a:pt x="190" y="1364"/>
                </a:lnTo>
                <a:lnTo>
                  <a:pt x="167" y="1366"/>
                </a:lnTo>
                <a:lnTo>
                  <a:pt x="142" y="1362"/>
                </a:lnTo>
                <a:lnTo>
                  <a:pt x="120" y="1352"/>
                </a:lnTo>
                <a:lnTo>
                  <a:pt x="103" y="1336"/>
                </a:lnTo>
                <a:lnTo>
                  <a:pt x="89" y="1316"/>
                </a:lnTo>
                <a:lnTo>
                  <a:pt x="89" y="1315"/>
                </a:lnTo>
                <a:lnTo>
                  <a:pt x="89" y="1314"/>
                </a:lnTo>
                <a:lnTo>
                  <a:pt x="88" y="1314"/>
                </a:lnTo>
                <a:lnTo>
                  <a:pt x="85" y="1305"/>
                </a:lnTo>
                <a:lnTo>
                  <a:pt x="79" y="1291"/>
                </a:lnTo>
                <a:lnTo>
                  <a:pt x="72" y="1272"/>
                </a:lnTo>
                <a:lnTo>
                  <a:pt x="63" y="1248"/>
                </a:lnTo>
                <a:lnTo>
                  <a:pt x="53" y="1219"/>
                </a:lnTo>
                <a:lnTo>
                  <a:pt x="43" y="1186"/>
                </a:lnTo>
                <a:lnTo>
                  <a:pt x="32" y="1151"/>
                </a:lnTo>
                <a:lnTo>
                  <a:pt x="23" y="1113"/>
                </a:lnTo>
                <a:lnTo>
                  <a:pt x="15" y="1072"/>
                </a:lnTo>
                <a:lnTo>
                  <a:pt x="5" y="1010"/>
                </a:lnTo>
                <a:lnTo>
                  <a:pt x="1" y="950"/>
                </a:lnTo>
                <a:lnTo>
                  <a:pt x="0" y="894"/>
                </a:lnTo>
                <a:lnTo>
                  <a:pt x="5" y="841"/>
                </a:lnTo>
                <a:lnTo>
                  <a:pt x="15" y="791"/>
                </a:lnTo>
                <a:lnTo>
                  <a:pt x="28" y="745"/>
                </a:lnTo>
                <a:lnTo>
                  <a:pt x="47" y="702"/>
                </a:lnTo>
                <a:lnTo>
                  <a:pt x="69" y="662"/>
                </a:lnTo>
                <a:lnTo>
                  <a:pt x="97" y="627"/>
                </a:lnTo>
                <a:lnTo>
                  <a:pt x="116" y="600"/>
                </a:lnTo>
                <a:lnTo>
                  <a:pt x="131" y="569"/>
                </a:lnTo>
                <a:lnTo>
                  <a:pt x="142" y="535"/>
                </a:lnTo>
                <a:lnTo>
                  <a:pt x="149" y="500"/>
                </a:lnTo>
                <a:lnTo>
                  <a:pt x="152" y="464"/>
                </a:lnTo>
                <a:lnTo>
                  <a:pt x="152" y="428"/>
                </a:lnTo>
                <a:lnTo>
                  <a:pt x="151" y="392"/>
                </a:lnTo>
                <a:lnTo>
                  <a:pt x="147" y="358"/>
                </a:lnTo>
                <a:lnTo>
                  <a:pt x="142" y="325"/>
                </a:lnTo>
                <a:lnTo>
                  <a:pt x="135" y="288"/>
                </a:lnTo>
                <a:lnTo>
                  <a:pt x="126" y="253"/>
                </a:lnTo>
                <a:lnTo>
                  <a:pt x="118" y="221"/>
                </a:lnTo>
                <a:lnTo>
                  <a:pt x="109" y="192"/>
                </a:lnTo>
                <a:lnTo>
                  <a:pt x="102" y="169"/>
                </a:lnTo>
                <a:lnTo>
                  <a:pt x="94" y="148"/>
                </a:lnTo>
                <a:lnTo>
                  <a:pt x="88" y="133"/>
                </a:lnTo>
                <a:lnTo>
                  <a:pt x="84" y="123"/>
                </a:lnTo>
                <a:lnTo>
                  <a:pt x="83" y="119"/>
                </a:lnTo>
                <a:lnTo>
                  <a:pt x="78" y="103"/>
                </a:lnTo>
                <a:lnTo>
                  <a:pt x="75" y="86"/>
                </a:lnTo>
                <a:lnTo>
                  <a:pt x="79" y="63"/>
                </a:lnTo>
                <a:lnTo>
                  <a:pt x="87" y="42"/>
                </a:lnTo>
                <a:lnTo>
                  <a:pt x="100" y="25"/>
                </a:lnTo>
                <a:lnTo>
                  <a:pt x="118" y="11"/>
                </a:lnTo>
                <a:lnTo>
                  <a:pt x="139" y="4"/>
                </a:lnTo>
                <a:lnTo>
                  <a:pt x="161" y="0"/>
                </a:lnTo>
                <a:close/>
              </a:path>
            </a:pathLst>
          </a:custGeom>
          <a:solidFill>
            <a:srgbClr val="547980"/>
          </a:solidFill>
          <a:ln w="9525" cap="flat" cmpd="sng">
            <a:solidFill>
              <a:srgbClr val="A7C1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25"/>
          <p:cNvSpPr/>
          <p:nvPr/>
        </p:nvSpPr>
        <p:spPr>
          <a:xfrm>
            <a:off x="8931275" y="1582737"/>
            <a:ext cx="258762" cy="646112"/>
          </a:xfrm>
          <a:custGeom>
            <a:avLst/>
            <a:gdLst/>
            <a:ahLst/>
            <a:cxnLst/>
            <a:rect l="l" t="t" r="r" b="b"/>
            <a:pathLst>
              <a:path w="273" h="683" extrusionOk="0">
                <a:moveTo>
                  <a:pt x="137" y="0"/>
                </a:moveTo>
                <a:lnTo>
                  <a:pt x="161" y="4"/>
                </a:lnTo>
                <a:lnTo>
                  <a:pt x="184" y="14"/>
                </a:lnTo>
                <a:lnTo>
                  <a:pt x="202" y="31"/>
                </a:lnTo>
                <a:lnTo>
                  <a:pt x="202" y="31"/>
                </a:lnTo>
                <a:lnTo>
                  <a:pt x="202" y="31"/>
                </a:lnTo>
                <a:lnTo>
                  <a:pt x="202" y="31"/>
                </a:lnTo>
                <a:lnTo>
                  <a:pt x="217" y="50"/>
                </a:lnTo>
                <a:lnTo>
                  <a:pt x="231" y="72"/>
                </a:lnTo>
                <a:lnTo>
                  <a:pt x="244" y="98"/>
                </a:lnTo>
                <a:lnTo>
                  <a:pt x="256" y="127"/>
                </a:lnTo>
                <a:lnTo>
                  <a:pt x="266" y="158"/>
                </a:lnTo>
                <a:lnTo>
                  <a:pt x="272" y="190"/>
                </a:lnTo>
                <a:lnTo>
                  <a:pt x="273" y="225"/>
                </a:lnTo>
                <a:lnTo>
                  <a:pt x="271" y="259"/>
                </a:lnTo>
                <a:lnTo>
                  <a:pt x="262" y="294"/>
                </a:lnTo>
                <a:lnTo>
                  <a:pt x="248" y="330"/>
                </a:lnTo>
                <a:lnTo>
                  <a:pt x="226" y="365"/>
                </a:lnTo>
                <a:lnTo>
                  <a:pt x="197" y="400"/>
                </a:lnTo>
                <a:lnTo>
                  <a:pt x="182" y="418"/>
                </a:lnTo>
                <a:lnTo>
                  <a:pt x="174" y="437"/>
                </a:lnTo>
                <a:lnTo>
                  <a:pt x="171" y="457"/>
                </a:lnTo>
                <a:lnTo>
                  <a:pt x="173" y="475"/>
                </a:lnTo>
                <a:lnTo>
                  <a:pt x="176" y="493"/>
                </a:lnTo>
                <a:lnTo>
                  <a:pt x="182" y="509"/>
                </a:lnTo>
                <a:lnTo>
                  <a:pt x="189" y="523"/>
                </a:lnTo>
                <a:lnTo>
                  <a:pt x="196" y="533"/>
                </a:lnTo>
                <a:lnTo>
                  <a:pt x="201" y="540"/>
                </a:lnTo>
                <a:lnTo>
                  <a:pt x="204" y="544"/>
                </a:lnTo>
                <a:lnTo>
                  <a:pt x="213" y="560"/>
                </a:lnTo>
                <a:lnTo>
                  <a:pt x="220" y="577"/>
                </a:lnTo>
                <a:lnTo>
                  <a:pt x="222" y="597"/>
                </a:lnTo>
                <a:lnTo>
                  <a:pt x="218" y="620"/>
                </a:lnTo>
                <a:lnTo>
                  <a:pt x="210" y="641"/>
                </a:lnTo>
                <a:lnTo>
                  <a:pt x="197" y="657"/>
                </a:lnTo>
                <a:lnTo>
                  <a:pt x="180" y="670"/>
                </a:lnTo>
                <a:lnTo>
                  <a:pt x="159" y="679"/>
                </a:lnTo>
                <a:lnTo>
                  <a:pt x="137" y="683"/>
                </a:lnTo>
                <a:lnTo>
                  <a:pt x="117" y="680"/>
                </a:lnTo>
                <a:lnTo>
                  <a:pt x="99" y="674"/>
                </a:lnTo>
                <a:lnTo>
                  <a:pt x="83" y="664"/>
                </a:lnTo>
                <a:lnTo>
                  <a:pt x="71" y="651"/>
                </a:lnTo>
                <a:lnTo>
                  <a:pt x="71" y="651"/>
                </a:lnTo>
                <a:lnTo>
                  <a:pt x="57" y="633"/>
                </a:lnTo>
                <a:lnTo>
                  <a:pt x="44" y="612"/>
                </a:lnTo>
                <a:lnTo>
                  <a:pt x="31" y="588"/>
                </a:lnTo>
                <a:lnTo>
                  <a:pt x="20" y="562"/>
                </a:lnTo>
                <a:lnTo>
                  <a:pt x="11" y="534"/>
                </a:lnTo>
                <a:lnTo>
                  <a:pt x="4" y="504"/>
                </a:lnTo>
                <a:lnTo>
                  <a:pt x="0" y="473"/>
                </a:lnTo>
                <a:lnTo>
                  <a:pt x="0" y="441"/>
                </a:lnTo>
                <a:lnTo>
                  <a:pt x="5" y="408"/>
                </a:lnTo>
                <a:lnTo>
                  <a:pt x="14" y="375"/>
                </a:lnTo>
                <a:lnTo>
                  <a:pt x="29" y="343"/>
                </a:lnTo>
                <a:lnTo>
                  <a:pt x="48" y="310"/>
                </a:lnTo>
                <a:lnTo>
                  <a:pt x="76" y="279"/>
                </a:lnTo>
                <a:lnTo>
                  <a:pt x="92" y="259"/>
                </a:lnTo>
                <a:lnTo>
                  <a:pt x="101" y="240"/>
                </a:lnTo>
                <a:lnTo>
                  <a:pt x="102" y="217"/>
                </a:lnTo>
                <a:lnTo>
                  <a:pt x="98" y="192"/>
                </a:lnTo>
                <a:lnTo>
                  <a:pt x="92" y="176"/>
                </a:lnTo>
                <a:lnTo>
                  <a:pt x="84" y="161"/>
                </a:lnTo>
                <a:lnTo>
                  <a:pt x="78" y="150"/>
                </a:lnTo>
                <a:lnTo>
                  <a:pt x="73" y="141"/>
                </a:lnTo>
                <a:lnTo>
                  <a:pt x="71" y="139"/>
                </a:lnTo>
                <a:lnTo>
                  <a:pt x="61" y="123"/>
                </a:lnTo>
                <a:lnTo>
                  <a:pt x="53" y="105"/>
                </a:lnTo>
                <a:lnTo>
                  <a:pt x="51" y="84"/>
                </a:lnTo>
                <a:lnTo>
                  <a:pt x="55" y="62"/>
                </a:lnTo>
                <a:lnTo>
                  <a:pt x="63" y="42"/>
                </a:lnTo>
                <a:lnTo>
                  <a:pt x="76" y="25"/>
                </a:lnTo>
                <a:lnTo>
                  <a:pt x="93" y="11"/>
                </a:lnTo>
                <a:lnTo>
                  <a:pt x="114" y="2"/>
                </a:lnTo>
                <a:lnTo>
                  <a:pt x="137" y="0"/>
                </a:lnTo>
                <a:close/>
              </a:path>
            </a:pathLst>
          </a:custGeom>
          <a:solidFill>
            <a:srgbClr val="638E97"/>
          </a:solidFill>
          <a:ln w="9525" cap="flat" cmpd="sng">
            <a:solidFill>
              <a:srgbClr val="CEDE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25"/>
          <p:cNvSpPr/>
          <p:nvPr/>
        </p:nvSpPr>
        <p:spPr>
          <a:xfrm>
            <a:off x="8780462" y="2484437"/>
            <a:ext cx="1355725" cy="469900"/>
          </a:xfrm>
          <a:custGeom>
            <a:avLst/>
            <a:gdLst/>
            <a:ahLst/>
            <a:cxnLst/>
            <a:rect l="l" t="t" r="r" b="b"/>
            <a:pathLst>
              <a:path w="1431" h="496" extrusionOk="0">
                <a:moveTo>
                  <a:pt x="288" y="0"/>
                </a:moveTo>
                <a:lnTo>
                  <a:pt x="324" y="2"/>
                </a:lnTo>
                <a:lnTo>
                  <a:pt x="554" y="41"/>
                </a:lnTo>
                <a:lnTo>
                  <a:pt x="597" y="47"/>
                </a:lnTo>
                <a:lnTo>
                  <a:pt x="645" y="51"/>
                </a:lnTo>
                <a:lnTo>
                  <a:pt x="696" y="52"/>
                </a:lnTo>
                <a:lnTo>
                  <a:pt x="748" y="52"/>
                </a:lnTo>
                <a:lnTo>
                  <a:pt x="799" y="51"/>
                </a:lnTo>
                <a:lnTo>
                  <a:pt x="848" y="47"/>
                </a:lnTo>
                <a:lnTo>
                  <a:pt x="890" y="41"/>
                </a:lnTo>
                <a:lnTo>
                  <a:pt x="1120" y="2"/>
                </a:lnTo>
                <a:lnTo>
                  <a:pt x="1155" y="0"/>
                </a:lnTo>
                <a:lnTo>
                  <a:pt x="1190" y="5"/>
                </a:lnTo>
                <a:lnTo>
                  <a:pt x="1225" y="14"/>
                </a:lnTo>
                <a:lnTo>
                  <a:pt x="1257" y="29"/>
                </a:lnTo>
                <a:lnTo>
                  <a:pt x="1287" y="49"/>
                </a:lnTo>
                <a:lnTo>
                  <a:pt x="1313" y="74"/>
                </a:lnTo>
                <a:lnTo>
                  <a:pt x="1334" y="103"/>
                </a:lnTo>
                <a:lnTo>
                  <a:pt x="1349" y="134"/>
                </a:lnTo>
                <a:lnTo>
                  <a:pt x="1431" y="350"/>
                </a:lnTo>
                <a:lnTo>
                  <a:pt x="1429" y="351"/>
                </a:lnTo>
                <a:lnTo>
                  <a:pt x="1423" y="356"/>
                </a:lnTo>
                <a:lnTo>
                  <a:pt x="1412" y="362"/>
                </a:lnTo>
                <a:lnTo>
                  <a:pt x="1397" y="371"/>
                </a:lnTo>
                <a:lnTo>
                  <a:pt x="1377" y="381"/>
                </a:lnTo>
                <a:lnTo>
                  <a:pt x="1352" y="392"/>
                </a:lnTo>
                <a:lnTo>
                  <a:pt x="1323" y="404"/>
                </a:lnTo>
                <a:lnTo>
                  <a:pt x="1288" y="417"/>
                </a:lnTo>
                <a:lnTo>
                  <a:pt x="1248" y="430"/>
                </a:lnTo>
                <a:lnTo>
                  <a:pt x="1202" y="443"/>
                </a:lnTo>
                <a:lnTo>
                  <a:pt x="1151" y="455"/>
                </a:lnTo>
                <a:lnTo>
                  <a:pt x="1094" y="467"/>
                </a:lnTo>
                <a:lnTo>
                  <a:pt x="1032" y="476"/>
                </a:lnTo>
                <a:lnTo>
                  <a:pt x="964" y="485"/>
                </a:lnTo>
                <a:lnTo>
                  <a:pt x="890" y="491"/>
                </a:lnTo>
                <a:lnTo>
                  <a:pt x="809" y="495"/>
                </a:lnTo>
                <a:lnTo>
                  <a:pt x="722" y="496"/>
                </a:lnTo>
                <a:lnTo>
                  <a:pt x="629" y="495"/>
                </a:lnTo>
                <a:lnTo>
                  <a:pt x="544" y="491"/>
                </a:lnTo>
                <a:lnTo>
                  <a:pt x="466" y="486"/>
                </a:lnTo>
                <a:lnTo>
                  <a:pt x="394" y="479"/>
                </a:lnTo>
                <a:lnTo>
                  <a:pt x="328" y="470"/>
                </a:lnTo>
                <a:lnTo>
                  <a:pt x="270" y="460"/>
                </a:lnTo>
                <a:lnTo>
                  <a:pt x="216" y="450"/>
                </a:lnTo>
                <a:lnTo>
                  <a:pt x="169" y="439"/>
                </a:lnTo>
                <a:lnTo>
                  <a:pt x="129" y="429"/>
                </a:lnTo>
                <a:lnTo>
                  <a:pt x="95" y="418"/>
                </a:lnTo>
                <a:lnTo>
                  <a:pt x="65" y="408"/>
                </a:lnTo>
                <a:lnTo>
                  <a:pt x="41" y="399"/>
                </a:lnTo>
                <a:lnTo>
                  <a:pt x="24" y="393"/>
                </a:lnTo>
                <a:lnTo>
                  <a:pt x="11" y="387"/>
                </a:lnTo>
                <a:lnTo>
                  <a:pt x="3" y="383"/>
                </a:lnTo>
                <a:lnTo>
                  <a:pt x="0" y="382"/>
                </a:lnTo>
                <a:lnTo>
                  <a:pt x="95" y="134"/>
                </a:lnTo>
                <a:lnTo>
                  <a:pt x="111" y="103"/>
                </a:lnTo>
                <a:lnTo>
                  <a:pt x="132" y="74"/>
                </a:lnTo>
                <a:lnTo>
                  <a:pt x="158" y="49"/>
                </a:lnTo>
                <a:lnTo>
                  <a:pt x="188" y="29"/>
                </a:lnTo>
                <a:lnTo>
                  <a:pt x="220" y="14"/>
                </a:lnTo>
                <a:lnTo>
                  <a:pt x="253" y="5"/>
                </a:lnTo>
                <a:lnTo>
                  <a:pt x="288" y="0"/>
                </a:lnTo>
                <a:close/>
              </a:path>
            </a:pathLst>
          </a:custGeom>
          <a:solidFill>
            <a:srgbClr val="FF484E"/>
          </a:solidFill>
          <a:ln w="9525" cap="flat" cmpd="sng">
            <a:solidFill>
              <a:srgbClr val="FF48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2" name="Google Shape;1342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63862" y="8986837"/>
            <a:ext cx="638175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26"/>
          <p:cNvSpPr/>
          <p:nvPr/>
        </p:nvSpPr>
        <p:spPr>
          <a:xfrm>
            <a:off x="8023225" y="2484437"/>
            <a:ext cx="2884487" cy="2490787"/>
          </a:xfrm>
          <a:custGeom>
            <a:avLst/>
            <a:gdLst/>
            <a:ahLst/>
            <a:cxnLst/>
            <a:rect l="l" t="t" r="r" b="b"/>
            <a:pathLst>
              <a:path w="3047" h="2631" extrusionOk="0">
                <a:moveTo>
                  <a:pt x="1956" y="0"/>
                </a:moveTo>
                <a:lnTo>
                  <a:pt x="1991" y="5"/>
                </a:lnTo>
                <a:lnTo>
                  <a:pt x="2026" y="14"/>
                </a:lnTo>
                <a:lnTo>
                  <a:pt x="2058" y="29"/>
                </a:lnTo>
                <a:lnTo>
                  <a:pt x="2088" y="49"/>
                </a:lnTo>
                <a:lnTo>
                  <a:pt x="2114" y="74"/>
                </a:lnTo>
                <a:lnTo>
                  <a:pt x="2135" y="103"/>
                </a:lnTo>
                <a:lnTo>
                  <a:pt x="2150" y="134"/>
                </a:lnTo>
                <a:lnTo>
                  <a:pt x="3035" y="2471"/>
                </a:lnTo>
                <a:lnTo>
                  <a:pt x="3044" y="2501"/>
                </a:lnTo>
                <a:lnTo>
                  <a:pt x="3047" y="2527"/>
                </a:lnTo>
                <a:lnTo>
                  <a:pt x="3043" y="2552"/>
                </a:lnTo>
                <a:lnTo>
                  <a:pt x="3034" y="2574"/>
                </a:lnTo>
                <a:lnTo>
                  <a:pt x="3022" y="2594"/>
                </a:lnTo>
                <a:lnTo>
                  <a:pt x="3003" y="2609"/>
                </a:lnTo>
                <a:lnTo>
                  <a:pt x="2981" y="2621"/>
                </a:lnTo>
                <a:lnTo>
                  <a:pt x="2955" y="2629"/>
                </a:lnTo>
                <a:lnTo>
                  <a:pt x="2926" y="2631"/>
                </a:lnTo>
                <a:lnTo>
                  <a:pt x="120" y="2631"/>
                </a:lnTo>
                <a:lnTo>
                  <a:pt x="91" y="2629"/>
                </a:lnTo>
                <a:lnTo>
                  <a:pt x="65" y="2621"/>
                </a:lnTo>
                <a:lnTo>
                  <a:pt x="42" y="2609"/>
                </a:lnTo>
                <a:lnTo>
                  <a:pt x="25" y="2594"/>
                </a:lnTo>
                <a:lnTo>
                  <a:pt x="11" y="2574"/>
                </a:lnTo>
                <a:lnTo>
                  <a:pt x="4" y="2552"/>
                </a:lnTo>
                <a:lnTo>
                  <a:pt x="0" y="2527"/>
                </a:lnTo>
                <a:lnTo>
                  <a:pt x="2" y="2501"/>
                </a:lnTo>
                <a:lnTo>
                  <a:pt x="10" y="2471"/>
                </a:lnTo>
                <a:lnTo>
                  <a:pt x="896" y="134"/>
                </a:lnTo>
                <a:lnTo>
                  <a:pt x="912" y="103"/>
                </a:lnTo>
                <a:lnTo>
                  <a:pt x="933" y="74"/>
                </a:lnTo>
                <a:lnTo>
                  <a:pt x="959" y="49"/>
                </a:lnTo>
                <a:lnTo>
                  <a:pt x="989" y="29"/>
                </a:lnTo>
                <a:lnTo>
                  <a:pt x="1021" y="14"/>
                </a:lnTo>
                <a:lnTo>
                  <a:pt x="1054" y="5"/>
                </a:lnTo>
                <a:lnTo>
                  <a:pt x="1089" y="0"/>
                </a:lnTo>
                <a:lnTo>
                  <a:pt x="1125" y="2"/>
                </a:lnTo>
                <a:lnTo>
                  <a:pt x="1355" y="41"/>
                </a:lnTo>
                <a:lnTo>
                  <a:pt x="1398" y="47"/>
                </a:lnTo>
                <a:lnTo>
                  <a:pt x="1446" y="51"/>
                </a:lnTo>
                <a:lnTo>
                  <a:pt x="1497" y="52"/>
                </a:lnTo>
                <a:lnTo>
                  <a:pt x="1549" y="52"/>
                </a:lnTo>
                <a:lnTo>
                  <a:pt x="1600" y="51"/>
                </a:lnTo>
                <a:lnTo>
                  <a:pt x="1649" y="47"/>
                </a:lnTo>
                <a:lnTo>
                  <a:pt x="1691" y="41"/>
                </a:lnTo>
                <a:lnTo>
                  <a:pt x="1921" y="2"/>
                </a:lnTo>
                <a:lnTo>
                  <a:pt x="1956" y="0"/>
                </a:lnTo>
                <a:close/>
              </a:path>
            </a:pathLst>
          </a:custGeom>
          <a:solidFill>
            <a:srgbClr val="594F4F"/>
          </a:solidFill>
          <a:ln w="9525" cap="flat" cmpd="sng">
            <a:solidFill>
              <a:srgbClr val="852A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26"/>
          <p:cNvSpPr/>
          <p:nvPr/>
        </p:nvSpPr>
        <p:spPr>
          <a:xfrm>
            <a:off x="9383712" y="2874962"/>
            <a:ext cx="161925" cy="969962"/>
          </a:xfrm>
          <a:custGeom>
            <a:avLst/>
            <a:gdLst/>
            <a:ahLst/>
            <a:cxnLst/>
            <a:rect l="l" t="t" r="r" b="b"/>
            <a:pathLst>
              <a:path w="171" h="1024" extrusionOk="0">
                <a:moveTo>
                  <a:pt x="85" y="0"/>
                </a:moveTo>
                <a:lnTo>
                  <a:pt x="108" y="2"/>
                </a:lnTo>
                <a:lnTo>
                  <a:pt x="129" y="11"/>
                </a:lnTo>
                <a:lnTo>
                  <a:pt x="145" y="25"/>
                </a:lnTo>
                <a:lnTo>
                  <a:pt x="158" y="42"/>
                </a:lnTo>
                <a:lnTo>
                  <a:pt x="167" y="62"/>
                </a:lnTo>
                <a:lnTo>
                  <a:pt x="171" y="84"/>
                </a:lnTo>
                <a:lnTo>
                  <a:pt x="171" y="939"/>
                </a:lnTo>
                <a:lnTo>
                  <a:pt x="167" y="961"/>
                </a:lnTo>
                <a:lnTo>
                  <a:pt x="158" y="982"/>
                </a:lnTo>
                <a:lnTo>
                  <a:pt x="145" y="998"/>
                </a:lnTo>
                <a:lnTo>
                  <a:pt x="129" y="1012"/>
                </a:lnTo>
                <a:lnTo>
                  <a:pt x="108" y="1021"/>
                </a:lnTo>
                <a:lnTo>
                  <a:pt x="85" y="1024"/>
                </a:lnTo>
                <a:lnTo>
                  <a:pt x="63" y="1021"/>
                </a:lnTo>
                <a:lnTo>
                  <a:pt x="42" y="1012"/>
                </a:lnTo>
                <a:lnTo>
                  <a:pt x="24" y="998"/>
                </a:lnTo>
                <a:lnTo>
                  <a:pt x="11" y="982"/>
                </a:lnTo>
                <a:lnTo>
                  <a:pt x="2" y="961"/>
                </a:lnTo>
                <a:lnTo>
                  <a:pt x="0" y="939"/>
                </a:lnTo>
                <a:lnTo>
                  <a:pt x="0" y="84"/>
                </a:lnTo>
                <a:lnTo>
                  <a:pt x="2" y="62"/>
                </a:lnTo>
                <a:lnTo>
                  <a:pt x="11" y="42"/>
                </a:lnTo>
                <a:lnTo>
                  <a:pt x="24" y="25"/>
                </a:lnTo>
                <a:lnTo>
                  <a:pt x="42" y="11"/>
                </a:lnTo>
                <a:lnTo>
                  <a:pt x="63" y="2"/>
                </a:lnTo>
                <a:lnTo>
                  <a:pt x="85" y="0"/>
                </a:lnTo>
                <a:close/>
              </a:path>
            </a:pathLst>
          </a:custGeom>
          <a:solidFill>
            <a:srgbClr val="F62E30"/>
          </a:solidFill>
          <a:ln w="9525" cap="flat" cmpd="sng">
            <a:solidFill>
              <a:srgbClr val="F62E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26"/>
          <p:cNvSpPr/>
          <p:nvPr/>
        </p:nvSpPr>
        <p:spPr>
          <a:xfrm>
            <a:off x="8980487" y="2794000"/>
            <a:ext cx="161925" cy="565150"/>
          </a:xfrm>
          <a:custGeom>
            <a:avLst/>
            <a:gdLst/>
            <a:ahLst/>
            <a:cxnLst/>
            <a:rect l="l" t="t" r="r" b="b"/>
            <a:pathLst>
              <a:path w="171" h="598" extrusionOk="0">
                <a:moveTo>
                  <a:pt x="86" y="0"/>
                </a:moveTo>
                <a:lnTo>
                  <a:pt x="108" y="3"/>
                </a:lnTo>
                <a:lnTo>
                  <a:pt x="129" y="11"/>
                </a:lnTo>
                <a:lnTo>
                  <a:pt x="146" y="25"/>
                </a:lnTo>
                <a:lnTo>
                  <a:pt x="159" y="42"/>
                </a:lnTo>
                <a:lnTo>
                  <a:pt x="167" y="62"/>
                </a:lnTo>
                <a:lnTo>
                  <a:pt x="171" y="86"/>
                </a:lnTo>
                <a:lnTo>
                  <a:pt x="171" y="512"/>
                </a:lnTo>
                <a:lnTo>
                  <a:pt x="167" y="535"/>
                </a:lnTo>
                <a:lnTo>
                  <a:pt x="159" y="555"/>
                </a:lnTo>
                <a:lnTo>
                  <a:pt x="146" y="573"/>
                </a:lnTo>
                <a:lnTo>
                  <a:pt x="129" y="586"/>
                </a:lnTo>
                <a:lnTo>
                  <a:pt x="108" y="595"/>
                </a:lnTo>
                <a:lnTo>
                  <a:pt x="86" y="598"/>
                </a:lnTo>
                <a:lnTo>
                  <a:pt x="63" y="595"/>
                </a:lnTo>
                <a:lnTo>
                  <a:pt x="42" y="586"/>
                </a:lnTo>
                <a:lnTo>
                  <a:pt x="25" y="573"/>
                </a:lnTo>
                <a:lnTo>
                  <a:pt x="12" y="555"/>
                </a:lnTo>
                <a:lnTo>
                  <a:pt x="4" y="535"/>
                </a:lnTo>
                <a:lnTo>
                  <a:pt x="0" y="512"/>
                </a:lnTo>
                <a:lnTo>
                  <a:pt x="0" y="86"/>
                </a:lnTo>
                <a:lnTo>
                  <a:pt x="4" y="62"/>
                </a:lnTo>
                <a:lnTo>
                  <a:pt x="12" y="42"/>
                </a:lnTo>
                <a:lnTo>
                  <a:pt x="25" y="25"/>
                </a:lnTo>
                <a:lnTo>
                  <a:pt x="42" y="11"/>
                </a:lnTo>
                <a:lnTo>
                  <a:pt x="63" y="3"/>
                </a:lnTo>
                <a:lnTo>
                  <a:pt x="86" y="0"/>
                </a:lnTo>
                <a:close/>
              </a:path>
            </a:pathLst>
          </a:custGeom>
          <a:solidFill>
            <a:srgbClr val="F62E30"/>
          </a:solidFill>
          <a:ln w="9525" cap="flat" cmpd="sng">
            <a:solidFill>
              <a:srgbClr val="F62E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26"/>
          <p:cNvSpPr/>
          <p:nvPr/>
        </p:nvSpPr>
        <p:spPr>
          <a:xfrm>
            <a:off x="9786937" y="2768600"/>
            <a:ext cx="161925" cy="428625"/>
          </a:xfrm>
          <a:custGeom>
            <a:avLst/>
            <a:gdLst/>
            <a:ahLst/>
            <a:cxnLst/>
            <a:rect l="l" t="t" r="r" b="b"/>
            <a:pathLst>
              <a:path w="170" h="453" extrusionOk="0">
                <a:moveTo>
                  <a:pt x="86" y="0"/>
                </a:moveTo>
                <a:lnTo>
                  <a:pt x="108" y="4"/>
                </a:lnTo>
                <a:lnTo>
                  <a:pt x="128" y="13"/>
                </a:lnTo>
                <a:lnTo>
                  <a:pt x="146" y="25"/>
                </a:lnTo>
                <a:lnTo>
                  <a:pt x="159" y="42"/>
                </a:lnTo>
                <a:lnTo>
                  <a:pt x="168" y="63"/>
                </a:lnTo>
                <a:lnTo>
                  <a:pt x="170" y="86"/>
                </a:lnTo>
                <a:lnTo>
                  <a:pt x="170" y="368"/>
                </a:lnTo>
                <a:lnTo>
                  <a:pt x="168" y="390"/>
                </a:lnTo>
                <a:lnTo>
                  <a:pt x="159" y="411"/>
                </a:lnTo>
                <a:lnTo>
                  <a:pt x="146" y="427"/>
                </a:lnTo>
                <a:lnTo>
                  <a:pt x="128" y="441"/>
                </a:lnTo>
                <a:lnTo>
                  <a:pt x="108" y="450"/>
                </a:lnTo>
                <a:lnTo>
                  <a:pt x="86" y="453"/>
                </a:lnTo>
                <a:lnTo>
                  <a:pt x="62" y="450"/>
                </a:lnTo>
                <a:lnTo>
                  <a:pt x="43" y="441"/>
                </a:lnTo>
                <a:lnTo>
                  <a:pt x="25" y="427"/>
                </a:lnTo>
                <a:lnTo>
                  <a:pt x="12" y="411"/>
                </a:lnTo>
                <a:lnTo>
                  <a:pt x="3" y="390"/>
                </a:lnTo>
                <a:lnTo>
                  <a:pt x="0" y="368"/>
                </a:lnTo>
                <a:lnTo>
                  <a:pt x="0" y="86"/>
                </a:lnTo>
                <a:lnTo>
                  <a:pt x="3" y="63"/>
                </a:lnTo>
                <a:lnTo>
                  <a:pt x="12" y="42"/>
                </a:lnTo>
                <a:lnTo>
                  <a:pt x="25" y="25"/>
                </a:lnTo>
                <a:lnTo>
                  <a:pt x="43" y="13"/>
                </a:lnTo>
                <a:lnTo>
                  <a:pt x="62" y="4"/>
                </a:lnTo>
                <a:lnTo>
                  <a:pt x="86" y="0"/>
                </a:lnTo>
                <a:close/>
              </a:path>
            </a:pathLst>
          </a:custGeom>
          <a:solidFill>
            <a:srgbClr val="F62E30"/>
          </a:solidFill>
          <a:ln w="9525" cap="flat" cmpd="sng">
            <a:solidFill>
              <a:srgbClr val="F62E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26"/>
          <p:cNvSpPr/>
          <p:nvPr/>
        </p:nvSpPr>
        <p:spPr>
          <a:xfrm>
            <a:off x="9740900" y="1582737"/>
            <a:ext cx="257175" cy="646112"/>
          </a:xfrm>
          <a:custGeom>
            <a:avLst/>
            <a:gdLst/>
            <a:ahLst/>
            <a:cxnLst/>
            <a:rect l="l" t="t" r="r" b="b"/>
            <a:pathLst>
              <a:path w="272" h="683" extrusionOk="0">
                <a:moveTo>
                  <a:pt x="136" y="0"/>
                </a:moveTo>
                <a:lnTo>
                  <a:pt x="155" y="1"/>
                </a:lnTo>
                <a:lnTo>
                  <a:pt x="172" y="7"/>
                </a:lnTo>
                <a:lnTo>
                  <a:pt x="188" y="17"/>
                </a:lnTo>
                <a:lnTo>
                  <a:pt x="202" y="31"/>
                </a:lnTo>
                <a:lnTo>
                  <a:pt x="202" y="31"/>
                </a:lnTo>
                <a:lnTo>
                  <a:pt x="215" y="50"/>
                </a:lnTo>
                <a:lnTo>
                  <a:pt x="230" y="72"/>
                </a:lnTo>
                <a:lnTo>
                  <a:pt x="244" y="98"/>
                </a:lnTo>
                <a:lnTo>
                  <a:pt x="255" y="127"/>
                </a:lnTo>
                <a:lnTo>
                  <a:pt x="264" y="158"/>
                </a:lnTo>
                <a:lnTo>
                  <a:pt x="270" y="190"/>
                </a:lnTo>
                <a:lnTo>
                  <a:pt x="272" y="225"/>
                </a:lnTo>
                <a:lnTo>
                  <a:pt x="270" y="259"/>
                </a:lnTo>
                <a:lnTo>
                  <a:pt x="261" y="294"/>
                </a:lnTo>
                <a:lnTo>
                  <a:pt x="246" y="330"/>
                </a:lnTo>
                <a:lnTo>
                  <a:pt x="225" y="365"/>
                </a:lnTo>
                <a:lnTo>
                  <a:pt x="196" y="400"/>
                </a:lnTo>
                <a:lnTo>
                  <a:pt x="182" y="418"/>
                </a:lnTo>
                <a:lnTo>
                  <a:pt x="173" y="437"/>
                </a:lnTo>
                <a:lnTo>
                  <a:pt x="169" y="457"/>
                </a:lnTo>
                <a:lnTo>
                  <a:pt x="171" y="475"/>
                </a:lnTo>
                <a:lnTo>
                  <a:pt x="176" y="493"/>
                </a:lnTo>
                <a:lnTo>
                  <a:pt x="181" y="509"/>
                </a:lnTo>
                <a:lnTo>
                  <a:pt x="188" y="523"/>
                </a:lnTo>
                <a:lnTo>
                  <a:pt x="194" y="533"/>
                </a:lnTo>
                <a:lnTo>
                  <a:pt x="199" y="540"/>
                </a:lnTo>
                <a:lnTo>
                  <a:pt x="202" y="544"/>
                </a:lnTo>
                <a:lnTo>
                  <a:pt x="212" y="560"/>
                </a:lnTo>
                <a:lnTo>
                  <a:pt x="218" y="577"/>
                </a:lnTo>
                <a:lnTo>
                  <a:pt x="220" y="597"/>
                </a:lnTo>
                <a:lnTo>
                  <a:pt x="218" y="620"/>
                </a:lnTo>
                <a:lnTo>
                  <a:pt x="209" y="641"/>
                </a:lnTo>
                <a:lnTo>
                  <a:pt x="196" y="657"/>
                </a:lnTo>
                <a:lnTo>
                  <a:pt x="178" y="670"/>
                </a:lnTo>
                <a:lnTo>
                  <a:pt x="158" y="679"/>
                </a:lnTo>
                <a:lnTo>
                  <a:pt x="136" y="683"/>
                </a:lnTo>
                <a:lnTo>
                  <a:pt x="116" y="680"/>
                </a:lnTo>
                <a:lnTo>
                  <a:pt x="98" y="674"/>
                </a:lnTo>
                <a:lnTo>
                  <a:pt x="83" y="664"/>
                </a:lnTo>
                <a:lnTo>
                  <a:pt x="69" y="651"/>
                </a:lnTo>
                <a:lnTo>
                  <a:pt x="69" y="651"/>
                </a:lnTo>
                <a:lnTo>
                  <a:pt x="55" y="633"/>
                </a:lnTo>
                <a:lnTo>
                  <a:pt x="43" y="612"/>
                </a:lnTo>
                <a:lnTo>
                  <a:pt x="31" y="588"/>
                </a:lnTo>
                <a:lnTo>
                  <a:pt x="19" y="562"/>
                </a:lnTo>
                <a:lnTo>
                  <a:pt x="9" y="534"/>
                </a:lnTo>
                <a:lnTo>
                  <a:pt x="3" y="504"/>
                </a:lnTo>
                <a:lnTo>
                  <a:pt x="0" y="473"/>
                </a:lnTo>
                <a:lnTo>
                  <a:pt x="0" y="441"/>
                </a:lnTo>
                <a:lnTo>
                  <a:pt x="3" y="408"/>
                </a:lnTo>
                <a:lnTo>
                  <a:pt x="13" y="375"/>
                </a:lnTo>
                <a:lnTo>
                  <a:pt x="27" y="343"/>
                </a:lnTo>
                <a:lnTo>
                  <a:pt x="48" y="310"/>
                </a:lnTo>
                <a:lnTo>
                  <a:pt x="75" y="279"/>
                </a:lnTo>
                <a:lnTo>
                  <a:pt x="90" y="259"/>
                </a:lnTo>
                <a:lnTo>
                  <a:pt x="99" y="240"/>
                </a:lnTo>
                <a:lnTo>
                  <a:pt x="101" y="217"/>
                </a:lnTo>
                <a:lnTo>
                  <a:pt x="96" y="192"/>
                </a:lnTo>
                <a:lnTo>
                  <a:pt x="90" y="176"/>
                </a:lnTo>
                <a:lnTo>
                  <a:pt x="84" y="161"/>
                </a:lnTo>
                <a:lnTo>
                  <a:pt x="76" y="150"/>
                </a:lnTo>
                <a:lnTo>
                  <a:pt x="71" y="141"/>
                </a:lnTo>
                <a:lnTo>
                  <a:pt x="70" y="139"/>
                </a:lnTo>
                <a:lnTo>
                  <a:pt x="59" y="123"/>
                </a:lnTo>
                <a:lnTo>
                  <a:pt x="53" y="105"/>
                </a:lnTo>
                <a:lnTo>
                  <a:pt x="50" y="84"/>
                </a:lnTo>
                <a:lnTo>
                  <a:pt x="53" y="62"/>
                </a:lnTo>
                <a:lnTo>
                  <a:pt x="62" y="42"/>
                </a:lnTo>
                <a:lnTo>
                  <a:pt x="75" y="25"/>
                </a:lnTo>
                <a:lnTo>
                  <a:pt x="93" y="11"/>
                </a:lnTo>
                <a:lnTo>
                  <a:pt x="112" y="2"/>
                </a:lnTo>
                <a:lnTo>
                  <a:pt x="136" y="0"/>
                </a:lnTo>
                <a:close/>
              </a:path>
            </a:pathLst>
          </a:custGeom>
          <a:solidFill>
            <a:srgbClr val="7BA1A9"/>
          </a:solidFill>
          <a:ln w="9525" cap="flat" cmpd="sng">
            <a:solidFill>
              <a:srgbClr val="CEDE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6"/>
          <p:cNvSpPr/>
          <p:nvPr/>
        </p:nvSpPr>
        <p:spPr>
          <a:xfrm>
            <a:off x="9305925" y="1096962"/>
            <a:ext cx="307975" cy="1292225"/>
          </a:xfrm>
          <a:custGeom>
            <a:avLst/>
            <a:gdLst/>
            <a:ahLst/>
            <a:cxnLst/>
            <a:rect l="l" t="t" r="r" b="b"/>
            <a:pathLst>
              <a:path w="324" h="1366" extrusionOk="0">
                <a:moveTo>
                  <a:pt x="161" y="0"/>
                </a:moveTo>
                <a:lnTo>
                  <a:pt x="186" y="4"/>
                </a:lnTo>
                <a:lnTo>
                  <a:pt x="208" y="15"/>
                </a:lnTo>
                <a:lnTo>
                  <a:pt x="226" y="31"/>
                </a:lnTo>
                <a:lnTo>
                  <a:pt x="239" y="51"/>
                </a:lnTo>
                <a:lnTo>
                  <a:pt x="239" y="52"/>
                </a:lnTo>
                <a:lnTo>
                  <a:pt x="239" y="52"/>
                </a:lnTo>
                <a:lnTo>
                  <a:pt x="243" y="60"/>
                </a:lnTo>
                <a:lnTo>
                  <a:pt x="248" y="73"/>
                </a:lnTo>
                <a:lnTo>
                  <a:pt x="255" y="93"/>
                </a:lnTo>
                <a:lnTo>
                  <a:pt x="264" y="117"/>
                </a:lnTo>
                <a:lnTo>
                  <a:pt x="274" y="147"/>
                </a:lnTo>
                <a:lnTo>
                  <a:pt x="284" y="179"/>
                </a:lnTo>
                <a:lnTo>
                  <a:pt x="293" y="215"/>
                </a:lnTo>
                <a:lnTo>
                  <a:pt x="302" y="255"/>
                </a:lnTo>
                <a:lnTo>
                  <a:pt x="310" y="296"/>
                </a:lnTo>
                <a:lnTo>
                  <a:pt x="319" y="358"/>
                </a:lnTo>
                <a:lnTo>
                  <a:pt x="324" y="416"/>
                </a:lnTo>
                <a:lnTo>
                  <a:pt x="322" y="473"/>
                </a:lnTo>
                <a:lnTo>
                  <a:pt x="317" y="525"/>
                </a:lnTo>
                <a:lnTo>
                  <a:pt x="307" y="575"/>
                </a:lnTo>
                <a:lnTo>
                  <a:pt x="294" y="622"/>
                </a:lnTo>
                <a:lnTo>
                  <a:pt x="275" y="664"/>
                </a:lnTo>
                <a:lnTo>
                  <a:pt x="252" y="704"/>
                </a:lnTo>
                <a:lnTo>
                  <a:pt x="224" y="740"/>
                </a:lnTo>
                <a:lnTo>
                  <a:pt x="204" y="767"/>
                </a:lnTo>
                <a:lnTo>
                  <a:pt x="190" y="798"/>
                </a:lnTo>
                <a:lnTo>
                  <a:pt x="180" y="832"/>
                </a:lnTo>
                <a:lnTo>
                  <a:pt x="173" y="868"/>
                </a:lnTo>
                <a:lnTo>
                  <a:pt x="170" y="905"/>
                </a:lnTo>
                <a:lnTo>
                  <a:pt x="170" y="945"/>
                </a:lnTo>
                <a:lnTo>
                  <a:pt x="173" y="985"/>
                </a:lnTo>
                <a:lnTo>
                  <a:pt x="180" y="1023"/>
                </a:lnTo>
                <a:lnTo>
                  <a:pt x="187" y="1062"/>
                </a:lnTo>
                <a:lnTo>
                  <a:pt x="196" y="1099"/>
                </a:lnTo>
                <a:lnTo>
                  <a:pt x="204" y="1135"/>
                </a:lnTo>
                <a:lnTo>
                  <a:pt x="216" y="1167"/>
                </a:lnTo>
                <a:lnTo>
                  <a:pt x="226" y="1197"/>
                </a:lnTo>
                <a:lnTo>
                  <a:pt x="236" y="1224"/>
                </a:lnTo>
                <a:lnTo>
                  <a:pt x="245" y="1246"/>
                </a:lnTo>
                <a:lnTo>
                  <a:pt x="244" y="1246"/>
                </a:lnTo>
                <a:lnTo>
                  <a:pt x="250" y="1263"/>
                </a:lnTo>
                <a:lnTo>
                  <a:pt x="253" y="1280"/>
                </a:lnTo>
                <a:lnTo>
                  <a:pt x="249" y="1304"/>
                </a:lnTo>
                <a:lnTo>
                  <a:pt x="240" y="1324"/>
                </a:lnTo>
                <a:lnTo>
                  <a:pt x="227" y="1341"/>
                </a:lnTo>
                <a:lnTo>
                  <a:pt x="211" y="1355"/>
                </a:lnTo>
                <a:lnTo>
                  <a:pt x="190" y="1364"/>
                </a:lnTo>
                <a:lnTo>
                  <a:pt x="167" y="1366"/>
                </a:lnTo>
                <a:lnTo>
                  <a:pt x="142" y="1362"/>
                </a:lnTo>
                <a:lnTo>
                  <a:pt x="120" y="1352"/>
                </a:lnTo>
                <a:lnTo>
                  <a:pt x="103" y="1336"/>
                </a:lnTo>
                <a:lnTo>
                  <a:pt x="89" y="1316"/>
                </a:lnTo>
                <a:lnTo>
                  <a:pt x="89" y="1315"/>
                </a:lnTo>
                <a:lnTo>
                  <a:pt x="89" y="1314"/>
                </a:lnTo>
                <a:lnTo>
                  <a:pt x="88" y="1314"/>
                </a:lnTo>
                <a:lnTo>
                  <a:pt x="85" y="1305"/>
                </a:lnTo>
                <a:lnTo>
                  <a:pt x="79" y="1291"/>
                </a:lnTo>
                <a:lnTo>
                  <a:pt x="72" y="1272"/>
                </a:lnTo>
                <a:lnTo>
                  <a:pt x="63" y="1248"/>
                </a:lnTo>
                <a:lnTo>
                  <a:pt x="53" y="1219"/>
                </a:lnTo>
                <a:lnTo>
                  <a:pt x="43" y="1186"/>
                </a:lnTo>
                <a:lnTo>
                  <a:pt x="32" y="1151"/>
                </a:lnTo>
                <a:lnTo>
                  <a:pt x="23" y="1113"/>
                </a:lnTo>
                <a:lnTo>
                  <a:pt x="15" y="1072"/>
                </a:lnTo>
                <a:lnTo>
                  <a:pt x="5" y="1010"/>
                </a:lnTo>
                <a:lnTo>
                  <a:pt x="1" y="950"/>
                </a:lnTo>
                <a:lnTo>
                  <a:pt x="0" y="894"/>
                </a:lnTo>
                <a:lnTo>
                  <a:pt x="5" y="841"/>
                </a:lnTo>
                <a:lnTo>
                  <a:pt x="15" y="791"/>
                </a:lnTo>
                <a:lnTo>
                  <a:pt x="28" y="745"/>
                </a:lnTo>
                <a:lnTo>
                  <a:pt x="47" y="702"/>
                </a:lnTo>
                <a:lnTo>
                  <a:pt x="69" y="662"/>
                </a:lnTo>
                <a:lnTo>
                  <a:pt x="97" y="627"/>
                </a:lnTo>
                <a:lnTo>
                  <a:pt x="116" y="600"/>
                </a:lnTo>
                <a:lnTo>
                  <a:pt x="131" y="569"/>
                </a:lnTo>
                <a:lnTo>
                  <a:pt x="142" y="535"/>
                </a:lnTo>
                <a:lnTo>
                  <a:pt x="149" y="500"/>
                </a:lnTo>
                <a:lnTo>
                  <a:pt x="152" y="464"/>
                </a:lnTo>
                <a:lnTo>
                  <a:pt x="152" y="428"/>
                </a:lnTo>
                <a:lnTo>
                  <a:pt x="151" y="392"/>
                </a:lnTo>
                <a:lnTo>
                  <a:pt x="147" y="358"/>
                </a:lnTo>
                <a:lnTo>
                  <a:pt x="142" y="325"/>
                </a:lnTo>
                <a:lnTo>
                  <a:pt x="135" y="288"/>
                </a:lnTo>
                <a:lnTo>
                  <a:pt x="126" y="253"/>
                </a:lnTo>
                <a:lnTo>
                  <a:pt x="118" y="221"/>
                </a:lnTo>
                <a:lnTo>
                  <a:pt x="109" y="192"/>
                </a:lnTo>
                <a:lnTo>
                  <a:pt x="102" y="169"/>
                </a:lnTo>
                <a:lnTo>
                  <a:pt x="94" y="148"/>
                </a:lnTo>
                <a:lnTo>
                  <a:pt x="88" y="133"/>
                </a:lnTo>
                <a:lnTo>
                  <a:pt x="84" y="123"/>
                </a:lnTo>
                <a:lnTo>
                  <a:pt x="83" y="119"/>
                </a:lnTo>
                <a:lnTo>
                  <a:pt x="78" y="103"/>
                </a:lnTo>
                <a:lnTo>
                  <a:pt x="75" y="86"/>
                </a:lnTo>
                <a:lnTo>
                  <a:pt x="79" y="63"/>
                </a:lnTo>
                <a:lnTo>
                  <a:pt x="87" y="42"/>
                </a:lnTo>
                <a:lnTo>
                  <a:pt x="100" y="25"/>
                </a:lnTo>
                <a:lnTo>
                  <a:pt x="118" y="11"/>
                </a:lnTo>
                <a:lnTo>
                  <a:pt x="139" y="4"/>
                </a:lnTo>
                <a:lnTo>
                  <a:pt x="161" y="0"/>
                </a:lnTo>
                <a:close/>
              </a:path>
            </a:pathLst>
          </a:custGeom>
          <a:solidFill>
            <a:srgbClr val="547980"/>
          </a:solidFill>
          <a:ln w="9525" cap="flat" cmpd="sng">
            <a:solidFill>
              <a:srgbClr val="A7C1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26"/>
          <p:cNvSpPr/>
          <p:nvPr/>
        </p:nvSpPr>
        <p:spPr>
          <a:xfrm>
            <a:off x="8931275" y="1582737"/>
            <a:ext cx="258762" cy="646112"/>
          </a:xfrm>
          <a:custGeom>
            <a:avLst/>
            <a:gdLst/>
            <a:ahLst/>
            <a:cxnLst/>
            <a:rect l="l" t="t" r="r" b="b"/>
            <a:pathLst>
              <a:path w="273" h="683" extrusionOk="0">
                <a:moveTo>
                  <a:pt x="137" y="0"/>
                </a:moveTo>
                <a:lnTo>
                  <a:pt x="161" y="4"/>
                </a:lnTo>
                <a:lnTo>
                  <a:pt x="184" y="14"/>
                </a:lnTo>
                <a:lnTo>
                  <a:pt x="202" y="31"/>
                </a:lnTo>
                <a:lnTo>
                  <a:pt x="202" y="31"/>
                </a:lnTo>
                <a:lnTo>
                  <a:pt x="202" y="31"/>
                </a:lnTo>
                <a:lnTo>
                  <a:pt x="202" y="31"/>
                </a:lnTo>
                <a:lnTo>
                  <a:pt x="217" y="50"/>
                </a:lnTo>
                <a:lnTo>
                  <a:pt x="231" y="72"/>
                </a:lnTo>
                <a:lnTo>
                  <a:pt x="244" y="98"/>
                </a:lnTo>
                <a:lnTo>
                  <a:pt x="256" y="127"/>
                </a:lnTo>
                <a:lnTo>
                  <a:pt x="266" y="158"/>
                </a:lnTo>
                <a:lnTo>
                  <a:pt x="272" y="190"/>
                </a:lnTo>
                <a:lnTo>
                  <a:pt x="273" y="225"/>
                </a:lnTo>
                <a:lnTo>
                  <a:pt x="271" y="259"/>
                </a:lnTo>
                <a:lnTo>
                  <a:pt x="262" y="294"/>
                </a:lnTo>
                <a:lnTo>
                  <a:pt x="248" y="330"/>
                </a:lnTo>
                <a:lnTo>
                  <a:pt x="226" y="365"/>
                </a:lnTo>
                <a:lnTo>
                  <a:pt x="197" y="400"/>
                </a:lnTo>
                <a:lnTo>
                  <a:pt x="182" y="418"/>
                </a:lnTo>
                <a:lnTo>
                  <a:pt x="174" y="437"/>
                </a:lnTo>
                <a:lnTo>
                  <a:pt x="171" y="457"/>
                </a:lnTo>
                <a:lnTo>
                  <a:pt x="173" y="475"/>
                </a:lnTo>
                <a:lnTo>
                  <a:pt x="176" y="493"/>
                </a:lnTo>
                <a:lnTo>
                  <a:pt x="182" y="509"/>
                </a:lnTo>
                <a:lnTo>
                  <a:pt x="189" y="523"/>
                </a:lnTo>
                <a:lnTo>
                  <a:pt x="196" y="533"/>
                </a:lnTo>
                <a:lnTo>
                  <a:pt x="201" y="540"/>
                </a:lnTo>
                <a:lnTo>
                  <a:pt x="204" y="544"/>
                </a:lnTo>
                <a:lnTo>
                  <a:pt x="213" y="560"/>
                </a:lnTo>
                <a:lnTo>
                  <a:pt x="220" y="577"/>
                </a:lnTo>
                <a:lnTo>
                  <a:pt x="222" y="597"/>
                </a:lnTo>
                <a:lnTo>
                  <a:pt x="218" y="620"/>
                </a:lnTo>
                <a:lnTo>
                  <a:pt x="210" y="641"/>
                </a:lnTo>
                <a:lnTo>
                  <a:pt x="197" y="657"/>
                </a:lnTo>
                <a:lnTo>
                  <a:pt x="180" y="670"/>
                </a:lnTo>
                <a:lnTo>
                  <a:pt x="159" y="679"/>
                </a:lnTo>
                <a:lnTo>
                  <a:pt x="137" y="683"/>
                </a:lnTo>
                <a:lnTo>
                  <a:pt x="117" y="680"/>
                </a:lnTo>
                <a:lnTo>
                  <a:pt x="99" y="674"/>
                </a:lnTo>
                <a:lnTo>
                  <a:pt x="83" y="664"/>
                </a:lnTo>
                <a:lnTo>
                  <a:pt x="71" y="651"/>
                </a:lnTo>
                <a:lnTo>
                  <a:pt x="71" y="651"/>
                </a:lnTo>
                <a:lnTo>
                  <a:pt x="57" y="633"/>
                </a:lnTo>
                <a:lnTo>
                  <a:pt x="44" y="612"/>
                </a:lnTo>
                <a:lnTo>
                  <a:pt x="31" y="588"/>
                </a:lnTo>
                <a:lnTo>
                  <a:pt x="20" y="562"/>
                </a:lnTo>
                <a:lnTo>
                  <a:pt x="11" y="534"/>
                </a:lnTo>
                <a:lnTo>
                  <a:pt x="4" y="504"/>
                </a:lnTo>
                <a:lnTo>
                  <a:pt x="0" y="473"/>
                </a:lnTo>
                <a:lnTo>
                  <a:pt x="0" y="441"/>
                </a:lnTo>
                <a:lnTo>
                  <a:pt x="5" y="408"/>
                </a:lnTo>
                <a:lnTo>
                  <a:pt x="14" y="375"/>
                </a:lnTo>
                <a:lnTo>
                  <a:pt x="29" y="343"/>
                </a:lnTo>
                <a:lnTo>
                  <a:pt x="48" y="310"/>
                </a:lnTo>
                <a:lnTo>
                  <a:pt x="76" y="279"/>
                </a:lnTo>
                <a:lnTo>
                  <a:pt x="92" y="259"/>
                </a:lnTo>
                <a:lnTo>
                  <a:pt x="101" y="240"/>
                </a:lnTo>
                <a:lnTo>
                  <a:pt x="102" y="217"/>
                </a:lnTo>
                <a:lnTo>
                  <a:pt x="98" y="192"/>
                </a:lnTo>
                <a:lnTo>
                  <a:pt x="92" y="176"/>
                </a:lnTo>
                <a:lnTo>
                  <a:pt x="84" y="161"/>
                </a:lnTo>
                <a:lnTo>
                  <a:pt x="78" y="150"/>
                </a:lnTo>
                <a:lnTo>
                  <a:pt x="73" y="141"/>
                </a:lnTo>
                <a:lnTo>
                  <a:pt x="71" y="139"/>
                </a:lnTo>
                <a:lnTo>
                  <a:pt x="61" y="123"/>
                </a:lnTo>
                <a:lnTo>
                  <a:pt x="53" y="105"/>
                </a:lnTo>
                <a:lnTo>
                  <a:pt x="51" y="84"/>
                </a:lnTo>
                <a:lnTo>
                  <a:pt x="55" y="62"/>
                </a:lnTo>
                <a:lnTo>
                  <a:pt x="63" y="42"/>
                </a:lnTo>
                <a:lnTo>
                  <a:pt x="76" y="25"/>
                </a:lnTo>
                <a:lnTo>
                  <a:pt x="93" y="11"/>
                </a:lnTo>
                <a:lnTo>
                  <a:pt x="114" y="2"/>
                </a:lnTo>
                <a:lnTo>
                  <a:pt x="137" y="0"/>
                </a:lnTo>
                <a:close/>
              </a:path>
            </a:pathLst>
          </a:custGeom>
          <a:solidFill>
            <a:srgbClr val="638E97"/>
          </a:solidFill>
          <a:ln w="9525" cap="flat" cmpd="sng">
            <a:solidFill>
              <a:srgbClr val="CEDE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26"/>
          <p:cNvSpPr/>
          <p:nvPr/>
        </p:nvSpPr>
        <p:spPr>
          <a:xfrm>
            <a:off x="8780462" y="2484437"/>
            <a:ext cx="1355725" cy="469900"/>
          </a:xfrm>
          <a:custGeom>
            <a:avLst/>
            <a:gdLst/>
            <a:ahLst/>
            <a:cxnLst/>
            <a:rect l="l" t="t" r="r" b="b"/>
            <a:pathLst>
              <a:path w="1431" h="496" extrusionOk="0">
                <a:moveTo>
                  <a:pt x="288" y="0"/>
                </a:moveTo>
                <a:lnTo>
                  <a:pt x="324" y="2"/>
                </a:lnTo>
                <a:lnTo>
                  <a:pt x="554" y="41"/>
                </a:lnTo>
                <a:lnTo>
                  <a:pt x="597" y="47"/>
                </a:lnTo>
                <a:lnTo>
                  <a:pt x="645" y="51"/>
                </a:lnTo>
                <a:lnTo>
                  <a:pt x="696" y="52"/>
                </a:lnTo>
                <a:lnTo>
                  <a:pt x="748" y="52"/>
                </a:lnTo>
                <a:lnTo>
                  <a:pt x="799" y="51"/>
                </a:lnTo>
                <a:lnTo>
                  <a:pt x="848" y="47"/>
                </a:lnTo>
                <a:lnTo>
                  <a:pt x="890" y="41"/>
                </a:lnTo>
                <a:lnTo>
                  <a:pt x="1120" y="2"/>
                </a:lnTo>
                <a:lnTo>
                  <a:pt x="1155" y="0"/>
                </a:lnTo>
                <a:lnTo>
                  <a:pt x="1190" y="5"/>
                </a:lnTo>
                <a:lnTo>
                  <a:pt x="1225" y="14"/>
                </a:lnTo>
                <a:lnTo>
                  <a:pt x="1257" y="29"/>
                </a:lnTo>
                <a:lnTo>
                  <a:pt x="1287" y="49"/>
                </a:lnTo>
                <a:lnTo>
                  <a:pt x="1313" y="74"/>
                </a:lnTo>
                <a:lnTo>
                  <a:pt x="1334" y="103"/>
                </a:lnTo>
                <a:lnTo>
                  <a:pt x="1349" y="134"/>
                </a:lnTo>
                <a:lnTo>
                  <a:pt x="1431" y="350"/>
                </a:lnTo>
                <a:lnTo>
                  <a:pt x="1429" y="351"/>
                </a:lnTo>
                <a:lnTo>
                  <a:pt x="1423" y="356"/>
                </a:lnTo>
                <a:lnTo>
                  <a:pt x="1412" y="362"/>
                </a:lnTo>
                <a:lnTo>
                  <a:pt x="1397" y="371"/>
                </a:lnTo>
                <a:lnTo>
                  <a:pt x="1377" y="381"/>
                </a:lnTo>
                <a:lnTo>
                  <a:pt x="1352" y="392"/>
                </a:lnTo>
                <a:lnTo>
                  <a:pt x="1323" y="404"/>
                </a:lnTo>
                <a:lnTo>
                  <a:pt x="1288" y="417"/>
                </a:lnTo>
                <a:lnTo>
                  <a:pt x="1248" y="430"/>
                </a:lnTo>
                <a:lnTo>
                  <a:pt x="1202" y="443"/>
                </a:lnTo>
                <a:lnTo>
                  <a:pt x="1151" y="455"/>
                </a:lnTo>
                <a:lnTo>
                  <a:pt x="1094" y="467"/>
                </a:lnTo>
                <a:lnTo>
                  <a:pt x="1032" y="476"/>
                </a:lnTo>
                <a:lnTo>
                  <a:pt x="964" y="485"/>
                </a:lnTo>
                <a:lnTo>
                  <a:pt x="890" y="491"/>
                </a:lnTo>
                <a:lnTo>
                  <a:pt x="809" y="495"/>
                </a:lnTo>
                <a:lnTo>
                  <a:pt x="722" y="496"/>
                </a:lnTo>
                <a:lnTo>
                  <a:pt x="629" y="495"/>
                </a:lnTo>
                <a:lnTo>
                  <a:pt x="544" y="491"/>
                </a:lnTo>
                <a:lnTo>
                  <a:pt x="466" y="486"/>
                </a:lnTo>
                <a:lnTo>
                  <a:pt x="394" y="479"/>
                </a:lnTo>
                <a:lnTo>
                  <a:pt x="328" y="470"/>
                </a:lnTo>
                <a:lnTo>
                  <a:pt x="270" y="460"/>
                </a:lnTo>
                <a:lnTo>
                  <a:pt x="216" y="450"/>
                </a:lnTo>
                <a:lnTo>
                  <a:pt x="169" y="439"/>
                </a:lnTo>
                <a:lnTo>
                  <a:pt x="129" y="429"/>
                </a:lnTo>
                <a:lnTo>
                  <a:pt x="95" y="418"/>
                </a:lnTo>
                <a:lnTo>
                  <a:pt x="65" y="408"/>
                </a:lnTo>
                <a:lnTo>
                  <a:pt x="41" y="399"/>
                </a:lnTo>
                <a:lnTo>
                  <a:pt x="24" y="393"/>
                </a:lnTo>
                <a:lnTo>
                  <a:pt x="11" y="387"/>
                </a:lnTo>
                <a:lnTo>
                  <a:pt x="3" y="383"/>
                </a:lnTo>
                <a:lnTo>
                  <a:pt x="0" y="382"/>
                </a:lnTo>
                <a:lnTo>
                  <a:pt x="95" y="134"/>
                </a:lnTo>
                <a:lnTo>
                  <a:pt x="111" y="103"/>
                </a:lnTo>
                <a:lnTo>
                  <a:pt x="132" y="74"/>
                </a:lnTo>
                <a:lnTo>
                  <a:pt x="158" y="49"/>
                </a:lnTo>
                <a:lnTo>
                  <a:pt x="188" y="29"/>
                </a:lnTo>
                <a:lnTo>
                  <a:pt x="220" y="14"/>
                </a:lnTo>
                <a:lnTo>
                  <a:pt x="253" y="5"/>
                </a:lnTo>
                <a:lnTo>
                  <a:pt x="288" y="0"/>
                </a:lnTo>
                <a:close/>
              </a:path>
            </a:pathLst>
          </a:custGeom>
          <a:solidFill>
            <a:srgbClr val="FF484E"/>
          </a:solidFill>
          <a:ln w="9525" cap="flat" cmpd="sng">
            <a:solidFill>
              <a:srgbClr val="FF48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26"/>
          <p:cNvSpPr/>
          <p:nvPr/>
        </p:nvSpPr>
        <p:spPr>
          <a:xfrm>
            <a:off x="-1517650" y="198437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26"/>
          <p:cNvSpPr txBox="1"/>
          <p:nvPr/>
        </p:nvSpPr>
        <p:spPr>
          <a:xfrm>
            <a:off x="12192000" y="6823075"/>
            <a:ext cx="31242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/>
          </a:p>
        </p:txBody>
      </p:sp>
      <p:pic>
        <p:nvPicPr>
          <p:cNvPr id="1357" name="Google Shape;135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4575" y="3517900"/>
            <a:ext cx="2719387" cy="26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26"/>
          <p:cNvSpPr txBox="1"/>
          <p:nvPr/>
        </p:nvSpPr>
        <p:spPr>
          <a:xfrm>
            <a:off x="838200" y="1576387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northern island</a:t>
            </a:r>
            <a:endParaRPr/>
          </a:p>
        </p:txBody>
      </p:sp>
      <p:sp>
        <p:nvSpPr>
          <p:cNvPr id="1359" name="Google Shape;1359;p26"/>
          <p:cNvSpPr txBox="1"/>
          <p:nvPr/>
        </p:nvSpPr>
        <p:spPr>
          <a:xfrm>
            <a:off x="6950075" y="791845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sp>
        <p:nvSpPr>
          <p:cNvPr id="1360" name="Google Shape;1360;p26"/>
          <p:cNvSpPr/>
          <p:nvPr/>
        </p:nvSpPr>
        <p:spPr>
          <a:xfrm>
            <a:off x="4370387" y="1211262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6"/>
          <p:cNvSpPr txBox="1"/>
          <p:nvPr/>
        </p:nvSpPr>
        <p:spPr>
          <a:xfrm>
            <a:off x="4014787" y="1651000"/>
            <a:ext cx="10890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endParaRPr/>
          </a:p>
        </p:txBody>
      </p:sp>
      <p:sp>
        <p:nvSpPr>
          <p:cNvPr id="1362" name="Google Shape;1362;p26"/>
          <p:cNvSpPr/>
          <p:nvPr/>
        </p:nvSpPr>
        <p:spPr>
          <a:xfrm>
            <a:off x="4767262" y="5341937"/>
            <a:ext cx="379412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6"/>
          <p:cNvSpPr txBox="1"/>
          <p:nvPr/>
        </p:nvSpPr>
        <p:spPr>
          <a:xfrm>
            <a:off x="4267200" y="5772150"/>
            <a:ext cx="13795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wellington</a:t>
            </a:r>
            <a:endParaRPr/>
          </a:p>
        </p:txBody>
      </p:sp>
      <p:sp>
        <p:nvSpPr>
          <p:cNvPr id="1364" name="Google Shape;1364;p26"/>
          <p:cNvSpPr/>
          <p:nvPr/>
        </p:nvSpPr>
        <p:spPr>
          <a:xfrm>
            <a:off x="4700587" y="5111750"/>
            <a:ext cx="498475" cy="334962"/>
          </a:xfrm>
          <a:custGeom>
            <a:avLst/>
            <a:gdLst/>
            <a:ahLst/>
            <a:cxnLst/>
            <a:rect l="l" t="t" r="r" b="b"/>
            <a:pathLst>
              <a:path w="3420" h="2304" extrusionOk="0">
                <a:moveTo>
                  <a:pt x="476" y="1882"/>
                </a:moveTo>
                <a:lnTo>
                  <a:pt x="2956" y="1882"/>
                </a:lnTo>
                <a:lnTo>
                  <a:pt x="2977" y="1885"/>
                </a:lnTo>
                <a:lnTo>
                  <a:pt x="2997" y="1892"/>
                </a:lnTo>
                <a:lnTo>
                  <a:pt x="3016" y="1903"/>
                </a:lnTo>
                <a:lnTo>
                  <a:pt x="3030" y="1918"/>
                </a:lnTo>
                <a:lnTo>
                  <a:pt x="3042" y="1936"/>
                </a:lnTo>
                <a:lnTo>
                  <a:pt x="3049" y="1956"/>
                </a:lnTo>
                <a:lnTo>
                  <a:pt x="3051" y="1978"/>
                </a:lnTo>
                <a:lnTo>
                  <a:pt x="3051" y="2209"/>
                </a:lnTo>
                <a:lnTo>
                  <a:pt x="3049" y="2230"/>
                </a:lnTo>
                <a:lnTo>
                  <a:pt x="3042" y="2250"/>
                </a:lnTo>
                <a:lnTo>
                  <a:pt x="3030" y="2269"/>
                </a:lnTo>
                <a:lnTo>
                  <a:pt x="3016" y="2283"/>
                </a:lnTo>
                <a:lnTo>
                  <a:pt x="2997" y="2295"/>
                </a:lnTo>
                <a:lnTo>
                  <a:pt x="2977" y="2302"/>
                </a:lnTo>
                <a:lnTo>
                  <a:pt x="2956" y="2304"/>
                </a:lnTo>
                <a:lnTo>
                  <a:pt x="476" y="2304"/>
                </a:lnTo>
                <a:lnTo>
                  <a:pt x="453" y="2302"/>
                </a:lnTo>
                <a:lnTo>
                  <a:pt x="433" y="2295"/>
                </a:lnTo>
                <a:lnTo>
                  <a:pt x="416" y="2283"/>
                </a:lnTo>
                <a:lnTo>
                  <a:pt x="400" y="2269"/>
                </a:lnTo>
                <a:lnTo>
                  <a:pt x="389" y="2250"/>
                </a:lnTo>
                <a:lnTo>
                  <a:pt x="381" y="2230"/>
                </a:lnTo>
                <a:lnTo>
                  <a:pt x="379" y="2209"/>
                </a:lnTo>
                <a:lnTo>
                  <a:pt x="379" y="1978"/>
                </a:lnTo>
                <a:lnTo>
                  <a:pt x="381" y="1956"/>
                </a:lnTo>
                <a:lnTo>
                  <a:pt x="389" y="1936"/>
                </a:lnTo>
                <a:lnTo>
                  <a:pt x="400" y="1918"/>
                </a:lnTo>
                <a:lnTo>
                  <a:pt x="416" y="1903"/>
                </a:lnTo>
                <a:lnTo>
                  <a:pt x="433" y="1892"/>
                </a:lnTo>
                <a:lnTo>
                  <a:pt x="453" y="1885"/>
                </a:lnTo>
                <a:lnTo>
                  <a:pt x="476" y="1882"/>
                </a:lnTo>
                <a:close/>
                <a:moveTo>
                  <a:pt x="1710" y="0"/>
                </a:moveTo>
                <a:lnTo>
                  <a:pt x="1746" y="3"/>
                </a:lnTo>
                <a:lnTo>
                  <a:pt x="1780" y="12"/>
                </a:lnTo>
                <a:lnTo>
                  <a:pt x="1812" y="27"/>
                </a:lnTo>
                <a:lnTo>
                  <a:pt x="1840" y="47"/>
                </a:lnTo>
                <a:lnTo>
                  <a:pt x="1864" y="72"/>
                </a:lnTo>
                <a:lnTo>
                  <a:pt x="1884" y="100"/>
                </a:lnTo>
                <a:lnTo>
                  <a:pt x="1899" y="131"/>
                </a:lnTo>
                <a:lnTo>
                  <a:pt x="1908" y="165"/>
                </a:lnTo>
                <a:lnTo>
                  <a:pt x="1911" y="201"/>
                </a:lnTo>
                <a:lnTo>
                  <a:pt x="1909" y="234"/>
                </a:lnTo>
                <a:lnTo>
                  <a:pt x="1902" y="264"/>
                </a:lnTo>
                <a:lnTo>
                  <a:pt x="1890" y="292"/>
                </a:lnTo>
                <a:lnTo>
                  <a:pt x="1875" y="318"/>
                </a:lnTo>
                <a:lnTo>
                  <a:pt x="1855" y="340"/>
                </a:lnTo>
                <a:lnTo>
                  <a:pt x="1856" y="340"/>
                </a:lnTo>
                <a:lnTo>
                  <a:pt x="2286" y="918"/>
                </a:lnTo>
                <a:lnTo>
                  <a:pt x="2314" y="951"/>
                </a:lnTo>
                <a:lnTo>
                  <a:pt x="2344" y="979"/>
                </a:lnTo>
                <a:lnTo>
                  <a:pt x="2377" y="1004"/>
                </a:lnTo>
                <a:lnTo>
                  <a:pt x="2414" y="1024"/>
                </a:lnTo>
                <a:lnTo>
                  <a:pt x="2451" y="1041"/>
                </a:lnTo>
                <a:lnTo>
                  <a:pt x="2490" y="1052"/>
                </a:lnTo>
                <a:lnTo>
                  <a:pt x="2532" y="1060"/>
                </a:lnTo>
                <a:lnTo>
                  <a:pt x="2573" y="1063"/>
                </a:lnTo>
                <a:lnTo>
                  <a:pt x="2614" y="1060"/>
                </a:lnTo>
                <a:lnTo>
                  <a:pt x="2654" y="1053"/>
                </a:lnTo>
                <a:lnTo>
                  <a:pt x="2692" y="1042"/>
                </a:lnTo>
                <a:lnTo>
                  <a:pt x="2729" y="1027"/>
                </a:lnTo>
                <a:lnTo>
                  <a:pt x="2764" y="1008"/>
                </a:lnTo>
                <a:lnTo>
                  <a:pt x="2796" y="985"/>
                </a:lnTo>
                <a:lnTo>
                  <a:pt x="2827" y="957"/>
                </a:lnTo>
                <a:lnTo>
                  <a:pt x="3093" y="691"/>
                </a:lnTo>
                <a:lnTo>
                  <a:pt x="3071" y="671"/>
                </a:lnTo>
                <a:lnTo>
                  <a:pt x="3053" y="649"/>
                </a:lnTo>
                <a:lnTo>
                  <a:pt x="3038" y="623"/>
                </a:lnTo>
                <a:lnTo>
                  <a:pt x="3026" y="595"/>
                </a:lnTo>
                <a:lnTo>
                  <a:pt x="3020" y="566"/>
                </a:lnTo>
                <a:lnTo>
                  <a:pt x="3017" y="534"/>
                </a:lnTo>
                <a:lnTo>
                  <a:pt x="3021" y="498"/>
                </a:lnTo>
                <a:lnTo>
                  <a:pt x="3030" y="464"/>
                </a:lnTo>
                <a:lnTo>
                  <a:pt x="3045" y="433"/>
                </a:lnTo>
                <a:lnTo>
                  <a:pt x="3065" y="405"/>
                </a:lnTo>
                <a:lnTo>
                  <a:pt x="3089" y="380"/>
                </a:lnTo>
                <a:lnTo>
                  <a:pt x="3117" y="360"/>
                </a:lnTo>
                <a:lnTo>
                  <a:pt x="3148" y="346"/>
                </a:lnTo>
                <a:lnTo>
                  <a:pt x="3183" y="336"/>
                </a:lnTo>
                <a:lnTo>
                  <a:pt x="3219" y="332"/>
                </a:lnTo>
                <a:lnTo>
                  <a:pt x="3255" y="336"/>
                </a:lnTo>
                <a:lnTo>
                  <a:pt x="3288" y="346"/>
                </a:lnTo>
                <a:lnTo>
                  <a:pt x="3321" y="360"/>
                </a:lnTo>
                <a:lnTo>
                  <a:pt x="3348" y="380"/>
                </a:lnTo>
                <a:lnTo>
                  <a:pt x="3372" y="405"/>
                </a:lnTo>
                <a:lnTo>
                  <a:pt x="3392" y="433"/>
                </a:lnTo>
                <a:lnTo>
                  <a:pt x="3408" y="464"/>
                </a:lnTo>
                <a:lnTo>
                  <a:pt x="3417" y="498"/>
                </a:lnTo>
                <a:lnTo>
                  <a:pt x="3420" y="534"/>
                </a:lnTo>
                <a:lnTo>
                  <a:pt x="3418" y="567"/>
                </a:lnTo>
                <a:lnTo>
                  <a:pt x="3410" y="597"/>
                </a:lnTo>
                <a:lnTo>
                  <a:pt x="3398" y="626"/>
                </a:lnTo>
                <a:lnTo>
                  <a:pt x="3382" y="652"/>
                </a:lnTo>
                <a:lnTo>
                  <a:pt x="3362" y="675"/>
                </a:lnTo>
                <a:lnTo>
                  <a:pt x="3339" y="695"/>
                </a:lnTo>
                <a:lnTo>
                  <a:pt x="3313" y="712"/>
                </a:lnTo>
                <a:lnTo>
                  <a:pt x="3285" y="724"/>
                </a:lnTo>
                <a:lnTo>
                  <a:pt x="3285" y="739"/>
                </a:lnTo>
                <a:lnTo>
                  <a:pt x="3283" y="752"/>
                </a:lnTo>
                <a:lnTo>
                  <a:pt x="3072" y="1598"/>
                </a:lnTo>
                <a:lnTo>
                  <a:pt x="3065" y="1618"/>
                </a:lnTo>
                <a:lnTo>
                  <a:pt x="3053" y="1636"/>
                </a:lnTo>
                <a:lnTo>
                  <a:pt x="3039" y="1650"/>
                </a:lnTo>
                <a:lnTo>
                  <a:pt x="3021" y="1661"/>
                </a:lnTo>
                <a:lnTo>
                  <a:pt x="3000" y="1668"/>
                </a:lnTo>
                <a:lnTo>
                  <a:pt x="2980" y="1671"/>
                </a:lnTo>
                <a:lnTo>
                  <a:pt x="1714" y="1677"/>
                </a:lnTo>
                <a:lnTo>
                  <a:pt x="448" y="1677"/>
                </a:lnTo>
                <a:lnTo>
                  <a:pt x="426" y="1674"/>
                </a:lnTo>
                <a:lnTo>
                  <a:pt x="406" y="1668"/>
                </a:lnTo>
                <a:lnTo>
                  <a:pt x="389" y="1656"/>
                </a:lnTo>
                <a:lnTo>
                  <a:pt x="373" y="1642"/>
                </a:lnTo>
                <a:lnTo>
                  <a:pt x="362" y="1624"/>
                </a:lnTo>
                <a:lnTo>
                  <a:pt x="354" y="1604"/>
                </a:lnTo>
                <a:lnTo>
                  <a:pt x="143" y="756"/>
                </a:lnTo>
                <a:lnTo>
                  <a:pt x="141" y="741"/>
                </a:lnTo>
                <a:lnTo>
                  <a:pt x="141" y="726"/>
                </a:lnTo>
                <a:lnTo>
                  <a:pt x="112" y="715"/>
                </a:lnTo>
                <a:lnTo>
                  <a:pt x="85" y="698"/>
                </a:lnTo>
                <a:lnTo>
                  <a:pt x="60" y="678"/>
                </a:lnTo>
                <a:lnTo>
                  <a:pt x="39" y="655"/>
                </a:lnTo>
                <a:lnTo>
                  <a:pt x="23" y="628"/>
                </a:lnTo>
                <a:lnTo>
                  <a:pt x="10" y="599"/>
                </a:lnTo>
                <a:lnTo>
                  <a:pt x="3" y="568"/>
                </a:lnTo>
                <a:lnTo>
                  <a:pt x="0" y="534"/>
                </a:lnTo>
                <a:lnTo>
                  <a:pt x="3" y="498"/>
                </a:lnTo>
                <a:lnTo>
                  <a:pt x="12" y="464"/>
                </a:lnTo>
                <a:lnTo>
                  <a:pt x="28" y="433"/>
                </a:lnTo>
                <a:lnTo>
                  <a:pt x="48" y="405"/>
                </a:lnTo>
                <a:lnTo>
                  <a:pt x="72" y="380"/>
                </a:lnTo>
                <a:lnTo>
                  <a:pt x="99" y="360"/>
                </a:lnTo>
                <a:lnTo>
                  <a:pt x="132" y="346"/>
                </a:lnTo>
                <a:lnTo>
                  <a:pt x="165" y="336"/>
                </a:lnTo>
                <a:lnTo>
                  <a:pt x="201" y="332"/>
                </a:lnTo>
                <a:lnTo>
                  <a:pt x="237" y="336"/>
                </a:lnTo>
                <a:lnTo>
                  <a:pt x="272" y="346"/>
                </a:lnTo>
                <a:lnTo>
                  <a:pt x="303" y="360"/>
                </a:lnTo>
                <a:lnTo>
                  <a:pt x="331" y="380"/>
                </a:lnTo>
                <a:lnTo>
                  <a:pt x="355" y="405"/>
                </a:lnTo>
                <a:lnTo>
                  <a:pt x="375" y="433"/>
                </a:lnTo>
                <a:lnTo>
                  <a:pt x="390" y="464"/>
                </a:lnTo>
                <a:lnTo>
                  <a:pt x="399" y="498"/>
                </a:lnTo>
                <a:lnTo>
                  <a:pt x="403" y="534"/>
                </a:lnTo>
                <a:lnTo>
                  <a:pt x="400" y="565"/>
                </a:lnTo>
                <a:lnTo>
                  <a:pt x="394" y="595"/>
                </a:lnTo>
                <a:lnTo>
                  <a:pt x="382" y="622"/>
                </a:lnTo>
                <a:lnTo>
                  <a:pt x="368" y="647"/>
                </a:lnTo>
                <a:lnTo>
                  <a:pt x="350" y="669"/>
                </a:lnTo>
                <a:lnTo>
                  <a:pt x="330" y="690"/>
                </a:lnTo>
                <a:lnTo>
                  <a:pt x="593" y="957"/>
                </a:lnTo>
                <a:lnTo>
                  <a:pt x="624" y="984"/>
                </a:lnTo>
                <a:lnTo>
                  <a:pt x="656" y="1007"/>
                </a:lnTo>
                <a:lnTo>
                  <a:pt x="691" y="1026"/>
                </a:lnTo>
                <a:lnTo>
                  <a:pt x="729" y="1042"/>
                </a:lnTo>
                <a:lnTo>
                  <a:pt x="767" y="1053"/>
                </a:lnTo>
                <a:lnTo>
                  <a:pt x="807" y="1060"/>
                </a:lnTo>
                <a:lnTo>
                  <a:pt x="848" y="1063"/>
                </a:lnTo>
                <a:lnTo>
                  <a:pt x="889" y="1060"/>
                </a:lnTo>
                <a:lnTo>
                  <a:pt x="930" y="1052"/>
                </a:lnTo>
                <a:lnTo>
                  <a:pt x="969" y="1041"/>
                </a:lnTo>
                <a:lnTo>
                  <a:pt x="1007" y="1024"/>
                </a:lnTo>
                <a:lnTo>
                  <a:pt x="1043" y="1005"/>
                </a:lnTo>
                <a:lnTo>
                  <a:pt x="1077" y="980"/>
                </a:lnTo>
                <a:lnTo>
                  <a:pt x="1107" y="952"/>
                </a:lnTo>
                <a:lnTo>
                  <a:pt x="1134" y="920"/>
                </a:lnTo>
                <a:lnTo>
                  <a:pt x="1568" y="344"/>
                </a:lnTo>
                <a:lnTo>
                  <a:pt x="1547" y="321"/>
                </a:lnTo>
                <a:lnTo>
                  <a:pt x="1531" y="294"/>
                </a:lnTo>
                <a:lnTo>
                  <a:pt x="1519" y="265"/>
                </a:lnTo>
                <a:lnTo>
                  <a:pt x="1511" y="235"/>
                </a:lnTo>
                <a:lnTo>
                  <a:pt x="1509" y="201"/>
                </a:lnTo>
                <a:lnTo>
                  <a:pt x="1512" y="165"/>
                </a:lnTo>
                <a:lnTo>
                  <a:pt x="1521" y="131"/>
                </a:lnTo>
                <a:lnTo>
                  <a:pt x="1536" y="100"/>
                </a:lnTo>
                <a:lnTo>
                  <a:pt x="1556" y="72"/>
                </a:lnTo>
                <a:lnTo>
                  <a:pt x="1580" y="47"/>
                </a:lnTo>
                <a:lnTo>
                  <a:pt x="1608" y="27"/>
                </a:lnTo>
                <a:lnTo>
                  <a:pt x="1640" y="12"/>
                </a:lnTo>
                <a:lnTo>
                  <a:pt x="1674" y="3"/>
                </a:lnTo>
                <a:lnTo>
                  <a:pt x="1710" y="0"/>
                </a:lnTo>
                <a:close/>
              </a:path>
            </a:pathLst>
          </a:custGeom>
          <a:solidFill>
            <a:srgbClr val="FEB5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5" name="Google Shape;136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87" y="442912"/>
            <a:ext cx="5842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9187" y="3425825"/>
            <a:ext cx="63817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3625" y="1096962"/>
            <a:ext cx="727075" cy="4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26"/>
          <p:cNvSpPr txBox="1"/>
          <p:nvPr/>
        </p:nvSpPr>
        <p:spPr>
          <a:xfrm>
            <a:off x="10234612" y="-1395412"/>
            <a:ext cx="35401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endParaRPr/>
          </a:p>
        </p:txBody>
      </p:sp>
      <p:sp>
        <p:nvSpPr>
          <p:cNvPr id="1369" name="Google Shape;1369;p26"/>
          <p:cNvSpPr txBox="1"/>
          <p:nvPr/>
        </p:nvSpPr>
        <p:spPr>
          <a:xfrm>
            <a:off x="12231687" y="4354512"/>
            <a:ext cx="35385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cathedral cove</a:t>
            </a:r>
            <a:endParaRPr/>
          </a:p>
        </p:txBody>
      </p:sp>
      <p:pic>
        <p:nvPicPr>
          <p:cNvPr id="1370" name="Google Shape;137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63862" y="8986837"/>
            <a:ext cx="63817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6987" y="-1066800"/>
            <a:ext cx="12220575" cy="875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26"/>
          <p:cNvSpPr txBox="1"/>
          <p:nvPr/>
        </p:nvSpPr>
        <p:spPr>
          <a:xfrm>
            <a:off x="585292" y="-500310"/>
            <a:ext cx="8273700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 dirty="0" err="1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rotorua</a:t>
            </a:r>
            <a:r>
              <a:rPr lang="en-US" sz="54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 - geothermal city</a:t>
            </a:r>
            <a:endParaRPr dirty="0"/>
          </a:p>
        </p:txBody>
      </p:sp>
      <p:sp>
        <p:nvSpPr>
          <p:cNvPr id="1373" name="Google Shape;1373;p26"/>
          <p:cNvSpPr txBox="1"/>
          <p:nvPr/>
        </p:nvSpPr>
        <p:spPr>
          <a:xfrm>
            <a:off x="12944475" y="8899525"/>
            <a:ext cx="35385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CC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E5FCC2"/>
                </a:solidFill>
                <a:latin typeface="Arial"/>
                <a:ea typeface="Arial"/>
                <a:cs typeface="Arial"/>
                <a:sym typeface="Arial"/>
              </a:rPr>
              <a:t>hobbiton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6156325" y="4968875"/>
            <a:ext cx="420687" cy="423862"/>
          </a:xfrm>
          <a:custGeom>
            <a:avLst/>
            <a:gdLst/>
            <a:ahLst/>
            <a:cxnLst/>
            <a:rect l="l" t="t" r="r" b="b"/>
            <a:pathLst>
              <a:path w="102" h="103" extrusionOk="0">
                <a:moveTo>
                  <a:pt x="38" y="98"/>
                </a:moveTo>
                <a:cubicBezTo>
                  <a:pt x="38" y="96"/>
                  <a:pt x="41" y="93"/>
                  <a:pt x="42" y="96"/>
                </a:cubicBezTo>
                <a:cubicBezTo>
                  <a:pt x="44" y="98"/>
                  <a:pt x="43" y="101"/>
                  <a:pt x="47" y="101"/>
                </a:cubicBezTo>
                <a:cubicBezTo>
                  <a:pt x="50" y="101"/>
                  <a:pt x="56" y="103"/>
                  <a:pt x="57" y="101"/>
                </a:cubicBezTo>
                <a:cubicBezTo>
                  <a:pt x="58" y="100"/>
                  <a:pt x="62" y="99"/>
                  <a:pt x="62" y="96"/>
                </a:cubicBezTo>
                <a:cubicBezTo>
                  <a:pt x="62" y="93"/>
                  <a:pt x="62" y="45"/>
                  <a:pt x="62" y="43"/>
                </a:cubicBezTo>
                <a:cubicBezTo>
                  <a:pt x="62" y="41"/>
                  <a:pt x="70" y="43"/>
                  <a:pt x="70" y="40"/>
                </a:cubicBezTo>
                <a:cubicBezTo>
                  <a:pt x="70" y="37"/>
                  <a:pt x="70" y="12"/>
                  <a:pt x="70" y="12"/>
                </a:cubicBezTo>
                <a:cubicBezTo>
                  <a:pt x="70" y="12"/>
                  <a:pt x="76" y="12"/>
                  <a:pt x="78" y="11"/>
                </a:cubicBezTo>
                <a:cubicBezTo>
                  <a:pt x="80" y="11"/>
                  <a:pt x="85" y="8"/>
                  <a:pt x="87" y="9"/>
                </a:cubicBezTo>
                <a:cubicBezTo>
                  <a:pt x="88" y="10"/>
                  <a:pt x="90" y="13"/>
                  <a:pt x="91" y="12"/>
                </a:cubicBezTo>
                <a:cubicBezTo>
                  <a:pt x="92" y="11"/>
                  <a:pt x="94" y="8"/>
                  <a:pt x="97" y="8"/>
                </a:cubicBezTo>
                <a:cubicBezTo>
                  <a:pt x="98" y="8"/>
                  <a:pt x="100" y="8"/>
                  <a:pt x="102" y="7"/>
                </a:cubicBezTo>
                <a:cubicBezTo>
                  <a:pt x="102" y="6"/>
                  <a:pt x="102" y="6"/>
                  <a:pt x="102" y="5"/>
                </a:cubicBezTo>
                <a:cubicBezTo>
                  <a:pt x="102" y="3"/>
                  <a:pt x="87" y="6"/>
                  <a:pt x="85" y="7"/>
                </a:cubicBezTo>
                <a:cubicBezTo>
                  <a:pt x="82" y="7"/>
                  <a:pt x="75" y="9"/>
                  <a:pt x="72" y="7"/>
                </a:cubicBezTo>
                <a:cubicBezTo>
                  <a:pt x="70" y="6"/>
                  <a:pt x="55" y="7"/>
                  <a:pt x="55" y="7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27" y="5"/>
                  <a:pt x="24" y="5"/>
                </a:cubicBezTo>
                <a:cubicBezTo>
                  <a:pt x="21" y="5"/>
                  <a:pt x="19" y="4"/>
                  <a:pt x="17" y="3"/>
                </a:cubicBezTo>
                <a:cubicBezTo>
                  <a:pt x="14" y="1"/>
                  <a:pt x="12" y="1"/>
                  <a:pt x="9" y="2"/>
                </a:cubicBezTo>
                <a:cubicBezTo>
                  <a:pt x="6" y="3"/>
                  <a:pt x="8" y="0"/>
                  <a:pt x="6" y="0"/>
                </a:cubicBezTo>
                <a:cubicBezTo>
                  <a:pt x="4" y="0"/>
                  <a:pt x="3" y="3"/>
                  <a:pt x="3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6"/>
                  <a:pt x="2" y="10"/>
                  <a:pt x="5" y="14"/>
                </a:cubicBezTo>
                <a:cubicBezTo>
                  <a:pt x="7" y="17"/>
                  <a:pt x="11" y="24"/>
                  <a:pt x="13" y="30"/>
                </a:cubicBezTo>
                <a:cubicBezTo>
                  <a:pt x="14" y="36"/>
                  <a:pt x="19" y="42"/>
                  <a:pt x="21" y="47"/>
                </a:cubicBezTo>
                <a:cubicBezTo>
                  <a:pt x="22" y="51"/>
                  <a:pt x="20" y="58"/>
                  <a:pt x="21" y="60"/>
                </a:cubicBezTo>
                <a:cubicBezTo>
                  <a:pt x="22" y="63"/>
                  <a:pt x="23" y="68"/>
                  <a:pt x="24" y="73"/>
                </a:cubicBezTo>
                <a:cubicBezTo>
                  <a:pt x="25" y="78"/>
                  <a:pt x="25" y="88"/>
                  <a:pt x="29" y="93"/>
                </a:cubicBezTo>
                <a:cubicBezTo>
                  <a:pt x="31" y="94"/>
                  <a:pt x="33" y="96"/>
                  <a:pt x="34" y="99"/>
                </a:cubicBezTo>
                <a:cubicBezTo>
                  <a:pt x="36" y="99"/>
                  <a:pt x="38" y="99"/>
                  <a:pt x="38" y="9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6577012" y="4924425"/>
            <a:ext cx="268287" cy="228600"/>
          </a:xfrm>
          <a:custGeom>
            <a:avLst/>
            <a:gdLst/>
            <a:ahLst/>
            <a:cxnLst/>
            <a:rect l="l" t="t" r="r" b="b"/>
            <a:pathLst>
              <a:path w="65" h="56" extrusionOk="0">
                <a:moveTo>
                  <a:pt x="43" y="3"/>
                </a:moveTo>
                <a:cubicBezTo>
                  <a:pt x="42" y="0"/>
                  <a:pt x="42" y="0"/>
                  <a:pt x="4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30" y="3"/>
                  <a:pt x="30" y="4"/>
                </a:cubicBezTo>
                <a:cubicBezTo>
                  <a:pt x="30" y="6"/>
                  <a:pt x="26" y="9"/>
                  <a:pt x="23" y="10"/>
                </a:cubicBezTo>
                <a:cubicBezTo>
                  <a:pt x="20" y="11"/>
                  <a:pt x="16" y="18"/>
                  <a:pt x="15" y="19"/>
                </a:cubicBezTo>
                <a:cubicBezTo>
                  <a:pt x="13" y="20"/>
                  <a:pt x="6" y="18"/>
                  <a:pt x="4" y="18"/>
                </a:cubicBezTo>
                <a:cubicBezTo>
                  <a:pt x="4" y="17"/>
                  <a:pt x="2" y="18"/>
                  <a:pt x="0" y="18"/>
                </a:cubicBezTo>
                <a:cubicBezTo>
                  <a:pt x="1" y="20"/>
                  <a:pt x="4" y="23"/>
                  <a:pt x="5" y="23"/>
                </a:cubicBezTo>
                <a:cubicBezTo>
                  <a:pt x="6" y="23"/>
                  <a:pt x="6" y="31"/>
                  <a:pt x="9" y="32"/>
                </a:cubicBezTo>
                <a:cubicBezTo>
                  <a:pt x="12" y="34"/>
                  <a:pt x="17" y="36"/>
                  <a:pt x="17" y="38"/>
                </a:cubicBezTo>
                <a:cubicBezTo>
                  <a:pt x="17" y="40"/>
                  <a:pt x="21" y="42"/>
                  <a:pt x="21" y="44"/>
                </a:cubicBezTo>
                <a:cubicBezTo>
                  <a:pt x="21" y="46"/>
                  <a:pt x="24" y="50"/>
                  <a:pt x="26" y="50"/>
                </a:cubicBezTo>
                <a:cubicBezTo>
                  <a:pt x="31" y="50"/>
                  <a:pt x="32" y="52"/>
                  <a:pt x="32" y="53"/>
                </a:cubicBezTo>
                <a:cubicBezTo>
                  <a:pt x="32" y="55"/>
                  <a:pt x="39" y="53"/>
                  <a:pt x="40" y="55"/>
                </a:cubicBezTo>
                <a:cubicBezTo>
                  <a:pt x="40" y="56"/>
                  <a:pt x="47" y="55"/>
                  <a:pt x="49" y="56"/>
                </a:cubicBezTo>
                <a:cubicBezTo>
                  <a:pt x="51" y="54"/>
                  <a:pt x="55" y="50"/>
                  <a:pt x="57" y="48"/>
                </a:cubicBezTo>
                <a:cubicBezTo>
                  <a:pt x="59" y="45"/>
                  <a:pt x="57" y="41"/>
                  <a:pt x="59" y="40"/>
                </a:cubicBezTo>
                <a:cubicBezTo>
                  <a:pt x="61" y="39"/>
                  <a:pt x="65" y="35"/>
                  <a:pt x="63" y="34"/>
                </a:cubicBezTo>
                <a:cubicBezTo>
                  <a:pt x="62" y="34"/>
                  <a:pt x="63" y="30"/>
                  <a:pt x="61" y="28"/>
                </a:cubicBezTo>
                <a:cubicBezTo>
                  <a:pt x="59" y="26"/>
                  <a:pt x="63" y="25"/>
                  <a:pt x="63" y="21"/>
                </a:cubicBezTo>
                <a:cubicBezTo>
                  <a:pt x="63" y="17"/>
                  <a:pt x="64" y="9"/>
                  <a:pt x="63" y="9"/>
                </a:cubicBezTo>
                <a:cubicBezTo>
                  <a:pt x="61" y="8"/>
                  <a:pt x="56" y="7"/>
                  <a:pt x="53" y="5"/>
                </a:cubicBezTo>
                <a:cubicBezTo>
                  <a:pt x="50" y="3"/>
                  <a:pt x="43" y="3"/>
                  <a:pt x="43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6411912" y="4997450"/>
            <a:ext cx="298450" cy="320675"/>
          </a:xfrm>
          <a:custGeom>
            <a:avLst/>
            <a:gdLst/>
            <a:ahLst/>
            <a:cxnLst/>
            <a:rect l="l" t="t" r="r" b="b"/>
            <a:pathLst>
              <a:path w="72" h="78" extrusionOk="0">
                <a:moveTo>
                  <a:pt x="66" y="32"/>
                </a:moveTo>
                <a:cubicBezTo>
                  <a:pt x="64" y="32"/>
                  <a:pt x="61" y="28"/>
                  <a:pt x="61" y="26"/>
                </a:cubicBezTo>
                <a:cubicBezTo>
                  <a:pt x="61" y="24"/>
                  <a:pt x="57" y="22"/>
                  <a:pt x="57" y="20"/>
                </a:cubicBezTo>
                <a:cubicBezTo>
                  <a:pt x="57" y="18"/>
                  <a:pt x="52" y="16"/>
                  <a:pt x="49" y="14"/>
                </a:cubicBezTo>
                <a:cubicBezTo>
                  <a:pt x="46" y="13"/>
                  <a:pt x="46" y="5"/>
                  <a:pt x="45" y="5"/>
                </a:cubicBezTo>
                <a:cubicBezTo>
                  <a:pt x="44" y="5"/>
                  <a:pt x="41" y="2"/>
                  <a:pt x="40" y="0"/>
                </a:cubicBezTo>
                <a:cubicBezTo>
                  <a:pt x="38" y="1"/>
                  <a:pt x="36" y="1"/>
                  <a:pt x="35" y="1"/>
                </a:cubicBezTo>
                <a:cubicBezTo>
                  <a:pt x="32" y="1"/>
                  <a:pt x="30" y="4"/>
                  <a:pt x="29" y="5"/>
                </a:cubicBezTo>
                <a:cubicBezTo>
                  <a:pt x="28" y="6"/>
                  <a:pt x="26" y="3"/>
                  <a:pt x="25" y="2"/>
                </a:cubicBezTo>
                <a:cubicBezTo>
                  <a:pt x="23" y="1"/>
                  <a:pt x="18" y="4"/>
                  <a:pt x="16" y="4"/>
                </a:cubicBezTo>
                <a:cubicBezTo>
                  <a:pt x="14" y="5"/>
                  <a:pt x="8" y="5"/>
                  <a:pt x="8" y="5"/>
                </a:cubicBezTo>
                <a:cubicBezTo>
                  <a:pt x="8" y="5"/>
                  <a:pt x="8" y="30"/>
                  <a:pt x="8" y="33"/>
                </a:cubicBezTo>
                <a:cubicBezTo>
                  <a:pt x="8" y="36"/>
                  <a:pt x="0" y="34"/>
                  <a:pt x="0" y="36"/>
                </a:cubicBezTo>
                <a:cubicBezTo>
                  <a:pt x="0" y="37"/>
                  <a:pt x="0" y="48"/>
                  <a:pt x="0" y="60"/>
                </a:cubicBezTo>
                <a:cubicBezTo>
                  <a:pt x="2" y="60"/>
                  <a:pt x="4" y="61"/>
                  <a:pt x="4" y="62"/>
                </a:cubicBezTo>
                <a:cubicBezTo>
                  <a:pt x="5" y="64"/>
                  <a:pt x="7" y="70"/>
                  <a:pt x="7" y="71"/>
                </a:cubicBezTo>
                <a:cubicBezTo>
                  <a:pt x="6" y="73"/>
                  <a:pt x="5" y="72"/>
                  <a:pt x="5" y="73"/>
                </a:cubicBezTo>
                <a:cubicBezTo>
                  <a:pt x="5" y="74"/>
                  <a:pt x="4" y="77"/>
                  <a:pt x="6" y="77"/>
                </a:cubicBezTo>
                <a:cubicBezTo>
                  <a:pt x="9" y="77"/>
                  <a:pt x="13" y="78"/>
                  <a:pt x="14" y="76"/>
                </a:cubicBezTo>
                <a:cubicBezTo>
                  <a:pt x="16" y="74"/>
                  <a:pt x="22" y="70"/>
                  <a:pt x="22" y="68"/>
                </a:cubicBezTo>
                <a:cubicBezTo>
                  <a:pt x="22" y="66"/>
                  <a:pt x="23" y="61"/>
                  <a:pt x="27" y="64"/>
                </a:cubicBezTo>
                <a:cubicBezTo>
                  <a:pt x="31" y="66"/>
                  <a:pt x="32" y="67"/>
                  <a:pt x="37" y="67"/>
                </a:cubicBezTo>
                <a:cubicBezTo>
                  <a:pt x="42" y="67"/>
                  <a:pt x="43" y="66"/>
                  <a:pt x="44" y="63"/>
                </a:cubicBezTo>
                <a:cubicBezTo>
                  <a:pt x="45" y="60"/>
                  <a:pt x="44" y="57"/>
                  <a:pt x="47" y="57"/>
                </a:cubicBezTo>
                <a:cubicBezTo>
                  <a:pt x="51" y="57"/>
                  <a:pt x="54" y="54"/>
                  <a:pt x="54" y="52"/>
                </a:cubicBezTo>
                <a:cubicBezTo>
                  <a:pt x="54" y="50"/>
                  <a:pt x="56" y="47"/>
                  <a:pt x="58" y="47"/>
                </a:cubicBezTo>
                <a:cubicBezTo>
                  <a:pt x="60" y="47"/>
                  <a:pt x="64" y="44"/>
                  <a:pt x="64" y="42"/>
                </a:cubicBezTo>
                <a:cubicBezTo>
                  <a:pt x="65" y="39"/>
                  <a:pt x="68" y="40"/>
                  <a:pt x="69" y="39"/>
                </a:cubicBezTo>
                <a:cubicBezTo>
                  <a:pt x="70" y="38"/>
                  <a:pt x="71" y="37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4"/>
                  <a:pt x="71" y="32"/>
                  <a:pt x="66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6762750" y="5273675"/>
            <a:ext cx="41275" cy="57150"/>
          </a:xfrm>
          <a:custGeom>
            <a:avLst/>
            <a:gdLst/>
            <a:ahLst/>
            <a:cxnLst/>
            <a:rect l="l" t="t" r="r" b="b"/>
            <a:pathLst>
              <a:path w="10" h="14" extrusionOk="0">
                <a:moveTo>
                  <a:pt x="5" y="0"/>
                </a:moveTo>
                <a:cubicBezTo>
                  <a:pt x="3" y="0"/>
                  <a:pt x="0" y="5"/>
                  <a:pt x="0" y="6"/>
                </a:cubicBezTo>
                <a:cubicBezTo>
                  <a:pt x="0" y="7"/>
                  <a:pt x="2" y="13"/>
                  <a:pt x="5" y="13"/>
                </a:cubicBezTo>
                <a:cubicBezTo>
                  <a:pt x="7" y="14"/>
                  <a:pt x="9" y="13"/>
                  <a:pt x="9" y="12"/>
                </a:cubicBezTo>
                <a:cubicBezTo>
                  <a:pt x="9" y="11"/>
                  <a:pt x="10" y="10"/>
                  <a:pt x="10" y="10"/>
                </a:cubicBezTo>
                <a:cubicBezTo>
                  <a:pt x="10" y="8"/>
                  <a:pt x="10" y="5"/>
                  <a:pt x="10" y="3"/>
                </a:cubicBezTo>
                <a:cubicBezTo>
                  <a:pt x="8" y="2"/>
                  <a:pt x="6" y="0"/>
                  <a:pt x="5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6643687" y="5367337"/>
            <a:ext cx="74612" cy="82550"/>
          </a:xfrm>
          <a:custGeom>
            <a:avLst/>
            <a:gdLst/>
            <a:ahLst/>
            <a:cxnLst/>
            <a:rect l="l" t="t" r="r" b="b"/>
            <a:pathLst>
              <a:path w="18" h="20" extrusionOk="0">
                <a:moveTo>
                  <a:pt x="12" y="2"/>
                </a:moveTo>
                <a:cubicBezTo>
                  <a:pt x="11" y="0"/>
                  <a:pt x="5" y="3"/>
                  <a:pt x="4" y="5"/>
                </a:cubicBezTo>
                <a:cubicBezTo>
                  <a:pt x="3" y="7"/>
                  <a:pt x="0" y="13"/>
                  <a:pt x="0" y="13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17"/>
                  <a:pt x="10" y="15"/>
                </a:cubicBezTo>
                <a:cubicBezTo>
                  <a:pt x="10" y="13"/>
                  <a:pt x="15" y="16"/>
                  <a:pt x="15" y="14"/>
                </a:cubicBezTo>
                <a:cubicBezTo>
                  <a:pt x="15" y="12"/>
                  <a:pt x="18" y="10"/>
                  <a:pt x="18" y="8"/>
                </a:cubicBezTo>
                <a:cubicBezTo>
                  <a:pt x="18" y="6"/>
                  <a:pt x="13" y="4"/>
                  <a:pt x="12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6296025" y="5141912"/>
            <a:ext cx="538162" cy="468312"/>
          </a:xfrm>
          <a:custGeom>
            <a:avLst/>
            <a:gdLst/>
            <a:ahLst/>
            <a:cxnLst/>
            <a:rect l="l" t="t" r="r" b="b"/>
            <a:pathLst>
              <a:path w="130" h="114" extrusionOk="0">
                <a:moveTo>
                  <a:pt x="124" y="42"/>
                </a:moveTo>
                <a:cubicBezTo>
                  <a:pt x="124" y="42"/>
                  <a:pt x="124" y="42"/>
                  <a:pt x="123" y="42"/>
                </a:cubicBezTo>
                <a:cubicBezTo>
                  <a:pt x="123" y="42"/>
                  <a:pt x="122" y="43"/>
                  <a:pt x="122" y="44"/>
                </a:cubicBezTo>
                <a:cubicBezTo>
                  <a:pt x="122" y="45"/>
                  <a:pt x="120" y="46"/>
                  <a:pt x="118" y="45"/>
                </a:cubicBezTo>
                <a:cubicBezTo>
                  <a:pt x="115" y="45"/>
                  <a:pt x="113" y="39"/>
                  <a:pt x="113" y="38"/>
                </a:cubicBezTo>
                <a:cubicBezTo>
                  <a:pt x="113" y="37"/>
                  <a:pt x="116" y="32"/>
                  <a:pt x="118" y="32"/>
                </a:cubicBezTo>
                <a:cubicBezTo>
                  <a:pt x="119" y="32"/>
                  <a:pt x="121" y="34"/>
                  <a:pt x="123" y="35"/>
                </a:cubicBezTo>
                <a:cubicBezTo>
                  <a:pt x="123" y="34"/>
                  <a:pt x="123" y="33"/>
                  <a:pt x="123" y="33"/>
                </a:cubicBezTo>
                <a:cubicBezTo>
                  <a:pt x="123" y="32"/>
                  <a:pt x="124" y="20"/>
                  <a:pt x="122" y="18"/>
                </a:cubicBezTo>
                <a:cubicBezTo>
                  <a:pt x="120" y="17"/>
                  <a:pt x="118" y="5"/>
                  <a:pt x="117" y="3"/>
                </a:cubicBezTo>
                <a:cubicBezTo>
                  <a:pt x="116" y="2"/>
                  <a:pt x="108" y="3"/>
                  <a:pt x="108" y="2"/>
                </a:cubicBezTo>
                <a:cubicBezTo>
                  <a:pt x="107" y="0"/>
                  <a:pt x="100" y="1"/>
                  <a:pt x="100" y="0"/>
                </a:cubicBezTo>
                <a:cubicBezTo>
                  <a:pt x="99" y="2"/>
                  <a:pt x="98" y="3"/>
                  <a:pt x="97" y="4"/>
                </a:cubicBezTo>
                <a:cubicBezTo>
                  <a:pt x="96" y="5"/>
                  <a:pt x="93" y="4"/>
                  <a:pt x="92" y="7"/>
                </a:cubicBezTo>
                <a:cubicBezTo>
                  <a:pt x="92" y="9"/>
                  <a:pt x="88" y="12"/>
                  <a:pt x="86" y="12"/>
                </a:cubicBezTo>
                <a:cubicBezTo>
                  <a:pt x="84" y="12"/>
                  <a:pt x="82" y="15"/>
                  <a:pt x="82" y="17"/>
                </a:cubicBezTo>
                <a:cubicBezTo>
                  <a:pt x="82" y="19"/>
                  <a:pt x="79" y="22"/>
                  <a:pt x="75" y="22"/>
                </a:cubicBezTo>
                <a:cubicBezTo>
                  <a:pt x="72" y="22"/>
                  <a:pt x="73" y="25"/>
                  <a:pt x="72" y="28"/>
                </a:cubicBezTo>
                <a:cubicBezTo>
                  <a:pt x="71" y="31"/>
                  <a:pt x="70" y="32"/>
                  <a:pt x="65" y="32"/>
                </a:cubicBezTo>
                <a:cubicBezTo>
                  <a:pt x="60" y="32"/>
                  <a:pt x="59" y="31"/>
                  <a:pt x="55" y="29"/>
                </a:cubicBezTo>
                <a:cubicBezTo>
                  <a:pt x="51" y="26"/>
                  <a:pt x="50" y="31"/>
                  <a:pt x="50" y="33"/>
                </a:cubicBezTo>
                <a:cubicBezTo>
                  <a:pt x="50" y="35"/>
                  <a:pt x="44" y="39"/>
                  <a:pt x="42" y="41"/>
                </a:cubicBezTo>
                <a:cubicBezTo>
                  <a:pt x="41" y="43"/>
                  <a:pt x="37" y="42"/>
                  <a:pt x="34" y="42"/>
                </a:cubicBezTo>
                <a:cubicBezTo>
                  <a:pt x="32" y="42"/>
                  <a:pt x="33" y="39"/>
                  <a:pt x="33" y="38"/>
                </a:cubicBezTo>
                <a:cubicBezTo>
                  <a:pt x="33" y="37"/>
                  <a:pt x="34" y="38"/>
                  <a:pt x="35" y="36"/>
                </a:cubicBezTo>
                <a:cubicBezTo>
                  <a:pt x="35" y="35"/>
                  <a:pt x="33" y="29"/>
                  <a:pt x="32" y="27"/>
                </a:cubicBezTo>
                <a:cubicBezTo>
                  <a:pt x="32" y="26"/>
                  <a:pt x="30" y="25"/>
                  <a:pt x="28" y="25"/>
                </a:cubicBezTo>
                <a:cubicBezTo>
                  <a:pt x="28" y="38"/>
                  <a:pt x="28" y="53"/>
                  <a:pt x="28" y="54"/>
                </a:cubicBezTo>
                <a:cubicBezTo>
                  <a:pt x="28" y="57"/>
                  <a:pt x="24" y="58"/>
                  <a:pt x="23" y="59"/>
                </a:cubicBezTo>
                <a:cubicBezTo>
                  <a:pt x="22" y="61"/>
                  <a:pt x="16" y="59"/>
                  <a:pt x="13" y="59"/>
                </a:cubicBezTo>
                <a:cubicBezTo>
                  <a:pt x="9" y="59"/>
                  <a:pt x="10" y="56"/>
                  <a:pt x="8" y="54"/>
                </a:cubicBezTo>
                <a:cubicBezTo>
                  <a:pt x="7" y="51"/>
                  <a:pt x="4" y="54"/>
                  <a:pt x="4" y="56"/>
                </a:cubicBezTo>
                <a:cubicBezTo>
                  <a:pt x="4" y="57"/>
                  <a:pt x="2" y="57"/>
                  <a:pt x="0" y="57"/>
                </a:cubicBezTo>
                <a:cubicBezTo>
                  <a:pt x="3" y="61"/>
                  <a:pt x="5" y="66"/>
                  <a:pt x="7" y="70"/>
                </a:cubicBezTo>
                <a:cubicBezTo>
                  <a:pt x="8" y="76"/>
                  <a:pt x="13" y="82"/>
                  <a:pt x="14" y="86"/>
                </a:cubicBezTo>
                <a:cubicBezTo>
                  <a:pt x="15" y="89"/>
                  <a:pt x="17" y="93"/>
                  <a:pt x="14" y="93"/>
                </a:cubicBezTo>
                <a:cubicBezTo>
                  <a:pt x="12" y="94"/>
                  <a:pt x="12" y="96"/>
                  <a:pt x="14" y="100"/>
                </a:cubicBezTo>
                <a:cubicBezTo>
                  <a:pt x="17" y="104"/>
                  <a:pt x="15" y="106"/>
                  <a:pt x="17" y="107"/>
                </a:cubicBezTo>
                <a:cubicBezTo>
                  <a:pt x="19" y="107"/>
                  <a:pt x="19" y="109"/>
                  <a:pt x="20" y="109"/>
                </a:cubicBezTo>
                <a:cubicBezTo>
                  <a:pt x="22" y="109"/>
                  <a:pt x="23" y="111"/>
                  <a:pt x="25" y="112"/>
                </a:cubicBezTo>
                <a:cubicBezTo>
                  <a:pt x="26" y="114"/>
                  <a:pt x="28" y="114"/>
                  <a:pt x="30" y="112"/>
                </a:cubicBezTo>
                <a:cubicBezTo>
                  <a:pt x="31" y="110"/>
                  <a:pt x="35" y="109"/>
                  <a:pt x="39" y="109"/>
                </a:cubicBezTo>
                <a:cubicBezTo>
                  <a:pt x="43" y="109"/>
                  <a:pt x="43" y="107"/>
                  <a:pt x="47" y="106"/>
                </a:cubicBezTo>
                <a:cubicBezTo>
                  <a:pt x="51" y="105"/>
                  <a:pt x="56" y="105"/>
                  <a:pt x="59" y="106"/>
                </a:cubicBezTo>
                <a:cubicBezTo>
                  <a:pt x="63" y="107"/>
                  <a:pt x="65" y="106"/>
                  <a:pt x="67" y="105"/>
                </a:cubicBezTo>
                <a:cubicBezTo>
                  <a:pt x="68" y="104"/>
                  <a:pt x="72" y="107"/>
                  <a:pt x="72" y="104"/>
                </a:cubicBezTo>
                <a:cubicBezTo>
                  <a:pt x="72" y="101"/>
                  <a:pt x="75" y="102"/>
                  <a:pt x="79" y="102"/>
                </a:cubicBezTo>
                <a:cubicBezTo>
                  <a:pt x="82" y="102"/>
                  <a:pt x="89" y="97"/>
                  <a:pt x="95" y="91"/>
                </a:cubicBezTo>
                <a:cubicBezTo>
                  <a:pt x="101" y="86"/>
                  <a:pt x="111" y="74"/>
                  <a:pt x="114" y="68"/>
                </a:cubicBezTo>
                <a:cubicBezTo>
                  <a:pt x="118" y="62"/>
                  <a:pt x="123" y="58"/>
                  <a:pt x="126" y="55"/>
                </a:cubicBezTo>
                <a:cubicBezTo>
                  <a:pt x="128" y="53"/>
                  <a:pt x="129" y="47"/>
                  <a:pt x="130" y="42"/>
                </a:cubicBezTo>
                <a:cubicBezTo>
                  <a:pt x="127" y="42"/>
                  <a:pt x="124" y="42"/>
                  <a:pt x="124" y="42"/>
                </a:cubicBezTo>
                <a:close/>
                <a:moveTo>
                  <a:pt x="99" y="69"/>
                </a:moveTo>
                <a:cubicBezTo>
                  <a:pt x="99" y="71"/>
                  <a:pt x="94" y="68"/>
                  <a:pt x="94" y="70"/>
                </a:cubicBezTo>
                <a:cubicBezTo>
                  <a:pt x="93" y="72"/>
                  <a:pt x="92" y="75"/>
                  <a:pt x="92" y="75"/>
                </a:cubicBezTo>
                <a:cubicBezTo>
                  <a:pt x="88" y="74"/>
                  <a:pt x="88" y="74"/>
                  <a:pt x="88" y="74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68"/>
                  <a:pt x="87" y="62"/>
                  <a:pt x="88" y="60"/>
                </a:cubicBezTo>
                <a:cubicBezTo>
                  <a:pt x="89" y="58"/>
                  <a:pt x="95" y="55"/>
                  <a:pt x="96" y="57"/>
                </a:cubicBezTo>
                <a:cubicBezTo>
                  <a:pt x="97" y="59"/>
                  <a:pt x="102" y="61"/>
                  <a:pt x="102" y="63"/>
                </a:cubicBezTo>
                <a:cubicBezTo>
                  <a:pt x="102" y="65"/>
                  <a:pt x="99" y="67"/>
                  <a:pt x="99" y="6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6156325" y="4594225"/>
            <a:ext cx="387350" cy="411162"/>
          </a:xfrm>
          <a:custGeom>
            <a:avLst/>
            <a:gdLst/>
            <a:ahLst/>
            <a:cxnLst/>
            <a:rect l="l" t="t" r="r" b="b"/>
            <a:pathLst>
              <a:path w="94" h="100" extrusionOk="0">
                <a:moveTo>
                  <a:pt x="6" y="91"/>
                </a:moveTo>
                <a:cubicBezTo>
                  <a:pt x="8" y="91"/>
                  <a:pt x="6" y="94"/>
                  <a:pt x="9" y="93"/>
                </a:cubicBezTo>
                <a:cubicBezTo>
                  <a:pt x="12" y="92"/>
                  <a:pt x="14" y="92"/>
                  <a:pt x="17" y="94"/>
                </a:cubicBezTo>
                <a:cubicBezTo>
                  <a:pt x="19" y="95"/>
                  <a:pt x="21" y="96"/>
                  <a:pt x="24" y="96"/>
                </a:cubicBezTo>
                <a:cubicBezTo>
                  <a:pt x="27" y="96"/>
                  <a:pt x="52" y="96"/>
                  <a:pt x="52" y="96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98"/>
                  <a:pt x="70" y="97"/>
                  <a:pt x="72" y="98"/>
                </a:cubicBezTo>
                <a:cubicBezTo>
                  <a:pt x="75" y="100"/>
                  <a:pt x="82" y="98"/>
                  <a:pt x="85" y="98"/>
                </a:cubicBezTo>
                <a:cubicBezTo>
                  <a:pt x="85" y="97"/>
                  <a:pt x="86" y="97"/>
                  <a:pt x="87" y="97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58"/>
                  <a:pt x="79" y="58"/>
                  <a:pt x="79" y="58"/>
                </a:cubicBezTo>
                <a:cubicBezTo>
                  <a:pt x="91" y="58"/>
                  <a:pt x="91" y="58"/>
                  <a:pt x="91" y="58"/>
                </a:cubicBezTo>
                <a:cubicBezTo>
                  <a:pt x="93" y="56"/>
                  <a:pt x="93" y="56"/>
                  <a:pt x="93" y="56"/>
                </a:cubicBezTo>
                <a:cubicBezTo>
                  <a:pt x="94" y="40"/>
                  <a:pt x="94" y="40"/>
                  <a:pt x="94" y="40"/>
                </a:cubicBezTo>
                <a:cubicBezTo>
                  <a:pt x="94" y="40"/>
                  <a:pt x="93" y="40"/>
                  <a:pt x="92" y="40"/>
                </a:cubicBezTo>
                <a:cubicBezTo>
                  <a:pt x="90" y="41"/>
                  <a:pt x="87" y="41"/>
                  <a:pt x="85" y="41"/>
                </a:cubicBezTo>
                <a:cubicBezTo>
                  <a:pt x="82" y="41"/>
                  <a:pt x="82" y="43"/>
                  <a:pt x="81" y="43"/>
                </a:cubicBezTo>
                <a:cubicBezTo>
                  <a:pt x="79" y="42"/>
                  <a:pt x="80" y="38"/>
                  <a:pt x="81" y="36"/>
                </a:cubicBezTo>
                <a:cubicBezTo>
                  <a:pt x="81" y="35"/>
                  <a:pt x="79" y="31"/>
                  <a:pt x="77" y="30"/>
                </a:cubicBezTo>
                <a:cubicBezTo>
                  <a:pt x="75" y="29"/>
                  <a:pt x="79" y="20"/>
                  <a:pt x="78" y="19"/>
                </a:cubicBezTo>
                <a:cubicBezTo>
                  <a:pt x="77" y="18"/>
                  <a:pt x="76" y="15"/>
                  <a:pt x="76" y="12"/>
                </a:cubicBezTo>
                <a:cubicBezTo>
                  <a:pt x="76" y="10"/>
                  <a:pt x="75" y="11"/>
                  <a:pt x="71" y="11"/>
                </a:cubicBezTo>
                <a:cubicBezTo>
                  <a:pt x="67" y="11"/>
                  <a:pt x="67" y="9"/>
                  <a:pt x="67" y="9"/>
                </a:cubicBezTo>
                <a:cubicBezTo>
                  <a:pt x="67" y="9"/>
                  <a:pt x="63" y="8"/>
                  <a:pt x="61" y="9"/>
                </a:cubicBezTo>
                <a:cubicBezTo>
                  <a:pt x="59" y="10"/>
                  <a:pt x="59" y="17"/>
                  <a:pt x="58" y="16"/>
                </a:cubicBezTo>
                <a:cubicBezTo>
                  <a:pt x="56" y="16"/>
                  <a:pt x="52" y="17"/>
                  <a:pt x="48" y="18"/>
                </a:cubicBezTo>
                <a:cubicBezTo>
                  <a:pt x="45" y="19"/>
                  <a:pt x="43" y="17"/>
                  <a:pt x="41" y="13"/>
                </a:cubicBezTo>
                <a:cubicBezTo>
                  <a:pt x="40" y="9"/>
                  <a:pt x="38" y="10"/>
                  <a:pt x="38" y="7"/>
                </a:cubicBezTo>
                <a:cubicBezTo>
                  <a:pt x="39" y="4"/>
                  <a:pt x="37" y="0"/>
                  <a:pt x="37" y="0"/>
                </a:cubicBezTo>
                <a:cubicBezTo>
                  <a:pt x="37" y="0"/>
                  <a:pt x="13" y="0"/>
                  <a:pt x="11" y="0"/>
                </a:cubicBezTo>
                <a:cubicBezTo>
                  <a:pt x="10" y="0"/>
                  <a:pt x="8" y="1"/>
                  <a:pt x="6" y="3"/>
                </a:cubicBezTo>
                <a:cubicBezTo>
                  <a:pt x="8" y="8"/>
                  <a:pt x="12" y="17"/>
                  <a:pt x="13" y="19"/>
                </a:cubicBezTo>
                <a:cubicBezTo>
                  <a:pt x="14" y="22"/>
                  <a:pt x="12" y="24"/>
                  <a:pt x="12" y="28"/>
                </a:cubicBezTo>
                <a:cubicBezTo>
                  <a:pt x="12" y="32"/>
                  <a:pt x="16" y="40"/>
                  <a:pt x="17" y="45"/>
                </a:cubicBezTo>
                <a:cubicBezTo>
                  <a:pt x="17" y="50"/>
                  <a:pt x="14" y="53"/>
                  <a:pt x="11" y="56"/>
                </a:cubicBezTo>
                <a:cubicBezTo>
                  <a:pt x="8" y="60"/>
                  <a:pt x="5" y="67"/>
                  <a:pt x="5" y="72"/>
                </a:cubicBezTo>
                <a:cubicBezTo>
                  <a:pt x="5" y="76"/>
                  <a:pt x="1" y="81"/>
                  <a:pt x="1" y="83"/>
                </a:cubicBezTo>
                <a:cubicBezTo>
                  <a:pt x="1" y="85"/>
                  <a:pt x="1" y="91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4"/>
                  <a:pt x="4" y="91"/>
                  <a:pt x="6" y="9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6478587" y="4673600"/>
            <a:ext cx="379412" cy="331787"/>
          </a:xfrm>
          <a:custGeom>
            <a:avLst/>
            <a:gdLst/>
            <a:ahLst/>
            <a:cxnLst/>
            <a:rect l="l" t="t" r="r" b="b"/>
            <a:pathLst>
              <a:path w="92" h="81" extrusionOk="0">
                <a:moveTo>
                  <a:pt x="71" y="3"/>
                </a:moveTo>
                <a:cubicBezTo>
                  <a:pt x="70" y="3"/>
                  <a:pt x="67" y="1"/>
                  <a:pt x="65" y="0"/>
                </a:cubicBezTo>
                <a:cubicBezTo>
                  <a:pt x="64" y="1"/>
                  <a:pt x="58" y="1"/>
                  <a:pt x="55" y="1"/>
                </a:cubicBezTo>
                <a:cubicBezTo>
                  <a:pt x="53" y="1"/>
                  <a:pt x="55" y="5"/>
                  <a:pt x="53" y="6"/>
                </a:cubicBezTo>
                <a:cubicBezTo>
                  <a:pt x="52" y="8"/>
                  <a:pt x="51" y="10"/>
                  <a:pt x="52" y="11"/>
                </a:cubicBezTo>
                <a:cubicBezTo>
                  <a:pt x="54" y="11"/>
                  <a:pt x="52" y="17"/>
                  <a:pt x="52" y="20"/>
                </a:cubicBezTo>
                <a:cubicBezTo>
                  <a:pt x="52" y="22"/>
                  <a:pt x="49" y="26"/>
                  <a:pt x="50" y="27"/>
                </a:cubicBezTo>
                <a:cubicBezTo>
                  <a:pt x="51" y="28"/>
                  <a:pt x="53" y="33"/>
                  <a:pt x="55" y="33"/>
                </a:cubicBezTo>
                <a:cubicBezTo>
                  <a:pt x="58" y="34"/>
                  <a:pt x="60" y="32"/>
                  <a:pt x="61" y="32"/>
                </a:cubicBezTo>
                <a:cubicBezTo>
                  <a:pt x="62" y="32"/>
                  <a:pt x="62" y="35"/>
                  <a:pt x="62" y="37"/>
                </a:cubicBezTo>
                <a:cubicBezTo>
                  <a:pt x="62" y="40"/>
                  <a:pt x="60" y="41"/>
                  <a:pt x="60" y="41"/>
                </a:cubicBezTo>
                <a:cubicBezTo>
                  <a:pt x="60" y="41"/>
                  <a:pt x="57" y="42"/>
                  <a:pt x="55" y="41"/>
                </a:cubicBezTo>
                <a:cubicBezTo>
                  <a:pt x="53" y="40"/>
                  <a:pt x="52" y="36"/>
                  <a:pt x="52" y="34"/>
                </a:cubicBezTo>
                <a:cubicBezTo>
                  <a:pt x="52" y="33"/>
                  <a:pt x="47" y="33"/>
                  <a:pt x="45" y="33"/>
                </a:cubicBezTo>
                <a:cubicBezTo>
                  <a:pt x="44" y="33"/>
                  <a:pt x="42" y="30"/>
                  <a:pt x="41" y="28"/>
                </a:cubicBezTo>
                <a:cubicBezTo>
                  <a:pt x="40" y="27"/>
                  <a:pt x="38" y="28"/>
                  <a:pt x="38" y="30"/>
                </a:cubicBezTo>
                <a:cubicBezTo>
                  <a:pt x="38" y="31"/>
                  <a:pt x="37" y="31"/>
                  <a:pt x="35" y="31"/>
                </a:cubicBezTo>
                <a:cubicBezTo>
                  <a:pt x="33" y="31"/>
                  <a:pt x="29" y="28"/>
                  <a:pt x="28" y="28"/>
                </a:cubicBezTo>
                <a:cubicBezTo>
                  <a:pt x="27" y="29"/>
                  <a:pt x="25" y="26"/>
                  <a:pt x="26" y="25"/>
                </a:cubicBezTo>
                <a:cubicBezTo>
                  <a:pt x="26" y="23"/>
                  <a:pt x="22" y="24"/>
                  <a:pt x="21" y="25"/>
                </a:cubicBezTo>
                <a:cubicBezTo>
                  <a:pt x="19" y="26"/>
                  <a:pt x="18" y="23"/>
                  <a:pt x="18" y="23"/>
                </a:cubicBezTo>
                <a:cubicBezTo>
                  <a:pt x="18" y="23"/>
                  <a:pt x="18" y="22"/>
                  <a:pt x="16" y="21"/>
                </a:cubicBezTo>
                <a:cubicBezTo>
                  <a:pt x="15" y="37"/>
                  <a:pt x="15" y="37"/>
                  <a:pt x="15" y="37"/>
                </a:cubicBezTo>
                <a:cubicBezTo>
                  <a:pt x="13" y="39"/>
                  <a:pt x="13" y="39"/>
                  <a:pt x="13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65"/>
                  <a:pt x="0" y="65"/>
                  <a:pt x="0" y="65"/>
                </a:cubicBezTo>
                <a:cubicBezTo>
                  <a:pt x="9" y="78"/>
                  <a:pt x="9" y="78"/>
                  <a:pt x="9" y="78"/>
                </a:cubicBezTo>
                <a:cubicBezTo>
                  <a:pt x="14" y="77"/>
                  <a:pt x="24" y="76"/>
                  <a:pt x="24" y="77"/>
                </a:cubicBezTo>
                <a:cubicBezTo>
                  <a:pt x="24" y="78"/>
                  <a:pt x="24" y="78"/>
                  <a:pt x="24" y="79"/>
                </a:cubicBezTo>
                <a:cubicBezTo>
                  <a:pt x="26" y="79"/>
                  <a:pt x="28" y="78"/>
                  <a:pt x="28" y="79"/>
                </a:cubicBezTo>
                <a:cubicBezTo>
                  <a:pt x="30" y="79"/>
                  <a:pt x="37" y="81"/>
                  <a:pt x="39" y="80"/>
                </a:cubicBezTo>
                <a:cubicBezTo>
                  <a:pt x="40" y="79"/>
                  <a:pt x="44" y="72"/>
                  <a:pt x="47" y="71"/>
                </a:cubicBezTo>
                <a:cubicBezTo>
                  <a:pt x="50" y="70"/>
                  <a:pt x="54" y="67"/>
                  <a:pt x="54" y="65"/>
                </a:cubicBezTo>
                <a:cubicBezTo>
                  <a:pt x="54" y="64"/>
                  <a:pt x="54" y="63"/>
                  <a:pt x="59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5"/>
                  <a:pt x="86" y="47"/>
                  <a:pt x="87" y="47"/>
                </a:cubicBezTo>
                <a:cubicBezTo>
                  <a:pt x="86" y="45"/>
                  <a:pt x="85" y="44"/>
                  <a:pt x="85" y="44"/>
                </a:cubicBezTo>
                <a:cubicBezTo>
                  <a:pt x="86" y="43"/>
                  <a:pt x="87" y="37"/>
                  <a:pt x="87" y="36"/>
                </a:cubicBezTo>
                <a:cubicBezTo>
                  <a:pt x="87" y="34"/>
                  <a:pt x="92" y="35"/>
                  <a:pt x="90" y="34"/>
                </a:cubicBezTo>
                <a:cubicBezTo>
                  <a:pt x="88" y="32"/>
                  <a:pt x="89" y="23"/>
                  <a:pt x="89" y="21"/>
                </a:cubicBezTo>
                <a:cubicBezTo>
                  <a:pt x="90" y="19"/>
                  <a:pt x="92" y="21"/>
                  <a:pt x="92" y="19"/>
                </a:cubicBezTo>
                <a:cubicBezTo>
                  <a:pt x="92" y="17"/>
                  <a:pt x="90" y="12"/>
                  <a:pt x="89" y="10"/>
                </a:cubicBezTo>
                <a:cubicBezTo>
                  <a:pt x="88" y="9"/>
                  <a:pt x="80" y="6"/>
                  <a:pt x="78" y="6"/>
                </a:cubicBezTo>
                <a:cubicBezTo>
                  <a:pt x="76" y="5"/>
                  <a:pt x="73" y="3"/>
                  <a:pt x="71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6705600" y="4435475"/>
            <a:ext cx="66675" cy="57150"/>
          </a:xfrm>
          <a:custGeom>
            <a:avLst/>
            <a:gdLst/>
            <a:ahLst/>
            <a:cxnLst/>
            <a:rect l="l" t="t" r="r" b="b"/>
            <a:pathLst>
              <a:path w="16" h="14" extrusionOk="0">
                <a:moveTo>
                  <a:pt x="13" y="0"/>
                </a:moveTo>
                <a:cubicBezTo>
                  <a:pt x="11" y="0"/>
                  <a:pt x="9" y="1"/>
                  <a:pt x="8" y="1"/>
                </a:cubicBezTo>
                <a:cubicBezTo>
                  <a:pt x="7" y="2"/>
                  <a:pt x="6" y="2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1" y="3"/>
                  <a:pt x="2" y="8"/>
                  <a:pt x="2" y="8"/>
                </a:cubicBezTo>
                <a:cubicBezTo>
                  <a:pt x="2" y="8"/>
                  <a:pt x="0" y="8"/>
                  <a:pt x="0" y="10"/>
                </a:cubicBezTo>
                <a:cubicBezTo>
                  <a:pt x="0" y="12"/>
                  <a:pt x="1" y="12"/>
                  <a:pt x="1" y="12"/>
                </a:cubicBezTo>
                <a:cubicBezTo>
                  <a:pt x="2" y="13"/>
                  <a:pt x="3" y="13"/>
                  <a:pt x="4" y="13"/>
                </a:cubicBezTo>
                <a:cubicBezTo>
                  <a:pt x="9" y="14"/>
                  <a:pt x="8" y="10"/>
                  <a:pt x="8" y="10"/>
                </a:cubicBezTo>
                <a:cubicBezTo>
                  <a:pt x="8" y="10"/>
                  <a:pt x="15" y="11"/>
                  <a:pt x="15" y="9"/>
                </a:cubicBezTo>
                <a:cubicBezTo>
                  <a:pt x="16" y="7"/>
                  <a:pt x="14" y="3"/>
                  <a:pt x="14" y="3"/>
                </a:cubicBezTo>
                <a:lnTo>
                  <a:pt x="13" y="0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7105650" y="3990975"/>
            <a:ext cx="344487" cy="460375"/>
          </a:xfrm>
          <a:custGeom>
            <a:avLst/>
            <a:gdLst/>
            <a:ahLst/>
            <a:cxnLst/>
            <a:rect l="l" t="t" r="r" b="b"/>
            <a:pathLst>
              <a:path w="83" h="112" extrusionOk="0">
                <a:moveTo>
                  <a:pt x="19" y="21"/>
                </a:moveTo>
                <a:cubicBezTo>
                  <a:pt x="20" y="22"/>
                  <a:pt x="23" y="25"/>
                  <a:pt x="24" y="26"/>
                </a:cubicBezTo>
                <a:cubicBezTo>
                  <a:pt x="26" y="26"/>
                  <a:pt x="35" y="29"/>
                  <a:pt x="41" y="31"/>
                </a:cubicBezTo>
                <a:cubicBezTo>
                  <a:pt x="46" y="34"/>
                  <a:pt x="50" y="34"/>
                  <a:pt x="52" y="34"/>
                </a:cubicBezTo>
                <a:cubicBezTo>
                  <a:pt x="53" y="34"/>
                  <a:pt x="56" y="35"/>
                  <a:pt x="55" y="36"/>
                </a:cubicBezTo>
                <a:cubicBezTo>
                  <a:pt x="53" y="37"/>
                  <a:pt x="35" y="55"/>
                  <a:pt x="33" y="57"/>
                </a:cubicBezTo>
                <a:cubicBezTo>
                  <a:pt x="31" y="60"/>
                  <a:pt x="29" y="59"/>
                  <a:pt x="24" y="59"/>
                </a:cubicBezTo>
                <a:cubicBezTo>
                  <a:pt x="19" y="59"/>
                  <a:pt x="15" y="64"/>
                  <a:pt x="14" y="64"/>
                </a:cubicBezTo>
                <a:cubicBezTo>
                  <a:pt x="13" y="64"/>
                  <a:pt x="10" y="65"/>
                  <a:pt x="7" y="65"/>
                </a:cubicBezTo>
                <a:cubicBezTo>
                  <a:pt x="3" y="71"/>
                  <a:pt x="3" y="71"/>
                  <a:pt x="3" y="7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06"/>
                  <a:pt x="0" y="106"/>
                  <a:pt x="0" y="106"/>
                </a:cubicBezTo>
                <a:cubicBezTo>
                  <a:pt x="4" y="112"/>
                  <a:pt x="4" y="112"/>
                  <a:pt x="4" y="112"/>
                </a:cubicBezTo>
                <a:cubicBezTo>
                  <a:pt x="7" y="108"/>
                  <a:pt x="16" y="100"/>
                  <a:pt x="22" y="93"/>
                </a:cubicBezTo>
                <a:cubicBezTo>
                  <a:pt x="29" y="86"/>
                  <a:pt x="32" y="84"/>
                  <a:pt x="36" y="82"/>
                </a:cubicBezTo>
                <a:cubicBezTo>
                  <a:pt x="40" y="80"/>
                  <a:pt x="49" y="71"/>
                  <a:pt x="56" y="63"/>
                </a:cubicBezTo>
                <a:cubicBezTo>
                  <a:pt x="60" y="57"/>
                  <a:pt x="65" y="52"/>
                  <a:pt x="65" y="48"/>
                </a:cubicBezTo>
                <a:cubicBezTo>
                  <a:pt x="66" y="44"/>
                  <a:pt x="70" y="39"/>
                  <a:pt x="72" y="35"/>
                </a:cubicBezTo>
                <a:cubicBezTo>
                  <a:pt x="75" y="32"/>
                  <a:pt x="80" y="22"/>
                  <a:pt x="80" y="19"/>
                </a:cubicBezTo>
                <a:cubicBezTo>
                  <a:pt x="80" y="17"/>
                  <a:pt x="82" y="10"/>
                  <a:pt x="83" y="5"/>
                </a:cubicBezTo>
                <a:cubicBezTo>
                  <a:pt x="83" y="0"/>
                  <a:pt x="79" y="0"/>
                  <a:pt x="77" y="3"/>
                </a:cubicBezTo>
                <a:cubicBezTo>
                  <a:pt x="76" y="5"/>
                  <a:pt x="66" y="7"/>
                  <a:pt x="59" y="7"/>
                </a:cubicBezTo>
                <a:cubicBezTo>
                  <a:pt x="53" y="8"/>
                  <a:pt x="49" y="8"/>
                  <a:pt x="47" y="10"/>
                </a:cubicBezTo>
                <a:cubicBezTo>
                  <a:pt x="44" y="13"/>
                  <a:pt x="38" y="10"/>
                  <a:pt x="36" y="12"/>
                </a:cubicBezTo>
                <a:cubicBezTo>
                  <a:pt x="34" y="15"/>
                  <a:pt x="25" y="17"/>
                  <a:pt x="23" y="11"/>
                </a:cubicBezTo>
                <a:cubicBezTo>
                  <a:pt x="22" y="9"/>
                  <a:pt x="20" y="8"/>
                  <a:pt x="19" y="7"/>
                </a:cubicBezTo>
                <a:cubicBezTo>
                  <a:pt x="16" y="9"/>
                  <a:pt x="14" y="13"/>
                  <a:pt x="14" y="14"/>
                </a:cubicBezTo>
                <a:cubicBezTo>
                  <a:pt x="15" y="15"/>
                  <a:pt x="18" y="20"/>
                  <a:pt x="1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5329237" y="3148012"/>
            <a:ext cx="401637" cy="317500"/>
          </a:xfrm>
          <a:custGeom>
            <a:avLst/>
            <a:gdLst/>
            <a:ahLst/>
            <a:cxnLst/>
            <a:rect l="l" t="t" r="r" b="b"/>
            <a:pathLst>
              <a:path w="97" h="77" extrusionOk="0">
                <a:moveTo>
                  <a:pt x="36" y="77"/>
                </a:moveTo>
                <a:cubicBezTo>
                  <a:pt x="36" y="72"/>
                  <a:pt x="35" y="67"/>
                  <a:pt x="35" y="66"/>
                </a:cubicBezTo>
                <a:cubicBezTo>
                  <a:pt x="36" y="65"/>
                  <a:pt x="46" y="59"/>
                  <a:pt x="48" y="58"/>
                </a:cubicBezTo>
                <a:cubicBezTo>
                  <a:pt x="50" y="57"/>
                  <a:pt x="54" y="58"/>
                  <a:pt x="54" y="56"/>
                </a:cubicBezTo>
                <a:cubicBezTo>
                  <a:pt x="54" y="54"/>
                  <a:pt x="58" y="55"/>
                  <a:pt x="61" y="55"/>
                </a:cubicBezTo>
                <a:cubicBezTo>
                  <a:pt x="63" y="54"/>
                  <a:pt x="65" y="52"/>
                  <a:pt x="65" y="50"/>
                </a:cubicBezTo>
                <a:cubicBezTo>
                  <a:pt x="65" y="48"/>
                  <a:pt x="69" y="48"/>
                  <a:pt x="71" y="48"/>
                </a:cubicBezTo>
                <a:cubicBezTo>
                  <a:pt x="73" y="48"/>
                  <a:pt x="73" y="45"/>
                  <a:pt x="75" y="45"/>
                </a:cubicBezTo>
                <a:cubicBezTo>
                  <a:pt x="76" y="45"/>
                  <a:pt x="75" y="43"/>
                  <a:pt x="76" y="40"/>
                </a:cubicBezTo>
                <a:cubicBezTo>
                  <a:pt x="76" y="38"/>
                  <a:pt x="76" y="38"/>
                  <a:pt x="78" y="38"/>
                </a:cubicBezTo>
                <a:cubicBezTo>
                  <a:pt x="81" y="38"/>
                  <a:pt x="83" y="37"/>
                  <a:pt x="83" y="36"/>
                </a:cubicBezTo>
                <a:cubicBezTo>
                  <a:pt x="83" y="34"/>
                  <a:pt x="93" y="35"/>
                  <a:pt x="95" y="35"/>
                </a:cubicBezTo>
                <a:cubicBezTo>
                  <a:pt x="96" y="35"/>
                  <a:pt x="97" y="33"/>
                  <a:pt x="97" y="32"/>
                </a:cubicBezTo>
                <a:cubicBezTo>
                  <a:pt x="96" y="31"/>
                  <a:pt x="95" y="27"/>
                  <a:pt x="93" y="26"/>
                </a:cubicBezTo>
                <a:cubicBezTo>
                  <a:pt x="92" y="26"/>
                  <a:pt x="93" y="22"/>
                  <a:pt x="93" y="19"/>
                </a:cubicBezTo>
                <a:cubicBezTo>
                  <a:pt x="93" y="16"/>
                  <a:pt x="92" y="13"/>
                  <a:pt x="91" y="11"/>
                </a:cubicBezTo>
                <a:cubicBezTo>
                  <a:pt x="90" y="10"/>
                  <a:pt x="90" y="9"/>
                  <a:pt x="89" y="8"/>
                </a:cubicBezTo>
                <a:cubicBezTo>
                  <a:pt x="86" y="8"/>
                  <a:pt x="83" y="6"/>
                  <a:pt x="80" y="6"/>
                </a:cubicBezTo>
                <a:cubicBezTo>
                  <a:pt x="76" y="6"/>
                  <a:pt x="69" y="8"/>
                  <a:pt x="66" y="5"/>
                </a:cubicBezTo>
                <a:cubicBezTo>
                  <a:pt x="63" y="1"/>
                  <a:pt x="61" y="0"/>
                  <a:pt x="59" y="1"/>
                </a:cubicBezTo>
                <a:cubicBezTo>
                  <a:pt x="56" y="2"/>
                  <a:pt x="52" y="14"/>
                  <a:pt x="50" y="17"/>
                </a:cubicBezTo>
                <a:cubicBezTo>
                  <a:pt x="48" y="21"/>
                  <a:pt x="41" y="23"/>
                  <a:pt x="38" y="23"/>
                </a:cubicBezTo>
                <a:cubicBezTo>
                  <a:pt x="34" y="23"/>
                  <a:pt x="34" y="28"/>
                  <a:pt x="32" y="30"/>
                </a:cubicBezTo>
                <a:cubicBezTo>
                  <a:pt x="29" y="32"/>
                  <a:pt x="30" y="35"/>
                  <a:pt x="27" y="38"/>
                </a:cubicBezTo>
                <a:cubicBezTo>
                  <a:pt x="24" y="40"/>
                  <a:pt x="26" y="47"/>
                  <a:pt x="27" y="50"/>
                </a:cubicBezTo>
                <a:cubicBezTo>
                  <a:pt x="29" y="53"/>
                  <a:pt x="22" y="61"/>
                  <a:pt x="18" y="63"/>
                </a:cubicBezTo>
                <a:cubicBezTo>
                  <a:pt x="14" y="66"/>
                  <a:pt x="12" y="70"/>
                  <a:pt x="6" y="71"/>
                </a:cubicBezTo>
                <a:cubicBezTo>
                  <a:pt x="3" y="72"/>
                  <a:pt x="1" y="73"/>
                  <a:pt x="0" y="74"/>
                </a:cubicBezTo>
                <a:cubicBezTo>
                  <a:pt x="10" y="74"/>
                  <a:pt x="25" y="74"/>
                  <a:pt x="30" y="74"/>
                </a:cubicBezTo>
                <a:cubicBezTo>
                  <a:pt x="36" y="74"/>
                  <a:pt x="35" y="75"/>
                  <a:pt x="36" y="7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6011862" y="3090862"/>
            <a:ext cx="139700" cy="266700"/>
          </a:xfrm>
          <a:custGeom>
            <a:avLst/>
            <a:gdLst/>
            <a:ahLst/>
            <a:cxnLst/>
            <a:rect l="l" t="t" r="r" b="b"/>
            <a:pathLst>
              <a:path w="34" h="65" extrusionOk="0">
                <a:moveTo>
                  <a:pt x="9" y="17"/>
                </a:moveTo>
                <a:cubicBezTo>
                  <a:pt x="11" y="20"/>
                  <a:pt x="9" y="24"/>
                  <a:pt x="7" y="25"/>
                </a:cubicBezTo>
                <a:cubicBezTo>
                  <a:pt x="5" y="26"/>
                  <a:pt x="4" y="31"/>
                  <a:pt x="2" y="31"/>
                </a:cubicBezTo>
                <a:cubicBezTo>
                  <a:pt x="0" y="31"/>
                  <a:pt x="2" y="38"/>
                  <a:pt x="5" y="39"/>
                </a:cubicBezTo>
                <a:cubicBezTo>
                  <a:pt x="8" y="41"/>
                  <a:pt x="8" y="43"/>
                  <a:pt x="8" y="44"/>
                </a:cubicBezTo>
                <a:cubicBezTo>
                  <a:pt x="8" y="46"/>
                  <a:pt x="13" y="47"/>
                  <a:pt x="15" y="49"/>
                </a:cubicBezTo>
                <a:cubicBezTo>
                  <a:pt x="16" y="51"/>
                  <a:pt x="18" y="60"/>
                  <a:pt x="18" y="63"/>
                </a:cubicBezTo>
                <a:cubicBezTo>
                  <a:pt x="18" y="64"/>
                  <a:pt x="19" y="65"/>
                  <a:pt x="19" y="65"/>
                </a:cubicBezTo>
                <a:cubicBezTo>
                  <a:pt x="20" y="65"/>
                  <a:pt x="22" y="64"/>
                  <a:pt x="22" y="63"/>
                </a:cubicBezTo>
                <a:cubicBezTo>
                  <a:pt x="24" y="60"/>
                  <a:pt x="24" y="57"/>
                  <a:pt x="24" y="56"/>
                </a:cubicBezTo>
                <a:cubicBezTo>
                  <a:pt x="23" y="55"/>
                  <a:pt x="24" y="53"/>
                  <a:pt x="25" y="53"/>
                </a:cubicBezTo>
                <a:cubicBezTo>
                  <a:pt x="26" y="52"/>
                  <a:pt x="30" y="47"/>
                  <a:pt x="31" y="47"/>
                </a:cubicBezTo>
                <a:cubicBezTo>
                  <a:pt x="32" y="46"/>
                  <a:pt x="34" y="47"/>
                  <a:pt x="34" y="44"/>
                </a:cubicBezTo>
                <a:cubicBezTo>
                  <a:pt x="34" y="43"/>
                  <a:pt x="34" y="42"/>
                  <a:pt x="34" y="40"/>
                </a:cubicBezTo>
                <a:cubicBezTo>
                  <a:pt x="33" y="39"/>
                  <a:pt x="31" y="37"/>
                  <a:pt x="31" y="37"/>
                </a:cubicBezTo>
                <a:cubicBezTo>
                  <a:pt x="31" y="35"/>
                  <a:pt x="29" y="32"/>
                  <a:pt x="28" y="34"/>
                </a:cubicBezTo>
                <a:cubicBezTo>
                  <a:pt x="27" y="35"/>
                  <a:pt x="22" y="34"/>
                  <a:pt x="22" y="31"/>
                </a:cubicBezTo>
                <a:cubicBezTo>
                  <a:pt x="21" y="28"/>
                  <a:pt x="25" y="28"/>
                  <a:pt x="28" y="26"/>
                </a:cubicBezTo>
                <a:cubicBezTo>
                  <a:pt x="31" y="23"/>
                  <a:pt x="32" y="18"/>
                  <a:pt x="28" y="15"/>
                </a:cubicBezTo>
                <a:cubicBezTo>
                  <a:pt x="25" y="12"/>
                  <a:pt x="27" y="10"/>
                  <a:pt x="30" y="8"/>
                </a:cubicBezTo>
                <a:cubicBezTo>
                  <a:pt x="32" y="5"/>
                  <a:pt x="30" y="4"/>
                  <a:pt x="29" y="5"/>
                </a:cubicBezTo>
                <a:cubicBezTo>
                  <a:pt x="27" y="6"/>
                  <a:pt x="25" y="6"/>
                  <a:pt x="25" y="4"/>
                </a:cubicBezTo>
                <a:cubicBezTo>
                  <a:pt x="24" y="1"/>
                  <a:pt x="17" y="0"/>
                  <a:pt x="14" y="3"/>
                </a:cubicBezTo>
                <a:cubicBezTo>
                  <a:pt x="13" y="4"/>
                  <a:pt x="11" y="4"/>
                  <a:pt x="9" y="4"/>
                </a:cubicBezTo>
                <a:cubicBezTo>
                  <a:pt x="9" y="9"/>
                  <a:pt x="8" y="15"/>
                  <a:pt x="9" y="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/>
          <p:nvPr/>
        </p:nvSpPr>
        <p:spPr>
          <a:xfrm>
            <a:off x="5473700" y="3098800"/>
            <a:ext cx="693737" cy="661987"/>
          </a:xfrm>
          <a:custGeom>
            <a:avLst/>
            <a:gdLst/>
            <a:ahLst/>
            <a:cxnLst/>
            <a:rect l="l" t="t" r="r" b="b"/>
            <a:pathLst>
              <a:path w="168" h="161" extrusionOk="0">
                <a:moveTo>
                  <a:pt x="58" y="31"/>
                </a:moveTo>
                <a:cubicBezTo>
                  <a:pt x="58" y="34"/>
                  <a:pt x="57" y="38"/>
                  <a:pt x="58" y="38"/>
                </a:cubicBezTo>
                <a:cubicBezTo>
                  <a:pt x="60" y="39"/>
                  <a:pt x="61" y="43"/>
                  <a:pt x="62" y="44"/>
                </a:cubicBezTo>
                <a:cubicBezTo>
                  <a:pt x="62" y="45"/>
                  <a:pt x="61" y="47"/>
                  <a:pt x="60" y="47"/>
                </a:cubicBezTo>
                <a:cubicBezTo>
                  <a:pt x="58" y="47"/>
                  <a:pt x="48" y="46"/>
                  <a:pt x="48" y="48"/>
                </a:cubicBezTo>
                <a:cubicBezTo>
                  <a:pt x="48" y="49"/>
                  <a:pt x="46" y="50"/>
                  <a:pt x="43" y="50"/>
                </a:cubicBezTo>
                <a:cubicBezTo>
                  <a:pt x="41" y="50"/>
                  <a:pt x="41" y="50"/>
                  <a:pt x="41" y="52"/>
                </a:cubicBezTo>
                <a:cubicBezTo>
                  <a:pt x="40" y="55"/>
                  <a:pt x="41" y="57"/>
                  <a:pt x="40" y="57"/>
                </a:cubicBezTo>
                <a:cubicBezTo>
                  <a:pt x="38" y="57"/>
                  <a:pt x="38" y="60"/>
                  <a:pt x="36" y="60"/>
                </a:cubicBezTo>
                <a:cubicBezTo>
                  <a:pt x="34" y="60"/>
                  <a:pt x="30" y="60"/>
                  <a:pt x="30" y="62"/>
                </a:cubicBezTo>
                <a:cubicBezTo>
                  <a:pt x="30" y="64"/>
                  <a:pt x="28" y="66"/>
                  <a:pt x="26" y="67"/>
                </a:cubicBezTo>
                <a:cubicBezTo>
                  <a:pt x="23" y="67"/>
                  <a:pt x="19" y="66"/>
                  <a:pt x="19" y="68"/>
                </a:cubicBezTo>
                <a:cubicBezTo>
                  <a:pt x="19" y="70"/>
                  <a:pt x="15" y="69"/>
                  <a:pt x="13" y="70"/>
                </a:cubicBezTo>
                <a:cubicBezTo>
                  <a:pt x="11" y="71"/>
                  <a:pt x="1" y="77"/>
                  <a:pt x="0" y="78"/>
                </a:cubicBezTo>
                <a:cubicBezTo>
                  <a:pt x="0" y="79"/>
                  <a:pt x="1" y="84"/>
                  <a:pt x="1" y="89"/>
                </a:cubicBezTo>
                <a:cubicBezTo>
                  <a:pt x="1" y="90"/>
                  <a:pt x="1" y="90"/>
                  <a:pt x="2" y="91"/>
                </a:cubicBezTo>
                <a:cubicBezTo>
                  <a:pt x="6" y="93"/>
                  <a:pt x="78" y="140"/>
                  <a:pt x="80" y="143"/>
                </a:cubicBezTo>
                <a:cubicBezTo>
                  <a:pt x="83" y="145"/>
                  <a:pt x="85" y="150"/>
                  <a:pt x="85" y="150"/>
                </a:cubicBezTo>
                <a:cubicBezTo>
                  <a:pt x="85" y="150"/>
                  <a:pt x="90" y="151"/>
                  <a:pt x="94" y="153"/>
                </a:cubicBezTo>
                <a:cubicBezTo>
                  <a:pt x="98" y="155"/>
                  <a:pt x="98" y="161"/>
                  <a:pt x="98" y="161"/>
                </a:cubicBezTo>
                <a:cubicBezTo>
                  <a:pt x="98" y="161"/>
                  <a:pt x="103" y="160"/>
                  <a:pt x="106" y="160"/>
                </a:cubicBezTo>
                <a:cubicBezTo>
                  <a:pt x="109" y="159"/>
                  <a:pt x="119" y="156"/>
                  <a:pt x="119" y="156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7" y="118"/>
                  <a:pt x="166" y="115"/>
                  <a:pt x="164" y="115"/>
                </a:cubicBezTo>
                <a:cubicBezTo>
                  <a:pt x="162" y="115"/>
                  <a:pt x="160" y="114"/>
                  <a:pt x="158" y="114"/>
                </a:cubicBezTo>
                <a:cubicBezTo>
                  <a:pt x="156" y="114"/>
                  <a:pt x="153" y="112"/>
                  <a:pt x="152" y="110"/>
                </a:cubicBezTo>
                <a:cubicBezTo>
                  <a:pt x="152" y="108"/>
                  <a:pt x="153" y="107"/>
                  <a:pt x="151" y="104"/>
                </a:cubicBezTo>
                <a:cubicBezTo>
                  <a:pt x="150" y="101"/>
                  <a:pt x="148" y="100"/>
                  <a:pt x="148" y="99"/>
                </a:cubicBezTo>
                <a:cubicBezTo>
                  <a:pt x="148" y="98"/>
                  <a:pt x="151" y="96"/>
                  <a:pt x="151" y="95"/>
                </a:cubicBezTo>
                <a:cubicBezTo>
                  <a:pt x="152" y="95"/>
                  <a:pt x="150" y="93"/>
                  <a:pt x="150" y="91"/>
                </a:cubicBezTo>
                <a:cubicBezTo>
                  <a:pt x="150" y="90"/>
                  <a:pt x="149" y="88"/>
                  <a:pt x="150" y="86"/>
                </a:cubicBezTo>
                <a:cubicBezTo>
                  <a:pt x="151" y="85"/>
                  <a:pt x="152" y="84"/>
                  <a:pt x="151" y="81"/>
                </a:cubicBezTo>
                <a:cubicBezTo>
                  <a:pt x="149" y="78"/>
                  <a:pt x="153" y="76"/>
                  <a:pt x="151" y="73"/>
                </a:cubicBezTo>
                <a:cubicBezTo>
                  <a:pt x="149" y="69"/>
                  <a:pt x="147" y="66"/>
                  <a:pt x="147" y="65"/>
                </a:cubicBezTo>
                <a:cubicBezTo>
                  <a:pt x="147" y="65"/>
                  <a:pt x="148" y="64"/>
                  <a:pt x="149" y="63"/>
                </a:cubicBezTo>
                <a:cubicBezTo>
                  <a:pt x="149" y="63"/>
                  <a:pt x="148" y="62"/>
                  <a:pt x="148" y="61"/>
                </a:cubicBezTo>
                <a:cubicBezTo>
                  <a:pt x="148" y="58"/>
                  <a:pt x="146" y="49"/>
                  <a:pt x="145" y="47"/>
                </a:cubicBezTo>
                <a:cubicBezTo>
                  <a:pt x="143" y="45"/>
                  <a:pt x="138" y="44"/>
                  <a:pt x="138" y="42"/>
                </a:cubicBezTo>
                <a:cubicBezTo>
                  <a:pt x="138" y="41"/>
                  <a:pt x="138" y="39"/>
                  <a:pt x="135" y="37"/>
                </a:cubicBezTo>
                <a:cubicBezTo>
                  <a:pt x="132" y="36"/>
                  <a:pt x="130" y="29"/>
                  <a:pt x="132" y="29"/>
                </a:cubicBezTo>
                <a:cubicBezTo>
                  <a:pt x="134" y="29"/>
                  <a:pt x="135" y="24"/>
                  <a:pt x="137" y="23"/>
                </a:cubicBezTo>
                <a:cubicBezTo>
                  <a:pt x="139" y="22"/>
                  <a:pt x="141" y="18"/>
                  <a:pt x="139" y="15"/>
                </a:cubicBezTo>
                <a:cubicBezTo>
                  <a:pt x="138" y="13"/>
                  <a:pt x="139" y="7"/>
                  <a:pt x="139" y="2"/>
                </a:cubicBezTo>
                <a:cubicBezTo>
                  <a:pt x="136" y="2"/>
                  <a:pt x="133" y="1"/>
                  <a:pt x="132" y="1"/>
                </a:cubicBezTo>
                <a:cubicBezTo>
                  <a:pt x="130" y="0"/>
                  <a:pt x="126" y="1"/>
                  <a:pt x="124" y="2"/>
                </a:cubicBezTo>
                <a:cubicBezTo>
                  <a:pt x="121" y="2"/>
                  <a:pt x="115" y="6"/>
                  <a:pt x="113" y="4"/>
                </a:cubicBezTo>
                <a:cubicBezTo>
                  <a:pt x="110" y="2"/>
                  <a:pt x="89" y="5"/>
                  <a:pt x="82" y="6"/>
                </a:cubicBezTo>
                <a:cubicBezTo>
                  <a:pt x="76" y="6"/>
                  <a:pt x="74" y="12"/>
                  <a:pt x="70" y="12"/>
                </a:cubicBezTo>
                <a:cubicBezTo>
                  <a:pt x="66" y="12"/>
                  <a:pt x="60" y="15"/>
                  <a:pt x="57" y="19"/>
                </a:cubicBezTo>
                <a:cubicBezTo>
                  <a:pt x="56" y="20"/>
                  <a:pt x="55" y="20"/>
                  <a:pt x="54" y="20"/>
                </a:cubicBezTo>
                <a:cubicBezTo>
                  <a:pt x="55" y="21"/>
                  <a:pt x="55" y="22"/>
                  <a:pt x="56" y="23"/>
                </a:cubicBezTo>
                <a:cubicBezTo>
                  <a:pt x="57" y="25"/>
                  <a:pt x="58" y="28"/>
                  <a:pt x="58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6081712" y="3255962"/>
            <a:ext cx="508000" cy="481012"/>
          </a:xfrm>
          <a:custGeom>
            <a:avLst/>
            <a:gdLst/>
            <a:ahLst/>
            <a:cxnLst/>
            <a:rect l="l" t="t" r="r" b="b"/>
            <a:pathLst>
              <a:path w="123" h="117" extrusionOk="0">
                <a:moveTo>
                  <a:pt x="14" y="7"/>
                </a:moveTo>
                <a:cubicBezTo>
                  <a:pt x="13" y="7"/>
                  <a:pt x="9" y="12"/>
                  <a:pt x="8" y="13"/>
                </a:cubicBezTo>
                <a:cubicBezTo>
                  <a:pt x="7" y="13"/>
                  <a:pt x="6" y="15"/>
                  <a:pt x="7" y="16"/>
                </a:cubicBezTo>
                <a:cubicBezTo>
                  <a:pt x="7" y="17"/>
                  <a:pt x="7" y="20"/>
                  <a:pt x="5" y="23"/>
                </a:cubicBezTo>
                <a:cubicBezTo>
                  <a:pt x="4" y="25"/>
                  <a:pt x="1" y="26"/>
                  <a:pt x="0" y="27"/>
                </a:cubicBezTo>
                <a:cubicBezTo>
                  <a:pt x="0" y="28"/>
                  <a:pt x="2" y="31"/>
                  <a:pt x="4" y="35"/>
                </a:cubicBezTo>
                <a:cubicBezTo>
                  <a:pt x="6" y="38"/>
                  <a:pt x="2" y="40"/>
                  <a:pt x="4" y="43"/>
                </a:cubicBezTo>
                <a:cubicBezTo>
                  <a:pt x="5" y="46"/>
                  <a:pt x="4" y="47"/>
                  <a:pt x="3" y="48"/>
                </a:cubicBezTo>
                <a:cubicBezTo>
                  <a:pt x="2" y="50"/>
                  <a:pt x="3" y="52"/>
                  <a:pt x="3" y="53"/>
                </a:cubicBezTo>
                <a:cubicBezTo>
                  <a:pt x="3" y="55"/>
                  <a:pt x="5" y="57"/>
                  <a:pt x="4" y="57"/>
                </a:cubicBezTo>
                <a:cubicBezTo>
                  <a:pt x="4" y="58"/>
                  <a:pt x="1" y="60"/>
                  <a:pt x="1" y="61"/>
                </a:cubicBezTo>
                <a:cubicBezTo>
                  <a:pt x="1" y="62"/>
                  <a:pt x="3" y="63"/>
                  <a:pt x="4" y="66"/>
                </a:cubicBezTo>
                <a:cubicBezTo>
                  <a:pt x="6" y="69"/>
                  <a:pt x="5" y="70"/>
                  <a:pt x="5" y="72"/>
                </a:cubicBezTo>
                <a:cubicBezTo>
                  <a:pt x="6" y="74"/>
                  <a:pt x="9" y="76"/>
                  <a:pt x="11" y="76"/>
                </a:cubicBezTo>
                <a:cubicBezTo>
                  <a:pt x="13" y="76"/>
                  <a:pt x="15" y="77"/>
                  <a:pt x="17" y="77"/>
                </a:cubicBezTo>
                <a:cubicBezTo>
                  <a:pt x="19" y="77"/>
                  <a:pt x="20" y="80"/>
                  <a:pt x="21" y="84"/>
                </a:cubicBezTo>
                <a:cubicBezTo>
                  <a:pt x="22" y="84"/>
                  <a:pt x="30" y="84"/>
                  <a:pt x="33" y="87"/>
                </a:cubicBezTo>
                <a:cubicBezTo>
                  <a:pt x="36" y="89"/>
                  <a:pt x="38" y="92"/>
                  <a:pt x="38" y="92"/>
                </a:cubicBezTo>
                <a:cubicBezTo>
                  <a:pt x="51" y="84"/>
                  <a:pt x="51" y="84"/>
                  <a:pt x="51" y="84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13"/>
                  <a:pt x="120" y="40"/>
                  <a:pt x="120" y="34"/>
                </a:cubicBezTo>
                <a:cubicBezTo>
                  <a:pt x="120" y="29"/>
                  <a:pt x="118" y="25"/>
                  <a:pt x="120" y="22"/>
                </a:cubicBezTo>
                <a:cubicBezTo>
                  <a:pt x="123" y="19"/>
                  <a:pt x="119" y="18"/>
                  <a:pt x="121" y="12"/>
                </a:cubicBezTo>
                <a:cubicBezTo>
                  <a:pt x="121" y="12"/>
                  <a:pt x="122" y="11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1" y="8"/>
                  <a:pt x="118" y="8"/>
                  <a:pt x="111" y="7"/>
                </a:cubicBezTo>
                <a:cubicBezTo>
                  <a:pt x="104" y="6"/>
                  <a:pt x="107" y="1"/>
                  <a:pt x="99" y="1"/>
                </a:cubicBezTo>
                <a:cubicBezTo>
                  <a:pt x="91" y="0"/>
                  <a:pt x="81" y="7"/>
                  <a:pt x="81" y="10"/>
                </a:cubicBezTo>
                <a:cubicBezTo>
                  <a:pt x="81" y="13"/>
                  <a:pt x="84" y="17"/>
                  <a:pt x="82" y="20"/>
                </a:cubicBezTo>
                <a:cubicBezTo>
                  <a:pt x="79" y="24"/>
                  <a:pt x="73" y="24"/>
                  <a:pt x="69" y="21"/>
                </a:cubicBezTo>
                <a:cubicBezTo>
                  <a:pt x="65" y="17"/>
                  <a:pt x="59" y="15"/>
                  <a:pt x="55" y="15"/>
                </a:cubicBezTo>
                <a:cubicBezTo>
                  <a:pt x="50" y="15"/>
                  <a:pt x="46" y="12"/>
                  <a:pt x="47" y="10"/>
                </a:cubicBezTo>
                <a:cubicBezTo>
                  <a:pt x="47" y="7"/>
                  <a:pt x="45" y="6"/>
                  <a:pt x="41" y="5"/>
                </a:cubicBezTo>
                <a:cubicBezTo>
                  <a:pt x="37" y="4"/>
                  <a:pt x="34" y="1"/>
                  <a:pt x="27" y="2"/>
                </a:cubicBezTo>
                <a:cubicBezTo>
                  <a:pt x="23" y="3"/>
                  <a:pt x="20" y="1"/>
                  <a:pt x="17" y="0"/>
                </a:cubicBezTo>
                <a:cubicBezTo>
                  <a:pt x="17" y="2"/>
                  <a:pt x="17" y="3"/>
                  <a:pt x="17" y="4"/>
                </a:cubicBezTo>
                <a:cubicBezTo>
                  <a:pt x="17" y="7"/>
                  <a:pt x="15" y="6"/>
                  <a:pt x="14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5208587" y="3929062"/>
            <a:ext cx="95250" cy="33337"/>
          </a:xfrm>
          <a:custGeom>
            <a:avLst/>
            <a:gdLst/>
            <a:ahLst/>
            <a:cxnLst/>
            <a:rect l="l" t="t" r="r" b="b"/>
            <a:pathLst>
              <a:path w="23" h="8" extrusionOk="0">
                <a:moveTo>
                  <a:pt x="12" y="5"/>
                </a:moveTo>
                <a:cubicBezTo>
                  <a:pt x="13" y="3"/>
                  <a:pt x="16" y="6"/>
                  <a:pt x="19" y="7"/>
                </a:cubicBezTo>
                <a:cubicBezTo>
                  <a:pt x="21" y="7"/>
                  <a:pt x="23" y="5"/>
                  <a:pt x="23" y="5"/>
                </a:cubicBezTo>
                <a:cubicBezTo>
                  <a:pt x="23" y="5"/>
                  <a:pt x="23" y="5"/>
                  <a:pt x="19" y="5"/>
                </a:cubicBezTo>
                <a:cubicBezTo>
                  <a:pt x="15" y="4"/>
                  <a:pt x="15" y="0"/>
                  <a:pt x="11" y="1"/>
                </a:cubicBezTo>
                <a:cubicBezTo>
                  <a:pt x="8" y="3"/>
                  <a:pt x="6" y="3"/>
                  <a:pt x="1" y="3"/>
                </a:cubicBezTo>
                <a:cubicBezTo>
                  <a:pt x="1" y="4"/>
                  <a:pt x="0" y="6"/>
                  <a:pt x="0" y="8"/>
                </a:cubicBezTo>
                <a:cubicBezTo>
                  <a:pt x="1" y="8"/>
                  <a:pt x="2" y="7"/>
                  <a:pt x="3" y="7"/>
                </a:cubicBezTo>
                <a:cubicBezTo>
                  <a:pt x="5" y="7"/>
                  <a:pt x="10" y="6"/>
                  <a:pt x="12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5187950" y="3838575"/>
            <a:ext cx="198437" cy="152400"/>
          </a:xfrm>
          <a:custGeom>
            <a:avLst/>
            <a:gdLst/>
            <a:ahLst/>
            <a:cxnLst/>
            <a:rect l="l" t="t" r="r" b="b"/>
            <a:pathLst>
              <a:path w="48" h="37" extrusionOk="0">
                <a:moveTo>
                  <a:pt x="11" y="36"/>
                </a:moveTo>
                <a:cubicBezTo>
                  <a:pt x="13" y="36"/>
                  <a:pt x="16" y="34"/>
                  <a:pt x="16" y="34"/>
                </a:cubicBezTo>
                <a:cubicBezTo>
                  <a:pt x="16" y="34"/>
                  <a:pt x="26" y="33"/>
                  <a:pt x="27" y="33"/>
                </a:cubicBezTo>
                <a:cubicBezTo>
                  <a:pt x="28" y="33"/>
                  <a:pt x="29" y="33"/>
                  <a:pt x="29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3"/>
                  <a:pt x="35" y="34"/>
                  <a:pt x="35" y="35"/>
                </a:cubicBezTo>
                <a:cubicBezTo>
                  <a:pt x="35" y="36"/>
                  <a:pt x="43" y="37"/>
                  <a:pt x="47" y="36"/>
                </a:cubicBezTo>
                <a:cubicBezTo>
                  <a:pt x="47" y="36"/>
                  <a:pt x="47" y="36"/>
                  <a:pt x="48" y="36"/>
                </a:cubicBezTo>
                <a:cubicBezTo>
                  <a:pt x="48" y="34"/>
                  <a:pt x="48" y="31"/>
                  <a:pt x="48" y="30"/>
                </a:cubicBezTo>
                <a:cubicBezTo>
                  <a:pt x="47" y="29"/>
                  <a:pt x="45" y="27"/>
                  <a:pt x="43" y="25"/>
                </a:cubicBezTo>
                <a:cubicBezTo>
                  <a:pt x="42" y="24"/>
                  <a:pt x="42" y="20"/>
                  <a:pt x="42" y="20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0" y="13"/>
                  <a:pt x="36" y="12"/>
                </a:cubicBezTo>
                <a:cubicBezTo>
                  <a:pt x="33" y="11"/>
                  <a:pt x="31" y="5"/>
                  <a:pt x="3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5" y="2"/>
                  <a:pt x="23" y="1"/>
                </a:cubicBezTo>
                <a:cubicBezTo>
                  <a:pt x="21" y="0"/>
                  <a:pt x="17" y="2"/>
                  <a:pt x="17" y="2"/>
                </a:cubicBezTo>
                <a:cubicBezTo>
                  <a:pt x="17" y="2"/>
                  <a:pt x="12" y="2"/>
                  <a:pt x="10" y="2"/>
                </a:cubicBezTo>
                <a:cubicBezTo>
                  <a:pt x="7" y="1"/>
                  <a:pt x="7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8"/>
                  <a:pt x="4" y="10"/>
                  <a:pt x="3" y="12"/>
                </a:cubicBezTo>
                <a:cubicBezTo>
                  <a:pt x="0" y="16"/>
                  <a:pt x="4" y="22"/>
                  <a:pt x="6" y="24"/>
                </a:cubicBezTo>
                <a:cubicBezTo>
                  <a:pt x="6" y="24"/>
                  <a:pt x="6" y="24"/>
                  <a:pt x="6" y="25"/>
                </a:cubicBezTo>
                <a:cubicBezTo>
                  <a:pt x="11" y="25"/>
                  <a:pt x="13" y="25"/>
                  <a:pt x="16" y="23"/>
                </a:cubicBezTo>
                <a:cubicBezTo>
                  <a:pt x="20" y="22"/>
                  <a:pt x="20" y="26"/>
                  <a:pt x="24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6" y="29"/>
                  <a:pt x="24" y="29"/>
                </a:cubicBezTo>
                <a:cubicBezTo>
                  <a:pt x="21" y="28"/>
                  <a:pt x="18" y="25"/>
                  <a:pt x="17" y="27"/>
                </a:cubicBezTo>
                <a:cubicBezTo>
                  <a:pt x="15" y="28"/>
                  <a:pt x="10" y="29"/>
                  <a:pt x="8" y="29"/>
                </a:cubicBezTo>
                <a:cubicBezTo>
                  <a:pt x="7" y="29"/>
                  <a:pt x="6" y="30"/>
                  <a:pt x="5" y="30"/>
                </a:cubicBezTo>
                <a:cubicBezTo>
                  <a:pt x="5" y="31"/>
                  <a:pt x="5" y="33"/>
                  <a:pt x="6" y="34"/>
                </a:cubicBezTo>
                <a:cubicBezTo>
                  <a:pt x="6" y="34"/>
                  <a:pt x="7" y="34"/>
                  <a:pt x="7" y="35"/>
                </a:cubicBezTo>
                <a:cubicBezTo>
                  <a:pt x="11" y="34"/>
                  <a:pt x="10" y="36"/>
                  <a:pt x="11" y="3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9"/>
          <p:cNvSpPr/>
          <p:nvPr/>
        </p:nvSpPr>
        <p:spPr>
          <a:xfrm>
            <a:off x="5218112" y="3975100"/>
            <a:ext cx="90487" cy="52387"/>
          </a:xfrm>
          <a:custGeom>
            <a:avLst/>
            <a:gdLst/>
            <a:ahLst/>
            <a:cxnLst/>
            <a:rect l="l" t="t" r="r" b="b"/>
            <a:pathLst>
              <a:path w="22" h="13" extrusionOk="0">
                <a:moveTo>
                  <a:pt x="12" y="12"/>
                </a:moveTo>
                <a:cubicBezTo>
                  <a:pt x="13" y="11"/>
                  <a:pt x="17" y="8"/>
                  <a:pt x="18" y="9"/>
                </a:cubicBezTo>
                <a:cubicBezTo>
                  <a:pt x="19" y="9"/>
                  <a:pt x="21" y="8"/>
                  <a:pt x="21" y="7"/>
                </a:cubicBezTo>
                <a:cubicBezTo>
                  <a:pt x="21" y="7"/>
                  <a:pt x="19" y="4"/>
                  <a:pt x="21" y="4"/>
                </a:cubicBezTo>
                <a:cubicBezTo>
                  <a:pt x="22" y="3"/>
                  <a:pt x="22" y="2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0"/>
                  <a:pt x="9" y="1"/>
                  <a:pt x="9" y="1"/>
                </a:cubicBezTo>
                <a:cubicBezTo>
                  <a:pt x="9" y="1"/>
                  <a:pt x="6" y="3"/>
                  <a:pt x="4" y="3"/>
                </a:cubicBezTo>
                <a:cubicBezTo>
                  <a:pt x="3" y="3"/>
                  <a:pt x="4" y="1"/>
                  <a:pt x="0" y="2"/>
                </a:cubicBezTo>
                <a:cubicBezTo>
                  <a:pt x="2" y="4"/>
                  <a:pt x="2" y="5"/>
                  <a:pt x="6" y="7"/>
                </a:cubicBezTo>
                <a:cubicBezTo>
                  <a:pt x="11" y="8"/>
                  <a:pt x="6" y="10"/>
                  <a:pt x="10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1" y="13"/>
                  <a:pt x="11" y="13"/>
                  <a:pt x="12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"/>
          <p:cNvSpPr/>
          <p:nvPr/>
        </p:nvSpPr>
        <p:spPr>
          <a:xfrm>
            <a:off x="6246812" y="4024312"/>
            <a:ext cx="409575" cy="287337"/>
          </a:xfrm>
          <a:custGeom>
            <a:avLst/>
            <a:gdLst/>
            <a:ahLst/>
            <a:cxnLst/>
            <a:rect l="l" t="t" r="r" b="b"/>
            <a:pathLst>
              <a:path w="99" h="70" extrusionOk="0">
                <a:moveTo>
                  <a:pt x="91" y="40"/>
                </a:moveTo>
                <a:cubicBezTo>
                  <a:pt x="91" y="38"/>
                  <a:pt x="91" y="37"/>
                  <a:pt x="88" y="34"/>
                </a:cubicBezTo>
                <a:cubicBezTo>
                  <a:pt x="85" y="32"/>
                  <a:pt x="83" y="31"/>
                  <a:pt x="83" y="30"/>
                </a:cubicBezTo>
                <a:cubicBezTo>
                  <a:pt x="83" y="28"/>
                  <a:pt x="82" y="28"/>
                  <a:pt x="80" y="25"/>
                </a:cubicBezTo>
                <a:cubicBezTo>
                  <a:pt x="77" y="22"/>
                  <a:pt x="73" y="22"/>
                  <a:pt x="73" y="22"/>
                </a:cubicBezTo>
                <a:cubicBezTo>
                  <a:pt x="72" y="19"/>
                  <a:pt x="72" y="19"/>
                  <a:pt x="72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7" y="17"/>
                  <a:pt x="70" y="16"/>
                </a:cubicBezTo>
                <a:cubicBezTo>
                  <a:pt x="73" y="14"/>
                  <a:pt x="70" y="10"/>
                  <a:pt x="69" y="9"/>
                </a:cubicBezTo>
                <a:cubicBezTo>
                  <a:pt x="69" y="8"/>
                  <a:pt x="65" y="2"/>
                  <a:pt x="64" y="1"/>
                </a:cubicBezTo>
                <a:cubicBezTo>
                  <a:pt x="63" y="1"/>
                  <a:pt x="63" y="1"/>
                  <a:pt x="62" y="1"/>
                </a:cubicBezTo>
                <a:cubicBezTo>
                  <a:pt x="61" y="0"/>
                  <a:pt x="57" y="2"/>
                  <a:pt x="56" y="4"/>
                </a:cubicBezTo>
                <a:cubicBezTo>
                  <a:pt x="54" y="5"/>
                  <a:pt x="55" y="6"/>
                  <a:pt x="54" y="7"/>
                </a:cubicBezTo>
                <a:cubicBezTo>
                  <a:pt x="53" y="9"/>
                  <a:pt x="49" y="12"/>
                  <a:pt x="46" y="15"/>
                </a:cubicBezTo>
                <a:cubicBezTo>
                  <a:pt x="43" y="19"/>
                  <a:pt x="37" y="17"/>
                  <a:pt x="35" y="18"/>
                </a:cubicBezTo>
                <a:cubicBezTo>
                  <a:pt x="33" y="19"/>
                  <a:pt x="36" y="21"/>
                  <a:pt x="34" y="22"/>
                </a:cubicBezTo>
                <a:cubicBezTo>
                  <a:pt x="33" y="23"/>
                  <a:pt x="28" y="25"/>
                  <a:pt x="27" y="26"/>
                </a:cubicBezTo>
                <a:cubicBezTo>
                  <a:pt x="26" y="27"/>
                  <a:pt x="20" y="26"/>
                  <a:pt x="18" y="28"/>
                </a:cubicBezTo>
                <a:cubicBezTo>
                  <a:pt x="17" y="31"/>
                  <a:pt x="15" y="26"/>
                  <a:pt x="13" y="28"/>
                </a:cubicBezTo>
                <a:cubicBezTo>
                  <a:pt x="11" y="31"/>
                  <a:pt x="9" y="31"/>
                  <a:pt x="9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6" y="31"/>
                  <a:pt x="4" y="33"/>
                  <a:pt x="4" y="35"/>
                </a:cubicBezTo>
                <a:cubicBezTo>
                  <a:pt x="3" y="38"/>
                  <a:pt x="0" y="41"/>
                  <a:pt x="0" y="43"/>
                </a:cubicBezTo>
                <a:cubicBezTo>
                  <a:pt x="0" y="44"/>
                  <a:pt x="1" y="46"/>
                  <a:pt x="1" y="49"/>
                </a:cubicBezTo>
                <a:cubicBezTo>
                  <a:pt x="1" y="52"/>
                  <a:pt x="2" y="53"/>
                  <a:pt x="3" y="56"/>
                </a:cubicBezTo>
                <a:cubicBezTo>
                  <a:pt x="5" y="58"/>
                  <a:pt x="4" y="60"/>
                  <a:pt x="4" y="60"/>
                </a:cubicBezTo>
                <a:cubicBezTo>
                  <a:pt x="4" y="60"/>
                  <a:pt x="5" y="61"/>
                  <a:pt x="6" y="63"/>
                </a:cubicBezTo>
                <a:cubicBezTo>
                  <a:pt x="8" y="65"/>
                  <a:pt x="11" y="67"/>
                  <a:pt x="11" y="68"/>
                </a:cubicBezTo>
                <a:cubicBezTo>
                  <a:pt x="12" y="69"/>
                  <a:pt x="12" y="69"/>
                  <a:pt x="13" y="70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6"/>
                  <a:pt x="15" y="63"/>
                  <a:pt x="15" y="63"/>
                </a:cubicBezTo>
                <a:cubicBezTo>
                  <a:pt x="19" y="62"/>
                  <a:pt x="19" y="62"/>
                  <a:pt x="19" y="62"/>
                </a:cubicBezTo>
                <a:cubicBezTo>
                  <a:pt x="23" y="61"/>
                  <a:pt x="23" y="61"/>
                  <a:pt x="23" y="61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6"/>
                  <a:pt x="35" y="50"/>
                  <a:pt x="38" y="50"/>
                </a:cubicBezTo>
                <a:cubicBezTo>
                  <a:pt x="42" y="50"/>
                  <a:pt x="45" y="54"/>
                  <a:pt x="45" y="54"/>
                </a:cubicBezTo>
                <a:cubicBezTo>
                  <a:pt x="60" y="57"/>
                  <a:pt x="60" y="57"/>
                  <a:pt x="60" y="57"/>
                </a:cubicBezTo>
                <a:cubicBezTo>
                  <a:pt x="60" y="57"/>
                  <a:pt x="61" y="53"/>
                  <a:pt x="62" y="52"/>
                </a:cubicBezTo>
                <a:cubicBezTo>
                  <a:pt x="64" y="51"/>
                  <a:pt x="67" y="53"/>
                  <a:pt x="69" y="52"/>
                </a:cubicBezTo>
                <a:cubicBezTo>
                  <a:pt x="71" y="51"/>
                  <a:pt x="74" y="50"/>
                  <a:pt x="77" y="50"/>
                </a:cubicBezTo>
                <a:cubicBezTo>
                  <a:pt x="81" y="50"/>
                  <a:pt x="82" y="51"/>
                  <a:pt x="84" y="49"/>
                </a:cubicBezTo>
                <a:cubicBezTo>
                  <a:pt x="85" y="46"/>
                  <a:pt x="93" y="50"/>
                  <a:pt x="93" y="50"/>
                </a:cubicBezTo>
                <a:cubicBezTo>
                  <a:pt x="99" y="49"/>
                  <a:pt x="99" y="49"/>
                  <a:pt x="99" y="49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4"/>
                  <a:pt x="91" y="41"/>
                  <a:pt x="91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"/>
          <p:cNvSpPr/>
          <p:nvPr/>
        </p:nvSpPr>
        <p:spPr>
          <a:xfrm>
            <a:off x="5857875" y="3929062"/>
            <a:ext cx="396875" cy="328612"/>
          </a:xfrm>
          <a:custGeom>
            <a:avLst/>
            <a:gdLst/>
            <a:ahLst/>
            <a:cxnLst/>
            <a:rect l="l" t="t" r="r" b="b"/>
            <a:pathLst>
              <a:path w="96" h="80" extrusionOk="0">
                <a:moveTo>
                  <a:pt x="59" y="58"/>
                </a:moveTo>
                <a:cubicBezTo>
                  <a:pt x="60" y="58"/>
                  <a:pt x="62" y="59"/>
                  <a:pt x="64" y="57"/>
                </a:cubicBezTo>
                <a:cubicBezTo>
                  <a:pt x="65" y="56"/>
                  <a:pt x="69" y="59"/>
                  <a:pt x="69" y="61"/>
                </a:cubicBezTo>
                <a:cubicBezTo>
                  <a:pt x="70" y="64"/>
                  <a:pt x="71" y="61"/>
                  <a:pt x="73" y="58"/>
                </a:cubicBezTo>
                <a:cubicBezTo>
                  <a:pt x="74" y="55"/>
                  <a:pt x="78" y="47"/>
                  <a:pt x="78" y="46"/>
                </a:cubicBezTo>
                <a:cubicBezTo>
                  <a:pt x="78" y="44"/>
                  <a:pt x="82" y="42"/>
                  <a:pt x="82" y="41"/>
                </a:cubicBezTo>
                <a:cubicBezTo>
                  <a:pt x="82" y="40"/>
                  <a:pt x="82" y="37"/>
                  <a:pt x="83" y="36"/>
                </a:cubicBezTo>
                <a:cubicBezTo>
                  <a:pt x="84" y="36"/>
                  <a:pt x="85" y="32"/>
                  <a:pt x="85" y="31"/>
                </a:cubicBezTo>
                <a:cubicBezTo>
                  <a:pt x="85" y="30"/>
                  <a:pt x="89" y="23"/>
                  <a:pt x="90" y="22"/>
                </a:cubicBezTo>
                <a:cubicBezTo>
                  <a:pt x="91" y="22"/>
                  <a:pt x="94" y="22"/>
                  <a:pt x="95" y="20"/>
                </a:cubicBezTo>
                <a:cubicBezTo>
                  <a:pt x="95" y="18"/>
                  <a:pt x="96" y="15"/>
                  <a:pt x="94" y="15"/>
                </a:cubicBezTo>
                <a:cubicBezTo>
                  <a:pt x="93" y="14"/>
                  <a:pt x="91" y="13"/>
                  <a:pt x="91" y="12"/>
                </a:cubicBezTo>
                <a:cubicBezTo>
                  <a:pt x="91" y="11"/>
                  <a:pt x="91" y="9"/>
                  <a:pt x="91" y="7"/>
                </a:cubicBezTo>
                <a:cubicBezTo>
                  <a:pt x="89" y="7"/>
                  <a:pt x="89" y="5"/>
                  <a:pt x="88" y="4"/>
                </a:cubicBezTo>
                <a:cubicBezTo>
                  <a:pt x="87" y="3"/>
                  <a:pt x="87" y="2"/>
                  <a:pt x="85" y="2"/>
                </a:cubicBezTo>
                <a:cubicBezTo>
                  <a:pt x="84" y="3"/>
                  <a:pt x="82" y="7"/>
                  <a:pt x="80" y="7"/>
                </a:cubicBezTo>
                <a:cubicBezTo>
                  <a:pt x="78" y="8"/>
                  <a:pt x="74" y="7"/>
                  <a:pt x="73" y="6"/>
                </a:cubicBezTo>
                <a:cubicBezTo>
                  <a:pt x="72" y="5"/>
                  <a:pt x="65" y="6"/>
                  <a:pt x="63" y="6"/>
                </a:cubicBezTo>
                <a:cubicBezTo>
                  <a:pt x="61" y="5"/>
                  <a:pt x="59" y="8"/>
                  <a:pt x="57" y="9"/>
                </a:cubicBezTo>
                <a:cubicBezTo>
                  <a:pt x="55" y="10"/>
                  <a:pt x="50" y="10"/>
                  <a:pt x="49" y="9"/>
                </a:cubicBezTo>
                <a:cubicBezTo>
                  <a:pt x="48" y="9"/>
                  <a:pt x="44" y="6"/>
                  <a:pt x="43" y="6"/>
                </a:cubicBezTo>
                <a:cubicBezTo>
                  <a:pt x="41" y="6"/>
                  <a:pt x="39" y="7"/>
                  <a:pt x="36" y="8"/>
                </a:cubicBezTo>
                <a:cubicBezTo>
                  <a:pt x="34" y="9"/>
                  <a:pt x="33" y="5"/>
                  <a:pt x="32" y="4"/>
                </a:cubicBezTo>
                <a:cubicBezTo>
                  <a:pt x="30" y="2"/>
                  <a:pt x="27" y="3"/>
                  <a:pt x="25" y="2"/>
                </a:cubicBezTo>
                <a:cubicBezTo>
                  <a:pt x="23" y="0"/>
                  <a:pt x="22" y="4"/>
                  <a:pt x="20" y="3"/>
                </a:cubicBezTo>
                <a:cubicBezTo>
                  <a:pt x="19" y="3"/>
                  <a:pt x="15" y="2"/>
                  <a:pt x="13" y="3"/>
                </a:cubicBezTo>
                <a:cubicBezTo>
                  <a:pt x="12" y="5"/>
                  <a:pt x="12" y="9"/>
                  <a:pt x="11" y="10"/>
                </a:cubicBezTo>
                <a:cubicBezTo>
                  <a:pt x="10" y="11"/>
                  <a:pt x="8" y="14"/>
                  <a:pt x="8" y="16"/>
                </a:cubicBezTo>
                <a:cubicBezTo>
                  <a:pt x="8" y="16"/>
                  <a:pt x="7" y="17"/>
                  <a:pt x="7" y="17"/>
                </a:cubicBezTo>
                <a:cubicBezTo>
                  <a:pt x="7" y="19"/>
                  <a:pt x="8" y="22"/>
                  <a:pt x="8" y="23"/>
                </a:cubicBezTo>
                <a:cubicBezTo>
                  <a:pt x="8" y="24"/>
                  <a:pt x="9" y="32"/>
                  <a:pt x="7" y="34"/>
                </a:cubicBezTo>
                <a:cubicBezTo>
                  <a:pt x="5" y="36"/>
                  <a:pt x="4" y="39"/>
                  <a:pt x="4" y="39"/>
                </a:cubicBezTo>
                <a:cubicBezTo>
                  <a:pt x="4" y="39"/>
                  <a:pt x="1" y="41"/>
                  <a:pt x="0" y="45"/>
                </a:cubicBezTo>
                <a:cubicBezTo>
                  <a:pt x="0" y="48"/>
                  <a:pt x="1" y="51"/>
                  <a:pt x="1" y="54"/>
                </a:cubicBezTo>
                <a:cubicBezTo>
                  <a:pt x="1" y="56"/>
                  <a:pt x="2" y="58"/>
                  <a:pt x="3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5" y="62"/>
                  <a:pt x="11" y="63"/>
                  <a:pt x="15" y="63"/>
                </a:cubicBezTo>
                <a:cubicBezTo>
                  <a:pt x="19" y="64"/>
                  <a:pt x="23" y="70"/>
                  <a:pt x="23" y="72"/>
                </a:cubicBezTo>
                <a:cubicBezTo>
                  <a:pt x="23" y="74"/>
                  <a:pt x="25" y="78"/>
                  <a:pt x="27" y="79"/>
                </a:cubicBezTo>
                <a:cubicBezTo>
                  <a:pt x="29" y="80"/>
                  <a:pt x="33" y="77"/>
                  <a:pt x="35" y="77"/>
                </a:cubicBezTo>
                <a:cubicBezTo>
                  <a:pt x="37" y="77"/>
                  <a:pt x="44" y="77"/>
                  <a:pt x="46" y="76"/>
                </a:cubicBezTo>
                <a:cubicBezTo>
                  <a:pt x="46" y="75"/>
                  <a:pt x="47" y="75"/>
                  <a:pt x="47" y="76"/>
                </a:cubicBezTo>
                <a:cubicBezTo>
                  <a:pt x="49" y="71"/>
                  <a:pt x="50" y="67"/>
                  <a:pt x="50" y="67"/>
                </a:cubicBezTo>
                <a:cubicBezTo>
                  <a:pt x="50" y="67"/>
                  <a:pt x="58" y="58"/>
                  <a:pt x="59" y="5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5792787" y="3978275"/>
            <a:ext cx="103187" cy="209550"/>
          </a:xfrm>
          <a:custGeom>
            <a:avLst/>
            <a:gdLst/>
            <a:ahLst/>
            <a:cxnLst/>
            <a:rect l="l" t="t" r="r" b="b"/>
            <a:pathLst>
              <a:path w="25" h="51" extrusionOk="0">
                <a:moveTo>
                  <a:pt x="16" y="33"/>
                </a:moveTo>
                <a:cubicBezTo>
                  <a:pt x="17" y="29"/>
                  <a:pt x="20" y="27"/>
                  <a:pt x="20" y="27"/>
                </a:cubicBezTo>
                <a:cubicBezTo>
                  <a:pt x="20" y="27"/>
                  <a:pt x="21" y="24"/>
                  <a:pt x="23" y="22"/>
                </a:cubicBezTo>
                <a:cubicBezTo>
                  <a:pt x="25" y="20"/>
                  <a:pt x="24" y="12"/>
                  <a:pt x="24" y="11"/>
                </a:cubicBezTo>
                <a:cubicBezTo>
                  <a:pt x="24" y="10"/>
                  <a:pt x="23" y="7"/>
                  <a:pt x="23" y="5"/>
                </a:cubicBezTo>
                <a:cubicBezTo>
                  <a:pt x="22" y="6"/>
                  <a:pt x="21" y="6"/>
                  <a:pt x="20" y="5"/>
                </a:cubicBezTo>
                <a:cubicBezTo>
                  <a:pt x="18" y="4"/>
                  <a:pt x="20" y="2"/>
                  <a:pt x="18" y="1"/>
                </a:cubicBezTo>
                <a:cubicBezTo>
                  <a:pt x="15" y="0"/>
                  <a:pt x="14" y="3"/>
                  <a:pt x="15" y="5"/>
                </a:cubicBezTo>
                <a:cubicBezTo>
                  <a:pt x="15" y="7"/>
                  <a:pt x="14" y="7"/>
                  <a:pt x="13" y="8"/>
                </a:cubicBezTo>
                <a:cubicBezTo>
                  <a:pt x="12" y="9"/>
                  <a:pt x="7" y="10"/>
                  <a:pt x="6" y="10"/>
                </a:cubicBezTo>
                <a:cubicBezTo>
                  <a:pt x="5" y="10"/>
                  <a:pt x="3" y="12"/>
                  <a:pt x="2" y="13"/>
                </a:cubicBezTo>
                <a:cubicBezTo>
                  <a:pt x="1" y="13"/>
                  <a:pt x="1" y="13"/>
                  <a:pt x="0" y="13"/>
                </a:cubicBezTo>
                <a:cubicBezTo>
                  <a:pt x="1" y="19"/>
                  <a:pt x="2" y="18"/>
                  <a:pt x="5" y="20"/>
                </a:cubicBezTo>
                <a:cubicBezTo>
                  <a:pt x="8" y="22"/>
                  <a:pt x="5" y="25"/>
                  <a:pt x="6" y="26"/>
                </a:cubicBezTo>
                <a:cubicBezTo>
                  <a:pt x="8" y="28"/>
                  <a:pt x="7" y="31"/>
                  <a:pt x="7" y="36"/>
                </a:cubicBezTo>
                <a:cubicBezTo>
                  <a:pt x="8" y="38"/>
                  <a:pt x="8" y="45"/>
                  <a:pt x="8" y="51"/>
                </a:cubicBezTo>
                <a:cubicBezTo>
                  <a:pt x="10" y="50"/>
                  <a:pt x="12" y="50"/>
                  <a:pt x="14" y="50"/>
                </a:cubicBezTo>
                <a:cubicBezTo>
                  <a:pt x="16" y="50"/>
                  <a:pt x="18" y="47"/>
                  <a:pt x="19" y="48"/>
                </a:cubicBezTo>
                <a:cubicBezTo>
                  <a:pt x="18" y="46"/>
                  <a:pt x="17" y="44"/>
                  <a:pt x="17" y="42"/>
                </a:cubicBezTo>
                <a:cubicBezTo>
                  <a:pt x="17" y="39"/>
                  <a:pt x="16" y="36"/>
                  <a:pt x="16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5762625" y="4027487"/>
            <a:ext cx="61912" cy="168275"/>
          </a:xfrm>
          <a:custGeom>
            <a:avLst/>
            <a:gdLst/>
            <a:ahLst/>
            <a:cxnLst/>
            <a:rect l="l" t="t" r="r" b="b"/>
            <a:pathLst>
              <a:path w="15" h="41" extrusionOk="0">
                <a:moveTo>
                  <a:pt x="13" y="14"/>
                </a:moveTo>
                <a:cubicBezTo>
                  <a:pt x="12" y="13"/>
                  <a:pt x="15" y="10"/>
                  <a:pt x="12" y="8"/>
                </a:cubicBezTo>
                <a:cubicBezTo>
                  <a:pt x="9" y="6"/>
                  <a:pt x="8" y="7"/>
                  <a:pt x="7" y="1"/>
                </a:cubicBezTo>
                <a:cubicBezTo>
                  <a:pt x="6" y="1"/>
                  <a:pt x="3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2"/>
                  <a:pt x="1" y="5"/>
                  <a:pt x="2" y="5"/>
                </a:cubicBezTo>
                <a:cubicBezTo>
                  <a:pt x="3" y="6"/>
                  <a:pt x="4" y="7"/>
                  <a:pt x="4" y="10"/>
                </a:cubicBezTo>
                <a:cubicBezTo>
                  <a:pt x="4" y="12"/>
                  <a:pt x="3" y="18"/>
                  <a:pt x="4" y="21"/>
                </a:cubicBezTo>
                <a:cubicBezTo>
                  <a:pt x="5" y="24"/>
                  <a:pt x="6" y="28"/>
                  <a:pt x="6" y="32"/>
                </a:cubicBezTo>
                <a:cubicBezTo>
                  <a:pt x="6" y="35"/>
                  <a:pt x="8" y="38"/>
                  <a:pt x="9" y="41"/>
                </a:cubicBezTo>
                <a:cubicBezTo>
                  <a:pt x="10" y="41"/>
                  <a:pt x="10" y="41"/>
                  <a:pt x="11" y="40"/>
                </a:cubicBezTo>
                <a:cubicBezTo>
                  <a:pt x="12" y="39"/>
                  <a:pt x="13" y="39"/>
                  <a:pt x="15" y="39"/>
                </a:cubicBezTo>
                <a:cubicBezTo>
                  <a:pt x="15" y="33"/>
                  <a:pt x="15" y="26"/>
                  <a:pt x="14" y="24"/>
                </a:cubicBezTo>
                <a:cubicBezTo>
                  <a:pt x="14" y="19"/>
                  <a:pt x="15" y="16"/>
                  <a:pt x="13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/>
          <p:nvPr/>
        </p:nvSpPr>
        <p:spPr>
          <a:xfrm>
            <a:off x="6053137" y="3957637"/>
            <a:ext cx="247650" cy="382587"/>
          </a:xfrm>
          <a:custGeom>
            <a:avLst/>
            <a:gdLst/>
            <a:ahLst/>
            <a:cxnLst/>
            <a:rect l="l" t="t" r="r" b="b"/>
            <a:pathLst>
              <a:path w="60" h="93" extrusionOk="0">
                <a:moveTo>
                  <a:pt x="25" y="88"/>
                </a:moveTo>
                <a:cubicBezTo>
                  <a:pt x="25" y="88"/>
                  <a:pt x="44" y="89"/>
                  <a:pt x="46" y="89"/>
                </a:cubicBezTo>
                <a:cubicBezTo>
                  <a:pt x="49" y="88"/>
                  <a:pt x="58" y="93"/>
                  <a:pt x="58" y="93"/>
                </a:cubicBezTo>
                <a:cubicBezTo>
                  <a:pt x="58" y="93"/>
                  <a:pt x="58" y="88"/>
                  <a:pt x="60" y="86"/>
                </a:cubicBezTo>
                <a:cubicBezTo>
                  <a:pt x="59" y="85"/>
                  <a:pt x="59" y="85"/>
                  <a:pt x="58" y="84"/>
                </a:cubicBezTo>
                <a:cubicBezTo>
                  <a:pt x="58" y="83"/>
                  <a:pt x="55" y="81"/>
                  <a:pt x="53" y="79"/>
                </a:cubicBezTo>
                <a:cubicBezTo>
                  <a:pt x="52" y="77"/>
                  <a:pt x="51" y="76"/>
                  <a:pt x="51" y="76"/>
                </a:cubicBezTo>
                <a:cubicBezTo>
                  <a:pt x="51" y="76"/>
                  <a:pt x="52" y="74"/>
                  <a:pt x="50" y="72"/>
                </a:cubicBezTo>
                <a:cubicBezTo>
                  <a:pt x="49" y="69"/>
                  <a:pt x="48" y="68"/>
                  <a:pt x="48" y="65"/>
                </a:cubicBezTo>
                <a:cubicBezTo>
                  <a:pt x="48" y="62"/>
                  <a:pt x="47" y="60"/>
                  <a:pt x="47" y="59"/>
                </a:cubicBezTo>
                <a:cubicBezTo>
                  <a:pt x="47" y="57"/>
                  <a:pt x="50" y="54"/>
                  <a:pt x="51" y="51"/>
                </a:cubicBezTo>
                <a:cubicBezTo>
                  <a:pt x="51" y="49"/>
                  <a:pt x="53" y="47"/>
                  <a:pt x="55" y="46"/>
                </a:cubicBezTo>
                <a:cubicBezTo>
                  <a:pt x="54" y="44"/>
                  <a:pt x="53" y="42"/>
                  <a:pt x="52" y="40"/>
                </a:cubicBezTo>
                <a:cubicBezTo>
                  <a:pt x="51" y="37"/>
                  <a:pt x="49" y="36"/>
                  <a:pt x="46" y="33"/>
                </a:cubicBezTo>
                <a:cubicBezTo>
                  <a:pt x="43" y="30"/>
                  <a:pt x="44" y="28"/>
                  <a:pt x="44" y="27"/>
                </a:cubicBezTo>
                <a:cubicBezTo>
                  <a:pt x="44" y="26"/>
                  <a:pt x="48" y="26"/>
                  <a:pt x="51" y="26"/>
                </a:cubicBezTo>
                <a:cubicBezTo>
                  <a:pt x="54" y="26"/>
                  <a:pt x="55" y="26"/>
                  <a:pt x="54" y="25"/>
                </a:cubicBezTo>
                <a:cubicBezTo>
                  <a:pt x="53" y="24"/>
                  <a:pt x="51" y="19"/>
                  <a:pt x="51" y="15"/>
                </a:cubicBezTo>
                <a:cubicBezTo>
                  <a:pt x="51" y="11"/>
                  <a:pt x="50" y="10"/>
                  <a:pt x="50" y="8"/>
                </a:cubicBezTo>
                <a:cubicBezTo>
                  <a:pt x="50" y="6"/>
                  <a:pt x="47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4" y="2"/>
                  <a:pt x="44" y="4"/>
                  <a:pt x="44" y="5"/>
                </a:cubicBezTo>
                <a:cubicBezTo>
                  <a:pt x="44" y="6"/>
                  <a:pt x="46" y="7"/>
                  <a:pt x="47" y="8"/>
                </a:cubicBezTo>
                <a:cubicBezTo>
                  <a:pt x="49" y="8"/>
                  <a:pt x="48" y="11"/>
                  <a:pt x="48" y="13"/>
                </a:cubicBezTo>
                <a:cubicBezTo>
                  <a:pt x="47" y="15"/>
                  <a:pt x="44" y="15"/>
                  <a:pt x="43" y="15"/>
                </a:cubicBezTo>
                <a:cubicBezTo>
                  <a:pt x="42" y="16"/>
                  <a:pt x="38" y="23"/>
                  <a:pt x="38" y="24"/>
                </a:cubicBezTo>
                <a:cubicBezTo>
                  <a:pt x="38" y="25"/>
                  <a:pt x="37" y="29"/>
                  <a:pt x="36" y="29"/>
                </a:cubicBezTo>
                <a:cubicBezTo>
                  <a:pt x="35" y="30"/>
                  <a:pt x="35" y="33"/>
                  <a:pt x="35" y="34"/>
                </a:cubicBezTo>
                <a:cubicBezTo>
                  <a:pt x="35" y="35"/>
                  <a:pt x="31" y="37"/>
                  <a:pt x="31" y="39"/>
                </a:cubicBezTo>
                <a:cubicBezTo>
                  <a:pt x="31" y="40"/>
                  <a:pt x="27" y="48"/>
                  <a:pt x="26" y="51"/>
                </a:cubicBezTo>
                <a:cubicBezTo>
                  <a:pt x="24" y="54"/>
                  <a:pt x="23" y="57"/>
                  <a:pt x="22" y="54"/>
                </a:cubicBezTo>
                <a:cubicBezTo>
                  <a:pt x="22" y="52"/>
                  <a:pt x="18" y="49"/>
                  <a:pt x="17" y="50"/>
                </a:cubicBezTo>
                <a:cubicBezTo>
                  <a:pt x="15" y="52"/>
                  <a:pt x="13" y="51"/>
                  <a:pt x="12" y="51"/>
                </a:cubicBezTo>
                <a:cubicBezTo>
                  <a:pt x="11" y="51"/>
                  <a:pt x="3" y="60"/>
                  <a:pt x="3" y="60"/>
                </a:cubicBezTo>
                <a:cubicBezTo>
                  <a:pt x="3" y="60"/>
                  <a:pt x="2" y="64"/>
                  <a:pt x="0" y="69"/>
                </a:cubicBezTo>
                <a:cubicBezTo>
                  <a:pt x="1" y="69"/>
                  <a:pt x="2" y="71"/>
                  <a:pt x="4" y="73"/>
                </a:cubicBezTo>
                <a:cubicBezTo>
                  <a:pt x="5" y="75"/>
                  <a:pt x="8" y="74"/>
                  <a:pt x="10" y="74"/>
                </a:cubicBezTo>
                <a:cubicBezTo>
                  <a:pt x="11" y="75"/>
                  <a:pt x="12" y="81"/>
                  <a:pt x="12" y="82"/>
                </a:cubicBezTo>
                <a:cubicBezTo>
                  <a:pt x="12" y="84"/>
                  <a:pt x="10" y="87"/>
                  <a:pt x="10" y="89"/>
                </a:cubicBezTo>
                <a:cubicBezTo>
                  <a:pt x="22" y="89"/>
                  <a:pt x="22" y="89"/>
                  <a:pt x="22" y="89"/>
                </a:cubicBezTo>
                <a:lnTo>
                  <a:pt x="25" y="88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5478462" y="4040187"/>
            <a:ext cx="206375" cy="209550"/>
          </a:xfrm>
          <a:custGeom>
            <a:avLst/>
            <a:gdLst/>
            <a:ahLst/>
            <a:cxnLst/>
            <a:rect l="l" t="t" r="r" b="b"/>
            <a:pathLst>
              <a:path w="50" h="51" extrusionOk="0">
                <a:moveTo>
                  <a:pt x="47" y="42"/>
                </a:moveTo>
                <a:cubicBezTo>
                  <a:pt x="46" y="41"/>
                  <a:pt x="44" y="35"/>
                  <a:pt x="44" y="34"/>
                </a:cubicBezTo>
                <a:cubicBezTo>
                  <a:pt x="44" y="32"/>
                  <a:pt x="47" y="28"/>
                  <a:pt x="47" y="26"/>
                </a:cubicBezTo>
                <a:cubicBezTo>
                  <a:pt x="47" y="24"/>
                  <a:pt x="50" y="22"/>
                  <a:pt x="50" y="20"/>
                </a:cubicBezTo>
                <a:cubicBezTo>
                  <a:pt x="50" y="19"/>
                  <a:pt x="49" y="12"/>
                  <a:pt x="47" y="8"/>
                </a:cubicBezTo>
                <a:cubicBezTo>
                  <a:pt x="47" y="8"/>
                  <a:pt x="46" y="8"/>
                  <a:pt x="46" y="7"/>
                </a:cubicBezTo>
                <a:cubicBezTo>
                  <a:pt x="44" y="6"/>
                  <a:pt x="38" y="6"/>
                  <a:pt x="36" y="8"/>
                </a:cubicBezTo>
                <a:cubicBezTo>
                  <a:pt x="34" y="11"/>
                  <a:pt x="30" y="6"/>
                  <a:pt x="29" y="5"/>
                </a:cubicBezTo>
                <a:cubicBezTo>
                  <a:pt x="28" y="4"/>
                  <a:pt x="25" y="1"/>
                  <a:pt x="23" y="3"/>
                </a:cubicBezTo>
                <a:cubicBezTo>
                  <a:pt x="20" y="5"/>
                  <a:pt x="20" y="4"/>
                  <a:pt x="20" y="2"/>
                </a:cubicBezTo>
                <a:cubicBezTo>
                  <a:pt x="20" y="0"/>
                  <a:pt x="16" y="0"/>
                  <a:pt x="16" y="2"/>
                </a:cubicBezTo>
                <a:cubicBezTo>
                  <a:pt x="15" y="4"/>
                  <a:pt x="12" y="6"/>
                  <a:pt x="11" y="5"/>
                </a:cubicBezTo>
                <a:cubicBezTo>
                  <a:pt x="10" y="3"/>
                  <a:pt x="8" y="1"/>
                  <a:pt x="7" y="3"/>
                </a:cubicBezTo>
                <a:cubicBezTo>
                  <a:pt x="7" y="5"/>
                  <a:pt x="6" y="5"/>
                  <a:pt x="5" y="4"/>
                </a:cubicBezTo>
                <a:cubicBezTo>
                  <a:pt x="4" y="7"/>
                  <a:pt x="3" y="10"/>
                  <a:pt x="5" y="10"/>
                </a:cubicBezTo>
                <a:cubicBezTo>
                  <a:pt x="6" y="11"/>
                  <a:pt x="6" y="13"/>
                  <a:pt x="6" y="14"/>
                </a:cubicBezTo>
                <a:cubicBezTo>
                  <a:pt x="6" y="15"/>
                  <a:pt x="9" y="18"/>
                  <a:pt x="7" y="19"/>
                </a:cubicBezTo>
                <a:cubicBezTo>
                  <a:pt x="6" y="20"/>
                  <a:pt x="5" y="18"/>
                  <a:pt x="4" y="20"/>
                </a:cubicBezTo>
                <a:cubicBezTo>
                  <a:pt x="3" y="21"/>
                  <a:pt x="6" y="23"/>
                  <a:pt x="4" y="24"/>
                </a:cubicBezTo>
                <a:cubicBezTo>
                  <a:pt x="3" y="26"/>
                  <a:pt x="2" y="26"/>
                  <a:pt x="2" y="29"/>
                </a:cubicBezTo>
                <a:cubicBezTo>
                  <a:pt x="2" y="32"/>
                  <a:pt x="2" y="34"/>
                  <a:pt x="1" y="35"/>
                </a:cubicBezTo>
                <a:cubicBezTo>
                  <a:pt x="0" y="36"/>
                  <a:pt x="1" y="36"/>
                  <a:pt x="4" y="37"/>
                </a:cubicBezTo>
                <a:cubicBezTo>
                  <a:pt x="6" y="39"/>
                  <a:pt x="11" y="41"/>
                  <a:pt x="10" y="43"/>
                </a:cubicBezTo>
                <a:cubicBezTo>
                  <a:pt x="10" y="46"/>
                  <a:pt x="9" y="46"/>
                  <a:pt x="8" y="51"/>
                </a:cubicBezTo>
                <a:cubicBezTo>
                  <a:pt x="13" y="51"/>
                  <a:pt x="21" y="47"/>
                  <a:pt x="32" y="46"/>
                </a:cubicBezTo>
                <a:cubicBezTo>
                  <a:pt x="38" y="44"/>
                  <a:pt x="43" y="45"/>
                  <a:pt x="47" y="46"/>
                </a:cubicBezTo>
                <a:cubicBezTo>
                  <a:pt x="48" y="45"/>
                  <a:pt x="48" y="43"/>
                  <a:pt x="47" y="4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5659437" y="4027487"/>
            <a:ext cx="141287" cy="214312"/>
          </a:xfrm>
          <a:custGeom>
            <a:avLst/>
            <a:gdLst/>
            <a:ahLst/>
            <a:cxnLst/>
            <a:rect l="l" t="t" r="r" b="b"/>
            <a:pathLst>
              <a:path w="34" h="52" extrusionOk="0">
                <a:moveTo>
                  <a:pt x="29" y="21"/>
                </a:moveTo>
                <a:cubicBezTo>
                  <a:pt x="28" y="18"/>
                  <a:pt x="29" y="12"/>
                  <a:pt x="29" y="10"/>
                </a:cubicBezTo>
                <a:cubicBezTo>
                  <a:pt x="29" y="7"/>
                  <a:pt x="28" y="6"/>
                  <a:pt x="27" y="5"/>
                </a:cubicBezTo>
                <a:cubicBezTo>
                  <a:pt x="26" y="5"/>
                  <a:pt x="26" y="2"/>
                  <a:pt x="25" y="0"/>
                </a:cubicBezTo>
                <a:cubicBezTo>
                  <a:pt x="24" y="0"/>
                  <a:pt x="24" y="3"/>
                  <a:pt x="23" y="2"/>
                </a:cubicBezTo>
                <a:cubicBezTo>
                  <a:pt x="22" y="1"/>
                  <a:pt x="4" y="0"/>
                  <a:pt x="3" y="1"/>
                </a:cubicBezTo>
                <a:cubicBezTo>
                  <a:pt x="2" y="3"/>
                  <a:pt x="5" y="8"/>
                  <a:pt x="4" y="9"/>
                </a:cubicBezTo>
                <a:cubicBezTo>
                  <a:pt x="4" y="10"/>
                  <a:pt x="4" y="11"/>
                  <a:pt x="3" y="11"/>
                </a:cubicBezTo>
                <a:cubicBezTo>
                  <a:pt x="5" y="15"/>
                  <a:pt x="6" y="22"/>
                  <a:pt x="6" y="23"/>
                </a:cubicBezTo>
                <a:cubicBezTo>
                  <a:pt x="6" y="25"/>
                  <a:pt x="3" y="27"/>
                  <a:pt x="3" y="29"/>
                </a:cubicBezTo>
                <a:cubicBezTo>
                  <a:pt x="3" y="31"/>
                  <a:pt x="0" y="35"/>
                  <a:pt x="0" y="37"/>
                </a:cubicBezTo>
                <a:cubicBezTo>
                  <a:pt x="0" y="38"/>
                  <a:pt x="2" y="44"/>
                  <a:pt x="3" y="45"/>
                </a:cubicBezTo>
                <a:cubicBezTo>
                  <a:pt x="4" y="46"/>
                  <a:pt x="4" y="48"/>
                  <a:pt x="3" y="49"/>
                </a:cubicBezTo>
                <a:cubicBezTo>
                  <a:pt x="6" y="50"/>
                  <a:pt x="8" y="51"/>
                  <a:pt x="9" y="52"/>
                </a:cubicBezTo>
                <a:cubicBezTo>
                  <a:pt x="11" y="52"/>
                  <a:pt x="21" y="47"/>
                  <a:pt x="25" y="45"/>
                </a:cubicBezTo>
                <a:cubicBezTo>
                  <a:pt x="28" y="44"/>
                  <a:pt x="32" y="43"/>
                  <a:pt x="34" y="41"/>
                </a:cubicBezTo>
                <a:cubicBezTo>
                  <a:pt x="33" y="38"/>
                  <a:pt x="31" y="35"/>
                  <a:pt x="31" y="32"/>
                </a:cubicBezTo>
                <a:cubicBezTo>
                  <a:pt x="31" y="28"/>
                  <a:pt x="30" y="24"/>
                  <a:pt x="2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5262562" y="3975100"/>
            <a:ext cx="252412" cy="188912"/>
          </a:xfrm>
          <a:custGeom>
            <a:avLst/>
            <a:gdLst/>
            <a:ahLst/>
            <a:cxnLst/>
            <a:rect l="l" t="t" r="r" b="b"/>
            <a:pathLst>
              <a:path w="61" h="46" extrusionOk="0">
                <a:moveTo>
                  <a:pt x="20" y="24"/>
                </a:moveTo>
                <a:cubicBezTo>
                  <a:pt x="20" y="22"/>
                  <a:pt x="22" y="23"/>
                  <a:pt x="24" y="23"/>
                </a:cubicBezTo>
                <a:cubicBezTo>
                  <a:pt x="26" y="24"/>
                  <a:pt x="28" y="22"/>
                  <a:pt x="30" y="22"/>
                </a:cubicBezTo>
                <a:cubicBezTo>
                  <a:pt x="32" y="22"/>
                  <a:pt x="36" y="28"/>
                  <a:pt x="36" y="30"/>
                </a:cubicBezTo>
                <a:cubicBezTo>
                  <a:pt x="36" y="32"/>
                  <a:pt x="36" y="34"/>
                  <a:pt x="37" y="35"/>
                </a:cubicBezTo>
                <a:cubicBezTo>
                  <a:pt x="37" y="35"/>
                  <a:pt x="38" y="35"/>
                  <a:pt x="38" y="36"/>
                </a:cubicBezTo>
                <a:cubicBezTo>
                  <a:pt x="41" y="35"/>
                  <a:pt x="43" y="34"/>
                  <a:pt x="43" y="34"/>
                </a:cubicBezTo>
                <a:cubicBezTo>
                  <a:pt x="44" y="34"/>
                  <a:pt x="46" y="39"/>
                  <a:pt x="46" y="41"/>
                </a:cubicBezTo>
                <a:cubicBezTo>
                  <a:pt x="45" y="44"/>
                  <a:pt x="48" y="46"/>
                  <a:pt x="50" y="44"/>
                </a:cubicBezTo>
                <a:cubicBezTo>
                  <a:pt x="51" y="42"/>
                  <a:pt x="52" y="40"/>
                  <a:pt x="53" y="42"/>
                </a:cubicBezTo>
                <a:cubicBezTo>
                  <a:pt x="53" y="42"/>
                  <a:pt x="53" y="43"/>
                  <a:pt x="54" y="43"/>
                </a:cubicBezTo>
                <a:cubicBezTo>
                  <a:pt x="55" y="42"/>
                  <a:pt x="56" y="41"/>
                  <a:pt x="56" y="40"/>
                </a:cubicBezTo>
                <a:cubicBezTo>
                  <a:pt x="58" y="39"/>
                  <a:pt x="55" y="37"/>
                  <a:pt x="56" y="36"/>
                </a:cubicBezTo>
                <a:cubicBezTo>
                  <a:pt x="57" y="34"/>
                  <a:pt x="58" y="36"/>
                  <a:pt x="59" y="35"/>
                </a:cubicBezTo>
                <a:cubicBezTo>
                  <a:pt x="61" y="34"/>
                  <a:pt x="58" y="31"/>
                  <a:pt x="58" y="30"/>
                </a:cubicBezTo>
                <a:cubicBezTo>
                  <a:pt x="58" y="29"/>
                  <a:pt x="58" y="27"/>
                  <a:pt x="57" y="26"/>
                </a:cubicBezTo>
                <a:cubicBezTo>
                  <a:pt x="55" y="26"/>
                  <a:pt x="56" y="23"/>
                  <a:pt x="57" y="20"/>
                </a:cubicBezTo>
                <a:cubicBezTo>
                  <a:pt x="56" y="20"/>
                  <a:pt x="56" y="19"/>
                  <a:pt x="56" y="19"/>
                </a:cubicBezTo>
                <a:cubicBezTo>
                  <a:pt x="55" y="17"/>
                  <a:pt x="55" y="14"/>
                  <a:pt x="54" y="14"/>
                </a:cubicBezTo>
                <a:cubicBezTo>
                  <a:pt x="52" y="14"/>
                  <a:pt x="52" y="12"/>
                  <a:pt x="54" y="11"/>
                </a:cubicBezTo>
                <a:cubicBezTo>
                  <a:pt x="55" y="11"/>
                  <a:pt x="51" y="9"/>
                  <a:pt x="51" y="8"/>
                </a:cubicBezTo>
                <a:cubicBezTo>
                  <a:pt x="51" y="6"/>
                  <a:pt x="49" y="2"/>
                  <a:pt x="48" y="2"/>
                </a:cubicBezTo>
                <a:cubicBezTo>
                  <a:pt x="47" y="1"/>
                  <a:pt x="43" y="6"/>
                  <a:pt x="42" y="6"/>
                </a:cubicBezTo>
                <a:cubicBezTo>
                  <a:pt x="41" y="6"/>
                  <a:pt x="37" y="3"/>
                  <a:pt x="37" y="5"/>
                </a:cubicBezTo>
                <a:cubicBezTo>
                  <a:pt x="36" y="8"/>
                  <a:pt x="33" y="4"/>
                  <a:pt x="32" y="6"/>
                </a:cubicBezTo>
                <a:cubicBezTo>
                  <a:pt x="31" y="8"/>
                  <a:pt x="30" y="4"/>
                  <a:pt x="30" y="4"/>
                </a:cubicBezTo>
                <a:cubicBezTo>
                  <a:pt x="30" y="4"/>
                  <a:pt x="30" y="3"/>
                  <a:pt x="30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5" y="4"/>
                  <a:pt x="17" y="3"/>
                  <a:pt x="17" y="2"/>
                </a:cubicBezTo>
                <a:cubicBezTo>
                  <a:pt x="17" y="1"/>
                  <a:pt x="11" y="0"/>
                  <a:pt x="11" y="0"/>
                </a:cubicBezTo>
                <a:cubicBezTo>
                  <a:pt x="11" y="0"/>
                  <a:pt x="12" y="3"/>
                  <a:pt x="10" y="4"/>
                </a:cubicBezTo>
                <a:cubicBezTo>
                  <a:pt x="8" y="4"/>
                  <a:pt x="10" y="7"/>
                  <a:pt x="10" y="7"/>
                </a:cubicBezTo>
                <a:cubicBezTo>
                  <a:pt x="10" y="8"/>
                  <a:pt x="8" y="9"/>
                  <a:pt x="7" y="9"/>
                </a:cubicBezTo>
                <a:cubicBezTo>
                  <a:pt x="6" y="8"/>
                  <a:pt x="2" y="11"/>
                  <a:pt x="1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6"/>
                  <a:pt x="2" y="18"/>
                  <a:pt x="6" y="20"/>
                </a:cubicBezTo>
                <a:cubicBezTo>
                  <a:pt x="8" y="23"/>
                  <a:pt x="12" y="26"/>
                  <a:pt x="15" y="30"/>
                </a:cubicBezTo>
                <a:cubicBezTo>
                  <a:pt x="17" y="28"/>
                  <a:pt x="20" y="26"/>
                  <a:pt x="20" y="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5383212" y="4114800"/>
            <a:ext cx="139700" cy="134937"/>
          </a:xfrm>
          <a:custGeom>
            <a:avLst/>
            <a:gdLst/>
            <a:ahLst/>
            <a:cxnLst/>
            <a:rect l="l" t="t" r="r" b="b"/>
            <a:pathLst>
              <a:path w="34" h="33" extrusionOk="0">
                <a:moveTo>
                  <a:pt x="27" y="19"/>
                </a:moveTo>
                <a:cubicBezTo>
                  <a:pt x="24" y="18"/>
                  <a:pt x="23" y="18"/>
                  <a:pt x="24" y="17"/>
                </a:cubicBezTo>
                <a:cubicBezTo>
                  <a:pt x="25" y="16"/>
                  <a:pt x="25" y="14"/>
                  <a:pt x="25" y="11"/>
                </a:cubicBezTo>
                <a:cubicBezTo>
                  <a:pt x="25" y="10"/>
                  <a:pt x="25" y="9"/>
                  <a:pt x="25" y="9"/>
                </a:cubicBezTo>
                <a:cubicBezTo>
                  <a:pt x="24" y="9"/>
                  <a:pt x="24" y="8"/>
                  <a:pt x="24" y="8"/>
                </a:cubicBezTo>
                <a:cubicBezTo>
                  <a:pt x="23" y="6"/>
                  <a:pt x="22" y="8"/>
                  <a:pt x="21" y="10"/>
                </a:cubicBezTo>
                <a:cubicBezTo>
                  <a:pt x="19" y="12"/>
                  <a:pt x="16" y="10"/>
                  <a:pt x="17" y="7"/>
                </a:cubicBezTo>
                <a:cubicBezTo>
                  <a:pt x="17" y="5"/>
                  <a:pt x="15" y="0"/>
                  <a:pt x="14" y="0"/>
                </a:cubicBezTo>
                <a:cubicBezTo>
                  <a:pt x="14" y="0"/>
                  <a:pt x="12" y="1"/>
                  <a:pt x="9" y="2"/>
                </a:cubicBezTo>
                <a:cubicBezTo>
                  <a:pt x="9" y="3"/>
                  <a:pt x="8" y="4"/>
                  <a:pt x="8" y="6"/>
                </a:cubicBezTo>
                <a:cubicBezTo>
                  <a:pt x="7" y="7"/>
                  <a:pt x="3" y="10"/>
                  <a:pt x="1" y="11"/>
                </a:cubicBezTo>
                <a:cubicBezTo>
                  <a:pt x="1" y="11"/>
                  <a:pt x="0" y="12"/>
                  <a:pt x="0" y="14"/>
                </a:cubicBezTo>
                <a:cubicBezTo>
                  <a:pt x="3" y="16"/>
                  <a:pt x="7" y="18"/>
                  <a:pt x="10" y="21"/>
                </a:cubicBezTo>
                <a:cubicBezTo>
                  <a:pt x="16" y="25"/>
                  <a:pt x="25" y="31"/>
                  <a:pt x="29" y="32"/>
                </a:cubicBezTo>
                <a:cubicBezTo>
                  <a:pt x="29" y="33"/>
                  <a:pt x="30" y="33"/>
                  <a:pt x="31" y="33"/>
                </a:cubicBezTo>
                <a:cubicBezTo>
                  <a:pt x="32" y="28"/>
                  <a:pt x="33" y="28"/>
                  <a:pt x="33" y="25"/>
                </a:cubicBezTo>
                <a:cubicBezTo>
                  <a:pt x="34" y="23"/>
                  <a:pt x="29" y="21"/>
                  <a:pt x="27" y="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5324475" y="4065587"/>
            <a:ext cx="95250" cy="106362"/>
          </a:xfrm>
          <a:custGeom>
            <a:avLst/>
            <a:gdLst/>
            <a:ahLst/>
            <a:cxnLst/>
            <a:rect l="l" t="t" r="r" b="b"/>
            <a:pathLst>
              <a:path w="23" h="26" extrusionOk="0">
                <a:moveTo>
                  <a:pt x="22" y="18"/>
                </a:moveTo>
                <a:cubicBezTo>
                  <a:pt x="22" y="16"/>
                  <a:pt x="23" y="14"/>
                  <a:pt x="22" y="13"/>
                </a:cubicBezTo>
                <a:cubicBezTo>
                  <a:pt x="21" y="12"/>
                  <a:pt x="21" y="10"/>
                  <a:pt x="21" y="8"/>
                </a:cubicBezTo>
                <a:cubicBezTo>
                  <a:pt x="21" y="6"/>
                  <a:pt x="17" y="0"/>
                  <a:pt x="15" y="0"/>
                </a:cubicBezTo>
                <a:cubicBezTo>
                  <a:pt x="13" y="0"/>
                  <a:pt x="11" y="2"/>
                  <a:pt x="9" y="1"/>
                </a:cubicBezTo>
                <a:cubicBezTo>
                  <a:pt x="7" y="1"/>
                  <a:pt x="5" y="0"/>
                  <a:pt x="5" y="2"/>
                </a:cubicBezTo>
                <a:cubicBezTo>
                  <a:pt x="5" y="4"/>
                  <a:pt x="2" y="6"/>
                  <a:pt x="0" y="8"/>
                </a:cubicBezTo>
                <a:cubicBezTo>
                  <a:pt x="0" y="9"/>
                  <a:pt x="0" y="10"/>
                  <a:pt x="1" y="11"/>
                </a:cubicBezTo>
                <a:cubicBezTo>
                  <a:pt x="3" y="18"/>
                  <a:pt x="4" y="19"/>
                  <a:pt x="7" y="21"/>
                </a:cubicBezTo>
                <a:cubicBezTo>
                  <a:pt x="8" y="22"/>
                  <a:pt x="11" y="24"/>
                  <a:pt x="14" y="26"/>
                </a:cubicBezTo>
                <a:cubicBezTo>
                  <a:pt x="14" y="24"/>
                  <a:pt x="15" y="23"/>
                  <a:pt x="15" y="23"/>
                </a:cubicBezTo>
                <a:cubicBezTo>
                  <a:pt x="17" y="22"/>
                  <a:pt x="21" y="19"/>
                  <a:pt x="22" y="1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"/>
          <p:cNvSpPr/>
          <p:nvPr/>
        </p:nvSpPr>
        <p:spPr>
          <a:xfrm>
            <a:off x="5197475" y="3452812"/>
            <a:ext cx="280987" cy="225425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32" y="42"/>
                </a:moveTo>
                <a:cubicBezTo>
                  <a:pt x="32" y="40"/>
                  <a:pt x="40" y="38"/>
                  <a:pt x="40" y="36"/>
                </a:cubicBezTo>
                <a:cubicBezTo>
                  <a:pt x="40" y="34"/>
                  <a:pt x="40" y="15"/>
                  <a:pt x="40" y="15"/>
                </a:cubicBezTo>
                <a:cubicBezTo>
                  <a:pt x="40" y="15"/>
                  <a:pt x="67" y="15"/>
                  <a:pt x="67" y="15"/>
                </a:cubicBezTo>
                <a:cubicBezTo>
                  <a:pt x="68" y="14"/>
                  <a:pt x="68" y="9"/>
                  <a:pt x="68" y="3"/>
                </a:cubicBezTo>
                <a:cubicBezTo>
                  <a:pt x="67" y="1"/>
                  <a:pt x="68" y="0"/>
                  <a:pt x="62" y="0"/>
                </a:cubicBezTo>
                <a:cubicBezTo>
                  <a:pt x="57" y="0"/>
                  <a:pt x="42" y="0"/>
                  <a:pt x="32" y="0"/>
                </a:cubicBezTo>
                <a:cubicBezTo>
                  <a:pt x="30" y="2"/>
                  <a:pt x="28" y="5"/>
                  <a:pt x="28" y="7"/>
                </a:cubicBezTo>
                <a:cubicBezTo>
                  <a:pt x="26" y="11"/>
                  <a:pt x="17" y="17"/>
                  <a:pt x="17" y="22"/>
                </a:cubicBezTo>
                <a:cubicBezTo>
                  <a:pt x="17" y="28"/>
                  <a:pt x="8" y="36"/>
                  <a:pt x="3" y="47"/>
                </a:cubicBezTo>
                <a:cubicBezTo>
                  <a:pt x="1" y="50"/>
                  <a:pt x="1" y="53"/>
                  <a:pt x="0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44"/>
                  <a:pt x="32" y="4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5197475" y="3465512"/>
            <a:ext cx="404812" cy="439737"/>
          </a:xfrm>
          <a:custGeom>
            <a:avLst/>
            <a:gdLst/>
            <a:ahLst/>
            <a:cxnLst/>
            <a:rect l="l" t="t" r="r" b="b"/>
            <a:pathLst>
              <a:path w="98" h="107" extrusionOk="0">
                <a:moveTo>
                  <a:pt x="8" y="93"/>
                </a:moveTo>
                <a:cubicBezTo>
                  <a:pt x="10" y="93"/>
                  <a:pt x="15" y="93"/>
                  <a:pt x="15" y="93"/>
                </a:cubicBezTo>
                <a:cubicBezTo>
                  <a:pt x="15" y="93"/>
                  <a:pt x="19" y="91"/>
                  <a:pt x="21" y="92"/>
                </a:cubicBezTo>
                <a:cubicBezTo>
                  <a:pt x="23" y="93"/>
                  <a:pt x="26" y="96"/>
                  <a:pt x="26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31" y="102"/>
                  <a:pt x="34" y="103"/>
                </a:cubicBezTo>
                <a:cubicBezTo>
                  <a:pt x="36" y="104"/>
                  <a:pt x="37" y="106"/>
                  <a:pt x="38" y="107"/>
                </a:cubicBezTo>
                <a:cubicBezTo>
                  <a:pt x="40" y="107"/>
                  <a:pt x="42" y="106"/>
                  <a:pt x="42" y="105"/>
                </a:cubicBezTo>
                <a:cubicBezTo>
                  <a:pt x="42" y="102"/>
                  <a:pt x="43" y="100"/>
                  <a:pt x="47" y="103"/>
                </a:cubicBezTo>
                <a:cubicBezTo>
                  <a:pt x="51" y="106"/>
                  <a:pt x="51" y="103"/>
                  <a:pt x="51" y="102"/>
                </a:cubicBezTo>
                <a:cubicBezTo>
                  <a:pt x="52" y="101"/>
                  <a:pt x="55" y="102"/>
                  <a:pt x="57" y="102"/>
                </a:cubicBezTo>
                <a:cubicBezTo>
                  <a:pt x="59" y="102"/>
                  <a:pt x="62" y="101"/>
                  <a:pt x="62" y="101"/>
                </a:cubicBezTo>
                <a:cubicBezTo>
                  <a:pt x="62" y="101"/>
                  <a:pt x="92" y="101"/>
                  <a:pt x="93" y="101"/>
                </a:cubicBezTo>
                <a:cubicBezTo>
                  <a:pt x="95" y="100"/>
                  <a:pt x="94" y="94"/>
                  <a:pt x="94" y="94"/>
                </a:cubicBezTo>
                <a:cubicBezTo>
                  <a:pt x="92" y="91"/>
                  <a:pt x="92" y="91"/>
                  <a:pt x="92" y="91"/>
                </a:cubicBezTo>
                <a:cubicBezTo>
                  <a:pt x="84" y="20"/>
                  <a:pt x="84" y="20"/>
                  <a:pt x="84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83" y="11"/>
                  <a:pt x="71" y="2"/>
                  <a:pt x="69" y="2"/>
                </a:cubicBezTo>
                <a:cubicBezTo>
                  <a:pt x="68" y="1"/>
                  <a:pt x="68" y="1"/>
                  <a:pt x="68" y="0"/>
                </a:cubicBezTo>
                <a:cubicBezTo>
                  <a:pt x="68" y="6"/>
                  <a:pt x="68" y="11"/>
                  <a:pt x="67" y="12"/>
                </a:cubicBezTo>
                <a:cubicBezTo>
                  <a:pt x="67" y="12"/>
                  <a:pt x="40" y="12"/>
                  <a:pt x="40" y="12"/>
                </a:cubicBezTo>
                <a:cubicBezTo>
                  <a:pt x="40" y="12"/>
                  <a:pt x="40" y="31"/>
                  <a:pt x="40" y="33"/>
                </a:cubicBezTo>
                <a:cubicBezTo>
                  <a:pt x="40" y="35"/>
                  <a:pt x="32" y="37"/>
                  <a:pt x="32" y="39"/>
                </a:cubicBezTo>
                <a:cubicBezTo>
                  <a:pt x="32" y="41"/>
                  <a:pt x="32" y="52"/>
                  <a:pt x="32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3" y="59"/>
                  <a:pt x="5" y="61"/>
                </a:cubicBezTo>
                <a:cubicBezTo>
                  <a:pt x="7" y="64"/>
                  <a:pt x="3" y="69"/>
                  <a:pt x="7" y="74"/>
                </a:cubicBezTo>
                <a:cubicBezTo>
                  <a:pt x="10" y="79"/>
                  <a:pt x="6" y="87"/>
                  <a:pt x="4" y="90"/>
                </a:cubicBezTo>
                <a:cubicBezTo>
                  <a:pt x="3" y="91"/>
                  <a:pt x="3" y="94"/>
                  <a:pt x="3" y="97"/>
                </a:cubicBezTo>
                <a:cubicBezTo>
                  <a:pt x="3" y="97"/>
                  <a:pt x="3" y="97"/>
                  <a:pt x="3" y="97"/>
                </a:cubicBezTo>
                <a:cubicBezTo>
                  <a:pt x="5" y="96"/>
                  <a:pt x="5" y="92"/>
                  <a:pt x="8" y="9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5354637" y="3546475"/>
            <a:ext cx="552450" cy="519112"/>
          </a:xfrm>
          <a:custGeom>
            <a:avLst/>
            <a:gdLst/>
            <a:ahLst/>
            <a:cxnLst/>
            <a:rect l="l" t="t" r="r" b="b"/>
            <a:pathLst>
              <a:path w="134" h="126" extrusionOk="0">
                <a:moveTo>
                  <a:pt x="127" y="52"/>
                </a:moveTo>
                <a:cubicBezTo>
                  <a:pt x="127" y="52"/>
                  <a:pt x="127" y="46"/>
                  <a:pt x="123" y="44"/>
                </a:cubicBezTo>
                <a:cubicBezTo>
                  <a:pt x="119" y="42"/>
                  <a:pt x="114" y="41"/>
                  <a:pt x="114" y="41"/>
                </a:cubicBezTo>
                <a:cubicBezTo>
                  <a:pt x="114" y="41"/>
                  <a:pt x="112" y="36"/>
                  <a:pt x="109" y="34"/>
                </a:cubicBezTo>
                <a:cubicBezTo>
                  <a:pt x="108" y="32"/>
                  <a:pt x="81" y="15"/>
                  <a:pt x="6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4" y="71"/>
                  <a:pt x="54" y="71"/>
                  <a:pt x="54" y="71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4"/>
                  <a:pt x="57" y="80"/>
                  <a:pt x="55" y="81"/>
                </a:cubicBezTo>
                <a:cubicBezTo>
                  <a:pt x="54" y="81"/>
                  <a:pt x="24" y="81"/>
                  <a:pt x="24" y="81"/>
                </a:cubicBezTo>
                <a:cubicBezTo>
                  <a:pt x="24" y="81"/>
                  <a:pt x="21" y="82"/>
                  <a:pt x="19" y="82"/>
                </a:cubicBezTo>
                <a:cubicBezTo>
                  <a:pt x="17" y="82"/>
                  <a:pt x="14" y="81"/>
                  <a:pt x="13" y="82"/>
                </a:cubicBezTo>
                <a:cubicBezTo>
                  <a:pt x="13" y="83"/>
                  <a:pt x="13" y="86"/>
                  <a:pt x="9" y="83"/>
                </a:cubicBezTo>
                <a:cubicBezTo>
                  <a:pt x="5" y="80"/>
                  <a:pt x="4" y="82"/>
                  <a:pt x="4" y="85"/>
                </a:cubicBezTo>
                <a:cubicBezTo>
                  <a:pt x="4" y="86"/>
                  <a:pt x="2" y="87"/>
                  <a:pt x="0" y="87"/>
                </a:cubicBezTo>
                <a:cubicBezTo>
                  <a:pt x="0" y="88"/>
                  <a:pt x="1" y="89"/>
                  <a:pt x="1" y="89"/>
                </a:cubicBezTo>
                <a:cubicBezTo>
                  <a:pt x="2" y="91"/>
                  <a:pt x="2" y="91"/>
                  <a:pt x="2" y="91"/>
                </a:cubicBezTo>
                <a:cubicBezTo>
                  <a:pt x="2" y="91"/>
                  <a:pt x="2" y="95"/>
                  <a:pt x="3" y="96"/>
                </a:cubicBezTo>
                <a:cubicBezTo>
                  <a:pt x="5" y="98"/>
                  <a:pt x="7" y="100"/>
                  <a:pt x="8" y="101"/>
                </a:cubicBezTo>
                <a:cubicBezTo>
                  <a:pt x="8" y="103"/>
                  <a:pt x="8" y="108"/>
                  <a:pt x="8" y="108"/>
                </a:cubicBezTo>
                <a:cubicBezTo>
                  <a:pt x="8" y="108"/>
                  <a:pt x="9" y="112"/>
                  <a:pt x="10" y="110"/>
                </a:cubicBezTo>
                <a:cubicBezTo>
                  <a:pt x="11" y="108"/>
                  <a:pt x="14" y="112"/>
                  <a:pt x="15" y="109"/>
                </a:cubicBezTo>
                <a:cubicBezTo>
                  <a:pt x="15" y="107"/>
                  <a:pt x="19" y="110"/>
                  <a:pt x="20" y="110"/>
                </a:cubicBezTo>
                <a:cubicBezTo>
                  <a:pt x="21" y="110"/>
                  <a:pt x="25" y="105"/>
                  <a:pt x="26" y="106"/>
                </a:cubicBezTo>
                <a:cubicBezTo>
                  <a:pt x="27" y="106"/>
                  <a:pt x="29" y="110"/>
                  <a:pt x="29" y="112"/>
                </a:cubicBezTo>
                <a:cubicBezTo>
                  <a:pt x="29" y="113"/>
                  <a:pt x="33" y="115"/>
                  <a:pt x="32" y="115"/>
                </a:cubicBezTo>
                <a:cubicBezTo>
                  <a:pt x="30" y="116"/>
                  <a:pt x="30" y="118"/>
                  <a:pt x="32" y="118"/>
                </a:cubicBezTo>
                <a:cubicBezTo>
                  <a:pt x="33" y="118"/>
                  <a:pt x="33" y="121"/>
                  <a:pt x="34" y="123"/>
                </a:cubicBezTo>
                <a:cubicBezTo>
                  <a:pt x="35" y="124"/>
                  <a:pt x="36" y="125"/>
                  <a:pt x="37" y="123"/>
                </a:cubicBezTo>
                <a:cubicBezTo>
                  <a:pt x="38" y="121"/>
                  <a:pt x="40" y="123"/>
                  <a:pt x="41" y="125"/>
                </a:cubicBezTo>
                <a:cubicBezTo>
                  <a:pt x="42" y="126"/>
                  <a:pt x="45" y="124"/>
                  <a:pt x="46" y="122"/>
                </a:cubicBezTo>
                <a:cubicBezTo>
                  <a:pt x="46" y="120"/>
                  <a:pt x="50" y="120"/>
                  <a:pt x="50" y="122"/>
                </a:cubicBezTo>
                <a:cubicBezTo>
                  <a:pt x="50" y="124"/>
                  <a:pt x="50" y="125"/>
                  <a:pt x="53" y="123"/>
                </a:cubicBezTo>
                <a:cubicBezTo>
                  <a:pt x="54" y="122"/>
                  <a:pt x="54" y="122"/>
                  <a:pt x="55" y="122"/>
                </a:cubicBezTo>
                <a:cubicBezTo>
                  <a:pt x="56" y="120"/>
                  <a:pt x="57" y="117"/>
                  <a:pt x="57" y="116"/>
                </a:cubicBezTo>
                <a:cubicBezTo>
                  <a:pt x="58" y="115"/>
                  <a:pt x="56" y="111"/>
                  <a:pt x="57" y="111"/>
                </a:cubicBezTo>
                <a:cubicBezTo>
                  <a:pt x="58" y="110"/>
                  <a:pt x="62" y="111"/>
                  <a:pt x="63" y="108"/>
                </a:cubicBezTo>
                <a:cubicBezTo>
                  <a:pt x="64" y="105"/>
                  <a:pt x="66" y="103"/>
                  <a:pt x="66" y="103"/>
                </a:cubicBezTo>
                <a:cubicBezTo>
                  <a:pt x="66" y="103"/>
                  <a:pt x="66" y="96"/>
                  <a:pt x="69" y="97"/>
                </a:cubicBezTo>
                <a:cubicBezTo>
                  <a:pt x="71" y="98"/>
                  <a:pt x="73" y="100"/>
                  <a:pt x="74" y="97"/>
                </a:cubicBezTo>
                <a:cubicBezTo>
                  <a:pt x="74" y="95"/>
                  <a:pt x="76" y="96"/>
                  <a:pt x="77" y="94"/>
                </a:cubicBezTo>
                <a:cubicBezTo>
                  <a:pt x="78" y="91"/>
                  <a:pt x="79" y="91"/>
                  <a:pt x="81" y="92"/>
                </a:cubicBezTo>
                <a:cubicBezTo>
                  <a:pt x="83" y="92"/>
                  <a:pt x="84" y="91"/>
                  <a:pt x="84" y="90"/>
                </a:cubicBezTo>
                <a:cubicBezTo>
                  <a:pt x="84" y="89"/>
                  <a:pt x="88" y="89"/>
                  <a:pt x="91" y="87"/>
                </a:cubicBezTo>
                <a:cubicBezTo>
                  <a:pt x="94" y="85"/>
                  <a:pt x="96" y="83"/>
                  <a:pt x="97" y="85"/>
                </a:cubicBezTo>
                <a:cubicBezTo>
                  <a:pt x="98" y="86"/>
                  <a:pt x="106" y="86"/>
                  <a:pt x="107" y="85"/>
                </a:cubicBezTo>
                <a:cubicBezTo>
                  <a:pt x="108" y="85"/>
                  <a:pt x="111" y="82"/>
                  <a:pt x="113" y="83"/>
                </a:cubicBezTo>
                <a:cubicBezTo>
                  <a:pt x="116" y="83"/>
                  <a:pt x="123" y="82"/>
                  <a:pt x="126" y="82"/>
                </a:cubicBezTo>
                <a:cubicBezTo>
                  <a:pt x="129" y="82"/>
                  <a:pt x="130" y="79"/>
                  <a:pt x="131" y="78"/>
                </a:cubicBezTo>
                <a:cubicBezTo>
                  <a:pt x="132" y="77"/>
                  <a:pt x="133" y="73"/>
                  <a:pt x="134" y="72"/>
                </a:cubicBezTo>
                <a:cubicBezTo>
                  <a:pt x="134" y="72"/>
                  <a:pt x="134" y="57"/>
                  <a:pt x="134" y="51"/>
                </a:cubicBezTo>
                <a:cubicBezTo>
                  <a:pt x="131" y="51"/>
                  <a:pt x="127" y="52"/>
                  <a:pt x="127" y="5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5581650" y="3887787"/>
            <a:ext cx="273050" cy="198437"/>
          </a:xfrm>
          <a:custGeom>
            <a:avLst/>
            <a:gdLst/>
            <a:ahLst/>
            <a:cxnLst/>
            <a:rect l="l" t="t" r="r" b="b"/>
            <a:pathLst>
              <a:path w="66" h="48" extrusionOk="0">
                <a:moveTo>
                  <a:pt x="66" y="27"/>
                </a:moveTo>
                <a:cubicBezTo>
                  <a:pt x="65" y="26"/>
                  <a:pt x="63" y="25"/>
                  <a:pt x="63" y="25"/>
                </a:cubicBezTo>
                <a:cubicBezTo>
                  <a:pt x="62" y="25"/>
                  <a:pt x="62" y="22"/>
                  <a:pt x="62" y="21"/>
                </a:cubicBezTo>
                <a:cubicBezTo>
                  <a:pt x="62" y="20"/>
                  <a:pt x="59" y="22"/>
                  <a:pt x="58" y="22"/>
                </a:cubicBezTo>
                <a:cubicBezTo>
                  <a:pt x="57" y="21"/>
                  <a:pt x="56" y="19"/>
                  <a:pt x="55" y="19"/>
                </a:cubicBezTo>
                <a:cubicBezTo>
                  <a:pt x="53" y="19"/>
                  <a:pt x="53" y="17"/>
                  <a:pt x="53" y="16"/>
                </a:cubicBezTo>
                <a:cubicBezTo>
                  <a:pt x="53" y="14"/>
                  <a:pt x="51" y="12"/>
                  <a:pt x="50" y="11"/>
                </a:cubicBezTo>
                <a:cubicBezTo>
                  <a:pt x="48" y="10"/>
                  <a:pt x="48" y="7"/>
                  <a:pt x="47" y="7"/>
                </a:cubicBezTo>
                <a:cubicBezTo>
                  <a:pt x="46" y="6"/>
                  <a:pt x="47" y="4"/>
                  <a:pt x="47" y="2"/>
                </a:cubicBezTo>
                <a:cubicBezTo>
                  <a:pt x="45" y="2"/>
                  <a:pt x="42" y="2"/>
                  <a:pt x="42" y="2"/>
                </a:cubicBezTo>
                <a:cubicBezTo>
                  <a:pt x="41" y="0"/>
                  <a:pt x="39" y="2"/>
                  <a:pt x="36" y="4"/>
                </a:cubicBezTo>
                <a:cubicBezTo>
                  <a:pt x="33" y="6"/>
                  <a:pt x="29" y="6"/>
                  <a:pt x="29" y="7"/>
                </a:cubicBezTo>
                <a:cubicBezTo>
                  <a:pt x="29" y="8"/>
                  <a:pt x="28" y="9"/>
                  <a:pt x="26" y="9"/>
                </a:cubicBezTo>
                <a:cubicBezTo>
                  <a:pt x="24" y="8"/>
                  <a:pt x="23" y="8"/>
                  <a:pt x="22" y="11"/>
                </a:cubicBezTo>
                <a:cubicBezTo>
                  <a:pt x="21" y="13"/>
                  <a:pt x="19" y="12"/>
                  <a:pt x="19" y="14"/>
                </a:cubicBezTo>
                <a:cubicBezTo>
                  <a:pt x="18" y="17"/>
                  <a:pt x="16" y="15"/>
                  <a:pt x="14" y="14"/>
                </a:cubicBezTo>
                <a:cubicBezTo>
                  <a:pt x="11" y="13"/>
                  <a:pt x="11" y="20"/>
                  <a:pt x="11" y="20"/>
                </a:cubicBezTo>
                <a:cubicBezTo>
                  <a:pt x="11" y="20"/>
                  <a:pt x="9" y="22"/>
                  <a:pt x="8" y="25"/>
                </a:cubicBezTo>
                <a:cubicBezTo>
                  <a:pt x="7" y="28"/>
                  <a:pt x="3" y="27"/>
                  <a:pt x="2" y="28"/>
                </a:cubicBezTo>
                <a:cubicBezTo>
                  <a:pt x="1" y="28"/>
                  <a:pt x="3" y="32"/>
                  <a:pt x="2" y="33"/>
                </a:cubicBezTo>
                <a:cubicBezTo>
                  <a:pt x="2" y="34"/>
                  <a:pt x="1" y="37"/>
                  <a:pt x="0" y="39"/>
                </a:cubicBezTo>
                <a:cubicBezTo>
                  <a:pt x="2" y="40"/>
                  <a:pt x="4" y="41"/>
                  <a:pt x="4" y="42"/>
                </a:cubicBezTo>
                <a:cubicBezTo>
                  <a:pt x="5" y="43"/>
                  <a:pt x="9" y="48"/>
                  <a:pt x="11" y="45"/>
                </a:cubicBezTo>
                <a:cubicBezTo>
                  <a:pt x="13" y="43"/>
                  <a:pt x="19" y="43"/>
                  <a:pt x="21" y="44"/>
                </a:cubicBezTo>
                <a:cubicBezTo>
                  <a:pt x="22" y="46"/>
                  <a:pt x="23" y="45"/>
                  <a:pt x="23" y="43"/>
                </a:cubicBezTo>
                <a:cubicBezTo>
                  <a:pt x="24" y="42"/>
                  <a:pt x="21" y="37"/>
                  <a:pt x="22" y="35"/>
                </a:cubicBezTo>
                <a:cubicBezTo>
                  <a:pt x="23" y="34"/>
                  <a:pt x="41" y="35"/>
                  <a:pt x="42" y="36"/>
                </a:cubicBezTo>
                <a:cubicBezTo>
                  <a:pt x="43" y="37"/>
                  <a:pt x="43" y="33"/>
                  <a:pt x="45" y="34"/>
                </a:cubicBezTo>
                <a:cubicBezTo>
                  <a:pt x="48" y="34"/>
                  <a:pt x="51" y="35"/>
                  <a:pt x="53" y="35"/>
                </a:cubicBezTo>
                <a:cubicBezTo>
                  <a:pt x="54" y="34"/>
                  <a:pt x="56" y="32"/>
                  <a:pt x="57" y="32"/>
                </a:cubicBezTo>
                <a:cubicBezTo>
                  <a:pt x="58" y="32"/>
                  <a:pt x="63" y="31"/>
                  <a:pt x="64" y="30"/>
                </a:cubicBezTo>
                <a:cubicBezTo>
                  <a:pt x="65" y="29"/>
                  <a:pt x="66" y="29"/>
                  <a:pt x="66" y="27"/>
                </a:cubicBezTo>
                <a:cubicBezTo>
                  <a:pt x="66" y="27"/>
                  <a:pt x="66" y="27"/>
                  <a:pt x="66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5772150" y="3600450"/>
            <a:ext cx="515937" cy="403225"/>
          </a:xfrm>
          <a:custGeom>
            <a:avLst/>
            <a:gdLst/>
            <a:ahLst/>
            <a:cxnLst/>
            <a:rect l="l" t="t" r="r" b="b"/>
            <a:pathLst>
              <a:path w="125" h="98" extrusionOk="0">
                <a:moveTo>
                  <a:pt x="120" y="14"/>
                </a:moveTo>
                <a:cubicBezTo>
                  <a:pt x="120" y="13"/>
                  <a:pt x="119" y="8"/>
                  <a:pt x="119" y="4"/>
                </a:cubicBezTo>
                <a:cubicBezTo>
                  <a:pt x="113" y="8"/>
                  <a:pt x="113" y="8"/>
                  <a:pt x="113" y="8"/>
                </a:cubicBezTo>
                <a:cubicBezTo>
                  <a:pt x="113" y="8"/>
                  <a:pt x="111" y="5"/>
                  <a:pt x="108" y="3"/>
                </a:cubicBezTo>
                <a:cubicBezTo>
                  <a:pt x="104" y="0"/>
                  <a:pt x="96" y="0"/>
                  <a:pt x="96" y="0"/>
                </a:cubicBezTo>
                <a:cubicBezTo>
                  <a:pt x="61" y="22"/>
                  <a:pt x="61" y="22"/>
                  <a:pt x="61" y="22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4"/>
                  <a:pt x="37" y="37"/>
                  <a:pt x="34" y="38"/>
                </a:cubicBezTo>
                <a:cubicBezTo>
                  <a:pt x="34" y="38"/>
                  <a:pt x="34" y="38"/>
                  <a:pt x="33" y="38"/>
                </a:cubicBezTo>
                <a:cubicBezTo>
                  <a:pt x="33" y="44"/>
                  <a:pt x="33" y="59"/>
                  <a:pt x="33" y="59"/>
                </a:cubicBezTo>
                <a:cubicBezTo>
                  <a:pt x="32" y="60"/>
                  <a:pt x="31" y="64"/>
                  <a:pt x="30" y="65"/>
                </a:cubicBezTo>
                <a:cubicBezTo>
                  <a:pt x="29" y="66"/>
                  <a:pt x="28" y="69"/>
                  <a:pt x="25" y="69"/>
                </a:cubicBezTo>
                <a:cubicBezTo>
                  <a:pt x="22" y="69"/>
                  <a:pt x="15" y="70"/>
                  <a:pt x="12" y="70"/>
                </a:cubicBezTo>
                <a:cubicBezTo>
                  <a:pt x="10" y="69"/>
                  <a:pt x="7" y="72"/>
                  <a:pt x="6" y="72"/>
                </a:cubicBezTo>
                <a:cubicBezTo>
                  <a:pt x="5" y="72"/>
                  <a:pt x="3" y="72"/>
                  <a:pt x="1" y="72"/>
                </a:cubicBezTo>
                <a:cubicBezTo>
                  <a:pt x="1" y="74"/>
                  <a:pt x="0" y="76"/>
                  <a:pt x="1" y="77"/>
                </a:cubicBezTo>
                <a:cubicBezTo>
                  <a:pt x="2" y="77"/>
                  <a:pt x="2" y="80"/>
                  <a:pt x="4" y="81"/>
                </a:cubicBezTo>
                <a:cubicBezTo>
                  <a:pt x="5" y="82"/>
                  <a:pt x="7" y="84"/>
                  <a:pt x="7" y="86"/>
                </a:cubicBezTo>
                <a:cubicBezTo>
                  <a:pt x="7" y="87"/>
                  <a:pt x="7" y="89"/>
                  <a:pt x="9" y="89"/>
                </a:cubicBezTo>
                <a:cubicBezTo>
                  <a:pt x="10" y="89"/>
                  <a:pt x="11" y="91"/>
                  <a:pt x="12" y="92"/>
                </a:cubicBezTo>
                <a:cubicBezTo>
                  <a:pt x="13" y="92"/>
                  <a:pt x="16" y="90"/>
                  <a:pt x="16" y="91"/>
                </a:cubicBezTo>
                <a:cubicBezTo>
                  <a:pt x="16" y="92"/>
                  <a:pt x="16" y="95"/>
                  <a:pt x="17" y="95"/>
                </a:cubicBezTo>
                <a:cubicBezTo>
                  <a:pt x="17" y="95"/>
                  <a:pt x="19" y="96"/>
                  <a:pt x="20" y="97"/>
                </a:cubicBezTo>
                <a:cubicBezTo>
                  <a:pt x="19" y="95"/>
                  <a:pt x="20" y="92"/>
                  <a:pt x="23" y="93"/>
                </a:cubicBezTo>
                <a:cubicBezTo>
                  <a:pt x="25" y="94"/>
                  <a:pt x="23" y="96"/>
                  <a:pt x="25" y="97"/>
                </a:cubicBezTo>
                <a:cubicBezTo>
                  <a:pt x="27" y="98"/>
                  <a:pt x="29" y="97"/>
                  <a:pt x="29" y="96"/>
                </a:cubicBezTo>
                <a:cubicBezTo>
                  <a:pt x="29" y="94"/>
                  <a:pt x="31" y="91"/>
                  <a:pt x="32" y="90"/>
                </a:cubicBezTo>
                <a:cubicBezTo>
                  <a:pt x="33" y="89"/>
                  <a:pt x="33" y="85"/>
                  <a:pt x="34" y="83"/>
                </a:cubicBezTo>
                <a:cubicBezTo>
                  <a:pt x="36" y="82"/>
                  <a:pt x="40" y="83"/>
                  <a:pt x="41" y="83"/>
                </a:cubicBezTo>
                <a:cubicBezTo>
                  <a:pt x="43" y="84"/>
                  <a:pt x="44" y="80"/>
                  <a:pt x="46" y="82"/>
                </a:cubicBezTo>
                <a:cubicBezTo>
                  <a:pt x="48" y="83"/>
                  <a:pt x="51" y="82"/>
                  <a:pt x="53" y="84"/>
                </a:cubicBezTo>
                <a:cubicBezTo>
                  <a:pt x="54" y="85"/>
                  <a:pt x="55" y="89"/>
                  <a:pt x="57" y="88"/>
                </a:cubicBezTo>
                <a:cubicBezTo>
                  <a:pt x="60" y="87"/>
                  <a:pt x="62" y="86"/>
                  <a:pt x="64" y="86"/>
                </a:cubicBezTo>
                <a:cubicBezTo>
                  <a:pt x="65" y="86"/>
                  <a:pt x="69" y="89"/>
                  <a:pt x="70" y="89"/>
                </a:cubicBezTo>
                <a:cubicBezTo>
                  <a:pt x="71" y="90"/>
                  <a:pt x="76" y="90"/>
                  <a:pt x="78" y="89"/>
                </a:cubicBezTo>
                <a:cubicBezTo>
                  <a:pt x="80" y="88"/>
                  <a:pt x="82" y="85"/>
                  <a:pt x="84" y="86"/>
                </a:cubicBezTo>
                <a:cubicBezTo>
                  <a:pt x="86" y="86"/>
                  <a:pt x="93" y="85"/>
                  <a:pt x="94" y="86"/>
                </a:cubicBezTo>
                <a:cubicBezTo>
                  <a:pt x="95" y="87"/>
                  <a:pt x="99" y="88"/>
                  <a:pt x="101" y="87"/>
                </a:cubicBezTo>
                <a:cubicBezTo>
                  <a:pt x="103" y="87"/>
                  <a:pt x="105" y="83"/>
                  <a:pt x="106" y="82"/>
                </a:cubicBezTo>
                <a:cubicBezTo>
                  <a:pt x="107" y="82"/>
                  <a:pt x="107" y="82"/>
                  <a:pt x="108" y="82"/>
                </a:cubicBezTo>
                <a:cubicBezTo>
                  <a:pt x="108" y="81"/>
                  <a:pt x="108" y="80"/>
                  <a:pt x="108" y="80"/>
                </a:cubicBezTo>
                <a:cubicBezTo>
                  <a:pt x="108" y="75"/>
                  <a:pt x="109" y="77"/>
                  <a:pt x="109" y="73"/>
                </a:cubicBezTo>
                <a:cubicBezTo>
                  <a:pt x="110" y="68"/>
                  <a:pt x="121" y="57"/>
                  <a:pt x="122" y="57"/>
                </a:cubicBezTo>
                <a:cubicBezTo>
                  <a:pt x="123" y="56"/>
                  <a:pt x="123" y="39"/>
                  <a:pt x="123" y="37"/>
                </a:cubicBezTo>
                <a:cubicBezTo>
                  <a:pt x="123" y="34"/>
                  <a:pt x="124" y="31"/>
                  <a:pt x="124" y="28"/>
                </a:cubicBezTo>
                <a:cubicBezTo>
                  <a:pt x="125" y="25"/>
                  <a:pt x="123" y="25"/>
                  <a:pt x="123" y="22"/>
                </a:cubicBezTo>
                <a:cubicBezTo>
                  <a:pt x="123" y="19"/>
                  <a:pt x="120" y="16"/>
                  <a:pt x="120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6218237" y="3600450"/>
            <a:ext cx="330200" cy="550862"/>
          </a:xfrm>
          <a:custGeom>
            <a:avLst/>
            <a:gdLst/>
            <a:ahLst/>
            <a:cxnLst/>
            <a:rect l="l" t="t" r="r" b="b"/>
            <a:pathLst>
              <a:path w="80" h="134" extrusionOk="0">
                <a:moveTo>
                  <a:pt x="80" y="33"/>
                </a:moveTo>
                <a:cubicBezTo>
                  <a:pt x="18" y="0"/>
                  <a:pt x="18" y="0"/>
                  <a:pt x="18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8"/>
                  <a:pt x="12" y="13"/>
                  <a:pt x="12" y="14"/>
                </a:cubicBezTo>
                <a:cubicBezTo>
                  <a:pt x="12" y="16"/>
                  <a:pt x="15" y="19"/>
                  <a:pt x="15" y="22"/>
                </a:cubicBezTo>
                <a:cubicBezTo>
                  <a:pt x="15" y="25"/>
                  <a:pt x="17" y="25"/>
                  <a:pt x="16" y="28"/>
                </a:cubicBezTo>
                <a:cubicBezTo>
                  <a:pt x="16" y="31"/>
                  <a:pt x="15" y="34"/>
                  <a:pt x="15" y="37"/>
                </a:cubicBezTo>
                <a:cubicBezTo>
                  <a:pt x="15" y="39"/>
                  <a:pt x="15" y="56"/>
                  <a:pt x="14" y="57"/>
                </a:cubicBezTo>
                <a:cubicBezTo>
                  <a:pt x="13" y="57"/>
                  <a:pt x="2" y="68"/>
                  <a:pt x="1" y="73"/>
                </a:cubicBezTo>
                <a:cubicBezTo>
                  <a:pt x="1" y="77"/>
                  <a:pt x="0" y="75"/>
                  <a:pt x="0" y="80"/>
                </a:cubicBezTo>
                <a:cubicBezTo>
                  <a:pt x="0" y="80"/>
                  <a:pt x="0" y="81"/>
                  <a:pt x="0" y="82"/>
                </a:cubicBezTo>
                <a:cubicBezTo>
                  <a:pt x="0" y="82"/>
                  <a:pt x="0" y="83"/>
                  <a:pt x="1" y="84"/>
                </a:cubicBezTo>
                <a:cubicBezTo>
                  <a:pt x="2" y="85"/>
                  <a:pt x="2" y="87"/>
                  <a:pt x="5" y="87"/>
                </a:cubicBezTo>
                <a:cubicBezTo>
                  <a:pt x="7" y="87"/>
                  <a:pt x="10" y="93"/>
                  <a:pt x="10" y="95"/>
                </a:cubicBezTo>
                <a:cubicBezTo>
                  <a:pt x="10" y="97"/>
                  <a:pt x="11" y="98"/>
                  <a:pt x="11" y="102"/>
                </a:cubicBezTo>
                <a:cubicBezTo>
                  <a:pt x="11" y="106"/>
                  <a:pt x="13" y="111"/>
                  <a:pt x="14" y="112"/>
                </a:cubicBezTo>
                <a:cubicBezTo>
                  <a:pt x="15" y="113"/>
                  <a:pt x="14" y="113"/>
                  <a:pt x="11" y="113"/>
                </a:cubicBezTo>
                <a:cubicBezTo>
                  <a:pt x="8" y="113"/>
                  <a:pt x="4" y="113"/>
                  <a:pt x="4" y="114"/>
                </a:cubicBezTo>
                <a:cubicBezTo>
                  <a:pt x="4" y="115"/>
                  <a:pt x="3" y="117"/>
                  <a:pt x="6" y="120"/>
                </a:cubicBezTo>
                <a:cubicBezTo>
                  <a:pt x="9" y="123"/>
                  <a:pt x="11" y="124"/>
                  <a:pt x="12" y="127"/>
                </a:cubicBezTo>
                <a:cubicBezTo>
                  <a:pt x="13" y="130"/>
                  <a:pt x="15" y="133"/>
                  <a:pt x="16" y="133"/>
                </a:cubicBezTo>
                <a:cubicBezTo>
                  <a:pt x="16" y="134"/>
                  <a:pt x="18" y="134"/>
                  <a:pt x="20" y="131"/>
                </a:cubicBezTo>
                <a:cubicBezTo>
                  <a:pt x="22" y="129"/>
                  <a:pt x="24" y="134"/>
                  <a:pt x="25" y="131"/>
                </a:cubicBezTo>
                <a:cubicBezTo>
                  <a:pt x="27" y="129"/>
                  <a:pt x="33" y="130"/>
                  <a:pt x="34" y="129"/>
                </a:cubicBezTo>
                <a:cubicBezTo>
                  <a:pt x="35" y="128"/>
                  <a:pt x="40" y="126"/>
                  <a:pt x="41" y="125"/>
                </a:cubicBezTo>
                <a:cubicBezTo>
                  <a:pt x="43" y="124"/>
                  <a:pt x="40" y="122"/>
                  <a:pt x="42" y="121"/>
                </a:cubicBezTo>
                <a:cubicBezTo>
                  <a:pt x="44" y="120"/>
                  <a:pt x="50" y="122"/>
                  <a:pt x="53" y="118"/>
                </a:cubicBezTo>
                <a:cubicBezTo>
                  <a:pt x="56" y="115"/>
                  <a:pt x="60" y="112"/>
                  <a:pt x="61" y="110"/>
                </a:cubicBezTo>
                <a:cubicBezTo>
                  <a:pt x="62" y="109"/>
                  <a:pt x="61" y="108"/>
                  <a:pt x="63" y="107"/>
                </a:cubicBezTo>
                <a:cubicBezTo>
                  <a:pt x="64" y="105"/>
                  <a:pt x="68" y="103"/>
                  <a:pt x="69" y="104"/>
                </a:cubicBezTo>
                <a:cubicBezTo>
                  <a:pt x="70" y="104"/>
                  <a:pt x="70" y="104"/>
                  <a:pt x="71" y="104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67" y="98"/>
                  <a:pt x="67" y="95"/>
                </a:cubicBezTo>
                <a:cubicBezTo>
                  <a:pt x="67" y="92"/>
                  <a:pt x="68" y="90"/>
                  <a:pt x="66" y="90"/>
                </a:cubicBezTo>
                <a:cubicBezTo>
                  <a:pt x="63" y="90"/>
                  <a:pt x="63" y="87"/>
                  <a:pt x="65" y="85"/>
                </a:cubicBezTo>
                <a:cubicBezTo>
                  <a:pt x="67" y="83"/>
                  <a:pt x="62" y="79"/>
                  <a:pt x="65" y="79"/>
                </a:cubicBezTo>
                <a:cubicBezTo>
                  <a:pt x="69" y="79"/>
                  <a:pt x="66" y="74"/>
                  <a:pt x="69" y="73"/>
                </a:cubicBezTo>
                <a:cubicBezTo>
                  <a:pt x="71" y="73"/>
                  <a:pt x="72" y="71"/>
                  <a:pt x="72" y="68"/>
                </a:cubicBezTo>
                <a:cubicBezTo>
                  <a:pt x="72" y="66"/>
                  <a:pt x="77" y="64"/>
                  <a:pt x="79" y="64"/>
                </a:cubicBezTo>
                <a:cubicBezTo>
                  <a:pt x="80" y="63"/>
                  <a:pt x="80" y="55"/>
                  <a:pt x="80" y="55"/>
                </a:cubicBezTo>
                <a:lnTo>
                  <a:pt x="80" y="33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6569075" y="3297237"/>
            <a:ext cx="363537" cy="360362"/>
          </a:xfrm>
          <a:custGeom>
            <a:avLst/>
            <a:gdLst/>
            <a:ahLst/>
            <a:cxnLst/>
            <a:rect l="l" t="t" r="r" b="b"/>
            <a:pathLst>
              <a:path w="88" h="88" extrusionOk="0">
                <a:moveTo>
                  <a:pt x="82" y="19"/>
                </a:moveTo>
                <a:cubicBezTo>
                  <a:pt x="76" y="5"/>
                  <a:pt x="76" y="5"/>
                  <a:pt x="76" y="5"/>
                </a:cubicBezTo>
                <a:cubicBezTo>
                  <a:pt x="76" y="6"/>
                  <a:pt x="76" y="6"/>
                  <a:pt x="75" y="6"/>
                </a:cubicBezTo>
                <a:cubicBezTo>
                  <a:pt x="74" y="7"/>
                  <a:pt x="70" y="5"/>
                  <a:pt x="67" y="6"/>
                </a:cubicBezTo>
                <a:cubicBezTo>
                  <a:pt x="63" y="7"/>
                  <a:pt x="60" y="6"/>
                  <a:pt x="57" y="4"/>
                </a:cubicBezTo>
                <a:cubicBezTo>
                  <a:pt x="53" y="2"/>
                  <a:pt x="41" y="4"/>
                  <a:pt x="40" y="7"/>
                </a:cubicBezTo>
                <a:cubicBezTo>
                  <a:pt x="38" y="9"/>
                  <a:pt x="34" y="9"/>
                  <a:pt x="31" y="7"/>
                </a:cubicBezTo>
                <a:cubicBezTo>
                  <a:pt x="27" y="6"/>
                  <a:pt x="23" y="4"/>
                  <a:pt x="16" y="3"/>
                </a:cubicBezTo>
                <a:cubicBezTo>
                  <a:pt x="10" y="3"/>
                  <a:pt x="5" y="2"/>
                  <a:pt x="4" y="0"/>
                </a:cubicBezTo>
                <a:cubicBezTo>
                  <a:pt x="4" y="1"/>
                  <a:pt x="3" y="2"/>
                  <a:pt x="3" y="2"/>
                </a:cubicBezTo>
                <a:cubicBezTo>
                  <a:pt x="1" y="8"/>
                  <a:pt x="5" y="9"/>
                  <a:pt x="2" y="12"/>
                </a:cubicBezTo>
                <a:cubicBezTo>
                  <a:pt x="0" y="15"/>
                  <a:pt x="2" y="19"/>
                  <a:pt x="2" y="24"/>
                </a:cubicBezTo>
                <a:cubicBezTo>
                  <a:pt x="2" y="28"/>
                  <a:pt x="2" y="64"/>
                  <a:pt x="2" y="86"/>
                </a:cubicBezTo>
                <a:cubicBezTo>
                  <a:pt x="51" y="86"/>
                  <a:pt x="51" y="86"/>
                  <a:pt x="51" y="86"/>
                </a:cubicBezTo>
                <a:cubicBezTo>
                  <a:pt x="51" y="86"/>
                  <a:pt x="53" y="85"/>
                  <a:pt x="54" y="84"/>
                </a:cubicBezTo>
                <a:cubicBezTo>
                  <a:pt x="56" y="83"/>
                  <a:pt x="58" y="86"/>
                  <a:pt x="5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6"/>
                  <a:pt x="70" y="88"/>
                  <a:pt x="73" y="88"/>
                </a:cubicBezTo>
                <a:cubicBezTo>
                  <a:pt x="75" y="88"/>
                  <a:pt x="74" y="84"/>
                  <a:pt x="77" y="84"/>
                </a:cubicBezTo>
                <a:cubicBezTo>
                  <a:pt x="81" y="84"/>
                  <a:pt x="80" y="78"/>
                  <a:pt x="83" y="78"/>
                </a:cubicBezTo>
                <a:cubicBezTo>
                  <a:pt x="85" y="78"/>
                  <a:pt x="85" y="79"/>
                  <a:pt x="87" y="76"/>
                </a:cubicBezTo>
                <a:cubicBezTo>
                  <a:pt x="87" y="76"/>
                  <a:pt x="87" y="75"/>
                  <a:pt x="87" y="75"/>
                </a:cubicBezTo>
                <a:cubicBezTo>
                  <a:pt x="87" y="74"/>
                  <a:pt x="87" y="73"/>
                  <a:pt x="87" y="72"/>
                </a:cubicBezTo>
                <a:cubicBezTo>
                  <a:pt x="88" y="68"/>
                  <a:pt x="85" y="69"/>
                  <a:pt x="84" y="63"/>
                </a:cubicBezTo>
                <a:cubicBezTo>
                  <a:pt x="82" y="58"/>
                  <a:pt x="75" y="50"/>
                  <a:pt x="75" y="47"/>
                </a:cubicBezTo>
                <a:cubicBezTo>
                  <a:pt x="75" y="44"/>
                  <a:pt x="71" y="42"/>
                  <a:pt x="71" y="39"/>
                </a:cubicBezTo>
                <a:cubicBezTo>
                  <a:pt x="71" y="35"/>
                  <a:pt x="69" y="35"/>
                  <a:pt x="66" y="30"/>
                </a:cubicBezTo>
                <a:cubicBezTo>
                  <a:pt x="62" y="24"/>
                  <a:pt x="61" y="15"/>
                  <a:pt x="62" y="15"/>
                </a:cubicBezTo>
                <a:cubicBezTo>
                  <a:pt x="63" y="15"/>
                  <a:pt x="66" y="23"/>
                  <a:pt x="67" y="25"/>
                </a:cubicBezTo>
                <a:cubicBezTo>
                  <a:pt x="69" y="28"/>
                  <a:pt x="73" y="36"/>
                  <a:pt x="75" y="36"/>
                </a:cubicBezTo>
                <a:cubicBezTo>
                  <a:pt x="78" y="36"/>
                  <a:pt x="79" y="24"/>
                  <a:pt x="80" y="24"/>
                </a:cubicBezTo>
                <a:cubicBezTo>
                  <a:pt x="80" y="24"/>
                  <a:pt x="80" y="25"/>
                  <a:pt x="81" y="25"/>
                </a:cubicBezTo>
                <a:cubicBezTo>
                  <a:pt x="81" y="23"/>
                  <a:pt x="81" y="23"/>
                  <a:pt x="81" y="23"/>
                </a:cubicBezTo>
                <a:lnTo>
                  <a:pt x="82" y="1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6056312" y="4319587"/>
            <a:ext cx="190500" cy="209550"/>
          </a:xfrm>
          <a:custGeom>
            <a:avLst/>
            <a:gdLst/>
            <a:ahLst/>
            <a:cxnLst/>
            <a:rect l="l" t="t" r="r" b="b"/>
            <a:pathLst>
              <a:path w="46" h="51" extrusionOk="0">
                <a:moveTo>
                  <a:pt x="23" y="48"/>
                </a:moveTo>
                <a:cubicBezTo>
                  <a:pt x="27" y="48"/>
                  <a:pt x="26" y="46"/>
                  <a:pt x="24" y="42"/>
                </a:cubicBezTo>
                <a:cubicBezTo>
                  <a:pt x="23" y="38"/>
                  <a:pt x="27" y="38"/>
                  <a:pt x="29" y="38"/>
                </a:cubicBezTo>
                <a:cubicBezTo>
                  <a:pt x="32" y="38"/>
                  <a:pt x="31" y="34"/>
                  <a:pt x="33" y="34"/>
                </a:cubicBezTo>
                <a:cubicBezTo>
                  <a:pt x="35" y="34"/>
                  <a:pt x="35" y="39"/>
                  <a:pt x="37" y="39"/>
                </a:cubicBezTo>
                <a:cubicBezTo>
                  <a:pt x="39" y="38"/>
                  <a:pt x="41" y="40"/>
                  <a:pt x="43" y="40"/>
                </a:cubicBezTo>
                <a:cubicBezTo>
                  <a:pt x="46" y="39"/>
                  <a:pt x="46" y="34"/>
                  <a:pt x="46" y="30"/>
                </a:cubicBezTo>
                <a:cubicBezTo>
                  <a:pt x="46" y="27"/>
                  <a:pt x="46" y="24"/>
                  <a:pt x="44" y="22"/>
                </a:cubicBezTo>
                <a:cubicBezTo>
                  <a:pt x="41" y="21"/>
                  <a:pt x="39" y="17"/>
                  <a:pt x="42" y="16"/>
                </a:cubicBezTo>
                <a:cubicBezTo>
                  <a:pt x="45" y="14"/>
                  <a:pt x="46" y="11"/>
                  <a:pt x="43" y="9"/>
                </a:cubicBezTo>
                <a:cubicBezTo>
                  <a:pt x="41" y="7"/>
                  <a:pt x="35" y="11"/>
                  <a:pt x="35" y="9"/>
                </a:cubicBezTo>
                <a:cubicBezTo>
                  <a:pt x="35" y="8"/>
                  <a:pt x="36" y="4"/>
                  <a:pt x="36" y="1"/>
                </a:cubicBezTo>
                <a:cubicBezTo>
                  <a:pt x="30" y="1"/>
                  <a:pt x="24" y="0"/>
                  <a:pt x="24" y="0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7"/>
                  <a:pt x="22" y="11"/>
                  <a:pt x="22" y="11"/>
                </a:cubicBezTo>
                <a:cubicBezTo>
                  <a:pt x="22" y="11"/>
                  <a:pt x="13" y="12"/>
                  <a:pt x="11" y="12"/>
                </a:cubicBezTo>
                <a:cubicBezTo>
                  <a:pt x="11" y="12"/>
                  <a:pt x="10" y="12"/>
                  <a:pt x="8" y="12"/>
                </a:cubicBezTo>
                <a:cubicBezTo>
                  <a:pt x="7" y="13"/>
                  <a:pt x="7" y="13"/>
                  <a:pt x="6" y="14"/>
                </a:cubicBezTo>
                <a:cubicBezTo>
                  <a:pt x="5" y="15"/>
                  <a:pt x="9" y="16"/>
                  <a:pt x="9" y="18"/>
                </a:cubicBezTo>
                <a:cubicBezTo>
                  <a:pt x="10" y="19"/>
                  <a:pt x="5" y="19"/>
                  <a:pt x="5" y="21"/>
                </a:cubicBezTo>
                <a:cubicBezTo>
                  <a:pt x="5" y="23"/>
                  <a:pt x="3" y="25"/>
                  <a:pt x="2" y="26"/>
                </a:cubicBezTo>
                <a:cubicBezTo>
                  <a:pt x="0" y="27"/>
                  <a:pt x="6" y="32"/>
                  <a:pt x="6" y="33"/>
                </a:cubicBezTo>
                <a:cubicBezTo>
                  <a:pt x="6" y="35"/>
                  <a:pt x="7" y="36"/>
                  <a:pt x="11" y="41"/>
                </a:cubicBezTo>
                <a:cubicBezTo>
                  <a:pt x="16" y="45"/>
                  <a:pt x="14" y="46"/>
                  <a:pt x="19" y="51"/>
                </a:cubicBezTo>
                <a:cubicBezTo>
                  <a:pt x="20" y="50"/>
                  <a:pt x="21" y="48"/>
                  <a:pt x="23" y="4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6076950" y="4324350"/>
            <a:ext cx="74612" cy="44450"/>
          </a:xfrm>
          <a:custGeom>
            <a:avLst/>
            <a:gdLst/>
            <a:ahLst/>
            <a:cxnLst/>
            <a:rect l="l" t="t" r="r" b="b"/>
            <a:pathLst>
              <a:path w="18" h="11" extrusionOk="0">
                <a:moveTo>
                  <a:pt x="17" y="10"/>
                </a:moveTo>
                <a:cubicBezTo>
                  <a:pt x="17" y="10"/>
                  <a:pt x="18" y="6"/>
                  <a:pt x="1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1"/>
                </a:cubicBezTo>
                <a:cubicBezTo>
                  <a:pt x="6" y="2"/>
                  <a:pt x="5" y="5"/>
                  <a:pt x="3" y="6"/>
                </a:cubicBezTo>
                <a:cubicBezTo>
                  <a:pt x="0" y="7"/>
                  <a:pt x="0" y="9"/>
                  <a:pt x="2" y="9"/>
                </a:cubicBezTo>
                <a:cubicBezTo>
                  <a:pt x="4" y="9"/>
                  <a:pt x="3" y="10"/>
                  <a:pt x="3" y="11"/>
                </a:cubicBezTo>
                <a:cubicBezTo>
                  <a:pt x="5" y="11"/>
                  <a:pt x="6" y="11"/>
                  <a:pt x="6" y="11"/>
                </a:cubicBezTo>
                <a:cubicBezTo>
                  <a:pt x="8" y="11"/>
                  <a:pt x="17" y="10"/>
                  <a:pt x="17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6135687" y="4275137"/>
            <a:ext cx="234950" cy="290512"/>
          </a:xfrm>
          <a:custGeom>
            <a:avLst/>
            <a:gdLst/>
            <a:ahLst/>
            <a:cxnLst/>
            <a:rect l="l" t="t" r="r" b="b"/>
            <a:pathLst>
              <a:path w="57" h="71" extrusionOk="0">
                <a:moveTo>
                  <a:pt x="16" y="67"/>
                </a:moveTo>
                <a:cubicBezTo>
                  <a:pt x="17" y="67"/>
                  <a:pt x="18" y="70"/>
                  <a:pt x="21" y="67"/>
                </a:cubicBezTo>
                <a:cubicBezTo>
                  <a:pt x="24" y="65"/>
                  <a:pt x="28" y="65"/>
                  <a:pt x="28" y="68"/>
                </a:cubicBezTo>
                <a:cubicBezTo>
                  <a:pt x="28" y="70"/>
                  <a:pt x="29" y="70"/>
                  <a:pt x="31" y="67"/>
                </a:cubicBezTo>
                <a:cubicBezTo>
                  <a:pt x="34" y="65"/>
                  <a:pt x="36" y="68"/>
                  <a:pt x="36" y="63"/>
                </a:cubicBezTo>
                <a:cubicBezTo>
                  <a:pt x="36" y="58"/>
                  <a:pt x="39" y="62"/>
                  <a:pt x="39" y="57"/>
                </a:cubicBezTo>
                <a:cubicBezTo>
                  <a:pt x="39" y="51"/>
                  <a:pt x="40" y="46"/>
                  <a:pt x="40" y="43"/>
                </a:cubicBezTo>
                <a:cubicBezTo>
                  <a:pt x="40" y="41"/>
                  <a:pt x="47" y="39"/>
                  <a:pt x="47" y="35"/>
                </a:cubicBezTo>
                <a:cubicBezTo>
                  <a:pt x="47" y="31"/>
                  <a:pt x="52" y="23"/>
                  <a:pt x="52" y="18"/>
                </a:cubicBezTo>
                <a:cubicBezTo>
                  <a:pt x="52" y="13"/>
                  <a:pt x="54" y="12"/>
                  <a:pt x="55" y="9"/>
                </a:cubicBezTo>
                <a:cubicBezTo>
                  <a:pt x="57" y="7"/>
                  <a:pt x="57" y="4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5"/>
                  <a:pt x="40" y="8"/>
                </a:cubicBezTo>
                <a:cubicBezTo>
                  <a:pt x="38" y="10"/>
                  <a:pt x="38" y="16"/>
                  <a:pt x="38" y="16"/>
                </a:cubicBezTo>
                <a:cubicBezTo>
                  <a:pt x="38" y="16"/>
                  <a:pt x="29" y="11"/>
                  <a:pt x="26" y="12"/>
                </a:cubicBezTo>
                <a:cubicBezTo>
                  <a:pt x="25" y="12"/>
                  <a:pt x="21" y="12"/>
                  <a:pt x="17" y="12"/>
                </a:cubicBezTo>
                <a:cubicBezTo>
                  <a:pt x="17" y="15"/>
                  <a:pt x="16" y="19"/>
                  <a:pt x="16" y="20"/>
                </a:cubicBezTo>
                <a:cubicBezTo>
                  <a:pt x="16" y="22"/>
                  <a:pt x="22" y="18"/>
                  <a:pt x="24" y="20"/>
                </a:cubicBezTo>
                <a:cubicBezTo>
                  <a:pt x="27" y="22"/>
                  <a:pt x="26" y="25"/>
                  <a:pt x="23" y="27"/>
                </a:cubicBezTo>
                <a:cubicBezTo>
                  <a:pt x="20" y="28"/>
                  <a:pt x="22" y="32"/>
                  <a:pt x="25" y="33"/>
                </a:cubicBezTo>
                <a:cubicBezTo>
                  <a:pt x="27" y="35"/>
                  <a:pt x="27" y="38"/>
                  <a:pt x="27" y="41"/>
                </a:cubicBezTo>
                <a:cubicBezTo>
                  <a:pt x="27" y="45"/>
                  <a:pt x="27" y="50"/>
                  <a:pt x="24" y="51"/>
                </a:cubicBezTo>
                <a:cubicBezTo>
                  <a:pt x="22" y="51"/>
                  <a:pt x="20" y="49"/>
                  <a:pt x="18" y="50"/>
                </a:cubicBezTo>
                <a:cubicBezTo>
                  <a:pt x="16" y="50"/>
                  <a:pt x="16" y="45"/>
                  <a:pt x="14" y="45"/>
                </a:cubicBezTo>
                <a:cubicBezTo>
                  <a:pt x="12" y="45"/>
                  <a:pt x="13" y="49"/>
                  <a:pt x="10" y="49"/>
                </a:cubicBezTo>
                <a:cubicBezTo>
                  <a:pt x="8" y="49"/>
                  <a:pt x="4" y="49"/>
                  <a:pt x="5" y="53"/>
                </a:cubicBezTo>
                <a:cubicBezTo>
                  <a:pt x="7" y="57"/>
                  <a:pt x="8" y="59"/>
                  <a:pt x="4" y="59"/>
                </a:cubicBezTo>
                <a:cubicBezTo>
                  <a:pt x="2" y="59"/>
                  <a:pt x="1" y="61"/>
                  <a:pt x="0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5" y="65"/>
                  <a:pt x="7" y="68"/>
                  <a:pt x="8" y="71"/>
                </a:cubicBezTo>
                <a:cubicBezTo>
                  <a:pt x="11" y="69"/>
                  <a:pt x="15" y="67"/>
                  <a:pt x="16" y="6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6473825" y="3605212"/>
            <a:ext cx="549275" cy="677862"/>
          </a:xfrm>
          <a:custGeom>
            <a:avLst/>
            <a:gdLst/>
            <a:ahLst/>
            <a:cxnLst/>
            <a:rect l="l" t="t" r="r" b="b"/>
            <a:pathLst>
              <a:path w="133" h="165" extrusionOk="0">
                <a:moveTo>
                  <a:pt x="106" y="3"/>
                </a:moveTo>
                <a:cubicBezTo>
                  <a:pt x="103" y="3"/>
                  <a:pt x="104" y="9"/>
                  <a:pt x="100" y="9"/>
                </a:cubicBezTo>
                <a:cubicBezTo>
                  <a:pt x="97" y="9"/>
                  <a:pt x="98" y="13"/>
                  <a:pt x="96" y="13"/>
                </a:cubicBezTo>
                <a:cubicBezTo>
                  <a:pt x="93" y="13"/>
                  <a:pt x="91" y="11"/>
                  <a:pt x="9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79" y="8"/>
                  <a:pt x="77" y="9"/>
                </a:cubicBezTo>
                <a:cubicBezTo>
                  <a:pt x="76" y="10"/>
                  <a:pt x="74" y="11"/>
                  <a:pt x="7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1"/>
                  <a:pt x="25" y="28"/>
                  <a:pt x="25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62"/>
                  <a:pt x="17" y="63"/>
                </a:cubicBezTo>
                <a:cubicBezTo>
                  <a:pt x="15" y="63"/>
                  <a:pt x="10" y="65"/>
                  <a:pt x="10" y="67"/>
                </a:cubicBezTo>
                <a:cubicBezTo>
                  <a:pt x="10" y="70"/>
                  <a:pt x="9" y="72"/>
                  <a:pt x="7" y="72"/>
                </a:cubicBezTo>
                <a:cubicBezTo>
                  <a:pt x="4" y="73"/>
                  <a:pt x="7" y="78"/>
                  <a:pt x="3" y="78"/>
                </a:cubicBezTo>
                <a:cubicBezTo>
                  <a:pt x="0" y="78"/>
                  <a:pt x="5" y="82"/>
                  <a:pt x="3" y="84"/>
                </a:cubicBezTo>
                <a:cubicBezTo>
                  <a:pt x="1" y="86"/>
                  <a:pt x="1" y="89"/>
                  <a:pt x="4" y="89"/>
                </a:cubicBezTo>
                <a:cubicBezTo>
                  <a:pt x="6" y="89"/>
                  <a:pt x="5" y="91"/>
                  <a:pt x="5" y="94"/>
                </a:cubicBezTo>
                <a:cubicBezTo>
                  <a:pt x="5" y="97"/>
                  <a:pt x="9" y="99"/>
                  <a:pt x="9" y="99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03"/>
                  <a:pt x="14" y="109"/>
                  <a:pt x="14" y="111"/>
                </a:cubicBezTo>
                <a:cubicBezTo>
                  <a:pt x="15" y="112"/>
                  <a:pt x="18" y="116"/>
                  <a:pt x="15" y="118"/>
                </a:cubicBezTo>
                <a:cubicBezTo>
                  <a:pt x="12" y="119"/>
                  <a:pt x="14" y="121"/>
                  <a:pt x="14" y="121"/>
                </a:cubicBezTo>
                <a:cubicBezTo>
                  <a:pt x="17" y="121"/>
                  <a:pt x="17" y="121"/>
                  <a:pt x="17" y="121"/>
                </a:cubicBezTo>
                <a:cubicBezTo>
                  <a:pt x="18" y="124"/>
                  <a:pt x="18" y="124"/>
                  <a:pt x="18" y="124"/>
                </a:cubicBezTo>
                <a:cubicBezTo>
                  <a:pt x="18" y="124"/>
                  <a:pt x="22" y="124"/>
                  <a:pt x="25" y="127"/>
                </a:cubicBezTo>
                <a:cubicBezTo>
                  <a:pt x="27" y="130"/>
                  <a:pt x="28" y="130"/>
                  <a:pt x="28" y="132"/>
                </a:cubicBezTo>
                <a:cubicBezTo>
                  <a:pt x="28" y="133"/>
                  <a:pt x="30" y="134"/>
                  <a:pt x="33" y="136"/>
                </a:cubicBezTo>
                <a:cubicBezTo>
                  <a:pt x="36" y="139"/>
                  <a:pt x="36" y="140"/>
                  <a:pt x="36" y="142"/>
                </a:cubicBezTo>
                <a:cubicBezTo>
                  <a:pt x="36" y="143"/>
                  <a:pt x="42" y="146"/>
                  <a:pt x="42" y="146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51"/>
                  <a:pt x="45" y="151"/>
                  <a:pt x="46" y="152"/>
                </a:cubicBezTo>
                <a:cubicBezTo>
                  <a:pt x="47" y="155"/>
                  <a:pt x="49" y="156"/>
                  <a:pt x="49" y="156"/>
                </a:cubicBezTo>
                <a:cubicBezTo>
                  <a:pt x="49" y="156"/>
                  <a:pt x="52" y="158"/>
                  <a:pt x="54" y="156"/>
                </a:cubicBezTo>
                <a:cubicBezTo>
                  <a:pt x="56" y="154"/>
                  <a:pt x="58" y="157"/>
                  <a:pt x="58" y="157"/>
                </a:cubicBezTo>
                <a:cubicBezTo>
                  <a:pt x="58" y="157"/>
                  <a:pt x="61" y="155"/>
                  <a:pt x="62" y="156"/>
                </a:cubicBezTo>
                <a:cubicBezTo>
                  <a:pt x="63" y="156"/>
                  <a:pt x="68" y="160"/>
                  <a:pt x="72" y="164"/>
                </a:cubicBezTo>
                <a:cubicBezTo>
                  <a:pt x="72" y="163"/>
                  <a:pt x="76" y="162"/>
                  <a:pt x="78" y="162"/>
                </a:cubicBezTo>
                <a:cubicBezTo>
                  <a:pt x="79" y="162"/>
                  <a:pt x="82" y="165"/>
                  <a:pt x="83" y="164"/>
                </a:cubicBezTo>
                <a:cubicBezTo>
                  <a:pt x="83" y="163"/>
                  <a:pt x="87" y="161"/>
                  <a:pt x="89" y="162"/>
                </a:cubicBezTo>
                <a:cubicBezTo>
                  <a:pt x="90" y="162"/>
                  <a:pt x="93" y="163"/>
                  <a:pt x="94" y="161"/>
                </a:cubicBezTo>
                <a:cubicBezTo>
                  <a:pt x="94" y="160"/>
                  <a:pt x="95" y="160"/>
                  <a:pt x="96" y="159"/>
                </a:cubicBezTo>
                <a:cubicBezTo>
                  <a:pt x="97" y="158"/>
                  <a:pt x="97" y="158"/>
                  <a:pt x="97" y="157"/>
                </a:cubicBezTo>
                <a:cubicBezTo>
                  <a:pt x="98" y="156"/>
                  <a:pt x="102" y="153"/>
                  <a:pt x="104" y="153"/>
                </a:cubicBezTo>
                <a:cubicBezTo>
                  <a:pt x="106" y="153"/>
                  <a:pt x="108" y="153"/>
                  <a:pt x="109" y="154"/>
                </a:cubicBezTo>
                <a:cubicBezTo>
                  <a:pt x="109" y="154"/>
                  <a:pt x="110" y="155"/>
                  <a:pt x="111" y="155"/>
                </a:cubicBezTo>
                <a:cubicBezTo>
                  <a:pt x="111" y="150"/>
                  <a:pt x="112" y="148"/>
                  <a:pt x="111" y="148"/>
                </a:cubicBezTo>
                <a:cubicBezTo>
                  <a:pt x="109" y="148"/>
                  <a:pt x="105" y="146"/>
                  <a:pt x="103" y="142"/>
                </a:cubicBezTo>
                <a:cubicBezTo>
                  <a:pt x="102" y="138"/>
                  <a:pt x="97" y="135"/>
                  <a:pt x="96" y="133"/>
                </a:cubicBezTo>
                <a:cubicBezTo>
                  <a:pt x="95" y="130"/>
                  <a:pt x="90" y="131"/>
                  <a:pt x="89" y="129"/>
                </a:cubicBezTo>
                <a:cubicBezTo>
                  <a:pt x="88" y="127"/>
                  <a:pt x="90" y="127"/>
                  <a:pt x="90" y="124"/>
                </a:cubicBezTo>
                <a:cubicBezTo>
                  <a:pt x="90" y="122"/>
                  <a:pt x="96" y="123"/>
                  <a:pt x="97" y="123"/>
                </a:cubicBezTo>
                <a:cubicBezTo>
                  <a:pt x="97" y="122"/>
                  <a:pt x="98" y="117"/>
                  <a:pt x="98" y="114"/>
                </a:cubicBezTo>
                <a:cubicBezTo>
                  <a:pt x="98" y="111"/>
                  <a:pt x="102" y="108"/>
                  <a:pt x="100" y="107"/>
                </a:cubicBezTo>
                <a:cubicBezTo>
                  <a:pt x="99" y="105"/>
                  <a:pt x="102" y="105"/>
                  <a:pt x="104" y="103"/>
                </a:cubicBezTo>
                <a:cubicBezTo>
                  <a:pt x="106" y="102"/>
                  <a:pt x="104" y="97"/>
                  <a:pt x="106" y="95"/>
                </a:cubicBezTo>
                <a:cubicBezTo>
                  <a:pt x="108" y="93"/>
                  <a:pt x="110" y="89"/>
                  <a:pt x="111" y="89"/>
                </a:cubicBezTo>
                <a:cubicBezTo>
                  <a:pt x="113" y="89"/>
                  <a:pt x="115" y="87"/>
                  <a:pt x="115" y="85"/>
                </a:cubicBezTo>
                <a:cubicBezTo>
                  <a:pt x="115" y="83"/>
                  <a:pt x="118" y="79"/>
                  <a:pt x="118" y="76"/>
                </a:cubicBezTo>
                <a:cubicBezTo>
                  <a:pt x="117" y="72"/>
                  <a:pt x="116" y="68"/>
                  <a:pt x="118" y="65"/>
                </a:cubicBezTo>
                <a:cubicBezTo>
                  <a:pt x="121" y="62"/>
                  <a:pt x="122" y="59"/>
                  <a:pt x="121" y="57"/>
                </a:cubicBezTo>
                <a:cubicBezTo>
                  <a:pt x="121" y="54"/>
                  <a:pt x="124" y="54"/>
                  <a:pt x="126" y="52"/>
                </a:cubicBezTo>
                <a:cubicBezTo>
                  <a:pt x="127" y="51"/>
                  <a:pt x="130" y="50"/>
                  <a:pt x="133" y="45"/>
                </a:cubicBezTo>
                <a:cubicBezTo>
                  <a:pt x="131" y="43"/>
                  <a:pt x="130" y="41"/>
                  <a:pt x="128" y="41"/>
                </a:cubicBezTo>
                <a:cubicBezTo>
                  <a:pt x="125" y="39"/>
                  <a:pt x="124" y="34"/>
                  <a:pt x="124" y="28"/>
                </a:cubicBezTo>
                <a:cubicBezTo>
                  <a:pt x="124" y="22"/>
                  <a:pt x="122" y="17"/>
                  <a:pt x="122" y="15"/>
                </a:cubicBezTo>
                <a:cubicBezTo>
                  <a:pt x="122" y="13"/>
                  <a:pt x="118" y="8"/>
                  <a:pt x="115" y="6"/>
                </a:cubicBezTo>
                <a:cubicBezTo>
                  <a:pt x="112" y="5"/>
                  <a:pt x="111" y="3"/>
                  <a:pt x="110" y="0"/>
                </a:cubicBezTo>
                <a:cubicBezTo>
                  <a:pt x="110" y="0"/>
                  <a:pt x="110" y="1"/>
                  <a:pt x="110" y="1"/>
                </a:cubicBezTo>
                <a:cubicBezTo>
                  <a:pt x="108" y="4"/>
                  <a:pt x="108" y="3"/>
                  <a:pt x="106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7127875" y="3970337"/>
            <a:ext cx="65087" cy="65087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6" y="2"/>
                </a:moveTo>
                <a:cubicBezTo>
                  <a:pt x="6" y="3"/>
                  <a:pt x="4" y="6"/>
                  <a:pt x="2" y="8"/>
                </a:cubicBezTo>
                <a:cubicBezTo>
                  <a:pt x="0" y="10"/>
                  <a:pt x="1" y="14"/>
                  <a:pt x="2" y="15"/>
                </a:cubicBezTo>
                <a:cubicBezTo>
                  <a:pt x="2" y="16"/>
                  <a:pt x="5" y="15"/>
                  <a:pt x="6" y="14"/>
                </a:cubicBezTo>
                <a:cubicBezTo>
                  <a:pt x="8" y="14"/>
                  <a:pt x="9" y="14"/>
                  <a:pt x="10" y="16"/>
                </a:cubicBezTo>
                <a:cubicBezTo>
                  <a:pt x="11" y="14"/>
                  <a:pt x="12" y="13"/>
                  <a:pt x="14" y="12"/>
                </a:cubicBezTo>
                <a:cubicBezTo>
                  <a:pt x="12" y="11"/>
                  <a:pt x="10" y="10"/>
                  <a:pt x="9" y="10"/>
                </a:cubicBezTo>
                <a:cubicBezTo>
                  <a:pt x="8" y="9"/>
                  <a:pt x="12" y="7"/>
                  <a:pt x="14" y="6"/>
                </a:cubicBezTo>
                <a:cubicBezTo>
                  <a:pt x="16" y="6"/>
                  <a:pt x="15" y="3"/>
                  <a:pt x="13" y="1"/>
                </a:cubicBezTo>
                <a:cubicBezTo>
                  <a:pt x="13" y="1"/>
                  <a:pt x="13" y="1"/>
                  <a:pt x="12" y="0"/>
                </a:cubicBezTo>
                <a:cubicBezTo>
                  <a:pt x="11" y="1"/>
                  <a:pt x="10" y="2"/>
                  <a:pt x="10" y="2"/>
                </a:cubicBezTo>
                <a:cubicBezTo>
                  <a:pt x="9" y="3"/>
                  <a:pt x="8" y="2"/>
                  <a:pt x="6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6953250" y="3789362"/>
            <a:ext cx="223837" cy="193675"/>
          </a:xfrm>
          <a:custGeom>
            <a:avLst/>
            <a:gdLst/>
            <a:ahLst/>
            <a:cxnLst/>
            <a:rect l="l" t="t" r="r" b="b"/>
            <a:pathLst>
              <a:path w="54" h="47" extrusionOk="0">
                <a:moveTo>
                  <a:pt x="10" y="7"/>
                </a:moveTo>
                <a:cubicBezTo>
                  <a:pt x="8" y="9"/>
                  <a:pt x="5" y="9"/>
                  <a:pt x="5" y="12"/>
                </a:cubicBezTo>
                <a:cubicBezTo>
                  <a:pt x="6" y="14"/>
                  <a:pt x="5" y="17"/>
                  <a:pt x="2" y="20"/>
                </a:cubicBezTo>
                <a:cubicBezTo>
                  <a:pt x="0" y="23"/>
                  <a:pt x="1" y="27"/>
                  <a:pt x="2" y="31"/>
                </a:cubicBezTo>
                <a:cubicBezTo>
                  <a:pt x="5" y="30"/>
                  <a:pt x="8" y="30"/>
                  <a:pt x="8" y="31"/>
                </a:cubicBezTo>
                <a:cubicBezTo>
                  <a:pt x="10" y="32"/>
                  <a:pt x="10" y="31"/>
                  <a:pt x="11" y="29"/>
                </a:cubicBezTo>
                <a:cubicBezTo>
                  <a:pt x="12" y="26"/>
                  <a:pt x="13" y="26"/>
                  <a:pt x="15" y="28"/>
                </a:cubicBezTo>
                <a:cubicBezTo>
                  <a:pt x="16" y="29"/>
                  <a:pt x="17" y="31"/>
                  <a:pt x="20" y="30"/>
                </a:cubicBezTo>
                <a:cubicBezTo>
                  <a:pt x="22" y="28"/>
                  <a:pt x="22" y="29"/>
                  <a:pt x="23" y="30"/>
                </a:cubicBezTo>
                <a:cubicBezTo>
                  <a:pt x="24" y="30"/>
                  <a:pt x="29" y="29"/>
                  <a:pt x="31" y="30"/>
                </a:cubicBezTo>
                <a:cubicBezTo>
                  <a:pt x="33" y="30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46"/>
                  <a:pt x="51" y="47"/>
                  <a:pt x="52" y="46"/>
                </a:cubicBezTo>
                <a:cubicBezTo>
                  <a:pt x="52" y="46"/>
                  <a:pt x="53" y="45"/>
                  <a:pt x="54" y="44"/>
                </a:cubicBezTo>
                <a:cubicBezTo>
                  <a:pt x="52" y="43"/>
                  <a:pt x="49" y="40"/>
                  <a:pt x="46" y="35"/>
                </a:cubicBezTo>
                <a:cubicBezTo>
                  <a:pt x="41" y="29"/>
                  <a:pt x="36" y="26"/>
                  <a:pt x="33" y="26"/>
                </a:cubicBezTo>
                <a:cubicBezTo>
                  <a:pt x="30" y="26"/>
                  <a:pt x="30" y="21"/>
                  <a:pt x="28" y="21"/>
                </a:cubicBezTo>
                <a:cubicBezTo>
                  <a:pt x="26" y="21"/>
                  <a:pt x="22" y="14"/>
                  <a:pt x="22" y="9"/>
                </a:cubicBezTo>
                <a:cubicBezTo>
                  <a:pt x="22" y="7"/>
                  <a:pt x="20" y="3"/>
                  <a:pt x="17" y="0"/>
                </a:cubicBezTo>
                <a:cubicBezTo>
                  <a:pt x="14" y="5"/>
                  <a:pt x="11" y="6"/>
                  <a:pt x="10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6837362" y="3895725"/>
            <a:ext cx="500062" cy="387350"/>
          </a:xfrm>
          <a:custGeom>
            <a:avLst/>
            <a:gdLst/>
            <a:ahLst/>
            <a:cxnLst/>
            <a:rect l="l" t="t" r="r" b="b"/>
            <a:pathLst>
              <a:path w="121" h="94" extrusionOk="0">
                <a:moveTo>
                  <a:pt x="8" y="62"/>
                </a:moveTo>
                <a:cubicBezTo>
                  <a:pt x="9" y="64"/>
                  <a:pt x="14" y="67"/>
                  <a:pt x="15" y="71"/>
                </a:cubicBezTo>
                <a:cubicBezTo>
                  <a:pt x="17" y="75"/>
                  <a:pt x="21" y="77"/>
                  <a:pt x="23" y="77"/>
                </a:cubicBezTo>
                <a:cubicBezTo>
                  <a:pt x="24" y="77"/>
                  <a:pt x="23" y="79"/>
                  <a:pt x="23" y="84"/>
                </a:cubicBezTo>
                <a:cubicBezTo>
                  <a:pt x="24" y="84"/>
                  <a:pt x="25" y="85"/>
                  <a:pt x="25" y="85"/>
                </a:cubicBezTo>
                <a:cubicBezTo>
                  <a:pt x="26" y="86"/>
                  <a:pt x="32" y="85"/>
                  <a:pt x="33" y="87"/>
                </a:cubicBezTo>
                <a:cubicBezTo>
                  <a:pt x="35" y="88"/>
                  <a:pt x="41" y="92"/>
                  <a:pt x="43" y="92"/>
                </a:cubicBezTo>
                <a:cubicBezTo>
                  <a:pt x="44" y="92"/>
                  <a:pt x="51" y="93"/>
                  <a:pt x="52" y="94"/>
                </a:cubicBezTo>
                <a:cubicBezTo>
                  <a:pt x="53" y="94"/>
                  <a:pt x="54" y="91"/>
                  <a:pt x="57" y="89"/>
                </a:cubicBezTo>
                <a:cubicBezTo>
                  <a:pt x="60" y="88"/>
                  <a:pt x="64" y="87"/>
                  <a:pt x="64" y="88"/>
                </a:cubicBezTo>
                <a:cubicBezTo>
                  <a:pt x="65" y="89"/>
                  <a:pt x="67" y="90"/>
                  <a:pt x="68" y="89"/>
                </a:cubicBezTo>
                <a:cubicBezTo>
                  <a:pt x="69" y="89"/>
                  <a:pt x="70" y="89"/>
                  <a:pt x="72" y="88"/>
                </a:cubicBezTo>
                <a:cubicBezTo>
                  <a:pt x="75" y="88"/>
                  <a:pt x="78" y="87"/>
                  <a:pt x="79" y="87"/>
                </a:cubicBezTo>
                <a:cubicBezTo>
                  <a:pt x="80" y="87"/>
                  <a:pt x="84" y="82"/>
                  <a:pt x="89" y="82"/>
                </a:cubicBezTo>
                <a:cubicBezTo>
                  <a:pt x="94" y="82"/>
                  <a:pt x="96" y="83"/>
                  <a:pt x="98" y="80"/>
                </a:cubicBezTo>
                <a:cubicBezTo>
                  <a:pt x="100" y="78"/>
                  <a:pt x="118" y="60"/>
                  <a:pt x="120" y="59"/>
                </a:cubicBezTo>
                <a:cubicBezTo>
                  <a:pt x="121" y="58"/>
                  <a:pt x="118" y="57"/>
                  <a:pt x="117" y="57"/>
                </a:cubicBezTo>
                <a:cubicBezTo>
                  <a:pt x="115" y="57"/>
                  <a:pt x="111" y="57"/>
                  <a:pt x="106" y="54"/>
                </a:cubicBezTo>
                <a:cubicBezTo>
                  <a:pt x="100" y="52"/>
                  <a:pt x="91" y="49"/>
                  <a:pt x="89" y="49"/>
                </a:cubicBezTo>
                <a:cubicBezTo>
                  <a:pt x="88" y="48"/>
                  <a:pt x="85" y="45"/>
                  <a:pt x="84" y="44"/>
                </a:cubicBezTo>
                <a:cubicBezTo>
                  <a:pt x="83" y="43"/>
                  <a:pt x="80" y="38"/>
                  <a:pt x="79" y="37"/>
                </a:cubicBezTo>
                <a:cubicBezTo>
                  <a:pt x="79" y="36"/>
                  <a:pt x="79" y="35"/>
                  <a:pt x="80" y="34"/>
                </a:cubicBezTo>
                <a:cubicBezTo>
                  <a:pt x="79" y="32"/>
                  <a:pt x="78" y="32"/>
                  <a:pt x="76" y="32"/>
                </a:cubicBezTo>
                <a:cubicBezTo>
                  <a:pt x="75" y="33"/>
                  <a:pt x="72" y="34"/>
                  <a:pt x="72" y="33"/>
                </a:cubicBezTo>
                <a:cubicBezTo>
                  <a:pt x="71" y="32"/>
                  <a:pt x="70" y="28"/>
                  <a:pt x="72" y="26"/>
                </a:cubicBezTo>
                <a:cubicBezTo>
                  <a:pt x="74" y="24"/>
                  <a:pt x="76" y="20"/>
                  <a:pt x="76" y="20"/>
                </a:cubicBezTo>
                <a:cubicBezTo>
                  <a:pt x="76" y="20"/>
                  <a:pt x="61" y="4"/>
                  <a:pt x="59" y="4"/>
                </a:cubicBezTo>
                <a:cubicBezTo>
                  <a:pt x="57" y="3"/>
                  <a:pt x="52" y="4"/>
                  <a:pt x="51" y="4"/>
                </a:cubicBezTo>
                <a:cubicBezTo>
                  <a:pt x="50" y="3"/>
                  <a:pt x="50" y="2"/>
                  <a:pt x="48" y="4"/>
                </a:cubicBezTo>
                <a:cubicBezTo>
                  <a:pt x="45" y="5"/>
                  <a:pt x="44" y="3"/>
                  <a:pt x="43" y="2"/>
                </a:cubicBezTo>
                <a:cubicBezTo>
                  <a:pt x="41" y="0"/>
                  <a:pt x="40" y="0"/>
                  <a:pt x="39" y="3"/>
                </a:cubicBezTo>
                <a:cubicBezTo>
                  <a:pt x="38" y="5"/>
                  <a:pt x="38" y="6"/>
                  <a:pt x="36" y="5"/>
                </a:cubicBezTo>
                <a:cubicBezTo>
                  <a:pt x="36" y="4"/>
                  <a:pt x="33" y="4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8"/>
                  <a:pt x="27" y="12"/>
                  <a:pt x="27" y="14"/>
                </a:cubicBezTo>
                <a:cubicBezTo>
                  <a:pt x="27" y="16"/>
                  <a:pt x="25" y="18"/>
                  <a:pt x="23" y="18"/>
                </a:cubicBezTo>
                <a:cubicBezTo>
                  <a:pt x="22" y="18"/>
                  <a:pt x="20" y="22"/>
                  <a:pt x="18" y="24"/>
                </a:cubicBezTo>
                <a:cubicBezTo>
                  <a:pt x="16" y="26"/>
                  <a:pt x="18" y="31"/>
                  <a:pt x="16" y="32"/>
                </a:cubicBezTo>
                <a:cubicBezTo>
                  <a:pt x="14" y="34"/>
                  <a:pt x="11" y="34"/>
                  <a:pt x="12" y="36"/>
                </a:cubicBezTo>
                <a:cubicBezTo>
                  <a:pt x="14" y="37"/>
                  <a:pt x="10" y="40"/>
                  <a:pt x="10" y="43"/>
                </a:cubicBezTo>
                <a:cubicBezTo>
                  <a:pt x="10" y="46"/>
                  <a:pt x="9" y="51"/>
                  <a:pt x="9" y="52"/>
                </a:cubicBezTo>
                <a:cubicBezTo>
                  <a:pt x="8" y="52"/>
                  <a:pt x="2" y="51"/>
                  <a:pt x="2" y="53"/>
                </a:cubicBezTo>
                <a:cubicBezTo>
                  <a:pt x="2" y="56"/>
                  <a:pt x="0" y="56"/>
                  <a:pt x="1" y="58"/>
                </a:cubicBezTo>
                <a:cubicBezTo>
                  <a:pt x="2" y="60"/>
                  <a:pt x="7" y="59"/>
                  <a:pt x="8" y="6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916737" y="3189287"/>
            <a:ext cx="49212" cy="61912"/>
          </a:xfrm>
          <a:custGeom>
            <a:avLst/>
            <a:gdLst/>
            <a:ahLst/>
            <a:cxnLst/>
            <a:rect l="l" t="t" r="r" b="b"/>
            <a:pathLst>
              <a:path w="12" h="15" extrusionOk="0">
                <a:moveTo>
                  <a:pt x="10" y="6"/>
                </a:moveTo>
                <a:cubicBezTo>
                  <a:pt x="11" y="5"/>
                  <a:pt x="12" y="0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3"/>
                  <a:pt x="2" y="9"/>
                  <a:pt x="0" y="13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1"/>
                  <a:pt x="9" y="7"/>
                  <a:pt x="10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6932612" y="3095625"/>
            <a:ext cx="227012" cy="184150"/>
          </a:xfrm>
          <a:custGeom>
            <a:avLst/>
            <a:gdLst/>
            <a:ahLst/>
            <a:cxnLst/>
            <a:rect l="l" t="t" r="r" b="b"/>
            <a:pathLst>
              <a:path w="55" h="45" extrusionOk="0">
                <a:moveTo>
                  <a:pt x="6" y="29"/>
                </a:moveTo>
                <a:cubicBezTo>
                  <a:pt x="5" y="30"/>
                  <a:pt x="2" y="34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" y="41"/>
                  <a:pt x="1" y="41"/>
                  <a:pt x="1" y="41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13" y="41"/>
                  <a:pt x="16" y="40"/>
                </a:cubicBezTo>
                <a:cubicBezTo>
                  <a:pt x="18" y="40"/>
                  <a:pt x="43" y="26"/>
                  <a:pt x="43" y="26"/>
                </a:cubicBezTo>
                <a:cubicBezTo>
                  <a:pt x="43" y="26"/>
                  <a:pt x="45" y="23"/>
                  <a:pt x="45" y="22"/>
                </a:cubicBezTo>
                <a:cubicBezTo>
                  <a:pt x="45" y="20"/>
                  <a:pt x="45" y="17"/>
                  <a:pt x="46" y="15"/>
                </a:cubicBezTo>
                <a:cubicBezTo>
                  <a:pt x="47" y="14"/>
                  <a:pt x="44" y="11"/>
                  <a:pt x="45" y="9"/>
                </a:cubicBezTo>
                <a:cubicBezTo>
                  <a:pt x="46" y="6"/>
                  <a:pt x="50" y="5"/>
                  <a:pt x="50" y="5"/>
                </a:cubicBezTo>
                <a:cubicBezTo>
                  <a:pt x="55" y="1"/>
                  <a:pt x="55" y="1"/>
                  <a:pt x="55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48" y="2"/>
                  <a:pt x="43" y="2"/>
                </a:cubicBezTo>
                <a:cubicBezTo>
                  <a:pt x="38" y="1"/>
                  <a:pt x="37" y="5"/>
                  <a:pt x="32" y="5"/>
                </a:cubicBezTo>
                <a:cubicBezTo>
                  <a:pt x="27" y="5"/>
                  <a:pt x="24" y="6"/>
                  <a:pt x="23" y="5"/>
                </a:cubicBezTo>
                <a:cubicBezTo>
                  <a:pt x="22" y="3"/>
                  <a:pt x="21" y="4"/>
                  <a:pt x="18" y="6"/>
                </a:cubicBezTo>
                <a:cubicBezTo>
                  <a:pt x="14" y="7"/>
                  <a:pt x="12" y="7"/>
                  <a:pt x="11" y="6"/>
                </a:cubicBezTo>
                <a:cubicBezTo>
                  <a:pt x="9" y="4"/>
                  <a:pt x="8" y="6"/>
                  <a:pt x="7" y="7"/>
                </a:cubicBezTo>
                <a:cubicBezTo>
                  <a:pt x="7" y="9"/>
                  <a:pt x="8" y="12"/>
                  <a:pt x="3" y="13"/>
                </a:cubicBezTo>
                <a:cubicBezTo>
                  <a:pt x="2" y="14"/>
                  <a:pt x="2" y="16"/>
                  <a:pt x="3" y="17"/>
                </a:cubicBezTo>
                <a:cubicBezTo>
                  <a:pt x="4" y="19"/>
                  <a:pt x="2" y="20"/>
                  <a:pt x="2" y="23"/>
                </a:cubicBezTo>
                <a:cubicBezTo>
                  <a:pt x="8" y="23"/>
                  <a:pt x="7" y="28"/>
                  <a:pt x="6" y="2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9921875" y="3057525"/>
            <a:ext cx="127000" cy="157162"/>
          </a:xfrm>
          <a:custGeom>
            <a:avLst/>
            <a:gdLst/>
            <a:ahLst/>
            <a:cxnLst/>
            <a:rect l="l" t="t" r="r" b="b"/>
            <a:pathLst>
              <a:path w="31" h="38" extrusionOk="0">
                <a:moveTo>
                  <a:pt x="8" y="3"/>
                </a:moveTo>
                <a:cubicBezTo>
                  <a:pt x="7" y="3"/>
                  <a:pt x="5" y="5"/>
                  <a:pt x="3" y="6"/>
                </a:cubicBezTo>
                <a:cubicBezTo>
                  <a:pt x="4" y="8"/>
                  <a:pt x="4" y="10"/>
                  <a:pt x="6" y="11"/>
                </a:cubicBezTo>
                <a:cubicBezTo>
                  <a:pt x="8" y="11"/>
                  <a:pt x="8" y="15"/>
                  <a:pt x="5" y="14"/>
                </a:cubicBezTo>
                <a:cubicBezTo>
                  <a:pt x="3" y="13"/>
                  <a:pt x="3" y="18"/>
                  <a:pt x="5" y="21"/>
                </a:cubicBezTo>
                <a:cubicBezTo>
                  <a:pt x="7" y="25"/>
                  <a:pt x="0" y="29"/>
                  <a:pt x="2" y="31"/>
                </a:cubicBezTo>
                <a:cubicBezTo>
                  <a:pt x="4" y="33"/>
                  <a:pt x="3" y="35"/>
                  <a:pt x="4" y="37"/>
                </a:cubicBezTo>
                <a:cubicBezTo>
                  <a:pt x="4" y="38"/>
                  <a:pt x="14" y="36"/>
                  <a:pt x="19" y="32"/>
                </a:cubicBezTo>
                <a:cubicBezTo>
                  <a:pt x="23" y="27"/>
                  <a:pt x="24" y="28"/>
                  <a:pt x="27" y="28"/>
                </a:cubicBezTo>
                <a:cubicBezTo>
                  <a:pt x="29" y="29"/>
                  <a:pt x="31" y="27"/>
                  <a:pt x="30" y="25"/>
                </a:cubicBezTo>
                <a:cubicBezTo>
                  <a:pt x="29" y="23"/>
                  <a:pt x="28" y="19"/>
                  <a:pt x="28" y="13"/>
                </a:cubicBezTo>
                <a:cubicBezTo>
                  <a:pt x="28" y="10"/>
                  <a:pt x="24" y="4"/>
                  <a:pt x="20" y="0"/>
                </a:cubicBezTo>
                <a:cubicBezTo>
                  <a:pt x="18" y="1"/>
                  <a:pt x="17" y="1"/>
                  <a:pt x="15" y="1"/>
                </a:cubicBezTo>
                <a:cubicBezTo>
                  <a:pt x="12" y="1"/>
                  <a:pt x="9" y="1"/>
                  <a:pt x="8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8672512" y="3497262"/>
            <a:ext cx="149225" cy="193675"/>
          </a:xfrm>
          <a:custGeom>
            <a:avLst/>
            <a:gdLst/>
            <a:ahLst/>
            <a:cxnLst/>
            <a:rect l="l" t="t" r="r" b="b"/>
            <a:pathLst>
              <a:path w="36" h="47" extrusionOk="0">
                <a:moveTo>
                  <a:pt x="36" y="40"/>
                </a:moveTo>
                <a:cubicBezTo>
                  <a:pt x="34" y="32"/>
                  <a:pt x="34" y="24"/>
                  <a:pt x="33" y="24"/>
                </a:cubicBezTo>
                <a:cubicBezTo>
                  <a:pt x="31" y="24"/>
                  <a:pt x="29" y="31"/>
                  <a:pt x="27" y="30"/>
                </a:cubicBezTo>
                <a:cubicBezTo>
                  <a:pt x="24" y="30"/>
                  <a:pt x="24" y="22"/>
                  <a:pt x="27" y="22"/>
                </a:cubicBezTo>
                <a:cubicBezTo>
                  <a:pt x="30" y="22"/>
                  <a:pt x="33" y="16"/>
                  <a:pt x="33" y="14"/>
                </a:cubicBezTo>
                <a:cubicBezTo>
                  <a:pt x="33" y="12"/>
                  <a:pt x="31" y="12"/>
                  <a:pt x="28" y="12"/>
                </a:cubicBezTo>
                <a:cubicBezTo>
                  <a:pt x="25" y="12"/>
                  <a:pt x="19" y="12"/>
                  <a:pt x="19" y="12"/>
                </a:cubicBezTo>
                <a:cubicBezTo>
                  <a:pt x="19" y="12"/>
                  <a:pt x="15" y="11"/>
                  <a:pt x="15" y="8"/>
                </a:cubicBezTo>
                <a:cubicBezTo>
                  <a:pt x="15" y="6"/>
                  <a:pt x="13" y="4"/>
                  <a:pt x="9" y="4"/>
                </a:cubicBezTo>
                <a:cubicBezTo>
                  <a:pt x="6" y="4"/>
                  <a:pt x="6" y="0"/>
                  <a:pt x="3" y="4"/>
                </a:cubicBezTo>
                <a:cubicBezTo>
                  <a:pt x="0" y="8"/>
                  <a:pt x="9" y="8"/>
                  <a:pt x="8" y="11"/>
                </a:cubicBezTo>
                <a:cubicBezTo>
                  <a:pt x="7" y="14"/>
                  <a:pt x="4" y="12"/>
                  <a:pt x="4" y="14"/>
                </a:cubicBezTo>
                <a:cubicBezTo>
                  <a:pt x="3" y="16"/>
                  <a:pt x="4" y="23"/>
                  <a:pt x="6" y="26"/>
                </a:cubicBezTo>
                <a:cubicBezTo>
                  <a:pt x="7" y="29"/>
                  <a:pt x="8" y="35"/>
                  <a:pt x="8" y="41"/>
                </a:cubicBezTo>
                <a:cubicBezTo>
                  <a:pt x="11" y="40"/>
                  <a:pt x="12" y="39"/>
                  <a:pt x="14" y="39"/>
                </a:cubicBezTo>
                <a:cubicBezTo>
                  <a:pt x="16" y="39"/>
                  <a:pt x="20" y="39"/>
                  <a:pt x="20" y="36"/>
                </a:cubicBezTo>
                <a:cubicBezTo>
                  <a:pt x="20" y="34"/>
                  <a:pt x="23" y="32"/>
                  <a:pt x="25" y="32"/>
                </a:cubicBezTo>
                <a:cubicBezTo>
                  <a:pt x="27" y="33"/>
                  <a:pt x="29" y="40"/>
                  <a:pt x="29" y="43"/>
                </a:cubicBezTo>
                <a:cubicBezTo>
                  <a:pt x="29" y="44"/>
                  <a:pt x="30" y="46"/>
                  <a:pt x="31" y="47"/>
                </a:cubicBezTo>
                <a:cubicBezTo>
                  <a:pt x="32" y="46"/>
                  <a:pt x="33" y="45"/>
                  <a:pt x="33" y="45"/>
                </a:cubicBezTo>
                <a:cubicBezTo>
                  <a:pt x="33" y="45"/>
                  <a:pt x="34" y="41"/>
                  <a:pt x="36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8035925" y="3168650"/>
            <a:ext cx="925512" cy="969962"/>
          </a:xfrm>
          <a:custGeom>
            <a:avLst/>
            <a:gdLst/>
            <a:ahLst/>
            <a:cxnLst/>
            <a:rect l="l" t="t" r="r" b="b"/>
            <a:pathLst>
              <a:path w="224" h="236" extrusionOk="0">
                <a:moveTo>
                  <a:pt x="160" y="106"/>
                </a:moveTo>
                <a:cubicBezTo>
                  <a:pt x="158" y="103"/>
                  <a:pt x="157" y="96"/>
                  <a:pt x="158" y="94"/>
                </a:cubicBezTo>
                <a:cubicBezTo>
                  <a:pt x="158" y="92"/>
                  <a:pt x="161" y="94"/>
                  <a:pt x="162" y="91"/>
                </a:cubicBezTo>
                <a:cubicBezTo>
                  <a:pt x="163" y="88"/>
                  <a:pt x="154" y="88"/>
                  <a:pt x="157" y="84"/>
                </a:cubicBezTo>
                <a:cubicBezTo>
                  <a:pt x="160" y="80"/>
                  <a:pt x="160" y="84"/>
                  <a:pt x="163" y="84"/>
                </a:cubicBezTo>
                <a:cubicBezTo>
                  <a:pt x="167" y="84"/>
                  <a:pt x="169" y="86"/>
                  <a:pt x="169" y="88"/>
                </a:cubicBezTo>
                <a:cubicBezTo>
                  <a:pt x="169" y="91"/>
                  <a:pt x="173" y="92"/>
                  <a:pt x="173" y="92"/>
                </a:cubicBezTo>
                <a:cubicBezTo>
                  <a:pt x="173" y="92"/>
                  <a:pt x="179" y="92"/>
                  <a:pt x="182" y="92"/>
                </a:cubicBezTo>
                <a:cubicBezTo>
                  <a:pt x="185" y="92"/>
                  <a:pt x="187" y="92"/>
                  <a:pt x="187" y="94"/>
                </a:cubicBezTo>
                <a:cubicBezTo>
                  <a:pt x="187" y="96"/>
                  <a:pt x="184" y="102"/>
                  <a:pt x="181" y="102"/>
                </a:cubicBezTo>
                <a:cubicBezTo>
                  <a:pt x="178" y="102"/>
                  <a:pt x="178" y="110"/>
                  <a:pt x="181" y="110"/>
                </a:cubicBezTo>
                <a:cubicBezTo>
                  <a:pt x="183" y="111"/>
                  <a:pt x="185" y="104"/>
                  <a:pt x="187" y="104"/>
                </a:cubicBezTo>
                <a:cubicBezTo>
                  <a:pt x="188" y="104"/>
                  <a:pt x="188" y="112"/>
                  <a:pt x="190" y="120"/>
                </a:cubicBezTo>
                <a:cubicBezTo>
                  <a:pt x="190" y="119"/>
                  <a:pt x="191" y="119"/>
                  <a:pt x="191" y="119"/>
                </a:cubicBezTo>
                <a:cubicBezTo>
                  <a:pt x="193" y="119"/>
                  <a:pt x="192" y="112"/>
                  <a:pt x="193" y="110"/>
                </a:cubicBezTo>
                <a:cubicBezTo>
                  <a:pt x="194" y="108"/>
                  <a:pt x="194" y="102"/>
                  <a:pt x="195" y="102"/>
                </a:cubicBezTo>
                <a:cubicBezTo>
                  <a:pt x="196" y="102"/>
                  <a:pt x="201" y="104"/>
                  <a:pt x="201" y="103"/>
                </a:cubicBezTo>
                <a:cubicBezTo>
                  <a:pt x="201" y="101"/>
                  <a:pt x="205" y="96"/>
                  <a:pt x="204" y="93"/>
                </a:cubicBezTo>
                <a:cubicBezTo>
                  <a:pt x="203" y="90"/>
                  <a:pt x="206" y="87"/>
                  <a:pt x="206" y="83"/>
                </a:cubicBezTo>
                <a:cubicBezTo>
                  <a:pt x="206" y="80"/>
                  <a:pt x="209" y="79"/>
                  <a:pt x="212" y="77"/>
                </a:cubicBezTo>
                <a:cubicBezTo>
                  <a:pt x="214" y="75"/>
                  <a:pt x="218" y="72"/>
                  <a:pt x="218" y="74"/>
                </a:cubicBezTo>
                <a:cubicBezTo>
                  <a:pt x="219" y="75"/>
                  <a:pt x="224" y="77"/>
                  <a:pt x="222" y="74"/>
                </a:cubicBezTo>
                <a:cubicBezTo>
                  <a:pt x="220" y="71"/>
                  <a:pt x="220" y="69"/>
                  <a:pt x="221" y="68"/>
                </a:cubicBezTo>
                <a:cubicBezTo>
                  <a:pt x="222" y="68"/>
                  <a:pt x="223" y="65"/>
                  <a:pt x="223" y="65"/>
                </a:cubicBezTo>
                <a:cubicBezTo>
                  <a:pt x="223" y="65"/>
                  <a:pt x="219" y="64"/>
                  <a:pt x="218" y="62"/>
                </a:cubicBezTo>
                <a:cubicBezTo>
                  <a:pt x="218" y="60"/>
                  <a:pt x="215" y="58"/>
                  <a:pt x="215" y="57"/>
                </a:cubicBezTo>
                <a:cubicBezTo>
                  <a:pt x="215" y="55"/>
                  <a:pt x="213" y="56"/>
                  <a:pt x="211" y="57"/>
                </a:cubicBezTo>
                <a:cubicBezTo>
                  <a:pt x="209" y="59"/>
                  <a:pt x="206" y="55"/>
                  <a:pt x="201" y="58"/>
                </a:cubicBezTo>
                <a:cubicBezTo>
                  <a:pt x="197" y="60"/>
                  <a:pt x="196" y="62"/>
                  <a:pt x="194" y="62"/>
                </a:cubicBezTo>
                <a:cubicBezTo>
                  <a:pt x="193" y="62"/>
                  <a:pt x="193" y="64"/>
                  <a:pt x="191" y="65"/>
                </a:cubicBezTo>
                <a:cubicBezTo>
                  <a:pt x="190" y="67"/>
                  <a:pt x="188" y="69"/>
                  <a:pt x="187" y="69"/>
                </a:cubicBezTo>
                <a:cubicBezTo>
                  <a:pt x="186" y="69"/>
                  <a:pt x="183" y="70"/>
                  <a:pt x="183" y="70"/>
                </a:cubicBezTo>
                <a:cubicBezTo>
                  <a:pt x="183" y="70"/>
                  <a:pt x="186" y="75"/>
                  <a:pt x="184" y="77"/>
                </a:cubicBezTo>
                <a:cubicBezTo>
                  <a:pt x="183" y="80"/>
                  <a:pt x="180" y="77"/>
                  <a:pt x="176" y="78"/>
                </a:cubicBezTo>
                <a:cubicBezTo>
                  <a:pt x="173" y="79"/>
                  <a:pt x="171" y="77"/>
                  <a:pt x="169" y="78"/>
                </a:cubicBezTo>
                <a:cubicBezTo>
                  <a:pt x="166" y="78"/>
                  <a:pt x="165" y="76"/>
                  <a:pt x="163" y="76"/>
                </a:cubicBezTo>
                <a:cubicBezTo>
                  <a:pt x="162" y="77"/>
                  <a:pt x="160" y="74"/>
                  <a:pt x="161" y="71"/>
                </a:cubicBezTo>
                <a:cubicBezTo>
                  <a:pt x="161" y="68"/>
                  <a:pt x="160" y="65"/>
                  <a:pt x="158" y="67"/>
                </a:cubicBezTo>
                <a:cubicBezTo>
                  <a:pt x="157" y="69"/>
                  <a:pt x="155" y="68"/>
                  <a:pt x="155" y="71"/>
                </a:cubicBezTo>
                <a:cubicBezTo>
                  <a:pt x="155" y="74"/>
                  <a:pt x="157" y="77"/>
                  <a:pt x="155" y="79"/>
                </a:cubicBezTo>
                <a:cubicBezTo>
                  <a:pt x="153" y="81"/>
                  <a:pt x="143" y="82"/>
                  <a:pt x="141" y="80"/>
                </a:cubicBezTo>
                <a:cubicBezTo>
                  <a:pt x="139" y="79"/>
                  <a:pt x="131" y="78"/>
                  <a:pt x="130" y="76"/>
                </a:cubicBezTo>
                <a:cubicBezTo>
                  <a:pt x="130" y="75"/>
                  <a:pt x="127" y="72"/>
                  <a:pt x="126" y="72"/>
                </a:cubicBezTo>
                <a:cubicBezTo>
                  <a:pt x="124" y="72"/>
                  <a:pt x="119" y="74"/>
                  <a:pt x="118" y="73"/>
                </a:cubicBezTo>
                <a:cubicBezTo>
                  <a:pt x="117" y="72"/>
                  <a:pt x="114" y="69"/>
                  <a:pt x="112" y="69"/>
                </a:cubicBezTo>
                <a:cubicBezTo>
                  <a:pt x="109" y="69"/>
                  <a:pt x="106" y="67"/>
                  <a:pt x="106" y="66"/>
                </a:cubicBezTo>
                <a:cubicBezTo>
                  <a:pt x="105" y="65"/>
                  <a:pt x="100" y="64"/>
                  <a:pt x="99" y="63"/>
                </a:cubicBezTo>
                <a:cubicBezTo>
                  <a:pt x="98" y="61"/>
                  <a:pt x="95" y="61"/>
                  <a:pt x="95" y="60"/>
                </a:cubicBezTo>
                <a:cubicBezTo>
                  <a:pt x="95" y="58"/>
                  <a:pt x="96" y="55"/>
                  <a:pt x="96" y="54"/>
                </a:cubicBezTo>
                <a:cubicBezTo>
                  <a:pt x="96" y="52"/>
                  <a:pt x="100" y="50"/>
                  <a:pt x="100" y="48"/>
                </a:cubicBezTo>
                <a:cubicBezTo>
                  <a:pt x="100" y="47"/>
                  <a:pt x="97" y="45"/>
                  <a:pt x="97" y="45"/>
                </a:cubicBezTo>
                <a:cubicBezTo>
                  <a:pt x="97" y="45"/>
                  <a:pt x="94" y="41"/>
                  <a:pt x="92" y="41"/>
                </a:cubicBezTo>
                <a:cubicBezTo>
                  <a:pt x="89" y="41"/>
                  <a:pt x="87" y="36"/>
                  <a:pt x="85" y="36"/>
                </a:cubicBezTo>
                <a:cubicBezTo>
                  <a:pt x="83" y="36"/>
                  <a:pt x="84" y="31"/>
                  <a:pt x="82" y="30"/>
                </a:cubicBezTo>
                <a:cubicBezTo>
                  <a:pt x="81" y="28"/>
                  <a:pt x="82" y="24"/>
                  <a:pt x="84" y="26"/>
                </a:cubicBezTo>
                <a:cubicBezTo>
                  <a:pt x="86" y="28"/>
                  <a:pt x="91" y="26"/>
                  <a:pt x="89" y="23"/>
                </a:cubicBezTo>
                <a:cubicBezTo>
                  <a:pt x="87" y="21"/>
                  <a:pt x="85" y="18"/>
                  <a:pt x="85" y="16"/>
                </a:cubicBezTo>
                <a:cubicBezTo>
                  <a:pt x="85" y="15"/>
                  <a:pt x="86" y="10"/>
                  <a:pt x="84" y="9"/>
                </a:cubicBezTo>
                <a:cubicBezTo>
                  <a:pt x="82" y="8"/>
                  <a:pt x="80" y="6"/>
                  <a:pt x="79" y="3"/>
                </a:cubicBezTo>
                <a:cubicBezTo>
                  <a:pt x="79" y="1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1" y="5"/>
                  <a:pt x="70" y="6"/>
                </a:cubicBezTo>
                <a:cubicBezTo>
                  <a:pt x="69" y="6"/>
                  <a:pt x="64" y="7"/>
                  <a:pt x="62" y="9"/>
                </a:cubicBezTo>
                <a:cubicBezTo>
                  <a:pt x="60" y="10"/>
                  <a:pt x="53" y="7"/>
                  <a:pt x="50" y="7"/>
                </a:cubicBezTo>
                <a:cubicBezTo>
                  <a:pt x="46" y="7"/>
                  <a:pt x="44" y="10"/>
                  <a:pt x="46" y="11"/>
                </a:cubicBezTo>
                <a:cubicBezTo>
                  <a:pt x="47" y="12"/>
                  <a:pt x="47" y="19"/>
                  <a:pt x="47" y="19"/>
                </a:cubicBezTo>
                <a:cubicBezTo>
                  <a:pt x="47" y="19"/>
                  <a:pt x="49" y="27"/>
                  <a:pt x="52" y="26"/>
                </a:cubicBezTo>
                <a:cubicBezTo>
                  <a:pt x="55" y="26"/>
                  <a:pt x="58" y="29"/>
                  <a:pt x="56" y="30"/>
                </a:cubicBezTo>
                <a:cubicBezTo>
                  <a:pt x="53" y="30"/>
                  <a:pt x="52" y="33"/>
                  <a:pt x="52" y="36"/>
                </a:cubicBezTo>
                <a:cubicBezTo>
                  <a:pt x="51" y="38"/>
                  <a:pt x="52" y="41"/>
                  <a:pt x="50" y="42"/>
                </a:cubicBezTo>
                <a:cubicBezTo>
                  <a:pt x="48" y="42"/>
                  <a:pt x="46" y="43"/>
                  <a:pt x="46" y="46"/>
                </a:cubicBezTo>
                <a:cubicBezTo>
                  <a:pt x="46" y="50"/>
                  <a:pt x="42" y="49"/>
                  <a:pt x="41" y="50"/>
                </a:cubicBezTo>
                <a:cubicBezTo>
                  <a:pt x="41" y="51"/>
                  <a:pt x="39" y="58"/>
                  <a:pt x="38" y="59"/>
                </a:cubicBezTo>
                <a:cubicBezTo>
                  <a:pt x="37" y="60"/>
                  <a:pt x="32" y="60"/>
                  <a:pt x="32" y="63"/>
                </a:cubicBezTo>
                <a:cubicBezTo>
                  <a:pt x="31" y="66"/>
                  <a:pt x="29" y="69"/>
                  <a:pt x="27" y="69"/>
                </a:cubicBezTo>
                <a:cubicBezTo>
                  <a:pt x="26" y="68"/>
                  <a:pt x="23" y="67"/>
                  <a:pt x="22" y="69"/>
                </a:cubicBezTo>
                <a:cubicBezTo>
                  <a:pt x="21" y="71"/>
                  <a:pt x="17" y="68"/>
                  <a:pt x="16" y="68"/>
                </a:cubicBezTo>
                <a:cubicBezTo>
                  <a:pt x="15" y="69"/>
                  <a:pt x="10" y="74"/>
                  <a:pt x="10" y="76"/>
                </a:cubicBezTo>
                <a:cubicBezTo>
                  <a:pt x="10" y="79"/>
                  <a:pt x="15" y="79"/>
                  <a:pt x="15" y="82"/>
                </a:cubicBezTo>
                <a:cubicBezTo>
                  <a:pt x="14" y="85"/>
                  <a:pt x="17" y="88"/>
                  <a:pt x="18" y="90"/>
                </a:cubicBezTo>
                <a:cubicBezTo>
                  <a:pt x="20" y="92"/>
                  <a:pt x="22" y="95"/>
                  <a:pt x="21" y="97"/>
                </a:cubicBezTo>
                <a:cubicBezTo>
                  <a:pt x="20" y="99"/>
                  <a:pt x="18" y="100"/>
                  <a:pt x="15" y="99"/>
                </a:cubicBezTo>
                <a:cubicBezTo>
                  <a:pt x="12" y="98"/>
                  <a:pt x="12" y="100"/>
                  <a:pt x="7" y="99"/>
                </a:cubicBezTo>
                <a:cubicBezTo>
                  <a:pt x="2" y="98"/>
                  <a:pt x="2" y="102"/>
                  <a:pt x="0" y="104"/>
                </a:cubicBezTo>
                <a:cubicBezTo>
                  <a:pt x="0" y="104"/>
                  <a:pt x="0" y="105"/>
                  <a:pt x="0" y="105"/>
                </a:cubicBezTo>
                <a:cubicBezTo>
                  <a:pt x="2" y="107"/>
                  <a:pt x="3" y="110"/>
                  <a:pt x="7" y="112"/>
                </a:cubicBezTo>
                <a:cubicBezTo>
                  <a:pt x="12" y="114"/>
                  <a:pt x="16" y="109"/>
                  <a:pt x="16" y="112"/>
                </a:cubicBezTo>
                <a:cubicBezTo>
                  <a:pt x="16" y="116"/>
                  <a:pt x="5" y="115"/>
                  <a:pt x="5" y="116"/>
                </a:cubicBezTo>
                <a:cubicBezTo>
                  <a:pt x="4" y="117"/>
                  <a:pt x="16" y="131"/>
                  <a:pt x="22" y="130"/>
                </a:cubicBezTo>
                <a:cubicBezTo>
                  <a:pt x="28" y="129"/>
                  <a:pt x="32" y="123"/>
                  <a:pt x="30" y="122"/>
                </a:cubicBezTo>
                <a:cubicBezTo>
                  <a:pt x="29" y="121"/>
                  <a:pt x="31" y="117"/>
                  <a:pt x="33" y="117"/>
                </a:cubicBezTo>
                <a:cubicBezTo>
                  <a:pt x="34" y="118"/>
                  <a:pt x="33" y="124"/>
                  <a:pt x="35" y="126"/>
                </a:cubicBezTo>
                <a:cubicBezTo>
                  <a:pt x="36" y="127"/>
                  <a:pt x="36" y="130"/>
                  <a:pt x="35" y="133"/>
                </a:cubicBezTo>
                <a:cubicBezTo>
                  <a:pt x="34" y="136"/>
                  <a:pt x="36" y="143"/>
                  <a:pt x="36" y="147"/>
                </a:cubicBezTo>
                <a:cubicBezTo>
                  <a:pt x="37" y="150"/>
                  <a:pt x="39" y="156"/>
                  <a:pt x="40" y="161"/>
                </a:cubicBezTo>
                <a:cubicBezTo>
                  <a:pt x="41" y="167"/>
                  <a:pt x="44" y="177"/>
                  <a:pt x="47" y="183"/>
                </a:cubicBezTo>
                <a:cubicBezTo>
                  <a:pt x="51" y="189"/>
                  <a:pt x="53" y="201"/>
                  <a:pt x="55" y="204"/>
                </a:cubicBezTo>
                <a:cubicBezTo>
                  <a:pt x="57" y="206"/>
                  <a:pt x="63" y="215"/>
                  <a:pt x="63" y="220"/>
                </a:cubicBezTo>
                <a:cubicBezTo>
                  <a:pt x="63" y="226"/>
                  <a:pt x="69" y="233"/>
                  <a:pt x="71" y="235"/>
                </a:cubicBezTo>
                <a:cubicBezTo>
                  <a:pt x="73" y="236"/>
                  <a:pt x="77" y="233"/>
                  <a:pt x="78" y="230"/>
                </a:cubicBezTo>
                <a:cubicBezTo>
                  <a:pt x="79" y="226"/>
                  <a:pt x="85" y="225"/>
                  <a:pt x="86" y="222"/>
                </a:cubicBezTo>
                <a:cubicBezTo>
                  <a:pt x="86" y="219"/>
                  <a:pt x="87" y="217"/>
                  <a:pt x="89" y="217"/>
                </a:cubicBezTo>
                <a:cubicBezTo>
                  <a:pt x="91" y="216"/>
                  <a:pt x="91" y="214"/>
                  <a:pt x="91" y="211"/>
                </a:cubicBezTo>
                <a:cubicBezTo>
                  <a:pt x="91" y="208"/>
                  <a:pt x="91" y="204"/>
                  <a:pt x="93" y="201"/>
                </a:cubicBezTo>
                <a:cubicBezTo>
                  <a:pt x="95" y="198"/>
                  <a:pt x="96" y="191"/>
                  <a:pt x="95" y="188"/>
                </a:cubicBezTo>
                <a:cubicBezTo>
                  <a:pt x="93" y="185"/>
                  <a:pt x="94" y="181"/>
                  <a:pt x="95" y="178"/>
                </a:cubicBezTo>
                <a:cubicBezTo>
                  <a:pt x="96" y="175"/>
                  <a:pt x="96" y="171"/>
                  <a:pt x="98" y="171"/>
                </a:cubicBezTo>
                <a:cubicBezTo>
                  <a:pt x="100" y="171"/>
                  <a:pt x="104" y="169"/>
                  <a:pt x="106" y="165"/>
                </a:cubicBezTo>
                <a:cubicBezTo>
                  <a:pt x="108" y="162"/>
                  <a:pt x="116" y="158"/>
                  <a:pt x="118" y="156"/>
                </a:cubicBezTo>
                <a:cubicBezTo>
                  <a:pt x="121" y="154"/>
                  <a:pt x="129" y="147"/>
                  <a:pt x="131" y="143"/>
                </a:cubicBezTo>
                <a:cubicBezTo>
                  <a:pt x="134" y="139"/>
                  <a:pt x="140" y="137"/>
                  <a:pt x="143" y="134"/>
                </a:cubicBezTo>
                <a:cubicBezTo>
                  <a:pt x="147" y="131"/>
                  <a:pt x="145" y="129"/>
                  <a:pt x="146" y="126"/>
                </a:cubicBezTo>
                <a:cubicBezTo>
                  <a:pt x="147" y="122"/>
                  <a:pt x="157" y="121"/>
                  <a:pt x="160" y="121"/>
                </a:cubicBezTo>
                <a:cubicBezTo>
                  <a:pt x="161" y="121"/>
                  <a:pt x="162" y="121"/>
                  <a:pt x="162" y="121"/>
                </a:cubicBezTo>
                <a:cubicBezTo>
                  <a:pt x="162" y="115"/>
                  <a:pt x="161" y="109"/>
                  <a:pt x="160" y="10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8672512" y="2490787"/>
            <a:ext cx="1046162" cy="444500"/>
          </a:xfrm>
          <a:custGeom>
            <a:avLst/>
            <a:gdLst/>
            <a:ahLst/>
            <a:cxnLst/>
            <a:rect l="l" t="t" r="r" b="b"/>
            <a:pathLst>
              <a:path w="253" h="108" extrusionOk="0">
                <a:moveTo>
                  <a:pt x="242" y="45"/>
                </a:moveTo>
                <a:cubicBezTo>
                  <a:pt x="240" y="42"/>
                  <a:pt x="236" y="44"/>
                  <a:pt x="235" y="46"/>
                </a:cubicBezTo>
                <a:cubicBezTo>
                  <a:pt x="234" y="49"/>
                  <a:pt x="232" y="45"/>
                  <a:pt x="227" y="45"/>
                </a:cubicBezTo>
                <a:cubicBezTo>
                  <a:pt x="222" y="45"/>
                  <a:pt x="222" y="48"/>
                  <a:pt x="219" y="45"/>
                </a:cubicBezTo>
                <a:cubicBezTo>
                  <a:pt x="215" y="42"/>
                  <a:pt x="220" y="40"/>
                  <a:pt x="220" y="40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25" y="23"/>
                  <a:pt x="222" y="22"/>
                  <a:pt x="221" y="23"/>
                </a:cubicBezTo>
                <a:cubicBezTo>
                  <a:pt x="219" y="24"/>
                  <a:pt x="214" y="23"/>
                  <a:pt x="214" y="21"/>
                </a:cubicBezTo>
                <a:cubicBezTo>
                  <a:pt x="213" y="20"/>
                  <a:pt x="206" y="20"/>
                  <a:pt x="204" y="21"/>
                </a:cubicBezTo>
                <a:cubicBezTo>
                  <a:pt x="202" y="22"/>
                  <a:pt x="198" y="24"/>
                  <a:pt x="197" y="25"/>
                </a:cubicBezTo>
                <a:cubicBezTo>
                  <a:pt x="197" y="27"/>
                  <a:pt x="193" y="26"/>
                  <a:pt x="191" y="28"/>
                </a:cubicBezTo>
                <a:cubicBezTo>
                  <a:pt x="189" y="29"/>
                  <a:pt x="181" y="29"/>
                  <a:pt x="181" y="30"/>
                </a:cubicBezTo>
                <a:cubicBezTo>
                  <a:pt x="180" y="31"/>
                  <a:pt x="171" y="31"/>
                  <a:pt x="170" y="30"/>
                </a:cubicBezTo>
                <a:cubicBezTo>
                  <a:pt x="168" y="29"/>
                  <a:pt x="161" y="30"/>
                  <a:pt x="160" y="28"/>
                </a:cubicBezTo>
                <a:cubicBezTo>
                  <a:pt x="159" y="26"/>
                  <a:pt x="155" y="26"/>
                  <a:pt x="155" y="24"/>
                </a:cubicBezTo>
                <a:cubicBezTo>
                  <a:pt x="155" y="22"/>
                  <a:pt x="149" y="22"/>
                  <a:pt x="149" y="21"/>
                </a:cubicBezTo>
                <a:cubicBezTo>
                  <a:pt x="148" y="19"/>
                  <a:pt x="143" y="19"/>
                  <a:pt x="143" y="19"/>
                </a:cubicBezTo>
                <a:cubicBezTo>
                  <a:pt x="142" y="20"/>
                  <a:pt x="137" y="18"/>
                  <a:pt x="135" y="17"/>
                </a:cubicBezTo>
                <a:cubicBezTo>
                  <a:pt x="134" y="17"/>
                  <a:pt x="129" y="18"/>
                  <a:pt x="128" y="18"/>
                </a:cubicBezTo>
                <a:cubicBezTo>
                  <a:pt x="126" y="18"/>
                  <a:pt x="124" y="21"/>
                  <a:pt x="122" y="21"/>
                </a:cubicBezTo>
                <a:cubicBezTo>
                  <a:pt x="120" y="21"/>
                  <a:pt x="116" y="18"/>
                  <a:pt x="115" y="19"/>
                </a:cubicBezTo>
                <a:cubicBezTo>
                  <a:pt x="114" y="20"/>
                  <a:pt x="111" y="17"/>
                  <a:pt x="110" y="15"/>
                </a:cubicBezTo>
                <a:cubicBezTo>
                  <a:pt x="109" y="14"/>
                  <a:pt x="110" y="10"/>
                  <a:pt x="109" y="8"/>
                </a:cubicBezTo>
                <a:cubicBezTo>
                  <a:pt x="108" y="7"/>
                  <a:pt x="103" y="7"/>
                  <a:pt x="101" y="6"/>
                </a:cubicBezTo>
                <a:cubicBezTo>
                  <a:pt x="99" y="5"/>
                  <a:pt x="97" y="4"/>
                  <a:pt x="95" y="4"/>
                </a:cubicBezTo>
                <a:cubicBezTo>
                  <a:pt x="94" y="4"/>
                  <a:pt x="91" y="3"/>
                  <a:pt x="90" y="2"/>
                </a:cubicBezTo>
                <a:cubicBezTo>
                  <a:pt x="89" y="2"/>
                  <a:pt x="86" y="1"/>
                  <a:pt x="84" y="0"/>
                </a:cubicBezTo>
                <a:cubicBezTo>
                  <a:pt x="83" y="0"/>
                  <a:pt x="82" y="2"/>
                  <a:pt x="81" y="3"/>
                </a:cubicBezTo>
                <a:cubicBezTo>
                  <a:pt x="80" y="4"/>
                  <a:pt x="78" y="4"/>
                  <a:pt x="77" y="6"/>
                </a:cubicBezTo>
                <a:cubicBezTo>
                  <a:pt x="77" y="7"/>
                  <a:pt x="73" y="8"/>
                  <a:pt x="74" y="10"/>
                </a:cubicBezTo>
                <a:cubicBezTo>
                  <a:pt x="74" y="11"/>
                  <a:pt x="75" y="15"/>
                  <a:pt x="77" y="16"/>
                </a:cubicBezTo>
                <a:cubicBezTo>
                  <a:pt x="78" y="17"/>
                  <a:pt x="77" y="20"/>
                  <a:pt x="76" y="21"/>
                </a:cubicBezTo>
                <a:cubicBezTo>
                  <a:pt x="76" y="22"/>
                  <a:pt x="71" y="23"/>
                  <a:pt x="70" y="24"/>
                </a:cubicBezTo>
                <a:cubicBezTo>
                  <a:pt x="69" y="26"/>
                  <a:pt x="66" y="24"/>
                  <a:pt x="64" y="23"/>
                </a:cubicBezTo>
                <a:cubicBezTo>
                  <a:pt x="62" y="21"/>
                  <a:pt x="59" y="22"/>
                  <a:pt x="58" y="23"/>
                </a:cubicBezTo>
                <a:cubicBezTo>
                  <a:pt x="56" y="24"/>
                  <a:pt x="52" y="21"/>
                  <a:pt x="51" y="21"/>
                </a:cubicBezTo>
                <a:cubicBezTo>
                  <a:pt x="50" y="20"/>
                  <a:pt x="50" y="16"/>
                  <a:pt x="48" y="16"/>
                </a:cubicBezTo>
                <a:cubicBezTo>
                  <a:pt x="47" y="16"/>
                  <a:pt x="39" y="15"/>
                  <a:pt x="37" y="14"/>
                </a:cubicBezTo>
                <a:cubicBezTo>
                  <a:pt x="35" y="14"/>
                  <a:pt x="32" y="14"/>
                  <a:pt x="31" y="15"/>
                </a:cubicBezTo>
                <a:cubicBezTo>
                  <a:pt x="31" y="16"/>
                  <a:pt x="27" y="16"/>
                  <a:pt x="26" y="17"/>
                </a:cubicBezTo>
                <a:cubicBezTo>
                  <a:pt x="25" y="19"/>
                  <a:pt x="22" y="20"/>
                  <a:pt x="21" y="21"/>
                </a:cubicBezTo>
                <a:cubicBezTo>
                  <a:pt x="20" y="22"/>
                  <a:pt x="16" y="22"/>
                  <a:pt x="15" y="25"/>
                </a:cubicBezTo>
                <a:cubicBezTo>
                  <a:pt x="14" y="27"/>
                  <a:pt x="9" y="28"/>
                  <a:pt x="7" y="28"/>
                </a:cubicBezTo>
                <a:cubicBezTo>
                  <a:pt x="6" y="28"/>
                  <a:pt x="2" y="29"/>
                  <a:pt x="2" y="30"/>
                </a:cubicBezTo>
                <a:cubicBezTo>
                  <a:pt x="2" y="31"/>
                  <a:pt x="1" y="31"/>
                  <a:pt x="0" y="31"/>
                </a:cubicBezTo>
                <a:cubicBezTo>
                  <a:pt x="0" y="31"/>
                  <a:pt x="0" y="31"/>
                  <a:pt x="1" y="31"/>
                </a:cubicBezTo>
                <a:cubicBezTo>
                  <a:pt x="2" y="37"/>
                  <a:pt x="4" y="37"/>
                  <a:pt x="6" y="39"/>
                </a:cubicBezTo>
                <a:cubicBezTo>
                  <a:pt x="9" y="41"/>
                  <a:pt x="11" y="43"/>
                  <a:pt x="14" y="43"/>
                </a:cubicBezTo>
                <a:cubicBezTo>
                  <a:pt x="16" y="43"/>
                  <a:pt x="20" y="46"/>
                  <a:pt x="20" y="48"/>
                </a:cubicBezTo>
                <a:cubicBezTo>
                  <a:pt x="21" y="51"/>
                  <a:pt x="23" y="53"/>
                  <a:pt x="25" y="55"/>
                </a:cubicBezTo>
                <a:cubicBezTo>
                  <a:pt x="26" y="56"/>
                  <a:pt x="24" y="60"/>
                  <a:pt x="24" y="63"/>
                </a:cubicBezTo>
                <a:cubicBezTo>
                  <a:pt x="24" y="66"/>
                  <a:pt x="21" y="66"/>
                  <a:pt x="22" y="69"/>
                </a:cubicBezTo>
                <a:cubicBezTo>
                  <a:pt x="24" y="72"/>
                  <a:pt x="37" y="74"/>
                  <a:pt x="41" y="74"/>
                </a:cubicBezTo>
                <a:cubicBezTo>
                  <a:pt x="44" y="74"/>
                  <a:pt x="45" y="77"/>
                  <a:pt x="47" y="77"/>
                </a:cubicBezTo>
                <a:cubicBezTo>
                  <a:pt x="49" y="78"/>
                  <a:pt x="49" y="80"/>
                  <a:pt x="52" y="81"/>
                </a:cubicBezTo>
                <a:cubicBezTo>
                  <a:pt x="54" y="81"/>
                  <a:pt x="57" y="83"/>
                  <a:pt x="58" y="88"/>
                </a:cubicBezTo>
                <a:cubicBezTo>
                  <a:pt x="59" y="92"/>
                  <a:pt x="62" y="94"/>
                  <a:pt x="63" y="96"/>
                </a:cubicBezTo>
                <a:cubicBezTo>
                  <a:pt x="63" y="98"/>
                  <a:pt x="69" y="96"/>
                  <a:pt x="73" y="97"/>
                </a:cubicBezTo>
                <a:cubicBezTo>
                  <a:pt x="77" y="97"/>
                  <a:pt x="89" y="97"/>
                  <a:pt x="92" y="97"/>
                </a:cubicBezTo>
                <a:cubicBezTo>
                  <a:pt x="95" y="98"/>
                  <a:pt x="103" y="97"/>
                  <a:pt x="107" y="101"/>
                </a:cubicBezTo>
                <a:cubicBezTo>
                  <a:pt x="111" y="104"/>
                  <a:pt x="113" y="101"/>
                  <a:pt x="115" y="103"/>
                </a:cubicBezTo>
                <a:cubicBezTo>
                  <a:pt x="118" y="104"/>
                  <a:pt x="120" y="105"/>
                  <a:pt x="124" y="105"/>
                </a:cubicBezTo>
                <a:cubicBezTo>
                  <a:pt x="127" y="104"/>
                  <a:pt x="127" y="107"/>
                  <a:pt x="130" y="108"/>
                </a:cubicBezTo>
                <a:cubicBezTo>
                  <a:pt x="133" y="108"/>
                  <a:pt x="137" y="104"/>
                  <a:pt x="144" y="101"/>
                </a:cubicBezTo>
                <a:cubicBezTo>
                  <a:pt x="151" y="97"/>
                  <a:pt x="158" y="100"/>
                  <a:pt x="162" y="100"/>
                </a:cubicBezTo>
                <a:cubicBezTo>
                  <a:pt x="166" y="101"/>
                  <a:pt x="172" y="99"/>
                  <a:pt x="177" y="94"/>
                </a:cubicBezTo>
                <a:cubicBezTo>
                  <a:pt x="181" y="89"/>
                  <a:pt x="186" y="90"/>
                  <a:pt x="186" y="86"/>
                </a:cubicBezTo>
                <a:cubicBezTo>
                  <a:pt x="187" y="82"/>
                  <a:pt x="182" y="80"/>
                  <a:pt x="184" y="77"/>
                </a:cubicBezTo>
                <a:cubicBezTo>
                  <a:pt x="186" y="73"/>
                  <a:pt x="190" y="74"/>
                  <a:pt x="192" y="75"/>
                </a:cubicBezTo>
                <a:cubicBezTo>
                  <a:pt x="194" y="76"/>
                  <a:pt x="200" y="77"/>
                  <a:pt x="205" y="74"/>
                </a:cubicBezTo>
                <a:cubicBezTo>
                  <a:pt x="210" y="70"/>
                  <a:pt x="212" y="71"/>
                  <a:pt x="217" y="70"/>
                </a:cubicBezTo>
                <a:cubicBezTo>
                  <a:pt x="222" y="69"/>
                  <a:pt x="221" y="66"/>
                  <a:pt x="224" y="63"/>
                </a:cubicBezTo>
                <a:cubicBezTo>
                  <a:pt x="227" y="60"/>
                  <a:pt x="231" y="59"/>
                  <a:pt x="234" y="59"/>
                </a:cubicBezTo>
                <a:cubicBezTo>
                  <a:pt x="237" y="59"/>
                  <a:pt x="241" y="56"/>
                  <a:pt x="244" y="57"/>
                </a:cubicBezTo>
                <a:cubicBezTo>
                  <a:pt x="248" y="58"/>
                  <a:pt x="252" y="59"/>
                  <a:pt x="253" y="56"/>
                </a:cubicBezTo>
                <a:cubicBezTo>
                  <a:pt x="253" y="53"/>
                  <a:pt x="245" y="48"/>
                  <a:pt x="242" y="4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6911975" y="3271837"/>
            <a:ext cx="17462" cy="46037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0"/>
                </a:moveTo>
                <a:cubicBezTo>
                  <a:pt x="1" y="1"/>
                  <a:pt x="0" y="5"/>
                  <a:pt x="0" y="6"/>
                </a:cubicBezTo>
                <a:cubicBezTo>
                  <a:pt x="0" y="7"/>
                  <a:pt x="1" y="9"/>
                  <a:pt x="3" y="11"/>
                </a:cubicBezTo>
                <a:cubicBezTo>
                  <a:pt x="4" y="8"/>
                  <a:pt x="4" y="3"/>
                  <a:pt x="4" y="2"/>
                </a:cubicBezTo>
                <a:cubicBezTo>
                  <a:pt x="4" y="1"/>
                  <a:pt x="4" y="1"/>
                  <a:pt x="4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6883400" y="3243262"/>
            <a:ext cx="49212" cy="139700"/>
          </a:xfrm>
          <a:custGeom>
            <a:avLst/>
            <a:gdLst/>
            <a:ahLst/>
            <a:cxnLst/>
            <a:rect l="l" t="t" r="r" b="b"/>
            <a:pathLst>
              <a:path w="12" h="34" extrusionOk="0">
                <a:moveTo>
                  <a:pt x="6" y="33"/>
                </a:moveTo>
                <a:cubicBezTo>
                  <a:pt x="6" y="33"/>
                  <a:pt x="6" y="34"/>
                  <a:pt x="7" y="34"/>
                </a:cubicBezTo>
                <a:cubicBezTo>
                  <a:pt x="7" y="29"/>
                  <a:pt x="8" y="23"/>
                  <a:pt x="9" y="22"/>
                </a:cubicBezTo>
                <a:cubicBezTo>
                  <a:pt x="10" y="21"/>
                  <a:pt x="10" y="20"/>
                  <a:pt x="10" y="18"/>
                </a:cubicBezTo>
                <a:cubicBezTo>
                  <a:pt x="8" y="16"/>
                  <a:pt x="7" y="14"/>
                  <a:pt x="7" y="13"/>
                </a:cubicBezTo>
                <a:cubicBezTo>
                  <a:pt x="7" y="12"/>
                  <a:pt x="8" y="8"/>
                  <a:pt x="9" y="7"/>
                </a:cubicBezTo>
                <a:cubicBezTo>
                  <a:pt x="9" y="7"/>
                  <a:pt x="10" y="7"/>
                  <a:pt x="11" y="7"/>
                </a:cubicBezTo>
                <a:cubicBezTo>
                  <a:pt x="11" y="6"/>
                  <a:pt x="12" y="4"/>
                  <a:pt x="12" y="2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7" y="3"/>
                  <a:pt x="7" y="4"/>
                </a:cubicBezTo>
                <a:cubicBezTo>
                  <a:pt x="6" y="8"/>
                  <a:pt x="2" y="15"/>
                  <a:pt x="0" y="18"/>
                </a:cubicBezTo>
                <a:cubicBezTo>
                  <a:pt x="6" y="32"/>
                  <a:pt x="6" y="32"/>
                  <a:pt x="6" y="32"/>
                </a:cubicBezTo>
                <a:lnTo>
                  <a:pt x="6" y="33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6911975" y="324326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33" h="37" extrusionOk="0">
                <a:moveTo>
                  <a:pt x="31" y="0"/>
                </a:moveTo>
                <a:cubicBezTo>
                  <a:pt x="26" y="2"/>
                  <a:pt x="21" y="4"/>
                  <a:pt x="21" y="4"/>
                </a:cubicBezTo>
                <a:cubicBezTo>
                  <a:pt x="18" y="5"/>
                  <a:pt x="13" y="9"/>
                  <a:pt x="13" y="9"/>
                </a:cubicBezTo>
                <a:cubicBezTo>
                  <a:pt x="6" y="5"/>
                  <a:pt x="6" y="5"/>
                  <a:pt x="6" y="5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5"/>
                  <a:pt x="4" y="8"/>
                  <a:pt x="4" y="9"/>
                </a:cubicBezTo>
                <a:cubicBezTo>
                  <a:pt x="4" y="11"/>
                  <a:pt x="4" y="20"/>
                  <a:pt x="2" y="22"/>
                </a:cubicBezTo>
                <a:cubicBezTo>
                  <a:pt x="1" y="23"/>
                  <a:pt x="0" y="29"/>
                  <a:pt x="0" y="34"/>
                </a:cubicBezTo>
                <a:cubicBezTo>
                  <a:pt x="2" y="35"/>
                  <a:pt x="5" y="37"/>
                  <a:pt x="7" y="37"/>
                </a:cubicBezTo>
                <a:cubicBezTo>
                  <a:pt x="10" y="37"/>
                  <a:pt x="13" y="34"/>
                  <a:pt x="13" y="32"/>
                </a:cubicBezTo>
                <a:cubicBezTo>
                  <a:pt x="13" y="30"/>
                  <a:pt x="16" y="30"/>
                  <a:pt x="18" y="30"/>
                </a:cubicBezTo>
                <a:cubicBezTo>
                  <a:pt x="21" y="30"/>
                  <a:pt x="21" y="27"/>
                  <a:pt x="23" y="26"/>
                </a:cubicBezTo>
                <a:cubicBezTo>
                  <a:pt x="25" y="25"/>
                  <a:pt x="19" y="20"/>
                  <a:pt x="17" y="19"/>
                </a:cubicBezTo>
                <a:cubicBezTo>
                  <a:pt x="15" y="18"/>
                  <a:pt x="18" y="14"/>
                  <a:pt x="25" y="14"/>
                </a:cubicBezTo>
                <a:cubicBezTo>
                  <a:pt x="31" y="14"/>
                  <a:pt x="30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9"/>
                  <a:pt x="32" y="5"/>
                  <a:pt x="32" y="4"/>
                </a:cubicBezTo>
                <a:cubicBezTo>
                  <a:pt x="31" y="2"/>
                  <a:pt x="31" y="1"/>
                  <a:pt x="31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069262" y="2865437"/>
            <a:ext cx="363537" cy="155575"/>
          </a:xfrm>
          <a:custGeom>
            <a:avLst/>
            <a:gdLst/>
            <a:ahLst/>
            <a:cxnLst/>
            <a:rect l="l" t="t" r="r" b="b"/>
            <a:pathLst>
              <a:path w="88" h="38" extrusionOk="0">
                <a:moveTo>
                  <a:pt x="82" y="7"/>
                </a:moveTo>
                <a:cubicBezTo>
                  <a:pt x="79" y="3"/>
                  <a:pt x="78" y="6"/>
                  <a:pt x="74" y="5"/>
                </a:cubicBezTo>
                <a:cubicBezTo>
                  <a:pt x="70" y="4"/>
                  <a:pt x="56" y="3"/>
                  <a:pt x="53" y="4"/>
                </a:cubicBezTo>
                <a:cubicBezTo>
                  <a:pt x="50" y="5"/>
                  <a:pt x="45" y="2"/>
                  <a:pt x="43" y="1"/>
                </a:cubicBezTo>
                <a:cubicBezTo>
                  <a:pt x="41" y="0"/>
                  <a:pt x="35" y="1"/>
                  <a:pt x="34" y="4"/>
                </a:cubicBezTo>
                <a:cubicBezTo>
                  <a:pt x="34" y="7"/>
                  <a:pt x="31" y="7"/>
                  <a:pt x="27" y="5"/>
                </a:cubicBezTo>
                <a:cubicBezTo>
                  <a:pt x="23" y="3"/>
                  <a:pt x="16" y="3"/>
                  <a:pt x="16" y="5"/>
                </a:cubicBezTo>
                <a:cubicBezTo>
                  <a:pt x="16" y="8"/>
                  <a:pt x="13" y="10"/>
                  <a:pt x="11" y="11"/>
                </a:cubicBezTo>
                <a:cubicBezTo>
                  <a:pt x="11" y="11"/>
                  <a:pt x="10" y="13"/>
                  <a:pt x="9" y="15"/>
                </a:cubicBezTo>
                <a:cubicBezTo>
                  <a:pt x="10" y="16"/>
                  <a:pt x="11" y="17"/>
                  <a:pt x="12" y="18"/>
                </a:cubicBezTo>
                <a:cubicBezTo>
                  <a:pt x="13" y="20"/>
                  <a:pt x="18" y="20"/>
                  <a:pt x="18" y="18"/>
                </a:cubicBezTo>
                <a:cubicBezTo>
                  <a:pt x="19" y="16"/>
                  <a:pt x="25" y="20"/>
                  <a:pt x="29" y="23"/>
                </a:cubicBezTo>
                <a:cubicBezTo>
                  <a:pt x="33" y="26"/>
                  <a:pt x="27" y="24"/>
                  <a:pt x="26" y="27"/>
                </a:cubicBezTo>
                <a:cubicBezTo>
                  <a:pt x="24" y="30"/>
                  <a:pt x="19" y="27"/>
                  <a:pt x="18" y="28"/>
                </a:cubicBezTo>
                <a:cubicBezTo>
                  <a:pt x="17" y="29"/>
                  <a:pt x="9" y="30"/>
                  <a:pt x="6" y="30"/>
                </a:cubicBezTo>
                <a:cubicBezTo>
                  <a:pt x="4" y="29"/>
                  <a:pt x="0" y="33"/>
                  <a:pt x="1" y="35"/>
                </a:cubicBezTo>
                <a:cubicBezTo>
                  <a:pt x="1" y="36"/>
                  <a:pt x="9" y="34"/>
                  <a:pt x="12" y="35"/>
                </a:cubicBezTo>
                <a:cubicBezTo>
                  <a:pt x="15" y="37"/>
                  <a:pt x="18" y="34"/>
                  <a:pt x="19" y="36"/>
                </a:cubicBezTo>
                <a:cubicBezTo>
                  <a:pt x="21" y="38"/>
                  <a:pt x="24" y="36"/>
                  <a:pt x="26" y="37"/>
                </a:cubicBezTo>
                <a:cubicBezTo>
                  <a:pt x="28" y="38"/>
                  <a:pt x="36" y="36"/>
                  <a:pt x="37" y="36"/>
                </a:cubicBezTo>
                <a:cubicBezTo>
                  <a:pt x="38" y="35"/>
                  <a:pt x="38" y="34"/>
                  <a:pt x="38" y="32"/>
                </a:cubicBezTo>
                <a:cubicBezTo>
                  <a:pt x="38" y="30"/>
                  <a:pt x="40" y="31"/>
                  <a:pt x="41" y="30"/>
                </a:cubicBezTo>
                <a:cubicBezTo>
                  <a:pt x="43" y="30"/>
                  <a:pt x="44" y="27"/>
                  <a:pt x="46" y="27"/>
                </a:cubicBezTo>
                <a:cubicBezTo>
                  <a:pt x="47" y="27"/>
                  <a:pt x="49" y="25"/>
                  <a:pt x="51" y="26"/>
                </a:cubicBezTo>
                <a:cubicBezTo>
                  <a:pt x="52" y="26"/>
                  <a:pt x="54" y="29"/>
                  <a:pt x="56" y="27"/>
                </a:cubicBezTo>
                <a:cubicBezTo>
                  <a:pt x="57" y="26"/>
                  <a:pt x="58" y="27"/>
                  <a:pt x="61" y="24"/>
                </a:cubicBezTo>
                <a:cubicBezTo>
                  <a:pt x="63" y="21"/>
                  <a:pt x="65" y="22"/>
                  <a:pt x="68" y="22"/>
                </a:cubicBezTo>
                <a:cubicBezTo>
                  <a:pt x="72" y="23"/>
                  <a:pt x="73" y="21"/>
                  <a:pt x="74" y="19"/>
                </a:cubicBezTo>
                <a:cubicBezTo>
                  <a:pt x="75" y="16"/>
                  <a:pt x="79" y="16"/>
                  <a:pt x="80" y="15"/>
                </a:cubicBezTo>
                <a:cubicBezTo>
                  <a:pt x="82" y="14"/>
                  <a:pt x="86" y="12"/>
                  <a:pt x="88" y="11"/>
                </a:cubicBezTo>
                <a:cubicBezTo>
                  <a:pt x="88" y="11"/>
                  <a:pt x="88" y="11"/>
                  <a:pt x="88" y="10"/>
                </a:cubicBezTo>
                <a:cubicBezTo>
                  <a:pt x="85" y="7"/>
                  <a:pt x="84" y="10"/>
                  <a:pt x="8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7073900" y="2844800"/>
            <a:ext cx="230187" cy="103187"/>
          </a:xfrm>
          <a:custGeom>
            <a:avLst/>
            <a:gdLst/>
            <a:ahLst/>
            <a:cxnLst/>
            <a:rect l="l" t="t" r="r" b="b"/>
            <a:pathLst>
              <a:path w="56" h="25" extrusionOk="0">
                <a:moveTo>
                  <a:pt x="23" y="20"/>
                </a:moveTo>
                <a:cubicBezTo>
                  <a:pt x="25" y="18"/>
                  <a:pt x="26" y="21"/>
                  <a:pt x="28" y="24"/>
                </a:cubicBezTo>
                <a:cubicBezTo>
                  <a:pt x="28" y="24"/>
                  <a:pt x="28" y="25"/>
                  <a:pt x="29" y="25"/>
                </a:cubicBezTo>
                <a:cubicBezTo>
                  <a:pt x="32" y="24"/>
                  <a:pt x="34" y="23"/>
                  <a:pt x="37" y="23"/>
                </a:cubicBezTo>
                <a:cubicBezTo>
                  <a:pt x="39" y="23"/>
                  <a:pt x="42" y="23"/>
                  <a:pt x="44" y="24"/>
                </a:cubicBezTo>
                <a:cubicBezTo>
                  <a:pt x="43" y="23"/>
                  <a:pt x="43" y="22"/>
                  <a:pt x="43" y="22"/>
                </a:cubicBezTo>
                <a:cubicBezTo>
                  <a:pt x="44" y="21"/>
                  <a:pt x="48" y="23"/>
                  <a:pt x="49" y="24"/>
                </a:cubicBezTo>
                <a:cubicBezTo>
                  <a:pt x="50" y="25"/>
                  <a:pt x="54" y="25"/>
                  <a:pt x="55" y="24"/>
                </a:cubicBezTo>
                <a:cubicBezTo>
                  <a:pt x="56" y="23"/>
                  <a:pt x="53" y="22"/>
                  <a:pt x="52" y="21"/>
                </a:cubicBezTo>
                <a:cubicBezTo>
                  <a:pt x="52" y="20"/>
                  <a:pt x="53" y="19"/>
                  <a:pt x="54" y="18"/>
                </a:cubicBezTo>
                <a:cubicBezTo>
                  <a:pt x="52" y="17"/>
                  <a:pt x="50" y="15"/>
                  <a:pt x="49" y="15"/>
                </a:cubicBezTo>
                <a:cubicBezTo>
                  <a:pt x="48" y="15"/>
                  <a:pt x="48" y="10"/>
                  <a:pt x="47" y="10"/>
                </a:cubicBezTo>
                <a:cubicBezTo>
                  <a:pt x="45" y="10"/>
                  <a:pt x="45" y="9"/>
                  <a:pt x="44" y="9"/>
                </a:cubicBezTo>
                <a:cubicBezTo>
                  <a:pt x="42" y="9"/>
                  <a:pt x="37" y="9"/>
                  <a:pt x="36" y="10"/>
                </a:cubicBezTo>
                <a:cubicBezTo>
                  <a:pt x="34" y="11"/>
                  <a:pt x="32" y="8"/>
                  <a:pt x="31" y="8"/>
                </a:cubicBezTo>
                <a:cubicBezTo>
                  <a:pt x="29" y="8"/>
                  <a:pt x="27" y="6"/>
                  <a:pt x="26" y="4"/>
                </a:cubicBezTo>
                <a:cubicBezTo>
                  <a:pt x="25" y="3"/>
                  <a:pt x="16" y="5"/>
                  <a:pt x="13" y="3"/>
                </a:cubicBezTo>
                <a:cubicBezTo>
                  <a:pt x="11" y="2"/>
                  <a:pt x="6" y="0"/>
                  <a:pt x="4" y="1"/>
                </a:cubicBezTo>
                <a:cubicBezTo>
                  <a:pt x="3" y="1"/>
                  <a:pt x="2" y="1"/>
                  <a:pt x="0" y="2"/>
                </a:cubicBezTo>
                <a:cubicBezTo>
                  <a:pt x="5" y="5"/>
                  <a:pt x="12" y="4"/>
                  <a:pt x="13" y="9"/>
                </a:cubicBezTo>
                <a:cubicBezTo>
                  <a:pt x="14" y="15"/>
                  <a:pt x="17" y="12"/>
                  <a:pt x="16" y="17"/>
                </a:cubicBezTo>
                <a:cubicBezTo>
                  <a:pt x="16" y="18"/>
                  <a:pt x="15" y="19"/>
                  <a:pt x="14" y="20"/>
                </a:cubicBezTo>
                <a:cubicBezTo>
                  <a:pt x="18" y="20"/>
                  <a:pt x="21" y="20"/>
                  <a:pt x="23" y="2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6615112" y="2901950"/>
            <a:ext cx="623887" cy="246062"/>
          </a:xfrm>
          <a:custGeom>
            <a:avLst/>
            <a:gdLst/>
            <a:ahLst/>
            <a:cxnLst/>
            <a:rect l="l" t="t" r="r" b="b"/>
            <a:pathLst>
              <a:path w="151" h="60" extrusionOk="0">
                <a:moveTo>
                  <a:pt x="147" y="42"/>
                </a:moveTo>
                <a:cubicBezTo>
                  <a:pt x="146" y="42"/>
                  <a:pt x="148" y="35"/>
                  <a:pt x="147" y="33"/>
                </a:cubicBezTo>
                <a:cubicBezTo>
                  <a:pt x="147" y="32"/>
                  <a:pt x="145" y="27"/>
                  <a:pt x="147" y="27"/>
                </a:cubicBezTo>
                <a:cubicBezTo>
                  <a:pt x="149" y="27"/>
                  <a:pt x="147" y="23"/>
                  <a:pt x="149" y="23"/>
                </a:cubicBezTo>
                <a:cubicBezTo>
                  <a:pt x="149" y="21"/>
                  <a:pt x="148" y="20"/>
                  <a:pt x="148" y="20"/>
                </a:cubicBezTo>
                <a:cubicBezTo>
                  <a:pt x="146" y="19"/>
                  <a:pt x="143" y="21"/>
                  <a:pt x="141" y="17"/>
                </a:cubicBezTo>
                <a:cubicBezTo>
                  <a:pt x="140" y="14"/>
                  <a:pt x="141" y="13"/>
                  <a:pt x="139" y="10"/>
                </a:cubicBezTo>
                <a:cubicBezTo>
                  <a:pt x="137" y="7"/>
                  <a:pt x="136" y="4"/>
                  <a:pt x="134" y="6"/>
                </a:cubicBezTo>
                <a:cubicBezTo>
                  <a:pt x="132" y="6"/>
                  <a:pt x="129" y="6"/>
                  <a:pt x="125" y="6"/>
                </a:cubicBezTo>
                <a:cubicBezTo>
                  <a:pt x="121" y="9"/>
                  <a:pt x="113" y="12"/>
                  <a:pt x="110" y="11"/>
                </a:cubicBezTo>
                <a:cubicBezTo>
                  <a:pt x="107" y="10"/>
                  <a:pt x="101" y="11"/>
                  <a:pt x="96" y="11"/>
                </a:cubicBezTo>
                <a:cubicBezTo>
                  <a:pt x="92" y="11"/>
                  <a:pt x="90" y="8"/>
                  <a:pt x="87" y="8"/>
                </a:cubicBezTo>
                <a:cubicBezTo>
                  <a:pt x="83" y="8"/>
                  <a:pt x="83" y="5"/>
                  <a:pt x="80" y="5"/>
                </a:cubicBezTo>
                <a:cubicBezTo>
                  <a:pt x="76" y="5"/>
                  <a:pt x="79" y="3"/>
                  <a:pt x="68" y="2"/>
                </a:cubicBezTo>
                <a:cubicBezTo>
                  <a:pt x="56" y="0"/>
                  <a:pt x="47" y="6"/>
                  <a:pt x="43" y="9"/>
                </a:cubicBezTo>
                <a:cubicBezTo>
                  <a:pt x="40" y="12"/>
                  <a:pt x="27" y="9"/>
                  <a:pt x="26" y="10"/>
                </a:cubicBezTo>
                <a:cubicBezTo>
                  <a:pt x="24" y="11"/>
                  <a:pt x="26" y="15"/>
                  <a:pt x="22" y="16"/>
                </a:cubicBezTo>
                <a:cubicBezTo>
                  <a:pt x="17" y="18"/>
                  <a:pt x="8" y="16"/>
                  <a:pt x="5" y="18"/>
                </a:cubicBezTo>
                <a:cubicBezTo>
                  <a:pt x="1" y="19"/>
                  <a:pt x="0" y="24"/>
                  <a:pt x="3" y="24"/>
                </a:cubicBezTo>
                <a:cubicBezTo>
                  <a:pt x="6" y="23"/>
                  <a:pt x="7" y="25"/>
                  <a:pt x="6" y="26"/>
                </a:cubicBezTo>
                <a:cubicBezTo>
                  <a:pt x="5" y="27"/>
                  <a:pt x="9" y="31"/>
                  <a:pt x="7" y="32"/>
                </a:cubicBezTo>
                <a:cubicBezTo>
                  <a:pt x="5" y="33"/>
                  <a:pt x="5" y="36"/>
                  <a:pt x="7" y="38"/>
                </a:cubicBezTo>
                <a:cubicBezTo>
                  <a:pt x="9" y="39"/>
                  <a:pt x="10" y="42"/>
                  <a:pt x="7" y="42"/>
                </a:cubicBezTo>
                <a:cubicBezTo>
                  <a:pt x="5" y="42"/>
                  <a:pt x="11" y="45"/>
                  <a:pt x="11" y="46"/>
                </a:cubicBezTo>
                <a:cubicBezTo>
                  <a:pt x="11" y="47"/>
                  <a:pt x="17" y="48"/>
                  <a:pt x="17" y="49"/>
                </a:cubicBezTo>
                <a:cubicBezTo>
                  <a:pt x="17" y="51"/>
                  <a:pt x="18" y="51"/>
                  <a:pt x="21" y="50"/>
                </a:cubicBezTo>
                <a:cubicBezTo>
                  <a:pt x="23" y="50"/>
                  <a:pt x="24" y="53"/>
                  <a:pt x="26" y="56"/>
                </a:cubicBezTo>
                <a:cubicBezTo>
                  <a:pt x="27" y="58"/>
                  <a:pt x="36" y="56"/>
                  <a:pt x="36" y="54"/>
                </a:cubicBezTo>
                <a:cubicBezTo>
                  <a:pt x="36" y="51"/>
                  <a:pt x="39" y="50"/>
                  <a:pt x="42" y="51"/>
                </a:cubicBezTo>
                <a:cubicBezTo>
                  <a:pt x="46" y="51"/>
                  <a:pt x="51" y="56"/>
                  <a:pt x="53" y="57"/>
                </a:cubicBezTo>
                <a:cubicBezTo>
                  <a:pt x="55" y="58"/>
                  <a:pt x="59" y="56"/>
                  <a:pt x="62" y="56"/>
                </a:cubicBezTo>
                <a:cubicBezTo>
                  <a:pt x="64" y="56"/>
                  <a:pt x="68" y="52"/>
                  <a:pt x="69" y="51"/>
                </a:cubicBezTo>
                <a:cubicBezTo>
                  <a:pt x="71" y="50"/>
                  <a:pt x="73" y="54"/>
                  <a:pt x="75" y="53"/>
                </a:cubicBezTo>
                <a:cubicBezTo>
                  <a:pt x="78" y="51"/>
                  <a:pt x="80" y="50"/>
                  <a:pt x="82" y="51"/>
                </a:cubicBezTo>
                <a:cubicBezTo>
                  <a:pt x="83" y="52"/>
                  <a:pt x="78" y="55"/>
                  <a:pt x="79" y="57"/>
                </a:cubicBezTo>
                <a:cubicBezTo>
                  <a:pt x="80" y="58"/>
                  <a:pt x="80" y="59"/>
                  <a:pt x="80" y="60"/>
                </a:cubicBezTo>
                <a:cubicBezTo>
                  <a:pt x="85" y="59"/>
                  <a:pt x="84" y="56"/>
                  <a:pt x="84" y="54"/>
                </a:cubicBezTo>
                <a:cubicBezTo>
                  <a:pt x="85" y="53"/>
                  <a:pt x="86" y="51"/>
                  <a:pt x="88" y="53"/>
                </a:cubicBezTo>
                <a:cubicBezTo>
                  <a:pt x="89" y="54"/>
                  <a:pt x="91" y="54"/>
                  <a:pt x="95" y="53"/>
                </a:cubicBezTo>
                <a:cubicBezTo>
                  <a:pt x="98" y="51"/>
                  <a:pt x="99" y="50"/>
                  <a:pt x="100" y="52"/>
                </a:cubicBezTo>
                <a:cubicBezTo>
                  <a:pt x="101" y="53"/>
                  <a:pt x="104" y="52"/>
                  <a:pt x="109" y="52"/>
                </a:cubicBezTo>
                <a:cubicBezTo>
                  <a:pt x="114" y="52"/>
                  <a:pt x="115" y="48"/>
                  <a:pt x="120" y="49"/>
                </a:cubicBezTo>
                <a:cubicBezTo>
                  <a:pt x="125" y="49"/>
                  <a:pt x="129" y="47"/>
                  <a:pt x="129" y="47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3" y="47"/>
                  <a:pt x="133" y="46"/>
                  <a:pt x="135" y="46"/>
                </a:cubicBezTo>
                <a:cubicBezTo>
                  <a:pt x="139" y="45"/>
                  <a:pt x="141" y="48"/>
                  <a:pt x="143" y="47"/>
                </a:cubicBezTo>
                <a:cubicBezTo>
                  <a:pt x="144" y="46"/>
                  <a:pt x="151" y="53"/>
                  <a:pt x="151" y="48"/>
                </a:cubicBezTo>
                <a:cubicBezTo>
                  <a:pt x="151" y="47"/>
                  <a:pt x="149" y="42"/>
                  <a:pt x="147" y="42"/>
                </a:cubicBezTo>
                <a:close/>
                <a:moveTo>
                  <a:pt x="13" y="11"/>
                </a:moveTo>
                <a:cubicBezTo>
                  <a:pt x="16" y="10"/>
                  <a:pt x="23" y="12"/>
                  <a:pt x="24" y="10"/>
                </a:cubicBezTo>
                <a:cubicBezTo>
                  <a:pt x="26" y="9"/>
                  <a:pt x="20" y="7"/>
                  <a:pt x="18" y="5"/>
                </a:cubicBezTo>
                <a:cubicBezTo>
                  <a:pt x="17" y="4"/>
                  <a:pt x="16" y="3"/>
                  <a:pt x="16" y="1"/>
                </a:cubicBezTo>
                <a:cubicBezTo>
                  <a:pt x="15" y="2"/>
                  <a:pt x="14" y="2"/>
                  <a:pt x="13" y="2"/>
                </a:cubicBezTo>
                <a:cubicBezTo>
                  <a:pt x="11" y="1"/>
                  <a:pt x="6" y="1"/>
                  <a:pt x="5" y="2"/>
                </a:cubicBezTo>
                <a:cubicBezTo>
                  <a:pt x="4" y="2"/>
                  <a:pt x="5" y="5"/>
                  <a:pt x="5" y="7"/>
                </a:cubicBezTo>
                <a:cubicBezTo>
                  <a:pt x="5" y="9"/>
                  <a:pt x="3" y="10"/>
                  <a:pt x="3" y="11"/>
                </a:cubicBezTo>
                <a:cubicBezTo>
                  <a:pt x="3" y="12"/>
                  <a:pt x="2" y="13"/>
                  <a:pt x="1" y="14"/>
                </a:cubicBezTo>
                <a:cubicBezTo>
                  <a:pt x="3" y="15"/>
                  <a:pt x="4" y="16"/>
                  <a:pt x="6" y="16"/>
                </a:cubicBezTo>
                <a:cubicBezTo>
                  <a:pt x="9" y="16"/>
                  <a:pt x="10" y="12"/>
                  <a:pt x="13" y="1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8358187" y="3152775"/>
            <a:ext cx="79375" cy="74612"/>
          </a:xfrm>
          <a:custGeom>
            <a:avLst/>
            <a:gdLst/>
            <a:ahLst/>
            <a:cxnLst/>
            <a:rect l="l" t="t" r="r" b="b"/>
            <a:pathLst>
              <a:path w="19" h="18" extrusionOk="0">
                <a:moveTo>
                  <a:pt x="9" y="0"/>
                </a:moveTo>
                <a:cubicBezTo>
                  <a:pt x="6" y="0"/>
                  <a:pt x="1" y="3"/>
                  <a:pt x="0" y="5"/>
                </a:cubicBezTo>
                <a:cubicBezTo>
                  <a:pt x="1" y="6"/>
                  <a:pt x="1" y="7"/>
                  <a:pt x="1" y="7"/>
                </a:cubicBezTo>
                <a:cubicBezTo>
                  <a:pt x="2" y="10"/>
                  <a:pt x="4" y="12"/>
                  <a:pt x="6" y="13"/>
                </a:cubicBezTo>
                <a:cubicBezTo>
                  <a:pt x="8" y="14"/>
                  <a:pt x="7" y="16"/>
                  <a:pt x="7" y="18"/>
                </a:cubicBezTo>
                <a:cubicBezTo>
                  <a:pt x="8" y="17"/>
                  <a:pt x="10" y="17"/>
                  <a:pt x="10" y="17"/>
                </a:cubicBezTo>
                <a:cubicBezTo>
                  <a:pt x="13" y="17"/>
                  <a:pt x="18" y="10"/>
                  <a:pt x="19" y="8"/>
                </a:cubicBezTo>
                <a:cubicBezTo>
                  <a:pt x="19" y="6"/>
                  <a:pt x="12" y="0"/>
                  <a:pt x="9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9858375" y="2878137"/>
            <a:ext cx="231775" cy="212725"/>
          </a:xfrm>
          <a:custGeom>
            <a:avLst/>
            <a:gdLst/>
            <a:ahLst/>
            <a:cxnLst/>
            <a:rect l="l" t="t" r="r" b="b"/>
            <a:pathLst>
              <a:path w="56" h="52" extrusionOk="0">
                <a:moveTo>
                  <a:pt x="53" y="2"/>
                </a:moveTo>
                <a:cubicBezTo>
                  <a:pt x="50" y="3"/>
                  <a:pt x="49" y="0"/>
                  <a:pt x="47" y="0"/>
                </a:cubicBezTo>
                <a:cubicBezTo>
                  <a:pt x="44" y="0"/>
                  <a:pt x="45" y="6"/>
                  <a:pt x="42" y="6"/>
                </a:cubicBezTo>
                <a:cubicBezTo>
                  <a:pt x="39" y="6"/>
                  <a:pt x="40" y="10"/>
                  <a:pt x="36" y="10"/>
                </a:cubicBezTo>
                <a:cubicBezTo>
                  <a:pt x="33" y="11"/>
                  <a:pt x="32" y="11"/>
                  <a:pt x="33" y="13"/>
                </a:cubicBezTo>
                <a:cubicBezTo>
                  <a:pt x="35" y="16"/>
                  <a:pt x="31" y="15"/>
                  <a:pt x="28" y="15"/>
                </a:cubicBezTo>
                <a:cubicBezTo>
                  <a:pt x="25" y="15"/>
                  <a:pt x="25" y="13"/>
                  <a:pt x="23" y="13"/>
                </a:cubicBezTo>
                <a:cubicBezTo>
                  <a:pt x="21" y="13"/>
                  <a:pt x="19" y="16"/>
                  <a:pt x="18" y="18"/>
                </a:cubicBezTo>
                <a:cubicBezTo>
                  <a:pt x="16" y="21"/>
                  <a:pt x="6" y="25"/>
                  <a:pt x="3" y="27"/>
                </a:cubicBezTo>
                <a:cubicBezTo>
                  <a:pt x="2" y="27"/>
                  <a:pt x="1" y="29"/>
                  <a:pt x="0" y="30"/>
                </a:cubicBezTo>
                <a:cubicBezTo>
                  <a:pt x="4" y="31"/>
                  <a:pt x="8" y="33"/>
                  <a:pt x="9" y="35"/>
                </a:cubicBezTo>
                <a:cubicBezTo>
                  <a:pt x="12" y="38"/>
                  <a:pt x="7" y="41"/>
                  <a:pt x="5" y="44"/>
                </a:cubicBezTo>
                <a:cubicBezTo>
                  <a:pt x="3" y="46"/>
                  <a:pt x="6" y="46"/>
                  <a:pt x="6" y="48"/>
                </a:cubicBezTo>
                <a:cubicBezTo>
                  <a:pt x="6" y="51"/>
                  <a:pt x="9" y="52"/>
                  <a:pt x="10" y="50"/>
                </a:cubicBezTo>
                <a:cubicBezTo>
                  <a:pt x="11" y="49"/>
                  <a:pt x="13" y="49"/>
                  <a:pt x="16" y="49"/>
                </a:cubicBezTo>
                <a:cubicBezTo>
                  <a:pt x="17" y="49"/>
                  <a:pt x="18" y="50"/>
                  <a:pt x="18" y="50"/>
                </a:cubicBezTo>
                <a:cubicBezTo>
                  <a:pt x="20" y="49"/>
                  <a:pt x="22" y="47"/>
                  <a:pt x="23" y="47"/>
                </a:cubicBezTo>
                <a:cubicBezTo>
                  <a:pt x="24" y="45"/>
                  <a:pt x="27" y="45"/>
                  <a:pt x="30" y="45"/>
                </a:cubicBezTo>
                <a:cubicBezTo>
                  <a:pt x="32" y="45"/>
                  <a:pt x="33" y="45"/>
                  <a:pt x="35" y="44"/>
                </a:cubicBezTo>
                <a:cubicBezTo>
                  <a:pt x="32" y="40"/>
                  <a:pt x="29" y="38"/>
                  <a:pt x="27" y="37"/>
                </a:cubicBezTo>
                <a:cubicBezTo>
                  <a:pt x="25" y="35"/>
                  <a:pt x="26" y="31"/>
                  <a:pt x="30" y="30"/>
                </a:cubicBezTo>
                <a:cubicBezTo>
                  <a:pt x="33" y="29"/>
                  <a:pt x="41" y="23"/>
                  <a:pt x="44" y="21"/>
                </a:cubicBezTo>
                <a:cubicBezTo>
                  <a:pt x="46" y="20"/>
                  <a:pt x="45" y="15"/>
                  <a:pt x="47" y="11"/>
                </a:cubicBezTo>
                <a:cubicBezTo>
                  <a:pt x="48" y="9"/>
                  <a:pt x="52" y="6"/>
                  <a:pt x="56" y="3"/>
                </a:cubicBezTo>
                <a:cubicBezTo>
                  <a:pt x="55" y="2"/>
                  <a:pt x="54" y="2"/>
                  <a:pt x="53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8429625" y="3357562"/>
            <a:ext cx="255587" cy="149225"/>
          </a:xfrm>
          <a:custGeom>
            <a:avLst/>
            <a:gdLst/>
            <a:ahLst/>
            <a:cxnLst/>
            <a:rect l="l" t="t" r="r" b="b"/>
            <a:pathLst>
              <a:path w="62" h="36" extrusionOk="0">
                <a:moveTo>
                  <a:pt x="61" y="23"/>
                </a:moveTo>
                <a:cubicBezTo>
                  <a:pt x="60" y="23"/>
                  <a:pt x="59" y="23"/>
                  <a:pt x="59" y="23"/>
                </a:cubicBezTo>
                <a:cubicBezTo>
                  <a:pt x="54" y="23"/>
                  <a:pt x="51" y="21"/>
                  <a:pt x="48" y="21"/>
                </a:cubicBezTo>
                <a:cubicBezTo>
                  <a:pt x="45" y="21"/>
                  <a:pt x="36" y="18"/>
                  <a:pt x="33" y="15"/>
                </a:cubicBezTo>
                <a:cubicBezTo>
                  <a:pt x="29" y="12"/>
                  <a:pt x="19" y="5"/>
                  <a:pt x="16" y="3"/>
                </a:cubicBezTo>
                <a:cubicBezTo>
                  <a:pt x="14" y="0"/>
                  <a:pt x="10" y="0"/>
                  <a:pt x="10" y="1"/>
                </a:cubicBezTo>
                <a:cubicBezTo>
                  <a:pt x="10" y="3"/>
                  <a:pt x="8" y="3"/>
                  <a:pt x="5" y="3"/>
                </a:cubicBezTo>
                <a:cubicBezTo>
                  <a:pt x="4" y="4"/>
                  <a:pt x="1" y="6"/>
                  <a:pt x="1" y="8"/>
                </a:cubicBezTo>
                <a:cubicBezTo>
                  <a:pt x="1" y="9"/>
                  <a:pt x="0" y="12"/>
                  <a:pt x="0" y="14"/>
                </a:cubicBezTo>
                <a:cubicBezTo>
                  <a:pt x="0" y="15"/>
                  <a:pt x="3" y="15"/>
                  <a:pt x="4" y="17"/>
                </a:cubicBezTo>
                <a:cubicBezTo>
                  <a:pt x="5" y="18"/>
                  <a:pt x="10" y="19"/>
                  <a:pt x="11" y="20"/>
                </a:cubicBezTo>
                <a:cubicBezTo>
                  <a:pt x="11" y="21"/>
                  <a:pt x="14" y="23"/>
                  <a:pt x="17" y="23"/>
                </a:cubicBezTo>
                <a:cubicBezTo>
                  <a:pt x="19" y="23"/>
                  <a:pt x="22" y="26"/>
                  <a:pt x="23" y="27"/>
                </a:cubicBezTo>
                <a:cubicBezTo>
                  <a:pt x="24" y="28"/>
                  <a:pt x="29" y="26"/>
                  <a:pt x="31" y="26"/>
                </a:cubicBezTo>
                <a:cubicBezTo>
                  <a:pt x="32" y="26"/>
                  <a:pt x="35" y="29"/>
                  <a:pt x="35" y="30"/>
                </a:cubicBezTo>
                <a:cubicBezTo>
                  <a:pt x="36" y="32"/>
                  <a:pt x="44" y="33"/>
                  <a:pt x="46" y="34"/>
                </a:cubicBezTo>
                <a:cubicBezTo>
                  <a:pt x="48" y="36"/>
                  <a:pt x="58" y="35"/>
                  <a:pt x="60" y="33"/>
                </a:cubicBezTo>
                <a:cubicBezTo>
                  <a:pt x="62" y="31"/>
                  <a:pt x="60" y="28"/>
                  <a:pt x="60" y="25"/>
                </a:cubicBezTo>
                <a:cubicBezTo>
                  <a:pt x="60" y="24"/>
                  <a:pt x="60" y="23"/>
                  <a:pt x="61" y="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8801100" y="3424237"/>
            <a:ext cx="280987" cy="623887"/>
          </a:xfrm>
          <a:custGeom>
            <a:avLst/>
            <a:gdLst/>
            <a:ahLst/>
            <a:cxnLst/>
            <a:rect l="l" t="t" r="r" b="b"/>
            <a:pathLst>
              <a:path w="68" h="152" extrusionOk="0">
                <a:moveTo>
                  <a:pt x="55" y="139"/>
                </a:moveTo>
                <a:cubicBezTo>
                  <a:pt x="55" y="135"/>
                  <a:pt x="53" y="135"/>
                  <a:pt x="53" y="133"/>
                </a:cubicBezTo>
                <a:cubicBezTo>
                  <a:pt x="53" y="130"/>
                  <a:pt x="53" y="126"/>
                  <a:pt x="49" y="123"/>
                </a:cubicBezTo>
                <a:cubicBezTo>
                  <a:pt x="46" y="120"/>
                  <a:pt x="45" y="116"/>
                  <a:pt x="47" y="114"/>
                </a:cubicBezTo>
                <a:cubicBezTo>
                  <a:pt x="48" y="113"/>
                  <a:pt x="47" y="108"/>
                  <a:pt x="48" y="108"/>
                </a:cubicBezTo>
                <a:cubicBezTo>
                  <a:pt x="49" y="109"/>
                  <a:pt x="50" y="106"/>
                  <a:pt x="48" y="105"/>
                </a:cubicBezTo>
                <a:cubicBezTo>
                  <a:pt x="46" y="104"/>
                  <a:pt x="48" y="100"/>
                  <a:pt x="47" y="99"/>
                </a:cubicBezTo>
                <a:cubicBezTo>
                  <a:pt x="45" y="99"/>
                  <a:pt x="41" y="93"/>
                  <a:pt x="41" y="92"/>
                </a:cubicBezTo>
                <a:cubicBezTo>
                  <a:pt x="41" y="90"/>
                  <a:pt x="42" y="81"/>
                  <a:pt x="42" y="79"/>
                </a:cubicBezTo>
                <a:cubicBezTo>
                  <a:pt x="42" y="77"/>
                  <a:pt x="46" y="77"/>
                  <a:pt x="47" y="77"/>
                </a:cubicBezTo>
                <a:cubicBezTo>
                  <a:pt x="48" y="77"/>
                  <a:pt x="51" y="77"/>
                  <a:pt x="53" y="75"/>
                </a:cubicBezTo>
                <a:cubicBezTo>
                  <a:pt x="54" y="73"/>
                  <a:pt x="59" y="72"/>
                  <a:pt x="60" y="71"/>
                </a:cubicBezTo>
                <a:cubicBezTo>
                  <a:pt x="61" y="69"/>
                  <a:pt x="64" y="69"/>
                  <a:pt x="64" y="67"/>
                </a:cubicBezTo>
                <a:cubicBezTo>
                  <a:pt x="64" y="65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7" y="60"/>
                  <a:pt x="65" y="61"/>
                </a:cubicBezTo>
                <a:cubicBezTo>
                  <a:pt x="61" y="63"/>
                  <a:pt x="59" y="61"/>
                  <a:pt x="60" y="59"/>
                </a:cubicBezTo>
                <a:cubicBezTo>
                  <a:pt x="60" y="56"/>
                  <a:pt x="57" y="56"/>
                  <a:pt x="55" y="56"/>
                </a:cubicBezTo>
                <a:cubicBezTo>
                  <a:pt x="53" y="56"/>
                  <a:pt x="55" y="53"/>
                  <a:pt x="55" y="51"/>
                </a:cubicBezTo>
                <a:cubicBezTo>
                  <a:pt x="56" y="49"/>
                  <a:pt x="55" y="48"/>
                  <a:pt x="52" y="47"/>
                </a:cubicBezTo>
                <a:cubicBezTo>
                  <a:pt x="50" y="47"/>
                  <a:pt x="49" y="42"/>
                  <a:pt x="50" y="41"/>
                </a:cubicBezTo>
                <a:cubicBezTo>
                  <a:pt x="51" y="39"/>
                  <a:pt x="45" y="38"/>
                  <a:pt x="42" y="39"/>
                </a:cubicBezTo>
                <a:cubicBezTo>
                  <a:pt x="40" y="41"/>
                  <a:pt x="42" y="37"/>
                  <a:pt x="41" y="36"/>
                </a:cubicBezTo>
                <a:cubicBezTo>
                  <a:pt x="40" y="34"/>
                  <a:pt x="44" y="28"/>
                  <a:pt x="48" y="24"/>
                </a:cubicBezTo>
                <a:cubicBezTo>
                  <a:pt x="51" y="21"/>
                  <a:pt x="50" y="16"/>
                  <a:pt x="50" y="13"/>
                </a:cubicBezTo>
                <a:cubicBezTo>
                  <a:pt x="50" y="9"/>
                  <a:pt x="48" y="9"/>
                  <a:pt x="46" y="9"/>
                </a:cubicBezTo>
                <a:cubicBezTo>
                  <a:pt x="45" y="9"/>
                  <a:pt x="45" y="6"/>
                  <a:pt x="45" y="4"/>
                </a:cubicBezTo>
                <a:cubicBezTo>
                  <a:pt x="45" y="2"/>
                  <a:pt x="41" y="0"/>
                  <a:pt x="39" y="2"/>
                </a:cubicBezTo>
                <a:cubicBezTo>
                  <a:pt x="39" y="2"/>
                  <a:pt x="38" y="2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7" y="6"/>
                  <a:pt x="36" y="6"/>
                </a:cubicBezTo>
                <a:cubicBezTo>
                  <a:pt x="35" y="7"/>
                  <a:pt x="35" y="9"/>
                  <a:pt x="37" y="12"/>
                </a:cubicBezTo>
                <a:cubicBezTo>
                  <a:pt x="39" y="15"/>
                  <a:pt x="34" y="13"/>
                  <a:pt x="33" y="12"/>
                </a:cubicBezTo>
                <a:cubicBezTo>
                  <a:pt x="33" y="10"/>
                  <a:pt x="29" y="13"/>
                  <a:pt x="27" y="15"/>
                </a:cubicBezTo>
                <a:cubicBezTo>
                  <a:pt x="24" y="17"/>
                  <a:pt x="21" y="18"/>
                  <a:pt x="21" y="21"/>
                </a:cubicBezTo>
                <a:cubicBezTo>
                  <a:pt x="21" y="25"/>
                  <a:pt x="18" y="28"/>
                  <a:pt x="19" y="31"/>
                </a:cubicBezTo>
                <a:cubicBezTo>
                  <a:pt x="20" y="34"/>
                  <a:pt x="16" y="39"/>
                  <a:pt x="16" y="41"/>
                </a:cubicBezTo>
                <a:cubicBezTo>
                  <a:pt x="16" y="42"/>
                  <a:pt x="11" y="40"/>
                  <a:pt x="10" y="40"/>
                </a:cubicBezTo>
                <a:cubicBezTo>
                  <a:pt x="9" y="40"/>
                  <a:pt x="9" y="46"/>
                  <a:pt x="8" y="48"/>
                </a:cubicBezTo>
                <a:cubicBezTo>
                  <a:pt x="7" y="50"/>
                  <a:pt x="8" y="57"/>
                  <a:pt x="6" y="57"/>
                </a:cubicBezTo>
                <a:cubicBezTo>
                  <a:pt x="4" y="57"/>
                  <a:pt x="2" y="63"/>
                  <a:pt x="2" y="63"/>
                </a:cubicBezTo>
                <a:cubicBezTo>
                  <a:pt x="2" y="63"/>
                  <a:pt x="1" y="64"/>
                  <a:pt x="0" y="65"/>
                </a:cubicBezTo>
                <a:cubicBezTo>
                  <a:pt x="1" y="69"/>
                  <a:pt x="4" y="72"/>
                  <a:pt x="7" y="73"/>
                </a:cubicBezTo>
                <a:cubicBezTo>
                  <a:pt x="12" y="75"/>
                  <a:pt x="15" y="85"/>
                  <a:pt x="16" y="90"/>
                </a:cubicBezTo>
                <a:cubicBezTo>
                  <a:pt x="18" y="95"/>
                  <a:pt x="17" y="100"/>
                  <a:pt x="15" y="103"/>
                </a:cubicBezTo>
                <a:cubicBezTo>
                  <a:pt x="13" y="105"/>
                  <a:pt x="16" y="106"/>
                  <a:pt x="18" y="107"/>
                </a:cubicBezTo>
                <a:cubicBezTo>
                  <a:pt x="21" y="108"/>
                  <a:pt x="24" y="109"/>
                  <a:pt x="26" y="106"/>
                </a:cubicBezTo>
                <a:cubicBezTo>
                  <a:pt x="28" y="103"/>
                  <a:pt x="32" y="101"/>
                  <a:pt x="33" y="98"/>
                </a:cubicBezTo>
                <a:cubicBezTo>
                  <a:pt x="34" y="95"/>
                  <a:pt x="36" y="99"/>
                  <a:pt x="37" y="101"/>
                </a:cubicBezTo>
                <a:cubicBezTo>
                  <a:pt x="39" y="103"/>
                  <a:pt x="40" y="106"/>
                  <a:pt x="40" y="110"/>
                </a:cubicBezTo>
                <a:cubicBezTo>
                  <a:pt x="41" y="114"/>
                  <a:pt x="41" y="124"/>
                  <a:pt x="45" y="127"/>
                </a:cubicBezTo>
                <a:cubicBezTo>
                  <a:pt x="48" y="131"/>
                  <a:pt x="49" y="138"/>
                  <a:pt x="48" y="140"/>
                </a:cubicBezTo>
                <a:cubicBezTo>
                  <a:pt x="47" y="143"/>
                  <a:pt x="49" y="147"/>
                  <a:pt x="49" y="150"/>
                </a:cubicBezTo>
                <a:cubicBezTo>
                  <a:pt x="49" y="150"/>
                  <a:pt x="48" y="151"/>
                  <a:pt x="48" y="152"/>
                </a:cubicBezTo>
                <a:cubicBezTo>
                  <a:pt x="51" y="152"/>
                  <a:pt x="55" y="139"/>
                  <a:pt x="55" y="1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8701087" y="3436937"/>
            <a:ext cx="104775" cy="60325"/>
          </a:xfrm>
          <a:custGeom>
            <a:avLst/>
            <a:gdLst/>
            <a:ahLst/>
            <a:cxnLst/>
            <a:rect l="l" t="t" r="r" b="b"/>
            <a:pathLst>
              <a:path w="25" h="15" extrusionOk="0">
                <a:moveTo>
                  <a:pt x="24" y="5"/>
                </a:moveTo>
                <a:cubicBezTo>
                  <a:pt x="19" y="0"/>
                  <a:pt x="18" y="4"/>
                  <a:pt x="14" y="2"/>
                </a:cubicBezTo>
                <a:cubicBezTo>
                  <a:pt x="11" y="0"/>
                  <a:pt x="9" y="0"/>
                  <a:pt x="8" y="1"/>
                </a:cubicBezTo>
                <a:cubicBezTo>
                  <a:pt x="6" y="2"/>
                  <a:pt x="4" y="2"/>
                  <a:pt x="2" y="6"/>
                </a:cubicBezTo>
                <a:cubicBezTo>
                  <a:pt x="2" y="7"/>
                  <a:pt x="1" y="9"/>
                  <a:pt x="0" y="10"/>
                </a:cubicBezTo>
                <a:cubicBezTo>
                  <a:pt x="1" y="11"/>
                  <a:pt x="2" y="12"/>
                  <a:pt x="2" y="11"/>
                </a:cubicBezTo>
                <a:cubicBezTo>
                  <a:pt x="4" y="11"/>
                  <a:pt x="5" y="13"/>
                  <a:pt x="8" y="13"/>
                </a:cubicBezTo>
                <a:cubicBezTo>
                  <a:pt x="10" y="12"/>
                  <a:pt x="12" y="14"/>
                  <a:pt x="15" y="13"/>
                </a:cubicBezTo>
                <a:cubicBezTo>
                  <a:pt x="19" y="12"/>
                  <a:pt x="22" y="15"/>
                  <a:pt x="23" y="12"/>
                </a:cubicBezTo>
                <a:cubicBezTo>
                  <a:pt x="25" y="10"/>
                  <a:pt x="22" y="5"/>
                  <a:pt x="22" y="5"/>
                </a:cubicBezTo>
                <a:cubicBezTo>
                  <a:pt x="22" y="5"/>
                  <a:pt x="23" y="5"/>
                  <a:pt x="24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9118600" y="3608387"/>
            <a:ext cx="244475" cy="509587"/>
          </a:xfrm>
          <a:custGeom>
            <a:avLst/>
            <a:gdLst/>
            <a:ahLst/>
            <a:cxnLst/>
            <a:rect l="l" t="t" r="r" b="b"/>
            <a:pathLst>
              <a:path w="59" h="124" extrusionOk="0">
                <a:moveTo>
                  <a:pt x="44" y="15"/>
                </a:moveTo>
                <a:cubicBezTo>
                  <a:pt x="42" y="15"/>
                  <a:pt x="36" y="11"/>
                  <a:pt x="36" y="9"/>
                </a:cubicBezTo>
                <a:cubicBezTo>
                  <a:pt x="36" y="8"/>
                  <a:pt x="39" y="5"/>
                  <a:pt x="34" y="5"/>
                </a:cubicBezTo>
                <a:cubicBezTo>
                  <a:pt x="29" y="4"/>
                  <a:pt x="28" y="2"/>
                  <a:pt x="27" y="1"/>
                </a:cubicBezTo>
                <a:cubicBezTo>
                  <a:pt x="26" y="0"/>
                  <a:pt x="22" y="3"/>
                  <a:pt x="21" y="5"/>
                </a:cubicBezTo>
                <a:cubicBezTo>
                  <a:pt x="19" y="8"/>
                  <a:pt x="18" y="5"/>
                  <a:pt x="15" y="6"/>
                </a:cubicBezTo>
                <a:cubicBezTo>
                  <a:pt x="12" y="8"/>
                  <a:pt x="10" y="4"/>
                  <a:pt x="8" y="6"/>
                </a:cubicBezTo>
                <a:cubicBezTo>
                  <a:pt x="7" y="8"/>
                  <a:pt x="4" y="5"/>
                  <a:pt x="2" y="7"/>
                </a:cubicBezTo>
                <a:cubicBezTo>
                  <a:pt x="2" y="8"/>
                  <a:pt x="1" y="8"/>
                  <a:pt x="0" y="9"/>
                </a:cubicBezTo>
                <a:cubicBezTo>
                  <a:pt x="1" y="10"/>
                  <a:pt x="3" y="12"/>
                  <a:pt x="3" y="13"/>
                </a:cubicBezTo>
                <a:cubicBezTo>
                  <a:pt x="3" y="15"/>
                  <a:pt x="7" y="16"/>
                  <a:pt x="7" y="19"/>
                </a:cubicBezTo>
                <a:cubicBezTo>
                  <a:pt x="7" y="21"/>
                  <a:pt x="12" y="24"/>
                  <a:pt x="14" y="23"/>
                </a:cubicBezTo>
                <a:cubicBezTo>
                  <a:pt x="15" y="21"/>
                  <a:pt x="19" y="20"/>
                  <a:pt x="19" y="24"/>
                </a:cubicBezTo>
                <a:cubicBezTo>
                  <a:pt x="20" y="28"/>
                  <a:pt x="22" y="28"/>
                  <a:pt x="22" y="30"/>
                </a:cubicBezTo>
                <a:cubicBezTo>
                  <a:pt x="22" y="33"/>
                  <a:pt x="17" y="31"/>
                  <a:pt x="16" y="34"/>
                </a:cubicBezTo>
                <a:cubicBezTo>
                  <a:pt x="15" y="36"/>
                  <a:pt x="24" y="39"/>
                  <a:pt x="24" y="41"/>
                </a:cubicBezTo>
                <a:cubicBezTo>
                  <a:pt x="24" y="43"/>
                  <a:pt x="27" y="46"/>
                  <a:pt x="28" y="48"/>
                </a:cubicBezTo>
                <a:cubicBezTo>
                  <a:pt x="29" y="51"/>
                  <a:pt x="34" y="54"/>
                  <a:pt x="35" y="57"/>
                </a:cubicBezTo>
                <a:cubicBezTo>
                  <a:pt x="36" y="60"/>
                  <a:pt x="40" y="62"/>
                  <a:pt x="42" y="63"/>
                </a:cubicBezTo>
                <a:cubicBezTo>
                  <a:pt x="43" y="65"/>
                  <a:pt x="44" y="68"/>
                  <a:pt x="43" y="71"/>
                </a:cubicBezTo>
                <a:cubicBezTo>
                  <a:pt x="43" y="74"/>
                  <a:pt x="43" y="80"/>
                  <a:pt x="46" y="85"/>
                </a:cubicBezTo>
                <a:cubicBezTo>
                  <a:pt x="49" y="89"/>
                  <a:pt x="42" y="91"/>
                  <a:pt x="40" y="94"/>
                </a:cubicBezTo>
                <a:cubicBezTo>
                  <a:pt x="38" y="96"/>
                  <a:pt x="39" y="100"/>
                  <a:pt x="33" y="98"/>
                </a:cubicBezTo>
                <a:cubicBezTo>
                  <a:pt x="27" y="97"/>
                  <a:pt x="34" y="104"/>
                  <a:pt x="33" y="106"/>
                </a:cubicBezTo>
                <a:cubicBezTo>
                  <a:pt x="32" y="108"/>
                  <a:pt x="24" y="104"/>
                  <a:pt x="24" y="106"/>
                </a:cubicBezTo>
                <a:cubicBezTo>
                  <a:pt x="24" y="107"/>
                  <a:pt x="21" y="108"/>
                  <a:pt x="19" y="109"/>
                </a:cubicBezTo>
                <a:cubicBezTo>
                  <a:pt x="20" y="111"/>
                  <a:pt x="21" y="111"/>
                  <a:pt x="22" y="112"/>
                </a:cubicBezTo>
                <a:cubicBezTo>
                  <a:pt x="24" y="113"/>
                  <a:pt x="20" y="115"/>
                  <a:pt x="20" y="119"/>
                </a:cubicBezTo>
                <a:cubicBezTo>
                  <a:pt x="20" y="123"/>
                  <a:pt x="23" y="124"/>
                  <a:pt x="24" y="122"/>
                </a:cubicBezTo>
                <a:cubicBezTo>
                  <a:pt x="25" y="121"/>
                  <a:pt x="30" y="117"/>
                  <a:pt x="32" y="117"/>
                </a:cubicBezTo>
                <a:cubicBezTo>
                  <a:pt x="33" y="116"/>
                  <a:pt x="32" y="114"/>
                  <a:pt x="33" y="114"/>
                </a:cubicBezTo>
                <a:cubicBezTo>
                  <a:pt x="35" y="114"/>
                  <a:pt x="35" y="111"/>
                  <a:pt x="36" y="109"/>
                </a:cubicBezTo>
                <a:cubicBezTo>
                  <a:pt x="36" y="108"/>
                  <a:pt x="38" y="108"/>
                  <a:pt x="41" y="109"/>
                </a:cubicBezTo>
                <a:cubicBezTo>
                  <a:pt x="43" y="109"/>
                  <a:pt x="47" y="106"/>
                  <a:pt x="52" y="103"/>
                </a:cubicBezTo>
                <a:cubicBezTo>
                  <a:pt x="56" y="101"/>
                  <a:pt x="56" y="100"/>
                  <a:pt x="58" y="93"/>
                </a:cubicBezTo>
                <a:cubicBezTo>
                  <a:pt x="59" y="85"/>
                  <a:pt x="56" y="76"/>
                  <a:pt x="56" y="74"/>
                </a:cubicBezTo>
                <a:cubicBezTo>
                  <a:pt x="56" y="72"/>
                  <a:pt x="50" y="61"/>
                  <a:pt x="48" y="61"/>
                </a:cubicBezTo>
                <a:cubicBezTo>
                  <a:pt x="46" y="61"/>
                  <a:pt x="37" y="52"/>
                  <a:pt x="35" y="50"/>
                </a:cubicBezTo>
                <a:cubicBezTo>
                  <a:pt x="34" y="49"/>
                  <a:pt x="34" y="46"/>
                  <a:pt x="32" y="44"/>
                </a:cubicBezTo>
                <a:cubicBezTo>
                  <a:pt x="29" y="42"/>
                  <a:pt x="29" y="37"/>
                  <a:pt x="30" y="33"/>
                </a:cubicBezTo>
                <a:cubicBezTo>
                  <a:pt x="30" y="30"/>
                  <a:pt x="36" y="29"/>
                  <a:pt x="35" y="26"/>
                </a:cubicBezTo>
                <a:cubicBezTo>
                  <a:pt x="35" y="24"/>
                  <a:pt x="36" y="22"/>
                  <a:pt x="39" y="22"/>
                </a:cubicBezTo>
                <a:cubicBezTo>
                  <a:pt x="41" y="21"/>
                  <a:pt x="44" y="19"/>
                  <a:pt x="45" y="17"/>
                </a:cubicBezTo>
                <a:cubicBezTo>
                  <a:pt x="45" y="17"/>
                  <a:pt x="45" y="17"/>
                  <a:pt x="46" y="17"/>
                </a:cubicBezTo>
                <a:cubicBezTo>
                  <a:pt x="45" y="16"/>
                  <a:pt x="44" y="16"/>
                  <a:pt x="44" y="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9118600" y="3913187"/>
            <a:ext cx="203200" cy="142875"/>
          </a:xfrm>
          <a:custGeom>
            <a:avLst/>
            <a:gdLst/>
            <a:ahLst/>
            <a:cxnLst/>
            <a:rect l="l" t="t" r="r" b="b"/>
            <a:pathLst>
              <a:path w="49" h="35" extrusionOk="0">
                <a:moveTo>
                  <a:pt x="24" y="32"/>
                </a:moveTo>
                <a:cubicBezTo>
                  <a:pt x="24" y="30"/>
                  <a:pt x="32" y="34"/>
                  <a:pt x="33" y="32"/>
                </a:cubicBezTo>
                <a:cubicBezTo>
                  <a:pt x="34" y="30"/>
                  <a:pt x="27" y="23"/>
                  <a:pt x="33" y="24"/>
                </a:cubicBezTo>
                <a:cubicBezTo>
                  <a:pt x="39" y="26"/>
                  <a:pt x="38" y="22"/>
                  <a:pt x="40" y="20"/>
                </a:cubicBezTo>
                <a:cubicBezTo>
                  <a:pt x="42" y="17"/>
                  <a:pt x="49" y="15"/>
                  <a:pt x="46" y="11"/>
                </a:cubicBezTo>
                <a:cubicBezTo>
                  <a:pt x="44" y="7"/>
                  <a:pt x="43" y="4"/>
                  <a:pt x="43" y="1"/>
                </a:cubicBezTo>
                <a:cubicBezTo>
                  <a:pt x="41" y="2"/>
                  <a:pt x="39" y="2"/>
                  <a:pt x="37" y="2"/>
                </a:cubicBezTo>
                <a:cubicBezTo>
                  <a:pt x="36" y="1"/>
                  <a:pt x="32" y="1"/>
                  <a:pt x="32" y="4"/>
                </a:cubicBezTo>
                <a:cubicBezTo>
                  <a:pt x="32" y="6"/>
                  <a:pt x="29" y="7"/>
                  <a:pt x="29" y="6"/>
                </a:cubicBezTo>
                <a:cubicBezTo>
                  <a:pt x="30" y="4"/>
                  <a:pt x="27" y="5"/>
                  <a:pt x="25" y="2"/>
                </a:cubicBezTo>
                <a:cubicBezTo>
                  <a:pt x="23" y="0"/>
                  <a:pt x="17" y="3"/>
                  <a:pt x="14" y="2"/>
                </a:cubicBezTo>
                <a:cubicBezTo>
                  <a:pt x="11" y="1"/>
                  <a:pt x="6" y="4"/>
                  <a:pt x="3" y="8"/>
                </a:cubicBezTo>
                <a:cubicBezTo>
                  <a:pt x="0" y="11"/>
                  <a:pt x="3" y="11"/>
                  <a:pt x="3" y="15"/>
                </a:cubicBezTo>
                <a:cubicBezTo>
                  <a:pt x="3" y="18"/>
                  <a:pt x="5" y="18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7" y="23"/>
                  <a:pt x="6" y="26"/>
                  <a:pt x="6" y="28"/>
                </a:cubicBezTo>
                <a:cubicBezTo>
                  <a:pt x="7" y="31"/>
                  <a:pt x="10" y="29"/>
                  <a:pt x="11" y="29"/>
                </a:cubicBezTo>
                <a:cubicBezTo>
                  <a:pt x="13" y="29"/>
                  <a:pt x="10" y="32"/>
                  <a:pt x="12" y="34"/>
                </a:cubicBezTo>
                <a:cubicBezTo>
                  <a:pt x="13" y="35"/>
                  <a:pt x="17" y="32"/>
                  <a:pt x="18" y="34"/>
                </a:cubicBezTo>
                <a:cubicBezTo>
                  <a:pt x="18" y="35"/>
                  <a:pt x="19" y="35"/>
                  <a:pt x="19" y="35"/>
                </a:cubicBezTo>
                <a:cubicBezTo>
                  <a:pt x="21" y="34"/>
                  <a:pt x="24" y="33"/>
                  <a:pt x="24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9053512" y="3641725"/>
            <a:ext cx="247650" cy="300037"/>
          </a:xfrm>
          <a:custGeom>
            <a:avLst/>
            <a:gdLst/>
            <a:ahLst/>
            <a:cxnLst/>
            <a:rect l="l" t="t" r="r" b="b"/>
            <a:pathLst>
              <a:path w="60" h="73" extrusionOk="0">
                <a:moveTo>
                  <a:pt x="40" y="33"/>
                </a:moveTo>
                <a:cubicBezTo>
                  <a:pt x="40" y="31"/>
                  <a:pt x="31" y="28"/>
                  <a:pt x="32" y="26"/>
                </a:cubicBezTo>
                <a:cubicBezTo>
                  <a:pt x="33" y="23"/>
                  <a:pt x="38" y="25"/>
                  <a:pt x="38" y="22"/>
                </a:cubicBezTo>
                <a:cubicBezTo>
                  <a:pt x="38" y="20"/>
                  <a:pt x="36" y="20"/>
                  <a:pt x="35" y="16"/>
                </a:cubicBezTo>
                <a:cubicBezTo>
                  <a:pt x="35" y="12"/>
                  <a:pt x="31" y="13"/>
                  <a:pt x="30" y="15"/>
                </a:cubicBezTo>
                <a:cubicBezTo>
                  <a:pt x="28" y="16"/>
                  <a:pt x="23" y="13"/>
                  <a:pt x="23" y="11"/>
                </a:cubicBezTo>
                <a:cubicBezTo>
                  <a:pt x="23" y="8"/>
                  <a:pt x="19" y="7"/>
                  <a:pt x="19" y="5"/>
                </a:cubicBezTo>
                <a:cubicBezTo>
                  <a:pt x="19" y="4"/>
                  <a:pt x="17" y="2"/>
                  <a:pt x="16" y="1"/>
                </a:cubicBezTo>
                <a:cubicBezTo>
                  <a:pt x="15" y="1"/>
                  <a:pt x="13" y="1"/>
                  <a:pt x="13" y="1"/>
                </a:cubicBezTo>
                <a:cubicBezTo>
                  <a:pt x="12" y="0"/>
                  <a:pt x="11" y="4"/>
                  <a:pt x="12" y="5"/>
                </a:cubicBezTo>
                <a:cubicBezTo>
                  <a:pt x="13" y="6"/>
                  <a:pt x="14" y="12"/>
                  <a:pt x="11" y="11"/>
                </a:cubicBezTo>
                <a:cubicBezTo>
                  <a:pt x="9" y="11"/>
                  <a:pt x="9" y="7"/>
                  <a:pt x="7" y="7"/>
                </a:cubicBezTo>
                <a:cubicBezTo>
                  <a:pt x="7" y="7"/>
                  <a:pt x="3" y="12"/>
                  <a:pt x="3" y="14"/>
                </a:cubicBezTo>
                <a:cubicBezTo>
                  <a:pt x="3" y="15"/>
                  <a:pt x="1" y="16"/>
                  <a:pt x="0" y="16"/>
                </a:cubicBezTo>
                <a:cubicBezTo>
                  <a:pt x="1" y="17"/>
                  <a:pt x="2" y="18"/>
                  <a:pt x="2" y="18"/>
                </a:cubicBezTo>
                <a:cubicBezTo>
                  <a:pt x="3" y="19"/>
                  <a:pt x="1" y="22"/>
                  <a:pt x="2" y="24"/>
                </a:cubicBezTo>
                <a:cubicBezTo>
                  <a:pt x="4" y="27"/>
                  <a:pt x="7" y="23"/>
                  <a:pt x="8" y="26"/>
                </a:cubicBezTo>
                <a:cubicBezTo>
                  <a:pt x="9" y="30"/>
                  <a:pt x="7" y="31"/>
                  <a:pt x="7" y="35"/>
                </a:cubicBezTo>
                <a:cubicBezTo>
                  <a:pt x="7" y="38"/>
                  <a:pt x="5" y="38"/>
                  <a:pt x="5" y="41"/>
                </a:cubicBezTo>
                <a:cubicBezTo>
                  <a:pt x="6" y="44"/>
                  <a:pt x="10" y="40"/>
                  <a:pt x="12" y="38"/>
                </a:cubicBezTo>
                <a:cubicBezTo>
                  <a:pt x="15" y="36"/>
                  <a:pt x="17" y="37"/>
                  <a:pt x="18" y="38"/>
                </a:cubicBezTo>
                <a:cubicBezTo>
                  <a:pt x="19" y="39"/>
                  <a:pt x="23" y="38"/>
                  <a:pt x="23" y="37"/>
                </a:cubicBezTo>
                <a:cubicBezTo>
                  <a:pt x="24" y="35"/>
                  <a:pt x="29" y="34"/>
                  <a:pt x="31" y="36"/>
                </a:cubicBezTo>
                <a:cubicBezTo>
                  <a:pt x="33" y="38"/>
                  <a:pt x="34" y="41"/>
                  <a:pt x="37" y="42"/>
                </a:cubicBezTo>
                <a:cubicBezTo>
                  <a:pt x="39" y="43"/>
                  <a:pt x="35" y="51"/>
                  <a:pt x="38" y="52"/>
                </a:cubicBezTo>
                <a:cubicBezTo>
                  <a:pt x="40" y="52"/>
                  <a:pt x="43" y="56"/>
                  <a:pt x="43" y="60"/>
                </a:cubicBezTo>
                <a:cubicBezTo>
                  <a:pt x="43" y="64"/>
                  <a:pt x="45" y="66"/>
                  <a:pt x="42" y="69"/>
                </a:cubicBezTo>
                <a:cubicBezTo>
                  <a:pt x="44" y="70"/>
                  <a:pt x="46" y="70"/>
                  <a:pt x="45" y="72"/>
                </a:cubicBezTo>
                <a:cubicBezTo>
                  <a:pt x="45" y="73"/>
                  <a:pt x="48" y="72"/>
                  <a:pt x="48" y="70"/>
                </a:cubicBezTo>
                <a:cubicBezTo>
                  <a:pt x="48" y="67"/>
                  <a:pt x="52" y="67"/>
                  <a:pt x="53" y="68"/>
                </a:cubicBezTo>
                <a:cubicBezTo>
                  <a:pt x="55" y="68"/>
                  <a:pt x="57" y="68"/>
                  <a:pt x="59" y="67"/>
                </a:cubicBezTo>
                <a:cubicBezTo>
                  <a:pt x="59" y="65"/>
                  <a:pt x="59" y="64"/>
                  <a:pt x="59" y="63"/>
                </a:cubicBezTo>
                <a:cubicBezTo>
                  <a:pt x="60" y="60"/>
                  <a:pt x="59" y="57"/>
                  <a:pt x="58" y="55"/>
                </a:cubicBezTo>
                <a:cubicBezTo>
                  <a:pt x="56" y="54"/>
                  <a:pt x="52" y="52"/>
                  <a:pt x="51" y="49"/>
                </a:cubicBezTo>
                <a:cubicBezTo>
                  <a:pt x="50" y="46"/>
                  <a:pt x="45" y="43"/>
                  <a:pt x="44" y="40"/>
                </a:cubicBezTo>
                <a:cubicBezTo>
                  <a:pt x="43" y="38"/>
                  <a:pt x="40" y="35"/>
                  <a:pt x="40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8970962" y="3706812"/>
            <a:ext cx="268287" cy="506412"/>
          </a:xfrm>
          <a:custGeom>
            <a:avLst/>
            <a:gdLst/>
            <a:ahLst/>
            <a:cxnLst/>
            <a:rect l="l" t="t" r="r" b="b"/>
            <a:pathLst>
              <a:path w="65" h="123" extrusionOk="0">
                <a:moveTo>
                  <a:pt x="39" y="65"/>
                </a:moveTo>
                <a:cubicBezTo>
                  <a:pt x="39" y="61"/>
                  <a:pt x="36" y="61"/>
                  <a:pt x="39" y="58"/>
                </a:cubicBezTo>
                <a:cubicBezTo>
                  <a:pt x="42" y="54"/>
                  <a:pt x="47" y="51"/>
                  <a:pt x="50" y="52"/>
                </a:cubicBezTo>
                <a:cubicBezTo>
                  <a:pt x="53" y="53"/>
                  <a:pt x="59" y="50"/>
                  <a:pt x="61" y="52"/>
                </a:cubicBezTo>
                <a:cubicBezTo>
                  <a:pt x="61" y="53"/>
                  <a:pt x="62" y="53"/>
                  <a:pt x="62" y="53"/>
                </a:cubicBezTo>
                <a:cubicBezTo>
                  <a:pt x="65" y="50"/>
                  <a:pt x="63" y="48"/>
                  <a:pt x="63" y="44"/>
                </a:cubicBezTo>
                <a:cubicBezTo>
                  <a:pt x="63" y="40"/>
                  <a:pt x="60" y="36"/>
                  <a:pt x="58" y="36"/>
                </a:cubicBezTo>
                <a:cubicBezTo>
                  <a:pt x="55" y="35"/>
                  <a:pt x="59" y="27"/>
                  <a:pt x="57" y="26"/>
                </a:cubicBezTo>
                <a:cubicBezTo>
                  <a:pt x="54" y="25"/>
                  <a:pt x="53" y="22"/>
                  <a:pt x="51" y="20"/>
                </a:cubicBezTo>
                <a:cubicBezTo>
                  <a:pt x="49" y="18"/>
                  <a:pt x="44" y="19"/>
                  <a:pt x="43" y="21"/>
                </a:cubicBezTo>
                <a:cubicBezTo>
                  <a:pt x="43" y="22"/>
                  <a:pt x="39" y="23"/>
                  <a:pt x="38" y="22"/>
                </a:cubicBezTo>
                <a:cubicBezTo>
                  <a:pt x="37" y="21"/>
                  <a:pt x="35" y="20"/>
                  <a:pt x="32" y="22"/>
                </a:cubicBezTo>
                <a:cubicBezTo>
                  <a:pt x="30" y="24"/>
                  <a:pt x="26" y="28"/>
                  <a:pt x="25" y="25"/>
                </a:cubicBezTo>
                <a:cubicBezTo>
                  <a:pt x="25" y="22"/>
                  <a:pt x="27" y="22"/>
                  <a:pt x="27" y="19"/>
                </a:cubicBezTo>
                <a:cubicBezTo>
                  <a:pt x="27" y="15"/>
                  <a:pt x="29" y="14"/>
                  <a:pt x="28" y="10"/>
                </a:cubicBezTo>
                <a:cubicBezTo>
                  <a:pt x="27" y="7"/>
                  <a:pt x="24" y="11"/>
                  <a:pt x="22" y="8"/>
                </a:cubicBezTo>
                <a:cubicBezTo>
                  <a:pt x="21" y="6"/>
                  <a:pt x="23" y="3"/>
                  <a:pt x="22" y="2"/>
                </a:cubicBezTo>
                <a:cubicBezTo>
                  <a:pt x="22" y="2"/>
                  <a:pt x="21" y="1"/>
                  <a:pt x="20" y="0"/>
                </a:cubicBezTo>
                <a:cubicBezTo>
                  <a:pt x="20" y="1"/>
                  <a:pt x="19" y="1"/>
                  <a:pt x="19" y="2"/>
                </a:cubicBezTo>
                <a:cubicBezTo>
                  <a:pt x="18" y="3"/>
                  <a:pt x="13" y="4"/>
                  <a:pt x="12" y="6"/>
                </a:cubicBezTo>
                <a:cubicBezTo>
                  <a:pt x="10" y="8"/>
                  <a:pt x="7" y="8"/>
                  <a:pt x="6" y="8"/>
                </a:cubicBezTo>
                <a:cubicBezTo>
                  <a:pt x="5" y="8"/>
                  <a:pt x="1" y="8"/>
                  <a:pt x="1" y="10"/>
                </a:cubicBezTo>
                <a:cubicBezTo>
                  <a:pt x="1" y="12"/>
                  <a:pt x="0" y="21"/>
                  <a:pt x="0" y="23"/>
                </a:cubicBezTo>
                <a:cubicBezTo>
                  <a:pt x="0" y="24"/>
                  <a:pt x="4" y="30"/>
                  <a:pt x="6" y="30"/>
                </a:cubicBezTo>
                <a:cubicBezTo>
                  <a:pt x="7" y="31"/>
                  <a:pt x="5" y="35"/>
                  <a:pt x="7" y="36"/>
                </a:cubicBezTo>
                <a:cubicBezTo>
                  <a:pt x="9" y="37"/>
                  <a:pt x="8" y="40"/>
                  <a:pt x="7" y="39"/>
                </a:cubicBezTo>
                <a:cubicBezTo>
                  <a:pt x="6" y="39"/>
                  <a:pt x="7" y="44"/>
                  <a:pt x="6" y="45"/>
                </a:cubicBezTo>
                <a:cubicBezTo>
                  <a:pt x="4" y="47"/>
                  <a:pt x="5" y="51"/>
                  <a:pt x="8" y="54"/>
                </a:cubicBezTo>
                <a:cubicBezTo>
                  <a:pt x="12" y="57"/>
                  <a:pt x="12" y="61"/>
                  <a:pt x="12" y="64"/>
                </a:cubicBezTo>
                <a:cubicBezTo>
                  <a:pt x="12" y="66"/>
                  <a:pt x="14" y="66"/>
                  <a:pt x="14" y="70"/>
                </a:cubicBezTo>
                <a:cubicBezTo>
                  <a:pt x="14" y="70"/>
                  <a:pt x="10" y="83"/>
                  <a:pt x="7" y="83"/>
                </a:cubicBezTo>
                <a:cubicBezTo>
                  <a:pt x="7" y="86"/>
                  <a:pt x="6" y="92"/>
                  <a:pt x="5" y="95"/>
                </a:cubicBezTo>
                <a:cubicBezTo>
                  <a:pt x="4" y="98"/>
                  <a:pt x="3" y="102"/>
                  <a:pt x="5" y="102"/>
                </a:cubicBezTo>
                <a:cubicBezTo>
                  <a:pt x="8" y="102"/>
                  <a:pt x="12" y="107"/>
                  <a:pt x="16" y="112"/>
                </a:cubicBezTo>
                <a:cubicBezTo>
                  <a:pt x="17" y="113"/>
                  <a:pt x="18" y="115"/>
                  <a:pt x="18" y="116"/>
                </a:cubicBezTo>
                <a:cubicBezTo>
                  <a:pt x="20" y="116"/>
                  <a:pt x="22" y="116"/>
                  <a:pt x="23" y="116"/>
                </a:cubicBezTo>
                <a:cubicBezTo>
                  <a:pt x="26" y="117"/>
                  <a:pt x="27" y="120"/>
                  <a:pt x="27" y="121"/>
                </a:cubicBezTo>
                <a:cubicBezTo>
                  <a:pt x="27" y="123"/>
                  <a:pt x="32" y="122"/>
                  <a:pt x="33" y="122"/>
                </a:cubicBezTo>
                <a:cubicBezTo>
                  <a:pt x="34" y="122"/>
                  <a:pt x="33" y="120"/>
                  <a:pt x="36" y="119"/>
                </a:cubicBezTo>
                <a:cubicBezTo>
                  <a:pt x="34" y="116"/>
                  <a:pt x="30" y="114"/>
                  <a:pt x="27" y="113"/>
                </a:cubicBezTo>
                <a:cubicBezTo>
                  <a:pt x="23" y="113"/>
                  <a:pt x="21" y="107"/>
                  <a:pt x="21" y="104"/>
                </a:cubicBezTo>
                <a:cubicBezTo>
                  <a:pt x="21" y="101"/>
                  <a:pt x="18" y="99"/>
                  <a:pt x="18" y="97"/>
                </a:cubicBezTo>
                <a:cubicBezTo>
                  <a:pt x="18" y="94"/>
                  <a:pt x="16" y="94"/>
                  <a:pt x="13" y="93"/>
                </a:cubicBezTo>
                <a:cubicBezTo>
                  <a:pt x="10" y="92"/>
                  <a:pt x="14" y="83"/>
                  <a:pt x="14" y="80"/>
                </a:cubicBezTo>
                <a:cubicBezTo>
                  <a:pt x="14" y="77"/>
                  <a:pt x="20" y="67"/>
                  <a:pt x="18" y="64"/>
                </a:cubicBezTo>
                <a:cubicBezTo>
                  <a:pt x="17" y="61"/>
                  <a:pt x="24" y="58"/>
                  <a:pt x="25" y="62"/>
                </a:cubicBezTo>
                <a:cubicBezTo>
                  <a:pt x="26" y="65"/>
                  <a:pt x="26" y="67"/>
                  <a:pt x="31" y="66"/>
                </a:cubicBezTo>
                <a:cubicBezTo>
                  <a:pt x="36" y="66"/>
                  <a:pt x="36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1" y="68"/>
                  <a:pt x="39" y="68"/>
                  <a:pt x="39" y="6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6234112" y="2351087"/>
            <a:ext cx="322262" cy="263525"/>
          </a:xfrm>
          <a:custGeom>
            <a:avLst/>
            <a:gdLst/>
            <a:ahLst/>
            <a:cxnLst/>
            <a:rect l="l" t="t" r="r" b="b"/>
            <a:pathLst>
              <a:path w="78" h="64" extrusionOk="0">
                <a:moveTo>
                  <a:pt x="2" y="14"/>
                </a:moveTo>
                <a:cubicBezTo>
                  <a:pt x="2" y="15"/>
                  <a:pt x="3" y="20"/>
                  <a:pt x="2" y="22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6"/>
                  <a:pt x="4" y="28"/>
                  <a:pt x="4" y="29"/>
                </a:cubicBezTo>
                <a:cubicBezTo>
                  <a:pt x="4" y="31"/>
                  <a:pt x="5" y="30"/>
                  <a:pt x="5" y="33"/>
                </a:cubicBezTo>
                <a:cubicBezTo>
                  <a:pt x="5" y="37"/>
                  <a:pt x="6" y="39"/>
                  <a:pt x="7" y="40"/>
                </a:cubicBezTo>
                <a:cubicBezTo>
                  <a:pt x="8" y="41"/>
                  <a:pt x="8" y="42"/>
                  <a:pt x="7" y="44"/>
                </a:cubicBezTo>
                <a:cubicBezTo>
                  <a:pt x="9" y="45"/>
                  <a:pt x="10" y="46"/>
                  <a:pt x="12" y="46"/>
                </a:cubicBezTo>
                <a:cubicBezTo>
                  <a:pt x="16" y="48"/>
                  <a:pt x="17" y="49"/>
                  <a:pt x="17" y="50"/>
                </a:cubicBezTo>
                <a:cubicBezTo>
                  <a:pt x="17" y="51"/>
                  <a:pt x="21" y="54"/>
                  <a:pt x="21" y="52"/>
                </a:cubicBezTo>
                <a:cubicBezTo>
                  <a:pt x="22" y="50"/>
                  <a:pt x="24" y="51"/>
                  <a:pt x="26" y="51"/>
                </a:cubicBezTo>
                <a:cubicBezTo>
                  <a:pt x="28" y="51"/>
                  <a:pt x="28" y="53"/>
                  <a:pt x="28" y="54"/>
                </a:cubicBezTo>
                <a:cubicBezTo>
                  <a:pt x="28" y="55"/>
                  <a:pt x="32" y="54"/>
                  <a:pt x="33" y="55"/>
                </a:cubicBezTo>
                <a:cubicBezTo>
                  <a:pt x="35" y="56"/>
                  <a:pt x="35" y="59"/>
                  <a:pt x="37" y="60"/>
                </a:cubicBezTo>
                <a:cubicBezTo>
                  <a:pt x="39" y="61"/>
                  <a:pt x="41" y="59"/>
                  <a:pt x="42" y="59"/>
                </a:cubicBezTo>
                <a:cubicBezTo>
                  <a:pt x="43" y="60"/>
                  <a:pt x="47" y="61"/>
                  <a:pt x="49" y="60"/>
                </a:cubicBezTo>
                <a:cubicBezTo>
                  <a:pt x="51" y="59"/>
                  <a:pt x="52" y="61"/>
                  <a:pt x="55" y="61"/>
                </a:cubicBezTo>
                <a:cubicBezTo>
                  <a:pt x="58" y="61"/>
                  <a:pt x="61" y="62"/>
                  <a:pt x="62" y="62"/>
                </a:cubicBezTo>
                <a:cubicBezTo>
                  <a:pt x="62" y="63"/>
                  <a:pt x="64" y="63"/>
                  <a:pt x="66" y="64"/>
                </a:cubicBezTo>
                <a:cubicBezTo>
                  <a:pt x="67" y="62"/>
                  <a:pt x="66" y="59"/>
                  <a:pt x="66" y="58"/>
                </a:cubicBezTo>
                <a:cubicBezTo>
                  <a:pt x="66" y="57"/>
                  <a:pt x="73" y="52"/>
                  <a:pt x="74" y="51"/>
                </a:cubicBezTo>
                <a:cubicBezTo>
                  <a:pt x="75" y="49"/>
                  <a:pt x="76" y="49"/>
                  <a:pt x="77" y="48"/>
                </a:cubicBezTo>
                <a:cubicBezTo>
                  <a:pt x="78" y="46"/>
                  <a:pt x="75" y="41"/>
                  <a:pt x="74" y="40"/>
                </a:cubicBezTo>
                <a:cubicBezTo>
                  <a:pt x="73" y="39"/>
                  <a:pt x="73" y="35"/>
                  <a:pt x="73" y="33"/>
                </a:cubicBezTo>
                <a:cubicBezTo>
                  <a:pt x="74" y="31"/>
                  <a:pt x="71" y="30"/>
                  <a:pt x="71" y="29"/>
                </a:cubicBezTo>
                <a:cubicBezTo>
                  <a:pt x="71" y="27"/>
                  <a:pt x="74" y="25"/>
                  <a:pt x="75" y="25"/>
                </a:cubicBezTo>
                <a:cubicBezTo>
                  <a:pt x="77" y="24"/>
                  <a:pt x="76" y="19"/>
                  <a:pt x="75" y="18"/>
                </a:cubicBezTo>
                <a:cubicBezTo>
                  <a:pt x="74" y="16"/>
                  <a:pt x="73" y="14"/>
                  <a:pt x="74" y="12"/>
                </a:cubicBezTo>
                <a:cubicBezTo>
                  <a:pt x="75" y="9"/>
                  <a:pt x="68" y="7"/>
                  <a:pt x="68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2" y="8"/>
                  <a:pt x="47" y="6"/>
                  <a:pt x="46" y="6"/>
                </a:cubicBezTo>
                <a:cubicBezTo>
                  <a:pt x="46" y="6"/>
                  <a:pt x="44" y="5"/>
                  <a:pt x="42" y="4"/>
                </a:cubicBezTo>
                <a:cubicBezTo>
                  <a:pt x="42" y="6"/>
                  <a:pt x="40" y="7"/>
                  <a:pt x="38" y="7"/>
                </a:cubicBezTo>
                <a:cubicBezTo>
                  <a:pt x="34" y="7"/>
                  <a:pt x="34" y="3"/>
                  <a:pt x="34" y="2"/>
                </a:cubicBezTo>
                <a:cubicBezTo>
                  <a:pt x="34" y="0"/>
                  <a:pt x="20" y="3"/>
                  <a:pt x="17" y="7"/>
                </a:cubicBezTo>
                <a:cubicBezTo>
                  <a:pt x="13" y="10"/>
                  <a:pt x="4" y="9"/>
                  <a:pt x="4" y="11"/>
                </a:cubicBezTo>
                <a:cubicBezTo>
                  <a:pt x="4" y="12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6283325" y="2774950"/>
            <a:ext cx="120650" cy="114300"/>
          </a:xfrm>
          <a:custGeom>
            <a:avLst/>
            <a:gdLst/>
            <a:ahLst/>
            <a:cxnLst/>
            <a:rect l="l" t="t" r="r" b="b"/>
            <a:pathLst>
              <a:path w="29" h="28" extrusionOk="0">
                <a:moveTo>
                  <a:pt x="21" y="25"/>
                </a:moveTo>
                <a:cubicBezTo>
                  <a:pt x="21" y="24"/>
                  <a:pt x="26" y="16"/>
                  <a:pt x="27" y="16"/>
                </a:cubicBezTo>
                <a:cubicBezTo>
                  <a:pt x="28" y="16"/>
                  <a:pt x="29" y="9"/>
                  <a:pt x="28" y="6"/>
                </a:cubicBezTo>
                <a:cubicBezTo>
                  <a:pt x="24" y="3"/>
                  <a:pt x="21" y="2"/>
                  <a:pt x="21" y="2"/>
                </a:cubicBezTo>
                <a:cubicBezTo>
                  <a:pt x="21" y="2"/>
                  <a:pt x="10" y="2"/>
                  <a:pt x="9" y="1"/>
                </a:cubicBezTo>
                <a:cubicBezTo>
                  <a:pt x="7" y="0"/>
                  <a:pt x="5" y="3"/>
                  <a:pt x="4" y="2"/>
                </a:cubicBezTo>
                <a:cubicBezTo>
                  <a:pt x="2" y="1"/>
                  <a:pt x="0" y="2"/>
                  <a:pt x="0" y="4"/>
                </a:cubicBezTo>
                <a:cubicBezTo>
                  <a:pt x="0" y="6"/>
                  <a:pt x="4" y="7"/>
                  <a:pt x="4" y="10"/>
                </a:cubicBezTo>
                <a:cubicBezTo>
                  <a:pt x="4" y="12"/>
                  <a:pt x="10" y="16"/>
                  <a:pt x="10" y="18"/>
                </a:cubicBezTo>
                <a:cubicBezTo>
                  <a:pt x="10" y="19"/>
                  <a:pt x="14" y="21"/>
                  <a:pt x="17" y="25"/>
                </a:cubicBezTo>
                <a:cubicBezTo>
                  <a:pt x="18" y="26"/>
                  <a:pt x="20" y="27"/>
                  <a:pt x="21" y="28"/>
                </a:cubicBezTo>
                <a:cubicBezTo>
                  <a:pt x="21" y="27"/>
                  <a:pt x="21" y="26"/>
                  <a:pt x="21" y="2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6221412" y="2720975"/>
            <a:ext cx="177800" cy="157162"/>
          </a:xfrm>
          <a:custGeom>
            <a:avLst/>
            <a:gdLst/>
            <a:ahLst/>
            <a:cxnLst/>
            <a:rect l="l" t="t" r="r" b="b"/>
            <a:pathLst>
              <a:path w="43" h="38" extrusionOk="0">
                <a:moveTo>
                  <a:pt x="25" y="31"/>
                </a:moveTo>
                <a:cubicBezTo>
                  <a:pt x="25" y="29"/>
                  <a:pt x="19" y="25"/>
                  <a:pt x="19" y="23"/>
                </a:cubicBezTo>
                <a:cubicBezTo>
                  <a:pt x="19" y="20"/>
                  <a:pt x="15" y="19"/>
                  <a:pt x="15" y="17"/>
                </a:cubicBezTo>
                <a:cubicBezTo>
                  <a:pt x="15" y="15"/>
                  <a:pt x="17" y="14"/>
                  <a:pt x="19" y="15"/>
                </a:cubicBezTo>
                <a:cubicBezTo>
                  <a:pt x="20" y="16"/>
                  <a:pt x="22" y="13"/>
                  <a:pt x="24" y="14"/>
                </a:cubicBezTo>
                <a:cubicBezTo>
                  <a:pt x="25" y="15"/>
                  <a:pt x="36" y="15"/>
                  <a:pt x="36" y="15"/>
                </a:cubicBezTo>
                <a:cubicBezTo>
                  <a:pt x="36" y="15"/>
                  <a:pt x="39" y="16"/>
                  <a:pt x="43" y="19"/>
                </a:cubicBezTo>
                <a:cubicBezTo>
                  <a:pt x="43" y="18"/>
                  <a:pt x="43" y="17"/>
                  <a:pt x="43" y="17"/>
                </a:cubicBezTo>
                <a:cubicBezTo>
                  <a:pt x="42" y="15"/>
                  <a:pt x="43" y="12"/>
                  <a:pt x="40" y="11"/>
                </a:cubicBezTo>
                <a:cubicBezTo>
                  <a:pt x="39" y="11"/>
                  <a:pt x="39" y="8"/>
                  <a:pt x="38" y="6"/>
                </a:cubicBezTo>
                <a:cubicBezTo>
                  <a:pt x="37" y="7"/>
                  <a:pt x="36" y="7"/>
                  <a:pt x="36" y="7"/>
                </a:cubicBezTo>
                <a:cubicBezTo>
                  <a:pt x="33" y="8"/>
                  <a:pt x="29" y="7"/>
                  <a:pt x="27" y="5"/>
                </a:cubicBezTo>
                <a:cubicBezTo>
                  <a:pt x="26" y="4"/>
                  <a:pt x="22" y="1"/>
                  <a:pt x="21" y="0"/>
                </a:cubicBezTo>
                <a:cubicBezTo>
                  <a:pt x="20" y="1"/>
                  <a:pt x="17" y="3"/>
                  <a:pt x="16" y="4"/>
                </a:cubicBezTo>
                <a:cubicBezTo>
                  <a:pt x="14" y="4"/>
                  <a:pt x="15" y="8"/>
                  <a:pt x="14" y="8"/>
                </a:cubicBezTo>
                <a:cubicBezTo>
                  <a:pt x="12" y="8"/>
                  <a:pt x="11" y="10"/>
                  <a:pt x="11" y="11"/>
                </a:cubicBezTo>
                <a:cubicBezTo>
                  <a:pt x="11" y="12"/>
                  <a:pt x="7" y="10"/>
                  <a:pt x="6" y="11"/>
                </a:cubicBezTo>
                <a:cubicBezTo>
                  <a:pt x="5" y="11"/>
                  <a:pt x="2" y="12"/>
                  <a:pt x="0" y="12"/>
                </a:cubicBezTo>
                <a:cubicBezTo>
                  <a:pt x="1" y="14"/>
                  <a:pt x="0" y="15"/>
                  <a:pt x="2" y="15"/>
                </a:cubicBezTo>
                <a:cubicBezTo>
                  <a:pt x="4" y="15"/>
                  <a:pt x="8" y="15"/>
                  <a:pt x="8" y="18"/>
                </a:cubicBezTo>
                <a:cubicBezTo>
                  <a:pt x="8" y="21"/>
                  <a:pt x="13" y="27"/>
                  <a:pt x="15" y="29"/>
                </a:cubicBezTo>
                <a:cubicBezTo>
                  <a:pt x="17" y="31"/>
                  <a:pt x="21" y="31"/>
                  <a:pt x="22" y="33"/>
                </a:cubicBezTo>
                <a:cubicBezTo>
                  <a:pt x="22" y="35"/>
                  <a:pt x="25" y="36"/>
                  <a:pt x="28" y="36"/>
                </a:cubicBezTo>
                <a:cubicBezTo>
                  <a:pt x="29" y="37"/>
                  <a:pt x="31" y="37"/>
                  <a:pt x="32" y="38"/>
                </a:cubicBezTo>
                <a:cubicBezTo>
                  <a:pt x="29" y="34"/>
                  <a:pt x="25" y="32"/>
                  <a:pt x="25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6396037" y="2886075"/>
            <a:ext cx="61912" cy="119062"/>
          </a:xfrm>
          <a:custGeom>
            <a:avLst/>
            <a:gdLst/>
            <a:ahLst/>
            <a:cxnLst/>
            <a:rect l="l" t="t" r="r" b="b"/>
            <a:pathLst>
              <a:path w="15" h="29" extrusionOk="0">
                <a:moveTo>
                  <a:pt x="10" y="25"/>
                </a:moveTo>
                <a:cubicBezTo>
                  <a:pt x="11" y="24"/>
                  <a:pt x="10" y="23"/>
                  <a:pt x="12" y="22"/>
                </a:cubicBezTo>
                <a:cubicBezTo>
                  <a:pt x="13" y="20"/>
                  <a:pt x="14" y="18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5"/>
                  <a:pt x="11" y="14"/>
                  <a:pt x="10" y="12"/>
                </a:cubicBezTo>
                <a:cubicBezTo>
                  <a:pt x="9" y="10"/>
                  <a:pt x="10" y="6"/>
                  <a:pt x="11" y="4"/>
                </a:cubicBezTo>
                <a:cubicBezTo>
                  <a:pt x="9" y="3"/>
                  <a:pt x="5" y="0"/>
                  <a:pt x="4" y="0"/>
                </a:cubicBezTo>
                <a:cubicBezTo>
                  <a:pt x="3" y="0"/>
                  <a:pt x="1" y="3"/>
                  <a:pt x="0" y="5"/>
                </a:cubicBezTo>
                <a:cubicBezTo>
                  <a:pt x="3" y="7"/>
                  <a:pt x="4" y="8"/>
                  <a:pt x="2" y="10"/>
                </a:cubicBezTo>
                <a:cubicBezTo>
                  <a:pt x="0" y="13"/>
                  <a:pt x="0" y="20"/>
                  <a:pt x="2" y="22"/>
                </a:cubicBezTo>
                <a:cubicBezTo>
                  <a:pt x="4" y="24"/>
                  <a:pt x="5" y="28"/>
                  <a:pt x="7" y="29"/>
                </a:cubicBezTo>
                <a:cubicBezTo>
                  <a:pt x="8" y="27"/>
                  <a:pt x="8" y="25"/>
                  <a:pt x="10" y="2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6084887" y="2619375"/>
            <a:ext cx="249237" cy="106362"/>
          </a:xfrm>
          <a:custGeom>
            <a:avLst/>
            <a:gdLst/>
            <a:ahLst/>
            <a:cxnLst/>
            <a:rect l="l" t="t" r="r" b="b"/>
            <a:pathLst>
              <a:path w="60" h="26" extrusionOk="0">
                <a:moveTo>
                  <a:pt x="51" y="2"/>
                </a:moveTo>
                <a:cubicBezTo>
                  <a:pt x="49" y="0"/>
                  <a:pt x="43" y="0"/>
                  <a:pt x="43" y="0"/>
                </a:cubicBezTo>
                <a:cubicBezTo>
                  <a:pt x="43" y="0"/>
                  <a:pt x="43" y="2"/>
                  <a:pt x="42" y="3"/>
                </a:cubicBezTo>
                <a:cubicBezTo>
                  <a:pt x="41" y="4"/>
                  <a:pt x="37" y="4"/>
                  <a:pt x="35" y="4"/>
                </a:cubicBezTo>
                <a:cubicBezTo>
                  <a:pt x="34" y="5"/>
                  <a:pt x="31" y="5"/>
                  <a:pt x="31" y="7"/>
                </a:cubicBezTo>
                <a:cubicBezTo>
                  <a:pt x="30" y="8"/>
                  <a:pt x="26" y="7"/>
                  <a:pt x="27" y="12"/>
                </a:cubicBezTo>
                <a:cubicBezTo>
                  <a:pt x="29" y="16"/>
                  <a:pt x="25" y="14"/>
                  <a:pt x="24" y="14"/>
                </a:cubicBezTo>
                <a:cubicBezTo>
                  <a:pt x="23" y="13"/>
                  <a:pt x="17" y="14"/>
                  <a:pt x="16" y="16"/>
                </a:cubicBezTo>
                <a:cubicBezTo>
                  <a:pt x="15" y="17"/>
                  <a:pt x="13" y="17"/>
                  <a:pt x="11" y="16"/>
                </a:cubicBezTo>
                <a:cubicBezTo>
                  <a:pt x="10" y="15"/>
                  <a:pt x="8" y="15"/>
                  <a:pt x="7" y="17"/>
                </a:cubicBezTo>
                <a:cubicBezTo>
                  <a:pt x="5" y="18"/>
                  <a:pt x="4" y="15"/>
                  <a:pt x="2" y="15"/>
                </a:cubicBezTo>
                <a:cubicBezTo>
                  <a:pt x="0" y="16"/>
                  <a:pt x="1" y="19"/>
                  <a:pt x="1" y="20"/>
                </a:cubicBezTo>
                <a:cubicBezTo>
                  <a:pt x="1" y="20"/>
                  <a:pt x="4" y="23"/>
                  <a:pt x="5" y="22"/>
                </a:cubicBezTo>
                <a:cubicBezTo>
                  <a:pt x="7" y="21"/>
                  <a:pt x="9" y="22"/>
                  <a:pt x="10" y="23"/>
                </a:cubicBezTo>
                <a:cubicBezTo>
                  <a:pt x="12" y="24"/>
                  <a:pt x="14" y="22"/>
                  <a:pt x="15" y="21"/>
                </a:cubicBezTo>
                <a:cubicBezTo>
                  <a:pt x="16" y="20"/>
                  <a:pt x="21" y="20"/>
                  <a:pt x="22" y="20"/>
                </a:cubicBezTo>
                <a:cubicBezTo>
                  <a:pt x="22" y="20"/>
                  <a:pt x="22" y="23"/>
                  <a:pt x="23" y="24"/>
                </a:cubicBezTo>
                <a:cubicBezTo>
                  <a:pt x="24" y="24"/>
                  <a:pt x="27" y="25"/>
                  <a:pt x="30" y="25"/>
                </a:cubicBezTo>
                <a:cubicBezTo>
                  <a:pt x="33" y="25"/>
                  <a:pt x="38" y="26"/>
                  <a:pt x="39" y="26"/>
                </a:cubicBezTo>
                <a:cubicBezTo>
                  <a:pt x="41" y="26"/>
                  <a:pt x="43" y="24"/>
                  <a:pt x="46" y="24"/>
                </a:cubicBezTo>
                <a:cubicBezTo>
                  <a:pt x="50" y="24"/>
                  <a:pt x="51" y="22"/>
                  <a:pt x="52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1"/>
                  <a:pt x="52" y="20"/>
                  <a:pt x="53" y="20"/>
                </a:cubicBezTo>
                <a:cubicBezTo>
                  <a:pt x="54" y="20"/>
                  <a:pt x="54" y="18"/>
                  <a:pt x="54" y="17"/>
                </a:cubicBezTo>
                <a:cubicBezTo>
                  <a:pt x="55" y="16"/>
                  <a:pt x="54" y="13"/>
                  <a:pt x="55" y="14"/>
                </a:cubicBezTo>
                <a:cubicBezTo>
                  <a:pt x="57" y="14"/>
                  <a:pt x="59" y="14"/>
                  <a:pt x="59" y="12"/>
                </a:cubicBezTo>
                <a:cubicBezTo>
                  <a:pt x="59" y="11"/>
                  <a:pt x="59" y="10"/>
                  <a:pt x="60" y="9"/>
                </a:cubicBezTo>
                <a:cubicBezTo>
                  <a:pt x="58" y="7"/>
                  <a:pt x="57" y="3"/>
                  <a:pt x="57" y="3"/>
                </a:cubicBezTo>
                <a:cubicBezTo>
                  <a:pt x="57" y="3"/>
                  <a:pt x="53" y="4"/>
                  <a:pt x="5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6300787" y="2630487"/>
            <a:ext cx="214312" cy="123825"/>
          </a:xfrm>
          <a:custGeom>
            <a:avLst/>
            <a:gdLst/>
            <a:ahLst/>
            <a:cxnLst/>
            <a:rect l="l" t="t" r="r" b="b"/>
            <a:pathLst>
              <a:path w="52" h="30" extrusionOk="0">
                <a:moveTo>
                  <a:pt x="50" y="6"/>
                </a:moveTo>
                <a:cubicBezTo>
                  <a:pt x="50" y="5"/>
                  <a:pt x="49" y="5"/>
                  <a:pt x="48" y="4"/>
                </a:cubicBezTo>
                <a:cubicBezTo>
                  <a:pt x="46" y="4"/>
                  <a:pt x="44" y="3"/>
                  <a:pt x="43" y="3"/>
                </a:cubicBezTo>
                <a:cubicBezTo>
                  <a:pt x="42" y="1"/>
                  <a:pt x="37" y="1"/>
                  <a:pt x="36" y="0"/>
                </a:cubicBezTo>
                <a:cubicBezTo>
                  <a:pt x="35" y="0"/>
                  <a:pt x="30" y="5"/>
                  <a:pt x="29" y="5"/>
                </a:cubicBezTo>
                <a:cubicBezTo>
                  <a:pt x="27" y="5"/>
                  <a:pt x="20" y="6"/>
                  <a:pt x="20" y="8"/>
                </a:cubicBezTo>
                <a:cubicBezTo>
                  <a:pt x="20" y="10"/>
                  <a:pt x="12" y="10"/>
                  <a:pt x="9" y="8"/>
                </a:cubicBezTo>
                <a:cubicBezTo>
                  <a:pt x="9" y="7"/>
                  <a:pt x="8" y="7"/>
                  <a:pt x="8" y="6"/>
                </a:cubicBezTo>
                <a:cubicBezTo>
                  <a:pt x="7" y="7"/>
                  <a:pt x="7" y="8"/>
                  <a:pt x="7" y="9"/>
                </a:cubicBezTo>
                <a:cubicBezTo>
                  <a:pt x="7" y="11"/>
                  <a:pt x="5" y="11"/>
                  <a:pt x="3" y="11"/>
                </a:cubicBezTo>
                <a:cubicBezTo>
                  <a:pt x="2" y="10"/>
                  <a:pt x="3" y="13"/>
                  <a:pt x="2" y="14"/>
                </a:cubicBezTo>
                <a:cubicBezTo>
                  <a:pt x="2" y="15"/>
                  <a:pt x="2" y="17"/>
                  <a:pt x="1" y="17"/>
                </a:cubicBezTo>
                <a:cubicBezTo>
                  <a:pt x="0" y="17"/>
                  <a:pt x="0" y="18"/>
                  <a:pt x="0" y="19"/>
                </a:cubicBezTo>
                <a:cubicBezTo>
                  <a:pt x="0" y="19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3" y="23"/>
                  <a:pt x="7" y="26"/>
                  <a:pt x="8" y="27"/>
                </a:cubicBezTo>
                <a:cubicBezTo>
                  <a:pt x="10" y="29"/>
                  <a:pt x="14" y="30"/>
                  <a:pt x="17" y="29"/>
                </a:cubicBezTo>
                <a:cubicBezTo>
                  <a:pt x="19" y="29"/>
                  <a:pt x="28" y="26"/>
                  <a:pt x="28" y="26"/>
                </a:cubicBezTo>
                <a:cubicBezTo>
                  <a:pt x="28" y="26"/>
                  <a:pt x="30" y="27"/>
                  <a:pt x="31" y="27"/>
                </a:cubicBezTo>
                <a:cubicBezTo>
                  <a:pt x="31" y="27"/>
                  <a:pt x="32" y="27"/>
                  <a:pt x="33" y="27"/>
                </a:cubicBezTo>
                <a:cubicBezTo>
                  <a:pt x="34" y="27"/>
                  <a:pt x="36" y="26"/>
                  <a:pt x="38" y="24"/>
                </a:cubicBezTo>
                <a:cubicBezTo>
                  <a:pt x="41" y="21"/>
                  <a:pt x="44" y="12"/>
                  <a:pt x="46" y="12"/>
                </a:cubicBezTo>
                <a:cubicBezTo>
                  <a:pt x="47" y="11"/>
                  <a:pt x="49" y="9"/>
                  <a:pt x="51" y="8"/>
                </a:cubicBezTo>
                <a:cubicBezTo>
                  <a:pt x="52" y="7"/>
                  <a:pt x="52" y="6"/>
                  <a:pt x="50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6172200" y="2528887"/>
            <a:ext cx="211137" cy="106362"/>
          </a:xfrm>
          <a:custGeom>
            <a:avLst/>
            <a:gdLst/>
            <a:ahLst/>
            <a:cxnLst/>
            <a:rect l="l" t="t" r="r" b="b"/>
            <a:pathLst>
              <a:path w="51" h="26" extrusionOk="0">
                <a:moveTo>
                  <a:pt x="48" y="12"/>
                </a:moveTo>
                <a:cubicBezTo>
                  <a:pt x="47" y="11"/>
                  <a:pt x="43" y="12"/>
                  <a:pt x="43" y="11"/>
                </a:cubicBezTo>
                <a:cubicBezTo>
                  <a:pt x="43" y="10"/>
                  <a:pt x="43" y="8"/>
                  <a:pt x="41" y="8"/>
                </a:cubicBezTo>
                <a:cubicBezTo>
                  <a:pt x="39" y="8"/>
                  <a:pt x="37" y="7"/>
                  <a:pt x="36" y="9"/>
                </a:cubicBezTo>
                <a:cubicBezTo>
                  <a:pt x="36" y="11"/>
                  <a:pt x="32" y="8"/>
                  <a:pt x="32" y="7"/>
                </a:cubicBezTo>
                <a:cubicBezTo>
                  <a:pt x="32" y="6"/>
                  <a:pt x="31" y="5"/>
                  <a:pt x="27" y="3"/>
                </a:cubicBezTo>
                <a:cubicBezTo>
                  <a:pt x="25" y="3"/>
                  <a:pt x="24" y="2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2"/>
                  <a:pt x="19" y="0"/>
                  <a:pt x="17" y="2"/>
                </a:cubicBezTo>
                <a:cubicBezTo>
                  <a:pt x="16" y="3"/>
                  <a:pt x="13" y="3"/>
                  <a:pt x="11" y="5"/>
                </a:cubicBezTo>
                <a:cubicBezTo>
                  <a:pt x="9" y="6"/>
                  <a:pt x="5" y="7"/>
                  <a:pt x="2" y="8"/>
                </a:cubicBezTo>
                <a:cubicBezTo>
                  <a:pt x="0" y="8"/>
                  <a:pt x="2" y="10"/>
                  <a:pt x="3" y="12"/>
                </a:cubicBezTo>
                <a:cubicBezTo>
                  <a:pt x="4" y="14"/>
                  <a:pt x="4" y="18"/>
                  <a:pt x="6" y="19"/>
                </a:cubicBezTo>
                <a:cubicBezTo>
                  <a:pt x="7" y="20"/>
                  <a:pt x="13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6" y="26"/>
                  <a:pt x="20" y="26"/>
                  <a:pt x="21" y="25"/>
                </a:cubicBezTo>
                <a:cubicBezTo>
                  <a:pt x="22" y="24"/>
                  <a:pt x="22" y="22"/>
                  <a:pt x="22" y="22"/>
                </a:cubicBezTo>
                <a:cubicBezTo>
                  <a:pt x="22" y="22"/>
                  <a:pt x="28" y="22"/>
                  <a:pt x="30" y="24"/>
                </a:cubicBezTo>
                <a:cubicBezTo>
                  <a:pt x="32" y="26"/>
                  <a:pt x="36" y="25"/>
                  <a:pt x="36" y="25"/>
                </a:cubicBezTo>
                <a:cubicBezTo>
                  <a:pt x="36" y="25"/>
                  <a:pt x="36" y="25"/>
                  <a:pt x="36" y="26"/>
                </a:cubicBezTo>
                <a:cubicBezTo>
                  <a:pt x="37" y="25"/>
                  <a:pt x="38" y="24"/>
                  <a:pt x="39" y="24"/>
                </a:cubicBezTo>
                <a:cubicBezTo>
                  <a:pt x="41" y="23"/>
                  <a:pt x="44" y="23"/>
                  <a:pt x="46" y="20"/>
                </a:cubicBezTo>
                <a:cubicBezTo>
                  <a:pt x="48" y="18"/>
                  <a:pt x="49" y="17"/>
                  <a:pt x="51" y="16"/>
                </a:cubicBezTo>
                <a:cubicBezTo>
                  <a:pt x="50" y="15"/>
                  <a:pt x="49" y="13"/>
                  <a:pt x="48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6321425" y="2593975"/>
            <a:ext cx="185737" cy="77787"/>
          </a:xfrm>
          <a:custGeom>
            <a:avLst/>
            <a:gdLst/>
            <a:ahLst/>
            <a:cxnLst/>
            <a:rect l="l" t="t" r="r" b="b"/>
            <a:pathLst>
              <a:path w="45" h="19" extrusionOk="0">
                <a:moveTo>
                  <a:pt x="34" y="2"/>
                </a:moveTo>
                <a:cubicBezTo>
                  <a:pt x="31" y="2"/>
                  <a:pt x="30" y="0"/>
                  <a:pt x="28" y="1"/>
                </a:cubicBezTo>
                <a:cubicBezTo>
                  <a:pt x="26" y="2"/>
                  <a:pt x="22" y="1"/>
                  <a:pt x="21" y="0"/>
                </a:cubicBezTo>
                <a:cubicBezTo>
                  <a:pt x="20" y="0"/>
                  <a:pt x="18" y="2"/>
                  <a:pt x="16" y="1"/>
                </a:cubicBezTo>
                <a:cubicBezTo>
                  <a:pt x="16" y="1"/>
                  <a:pt x="15" y="0"/>
                  <a:pt x="15" y="0"/>
                </a:cubicBezTo>
                <a:cubicBezTo>
                  <a:pt x="13" y="1"/>
                  <a:pt x="12" y="2"/>
                  <a:pt x="10" y="4"/>
                </a:cubicBezTo>
                <a:cubicBezTo>
                  <a:pt x="8" y="7"/>
                  <a:pt x="5" y="7"/>
                  <a:pt x="3" y="8"/>
                </a:cubicBezTo>
                <a:cubicBezTo>
                  <a:pt x="2" y="8"/>
                  <a:pt x="1" y="9"/>
                  <a:pt x="0" y="10"/>
                </a:cubicBezTo>
                <a:cubicBezTo>
                  <a:pt x="1" y="12"/>
                  <a:pt x="3" y="15"/>
                  <a:pt x="4" y="17"/>
                </a:cubicBezTo>
                <a:cubicBezTo>
                  <a:pt x="7" y="19"/>
                  <a:pt x="15" y="19"/>
                  <a:pt x="15" y="17"/>
                </a:cubicBezTo>
                <a:cubicBezTo>
                  <a:pt x="15" y="15"/>
                  <a:pt x="22" y="14"/>
                  <a:pt x="24" y="14"/>
                </a:cubicBezTo>
                <a:cubicBezTo>
                  <a:pt x="25" y="14"/>
                  <a:pt x="30" y="9"/>
                  <a:pt x="31" y="9"/>
                </a:cubicBezTo>
                <a:cubicBezTo>
                  <a:pt x="32" y="10"/>
                  <a:pt x="37" y="10"/>
                  <a:pt x="38" y="12"/>
                </a:cubicBezTo>
                <a:cubicBezTo>
                  <a:pt x="39" y="12"/>
                  <a:pt x="41" y="13"/>
                  <a:pt x="43" y="13"/>
                </a:cubicBezTo>
                <a:cubicBezTo>
                  <a:pt x="42" y="13"/>
                  <a:pt x="42" y="12"/>
                  <a:pt x="42" y="11"/>
                </a:cubicBezTo>
                <a:cubicBezTo>
                  <a:pt x="42" y="9"/>
                  <a:pt x="44" y="6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3" y="4"/>
                  <a:pt x="41" y="4"/>
                  <a:pt x="41" y="3"/>
                </a:cubicBezTo>
                <a:cubicBezTo>
                  <a:pt x="40" y="3"/>
                  <a:pt x="37" y="2"/>
                  <a:pt x="34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5440362" y="2901950"/>
            <a:ext cx="123825" cy="206375"/>
          </a:xfrm>
          <a:custGeom>
            <a:avLst/>
            <a:gdLst/>
            <a:ahLst/>
            <a:cxnLst/>
            <a:rect l="l" t="t" r="r" b="b"/>
            <a:pathLst>
              <a:path w="30" h="50" extrusionOk="0">
                <a:moveTo>
                  <a:pt x="22" y="41"/>
                </a:moveTo>
                <a:cubicBezTo>
                  <a:pt x="25" y="40"/>
                  <a:pt x="21" y="38"/>
                  <a:pt x="20" y="37"/>
                </a:cubicBezTo>
                <a:cubicBezTo>
                  <a:pt x="19" y="36"/>
                  <a:pt x="20" y="32"/>
                  <a:pt x="22" y="32"/>
                </a:cubicBezTo>
                <a:cubicBezTo>
                  <a:pt x="24" y="32"/>
                  <a:pt x="22" y="30"/>
                  <a:pt x="20" y="28"/>
                </a:cubicBezTo>
                <a:cubicBezTo>
                  <a:pt x="17" y="26"/>
                  <a:pt x="20" y="25"/>
                  <a:pt x="22" y="25"/>
                </a:cubicBezTo>
                <a:cubicBezTo>
                  <a:pt x="24" y="25"/>
                  <a:pt x="21" y="21"/>
                  <a:pt x="23" y="19"/>
                </a:cubicBezTo>
                <a:cubicBezTo>
                  <a:pt x="25" y="17"/>
                  <a:pt x="23" y="14"/>
                  <a:pt x="23" y="12"/>
                </a:cubicBezTo>
                <a:cubicBezTo>
                  <a:pt x="23" y="10"/>
                  <a:pt x="25" y="10"/>
                  <a:pt x="28" y="7"/>
                </a:cubicBezTo>
                <a:cubicBezTo>
                  <a:pt x="30" y="5"/>
                  <a:pt x="26" y="6"/>
                  <a:pt x="26" y="4"/>
                </a:cubicBezTo>
                <a:cubicBezTo>
                  <a:pt x="26" y="2"/>
                  <a:pt x="23" y="2"/>
                  <a:pt x="21" y="3"/>
                </a:cubicBezTo>
                <a:cubicBezTo>
                  <a:pt x="19" y="5"/>
                  <a:pt x="19" y="3"/>
                  <a:pt x="18" y="3"/>
                </a:cubicBezTo>
                <a:cubicBezTo>
                  <a:pt x="16" y="3"/>
                  <a:pt x="13" y="4"/>
                  <a:pt x="13" y="2"/>
                </a:cubicBezTo>
                <a:cubicBezTo>
                  <a:pt x="13" y="0"/>
                  <a:pt x="11" y="0"/>
                  <a:pt x="10" y="2"/>
                </a:cubicBezTo>
                <a:cubicBezTo>
                  <a:pt x="9" y="2"/>
                  <a:pt x="9" y="3"/>
                  <a:pt x="8" y="3"/>
                </a:cubicBezTo>
                <a:cubicBezTo>
                  <a:pt x="7" y="5"/>
                  <a:pt x="7" y="7"/>
                  <a:pt x="8" y="8"/>
                </a:cubicBezTo>
                <a:cubicBezTo>
                  <a:pt x="9" y="11"/>
                  <a:pt x="6" y="24"/>
                  <a:pt x="3" y="27"/>
                </a:cubicBezTo>
                <a:cubicBezTo>
                  <a:pt x="0" y="31"/>
                  <a:pt x="3" y="32"/>
                  <a:pt x="6" y="34"/>
                </a:cubicBezTo>
                <a:cubicBezTo>
                  <a:pt x="9" y="37"/>
                  <a:pt x="7" y="46"/>
                  <a:pt x="7" y="48"/>
                </a:cubicBezTo>
                <a:cubicBezTo>
                  <a:pt x="7" y="50"/>
                  <a:pt x="10" y="50"/>
                  <a:pt x="13" y="50"/>
                </a:cubicBezTo>
                <a:cubicBezTo>
                  <a:pt x="15" y="50"/>
                  <a:pt x="18" y="49"/>
                  <a:pt x="20" y="48"/>
                </a:cubicBezTo>
                <a:cubicBezTo>
                  <a:pt x="19" y="47"/>
                  <a:pt x="19" y="46"/>
                  <a:pt x="19" y="46"/>
                </a:cubicBezTo>
                <a:cubicBezTo>
                  <a:pt x="19" y="44"/>
                  <a:pt x="19" y="41"/>
                  <a:pt x="22" y="4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5875337" y="2420937"/>
            <a:ext cx="136525" cy="119062"/>
          </a:xfrm>
          <a:custGeom>
            <a:avLst/>
            <a:gdLst/>
            <a:ahLst/>
            <a:cxnLst/>
            <a:rect l="l" t="t" r="r" b="b"/>
            <a:pathLst>
              <a:path w="33" h="29" extrusionOk="0">
                <a:moveTo>
                  <a:pt x="10" y="22"/>
                </a:moveTo>
                <a:cubicBezTo>
                  <a:pt x="12" y="21"/>
                  <a:pt x="14" y="22"/>
                  <a:pt x="16" y="23"/>
                </a:cubicBezTo>
                <a:cubicBezTo>
                  <a:pt x="17" y="25"/>
                  <a:pt x="19" y="25"/>
                  <a:pt x="21" y="27"/>
                </a:cubicBezTo>
                <a:cubicBezTo>
                  <a:pt x="22" y="28"/>
                  <a:pt x="23" y="28"/>
                  <a:pt x="23" y="29"/>
                </a:cubicBezTo>
                <a:cubicBezTo>
                  <a:pt x="23" y="27"/>
                  <a:pt x="23" y="24"/>
                  <a:pt x="24" y="23"/>
                </a:cubicBezTo>
                <a:cubicBezTo>
                  <a:pt x="25" y="21"/>
                  <a:pt x="23" y="19"/>
                  <a:pt x="25" y="19"/>
                </a:cubicBezTo>
                <a:cubicBezTo>
                  <a:pt x="26" y="19"/>
                  <a:pt x="29" y="19"/>
                  <a:pt x="29" y="17"/>
                </a:cubicBezTo>
                <a:cubicBezTo>
                  <a:pt x="29" y="14"/>
                  <a:pt x="30" y="15"/>
                  <a:pt x="31" y="14"/>
                </a:cubicBezTo>
                <a:cubicBezTo>
                  <a:pt x="31" y="13"/>
                  <a:pt x="29" y="10"/>
                  <a:pt x="28" y="10"/>
                </a:cubicBezTo>
                <a:cubicBezTo>
                  <a:pt x="28" y="9"/>
                  <a:pt x="30" y="9"/>
                  <a:pt x="32" y="6"/>
                </a:cubicBezTo>
                <a:cubicBezTo>
                  <a:pt x="33" y="5"/>
                  <a:pt x="33" y="3"/>
                  <a:pt x="32" y="0"/>
                </a:cubicBezTo>
                <a:cubicBezTo>
                  <a:pt x="32" y="1"/>
                  <a:pt x="31" y="2"/>
                  <a:pt x="30" y="1"/>
                </a:cubicBezTo>
                <a:cubicBezTo>
                  <a:pt x="28" y="0"/>
                  <a:pt x="25" y="1"/>
                  <a:pt x="22" y="2"/>
                </a:cubicBezTo>
                <a:cubicBezTo>
                  <a:pt x="18" y="2"/>
                  <a:pt x="17" y="6"/>
                  <a:pt x="18" y="7"/>
                </a:cubicBezTo>
                <a:cubicBezTo>
                  <a:pt x="20" y="9"/>
                  <a:pt x="15" y="9"/>
                  <a:pt x="15" y="7"/>
                </a:cubicBezTo>
                <a:cubicBezTo>
                  <a:pt x="14" y="5"/>
                  <a:pt x="11" y="7"/>
                  <a:pt x="11" y="9"/>
                </a:cubicBezTo>
                <a:cubicBezTo>
                  <a:pt x="11" y="12"/>
                  <a:pt x="7" y="13"/>
                  <a:pt x="7" y="16"/>
                </a:cubicBezTo>
                <a:cubicBezTo>
                  <a:pt x="8" y="19"/>
                  <a:pt x="4" y="22"/>
                  <a:pt x="1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5"/>
                  <a:pt x="2" y="25"/>
                  <a:pt x="3" y="25"/>
                </a:cubicBezTo>
                <a:cubicBezTo>
                  <a:pt x="5" y="25"/>
                  <a:pt x="9" y="24"/>
                  <a:pt x="10" y="2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5961062" y="2568575"/>
            <a:ext cx="20637" cy="33337"/>
          </a:xfrm>
          <a:custGeom>
            <a:avLst/>
            <a:gdLst/>
            <a:ahLst/>
            <a:cxnLst/>
            <a:rect l="l" t="t" r="r" b="b"/>
            <a:pathLst>
              <a:path w="5" h="8" extrusionOk="0">
                <a:moveTo>
                  <a:pt x="3" y="0"/>
                </a:moveTo>
                <a:cubicBezTo>
                  <a:pt x="1" y="1"/>
                  <a:pt x="0" y="3"/>
                  <a:pt x="0" y="7"/>
                </a:cubicBezTo>
                <a:cubicBezTo>
                  <a:pt x="1" y="7"/>
                  <a:pt x="4" y="7"/>
                  <a:pt x="5" y="8"/>
                </a:cubicBezTo>
                <a:cubicBezTo>
                  <a:pt x="5" y="3"/>
                  <a:pt x="3" y="2"/>
                  <a:pt x="3" y="1"/>
                </a:cubicBezTo>
                <a:cubicBezTo>
                  <a:pt x="2" y="1"/>
                  <a:pt x="3" y="1"/>
                  <a:pt x="3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5849937" y="2508250"/>
            <a:ext cx="131762" cy="93662"/>
          </a:xfrm>
          <a:custGeom>
            <a:avLst/>
            <a:gdLst/>
            <a:ahLst/>
            <a:cxnLst/>
            <a:rect l="l" t="t" r="r" b="b"/>
            <a:pathLst>
              <a:path w="32" h="23" extrusionOk="0">
                <a:moveTo>
                  <a:pt x="1" y="6"/>
                </a:moveTo>
                <a:cubicBezTo>
                  <a:pt x="1" y="8"/>
                  <a:pt x="3" y="11"/>
                  <a:pt x="4" y="9"/>
                </a:cubicBezTo>
                <a:cubicBezTo>
                  <a:pt x="5" y="8"/>
                  <a:pt x="7" y="11"/>
                  <a:pt x="8" y="12"/>
                </a:cubicBezTo>
                <a:cubicBezTo>
                  <a:pt x="10" y="13"/>
                  <a:pt x="13" y="14"/>
                  <a:pt x="13" y="15"/>
                </a:cubicBezTo>
                <a:cubicBezTo>
                  <a:pt x="13" y="16"/>
                  <a:pt x="14" y="18"/>
                  <a:pt x="16" y="18"/>
                </a:cubicBezTo>
                <a:cubicBezTo>
                  <a:pt x="17" y="17"/>
                  <a:pt x="19" y="14"/>
                  <a:pt x="19" y="16"/>
                </a:cubicBezTo>
                <a:cubicBezTo>
                  <a:pt x="19" y="17"/>
                  <a:pt x="20" y="20"/>
                  <a:pt x="21" y="20"/>
                </a:cubicBezTo>
                <a:cubicBezTo>
                  <a:pt x="23" y="19"/>
                  <a:pt x="24" y="23"/>
                  <a:pt x="26" y="22"/>
                </a:cubicBezTo>
                <a:cubicBezTo>
                  <a:pt x="26" y="22"/>
                  <a:pt x="26" y="22"/>
                  <a:pt x="27" y="22"/>
                </a:cubicBezTo>
                <a:cubicBezTo>
                  <a:pt x="27" y="18"/>
                  <a:pt x="28" y="16"/>
                  <a:pt x="30" y="15"/>
                </a:cubicBezTo>
                <a:cubicBezTo>
                  <a:pt x="30" y="15"/>
                  <a:pt x="31" y="14"/>
                  <a:pt x="31" y="13"/>
                </a:cubicBezTo>
                <a:cubicBezTo>
                  <a:pt x="32" y="12"/>
                  <a:pt x="29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28" y="7"/>
                  <a:pt x="27" y="6"/>
                </a:cubicBezTo>
                <a:cubicBezTo>
                  <a:pt x="25" y="4"/>
                  <a:pt x="23" y="4"/>
                  <a:pt x="22" y="2"/>
                </a:cubicBezTo>
                <a:cubicBezTo>
                  <a:pt x="20" y="1"/>
                  <a:pt x="18" y="0"/>
                  <a:pt x="16" y="1"/>
                </a:cubicBezTo>
                <a:cubicBezTo>
                  <a:pt x="15" y="3"/>
                  <a:pt x="11" y="4"/>
                  <a:pt x="9" y="4"/>
                </a:cubicBezTo>
                <a:cubicBezTo>
                  <a:pt x="8" y="4"/>
                  <a:pt x="7" y="4"/>
                  <a:pt x="6" y="3"/>
                </a:cubicBezTo>
                <a:cubicBezTo>
                  <a:pt x="4" y="4"/>
                  <a:pt x="2" y="5"/>
                  <a:pt x="0" y="5"/>
                </a:cubicBezTo>
                <a:cubicBezTo>
                  <a:pt x="1" y="6"/>
                  <a:pt x="1" y="6"/>
                  <a:pt x="1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6437312" y="2643187"/>
            <a:ext cx="301625" cy="196850"/>
          </a:xfrm>
          <a:custGeom>
            <a:avLst/>
            <a:gdLst/>
            <a:ahLst/>
            <a:cxnLst/>
            <a:rect l="l" t="t" r="r" b="b"/>
            <a:pathLst>
              <a:path w="73" h="48" extrusionOk="0">
                <a:moveTo>
                  <a:pt x="65" y="32"/>
                </a:moveTo>
                <a:cubicBezTo>
                  <a:pt x="64" y="32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0" y="28"/>
                  <a:pt x="60" y="22"/>
                  <a:pt x="61" y="21"/>
                </a:cubicBezTo>
                <a:cubicBezTo>
                  <a:pt x="63" y="19"/>
                  <a:pt x="58" y="12"/>
                  <a:pt x="56" y="10"/>
                </a:cubicBezTo>
                <a:cubicBezTo>
                  <a:pt x="55" y="8"/>
                  <a:pt x="53" y="4"/>
                  <a:pt x="51" y="0"/>
                </a:cubicBezTo>
                <a:cubicBezTo>
                  <a:pt x="49" y="1"/>
                  <a:pt x="47" y="2"/>
                  <a:pt x="47" y="2"/>
                </a:cubicBezTo>
                <a:cubicBezTo>
                  <a:pt x="46" y="4"/>
                  <a:pt x="44" y="5"/>
                  <a:pt x="42" y="5"/>
                </a:cubicBezTo>
                <a:cubicBezTo>
                  <a:pt x="41" y="5"/>
                  <a:pt x="39" y="4"/>
                  <a:pt x="38" y="5"/>
                </a:cubicBezTo>
                <a:cubicBezTo>
                  <a:pt x="37" y="6"/>
                  <a:pt x="35" y="7"/>
                  <a:pt x="35" y="6"/>
                </a:cubicBezTo>
                <a:cubicBezTo>
                  <a:pt x="34" y="5"/>
                  <a:pt x="31" y="5"/>
                  <a:pt x="30" y="5"/>
                </a:cubicBezTo>
                <a:cubicBezTo>
                  <a:pt x="28" y="5"/>
                  <a:pt x="23" y="3"/>
                  <a:pt x="22" y="3"/>
                </a:cubicBezTo>
                <a:cubicBezTo>
                  <a:pt x="21" y="3"/>
                  <a:pt x="20" y="3"/>
                  <a:pt x="19" y="4"/>
                </a:cubicBezTo>
                <a:cubicBezTo>
                  <a:pt x="19" y="4"/>
                  <a:pt x="19" y="5"/>
                  <a:pt x="18" y="5"/>
                </a:cubicBezTo>
                <a:cubicBezTo>
                  <a:pt x="16" y="6"/>
                  <a:pt x="14" y="8"/>
                  <a:pt x="13" y="9"/>
                </a:cubicBezTo>
                <a:cubicBezTo>
                  <a:pt x="11" y="9"/>
                  <a:pt x="8" y="18"/>
                  <a:pt x="5" y="21"/>
                </a:cubicBezTo>
                <a:cubicBezTo>
                  <a:pt x="3" y="23"/>
                  <a:pt x="0" y="24"/>
                  <a:pt x="0" y="25"/>
                </a:cubicBezTo>
                <a:cubicBezTo>
                  <a:pt x="0" y="25"/>
                  <a:pt x="3" y="28"/>
                  <a:pt x="3" y="29"/>
                </a:cubicBezTo>
                <a:cubicBezTo>
                  <a:pt x="3" y="31"/>
                  <a:pt x="4" y="32"/>
                  <a:pt x="6" y="32"/>
                </a:cubicBezTo>
                <a:cubicBezTo>
                  <a:pt x="8" y="32"/>
                  <a:pt x="6" y="37"/>
                  <a:pt x="7" y="37"/>
                </a:cubicBezTo>
                <a:cubicBezTo>
                  <a:pt x="8" y="37"/>
                  <a:pt x="16" y="38"/>
                  <a:pt x="16" y="40"/>
                </a:cubicBezTo>
                <a:cubicBezTo>
                  <a:pt x="16" y="41"/>
                  <a:pt x="17" y="42"/>
                  <a:pt x="16" y="43"/>
                </a:cubicBezTo>
                <a:cubicBezTo>
                  <a:pt x="18" y="44"/>
                  <a:pt x="20" y="47"/>
                  <a:pt x="21" y="46"/>
                </a:cubicBezTo>
                <a:cubicBezTo>
                  <a:pt x="22" y="46"/>
                  <a:pt x="28" y="47"/>
                  <a:pt x="29" y="47"/>
                </a:cubicBezTo>
                <a:cubicBezTo>
                  <a:pt x="31" y="47"/>
                  <a:pt x="36" y="47"/>
                  <a:pt x="38" y="47"/>
                </a:cubicBezTo>
                <a:cubicBezTo>
                  <a:pt x="40" y="48"/>
                  <a:pt x="42" y="47"/>
                  <a:pt x="44" y="45"/>
                </a:cubicBezTo>
                <a:cubicBezTo>
                  <a:pt x="45" y="43"/>
                  <a:pt x="51" y="43"/>
                  <a:pt x="53" y="43"/>
                </a:cubicBezTo>
                <a:cubicBezTo>
                  <a:pt x="55" y="44"/>
                  <a:pt x="59" y="44"/>
                  <a:pt x="60" y="45"/>
                </a:cubicBezTo>
                <a:cubicBezTo>
                  <a:pt x="60" y="46"/>
                  <a:pt x="62" y="47"/>
                  <a:pt x="64" y="48"/>
                </a:cubicBezTo>
                <a:cubicBezTo>
                  <a:pt x="65" y="46"/>
                  <a:pt x="64" y="45"/>
                  <a:pt x="64" y="43"/>
                </a:cubicBezTo>
                <a:cubicBezTo>
                  <a:pt x="65" y="41"/>
                  <a:pt x="66" y="37"/>
                  <a:pt x="68" y="37"/>
                </a:cubicBezTo>
                <a:cubicBezTo>
                  <a:pt x="71" y="37"/>
                  <a:pt x="73" y="37"/>
                  <a:pt x="73" y="33"/>
                </a:cubicBezTo>
                <a:cubicBezTo>
                  <a:pt x="73" y="32"/>
                  <a:pt x="73" y="32"/>
                  <a:pt x="73" y="32"/>
                </a:cubicBezTo>
                <a:cubicBezTo>
                  <a:pt x="71" y="31"/>
                  <a:pt x="70" y="30"/>
                  <a:pt x="70" y="30"/>
                </a:cubicBezTo>
                <a:cubicBezTo>
                  <a:pt x="69" y="30"/>
                  <a:pt x="66" y="32"/>
                  <a:pt x="65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6646862" y="2638425"/>
            <a:ext cx="100012" cy="128587"/>
          </a:xfrm>
          <a:custGeom>
            <a:avLst/>
            <a:gdLst/>
            <a:ahLst/>
            <a:cxnLst/>
            <a:rect l="l" t="t" r="r" b="b"/>
            <a:pathLst>
              <a:path w="24" h="31" extrusionOk="0">
                <a:moveTo>
                  <a:pt x="18" y="8"/>
                </a:moveTo>
                <a:cubicBezTo>
                  <a:pt x="17" y="5"/>
                  <a:pt x="14" y="4"/>
                  <a:pt x="12" y="4"/>
                </a:cubicBezTo>
                <a:cubicBezTo>
                  <a:pt x="10" y="4"/>
                  <a:pt x="7" y="0"/>
                  <a:pt x="5" y="0"/>
                </a:cubicBezTo>
                <a:cubicBezTo>
                  <a:pt x="4" y="0"/>
                  <a:pt x="2" y="1"/>
                  <a:pt x="0" y="1"/>
                </a:cubicBezTo>
                <a:cubicBezTo>
                  <a:pt x="2" y="5"/>
                  <a:pt x="4" y="9"/>
                  <a:pt x="5" y="11"/>
                </a:cubicBezTo>
                <a:cubicBezTo>
                  <a:pt x="7" y="13"/>
                  <a:pt x="12" y="20"/>
                  <a:pt x="10" y="22"/>
                </a:cubicBezTo>
                <a:cubicBezTo>
                  <a:pt x="9" y="23"/>
                  <a:pt x="9" y="29"/>
                  <a:pt x="11" y="31"/>
                </a:cubicBezTo>
                <a:cubicBezTo>
                  <a:pt x="12" y="30"/>
                  <a:pt x="16" y="25"/>
                  <a:pt x="16" y="24"/>
                </a:cubicBezTo>
                <a:cubicBezTo>
                  <a:pt x="16" y="22"/>
                  <a:pt x="16" y="19"/>
                  <a:pt x="19" y="20"/>
                </a:cubicBezTo>
                <a:cubicBezTo>
                  <a:pt x="22" y="21"/>
                  <a:pt x="24" y="22"/>
                  <a:pt x="24" y="21"/>
                </a:cubicBezTo>
                <a:cubicBezTo>
                  <a:pt x="24" y="20"/>
                  <a:pt x="24" y="17"/>
                  <a:pt x="23" y="16"/>
                </a:cubicBezTo>
                <a:cubicBezTo>
                  <a:pt x="21" y="15"/>
                  <a:pt x="19" y="11"/>
                  <a:pt x="18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6494462" y="2819400"/>
            <a:ext cx="206375" cy="115887"/>
          </a:xfrm>
          <a:custGeom>
            <a:avLst/>
            <a:gdLst/>
            <a:ahLst/>
            <a:cxnLst/>
            <a:rect l="l" t="t" r="r" b="b"/>
            <a:pathLst>
              <a:path w="50" h="28" extrusionOk="0">
                <a:moveTo>
                  <a:pt x="39" y="0"/>
                </a:moveTo>
                <a:cubicBezTo>
                  <a:pt x="37" y="0"/>
                  <a:pt x="31" y="0"/>
                  <a:pt x="30" y="2"/>
                </a:cubicBezTo>
                <a:cubicBezTo>
                  <a:pt x="28" y="4"/>
                  <a:pt x="26" y="5"/>
                  <a:pt x="24" y="4"/>
                </a:cubicBezTo>
                <a:cubicBezTo>
                  <a:pt x="22" y="4"/>
                  <a:pt x="17" y="4"/>
                  <a:pt x="15" y="4"/>
                </a:cubicBezTo>
                <a:cubicBezTo>
                  <a:pt x="14" y="4"/>
                  <a:pt x="8" y="3"/>
                  <a:pt x="7" y="3"/>
                </a:cubicBezTo>
                <a:cubicBezTo>
                  <a:pt x="6" y="4"/>
                  <a:pt x="4" y="1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0" y="2"/>
                  <a:pt x="0" y="5"/>
                  <a:pt x="2" y="7"/>
                </a:cubicBezTo>
                <a:cubicBezTo>
                  <a:pt x="3" y="8"/>
                  <a:pt x="6" y="12"/>
                  <a:pt x="4" y="12"/>
                </a:cubicBezTo>
                <a:cubicBezTo>
                  <a:pt x="2" y="12"/>
                  <a:pt x="1" y="14"/>
                  <a:pt x="1" y="15"/>
                </a:cubicBezTo>
                <a:cubicBezTo>
                  <a:pt x="2" y="16"/>
                  <a:pt x="1" y="18"/>
                  <a:pt x="1" y="19"/>
                </a:cubicBezTo>
                <a:cubicBezTo>
                  <a:pt x="2" y="19"/>
                  <a:pt x="6" y="23"/>
                  <a:pt x="6" y="24"/>
                </a:cubicBezTo>
                <a:cubicBezTo>
                  <a:pt x="6" y="25"/>
                  <a:pt x="8" y="25"/>
                  <a:pt x="7" y="26"/>
                </a:cubicBezTo>
                <a:cubicBezTo>
                  <a:pt x="10" y="26"/>
                  <a:pt x="17" y="26"/>
                  <a:pt x="18" y="26"/>
                </a:cubicBezTo>
                <a:cubicBezTo>
                  <a:pt x="20" y="27"/>
                  <a:pt x="27" y="28"/>
                  <a:pt x="27" y="28"/>
                </a:cubicBezTo>
                <a:cubicBezTo>
                  <a:pt x="29" y="28"/>
                  <a:pt x="30" y="27"/>
                  <a:pt x="30" y="26"/>
                </a:cubicBezTo>
                <a:cubicBezTo>
                  <a:pt x="29" y="25"/>
                  <a:pt x="32" y="24"/>
                  <a:pt x="34" y="24"/>
                </a:cubicBezTo>
                <a:cubicBezTo>
                  <a:pt x="33" y="23"/>
                  <a:pt x="33" y="22"/>
                  <a:pt x="34" y="22"/>
                </a:cubicBezTo>
                <a:cubicBezTo>
                  <a:pt x="35" y="21"/>
                  <a:pt x="40" y="21"/>
                  <a:pt x="42" y="22"/>
                </a:cubicBezTo>
                <a:cubicBezTo>
                  <a:pt x="43" y="22"/>
                  <a:pt x="44" y="22"/>
                  <a:pt x="45" y="21"/>
                </a:cubicBezTo>
                <a:cubicBezTo>
                  <a:pt x="45" y="20"/>
                  <a:pt x="45" y="19"/>
                  <a:pt x="44" y="19"/>
                </a:cubicBezTo>
                <a:cubicBezTo>
                  <a:pt x="43" y="19"/>
                  <a:pt x="41" y="14"/>
                  <a:pt x="42" y="13"/>
                </a:cubicBezTo>
                <a:cubicBezTo>
                  <a:pt x="44" y="13"/>
                  <a:pt x="46" y="7"/>
                  <a:pt x="49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48" y="4"/>
                  <a:pt x="46" y="3"/>
                  <a:pt x="46" y="2"/>
                </a:cubicBezTo>
                <a:cubicBezTo>
                  <a:pt x="45" y="1"/>
                  <a:pt x="41" y="1"/>
                  <a:pt x="39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6432550" y="2889250"/>
            <a:ext cx="95250" cy="66675"/>
          </a:xfrm>
          <a:custGeom>
            <a:avLst/>
            <a:gdLst/>
            <a:ahLst/>
            <a:cxnLst/>
            <a:rect l="l" t="t" r="r" b="b"/>
            <a:pathLst>
              <a:path w="23" h="16" extrusionOk="0"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8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5"/>
                  <a:pt x="11" y="15"/>
                  <a:pt x="11" y="15"/>
                </a:cubicBezTo>
                <a:cubicBezTo>
                  <a:pt x="13" y="15"/>
                  <a:pt x="14" y="13"/>
                  <a:pt x="15" y="13"/>
                </a:cubicBezTo>
                <a:cubicBezTo>
                  <a:pt x="16" y="14"/>
                  <a:pt x="22" y="11"/>
                  <a:pt x="22" y="10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8"/>
                  <a:pt x="21" y="8"/>
                  <a:pt x="21" y="7"/>
                </a:cubicBezTo>
                <a:cubicBezTo>
                  <a:pt x="21" y="6"/>
                  <a:pt x="17" y="2"/>
                  <a:pt x="16" y="2"/>
                </a:cubicBezTo>
                <a:cubicBezTo>
                  <a:pt x="16" y="2"/>
                  <a:pt x="16" y="2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0"/>
                </a:cubicBezTo>
                <a:cubicBezTo>
                  <a:pt x="11" y="1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5"/>
                  <a:pt x="0" y="9"/>
                  <a:pt x="1" y="11"/>
                </a:cubicBezTo>
                <a:cubicBezTo>
                  <a:pt x="2" y="13"/>
                  <a:pt x="3" y="14"/>
                  <a:pt x="6" y="1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6494462" y="2466975"/>
            <a:ext cx="590550" cy="344487"/>
          </a:xfrm>
          <a:custGeom>
            <a:avLst/>
            <a:gdLst/>
            <a:ahLst/>
            <a:cxnLst/>
            <a:rect l="l" t="t" r="r" b="b"/>
            <a:pathLst>
              <a:path w="143" h="84" extrusionOk="0">
                <a:moveTo>
                  <a:pt x="127" y="52"/>
                </a:moveTo>
                <a:cubicBezTo>
                  <a:pt x="129" y="52"/>
                  <a:pt x="132" y="48"/>
                  <a:pt x="134" y="48"/>
                </a:cubicBezTo>
                <a:cubicBezTo>
                  <a:pt x="135" y="48"/>
                  <a:pt x="140" y="49"/>
                  <a:pt x="140" y="48"/>
                </a:cubicBezTo>
                <a:cubicBezTo>
                  <a:pt x="140" y="47"/>
                  <a:pt x="142" y="44"/>
                  <a:pt x="142" y="43"/>
                </a:cubicBezTo>
                <a:cubicBezTo>
                  <a:pt x="141" y="43"/>
                  <a:pt x="139" y="41"/>
                  <a:pt x="140" y="40"/>
                </a:cubicBezTo>
                <a:cubicBezTo>
                  <a:pt x="140" y="40"/>
                  <a:pt x="143" y="40"/>
                  <a:pt x="143" y="38"/>
                </a:cubicBezTo>
                <a:cubicBezTo>
                  <a:pt x="143" y="37"/>
                  <a:pt x="141" y="37"/>
                  <a:pt x="141" y="36"/>
                </a:cubicBezTo>
                <a:cubicBezTo>
                  <a:pt x="141" y="35"/>
                  <a:pt x="143" y="34"/>
                  <a:pt x="143" y="33"/>
                </a:cubicBezTo>
                <a:cubicBezTo>
                  <a:pt x="143" y="31"/>
                  <a:pt x="141" y="31"/>
                  <a:pt x="138" y="30"/>
                </a:cubicBezTo>
                <a:cubicBezTo>
                  <a:pt x="136" y="29"/>
                  <a:pt x="134" y="29"/>
                  <a:pt x="132" y="28"/>
                </a:cubicBezTo>
                <a:cubicBezTo>
                  <a:pt x="129" y="27"/>
                  <a:pt x="125" y="28"/>
                  <a:pt x="125" y="27"/>
                </a:cubicBezTo>
                <a:cubicBezTo>
                  <a:pt x="125" y="26"/>
                  <a:pt x="122" y="24"/>
                  <a:pt x="121" y="23"/>
                </a:cubicBezTo>
                <a:cubicBezTo>
                  <a:pt x="121" y="22"/>
                  <a:pt x="118" y="22"/>
                  <a:pt x="117" y="23"/>
                </a:cubicBezTo>
                <a:cubicBezTo>
                  <a:pt x="116" y="24"/>
                  <a:pt x="114" y="24"/>
                  <a:pt x="113" y="23"/>
                </a:cubicBezTo>
                <a:cubicBezTo>
                  <a:pt x="111" y="23"/>
                  <a:pt x="110" y="21"/>
                  <a:pt x="109" y="22"/>
                </a:cubicBezTo>
                <a:cubicBezTo>
                  <a:pt x="108" y="22"/>
                  <a:pt x="105" y="22"/>
                  <a:pt x="106" y="20"/>
                </a:cubicBezTo>
                <a:cubicBezTo>
                  <a:pt x="106" y="18"/>
                  <a:pt x="104" y="14"/>
                  <a:pt x="102" y="14"/>
                </a:cubicBezTo>
                <a:cubicBezTo>
                  <a:pt x="101" y="13"/>
                  <a:pt x="97" y="14"/>
                  <a:pt x="96" y="12"/>
                </a:cubicBezTo>
                <a:cubicBezTo>
                  <a:pt x="96" y="11"/>
                  <a:pt x="94" y="9"/>
                  <a:pt x="95" y="8"/>
                </a:cubicBezTo>
                <a:cubicBezTo>
                  <a:pt x="95" y="7"/>
                  <a:pt x="94" y="3"/>
                  <a:pt x="94" y="2"/>
                </a:cubicBezTo>
                <a:cubicBezTo>
                  <a:pt x="93" y="0"/>
                  <a:pt x="88" y="1"/>
                  <a:pt x="87" y="1"/>
                </a:cubicBezTo>
                <a:cubicBezTo>
                  <a:pt x="86" y="2"/>
                  <a:pt x="83" y="1"/>
                  <a:pt x="82" y="1"/>
                </a:cubicBezTo>
                <a:cubicBezTo>
                  <a:pt x="80" y="2"/>
                  <a:pt x="80" y="3"/>
                  <a:pt x="78" y="3"/>
                </a:cubicBezTo>
                <a:cubicBezTo>
                  <a:pt x="77" y="3"/>
                  <a:pt x="76" y="3"/>
                  <a:pt x="76" y="2"/>
                </a:cubicBezTo>
                <a:cubicBezTo>
                  <a:pt x="74" y="3"/>
                  <a:pt x="71" y="3"/>
                  <a:pt x="71" y="3"/>
                </a:cubicBezTo>
                <a:cubicBezTo>
                  <a:pt x="71" y="3"/>
                  <a:pt x="66" y="7"/>
                  <a:pt x="66" y="9"/>
                </a:cubicBezTo>
                <a:cubicBezTo>
                  <a:pt x="66" y="10"/>
                  <a:pt x="66" y="13"/>
                  <a:pt x="64" y="11"/>
                </a:cubicBezTo>
                <a:cubicBezTo>
                  <a:pt x="63" y="10"/>
                  <a:pt x="58" y="10"/>
                  <a:pt x="57" y="11"/>
                </a:cubicBezTo>
                <a:cubicBezTo>
                  <a:pt x="56" y="12"/>
                  <a:pt x="54" y="8"/>
                  <a:pt x="52" y="9"/>
                </a:cubicBezTo>
                <a:cubicBezTo>
                  <a:pt x="50" y="10"/>
                  <a:pt x="47" y="8"/>
                  <a:pt x="46" y="9"/>
                </a:cubicBezTo>
                <a:cubicBezTo>
                  <a:pt x="46" y="10"/>
                  <a:pt x="43" y="9"/>
                  <a:pt x="41" y="8"/>
                </a:cubicBezTo>
                <a:cubicBezTo>
                  <a:pt x="39" y="7"/>
                  <a:pt x="35" y="8"/>
                  <a:pt x="34" y="7"/>
                </a:cubicBezTo>
                <a:cubicBezTo>
                  <a:pt x="32" y="5"/>
                  <a:pt x="23" y="5"/>
                  <a:pt x="20" y="5"/>
                </a:cubicBezTo>
                <a:cubicBezTo>
                  <a:pt x="17" y="5"/>
                  <a:pt x="16" y="7"/>
                  <a:pt x="15" y="8"/>
                </a:cubicBezTo>
                <a:cubicBezTo>
                  <a:pt x="13" y="10"/>
                  <a:pt x="12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2" y="13"/>
                  <a:pt x="15" y="18"/>
                  <a:pt x="14" y="20"/>
                </a:cubicBezTo>
                <a:cubicBezTo>
                  <a:pt x="13" y="21"/>
                  <a:pt x="12" y="21"/>
                  <a:pt x="11" y="23"/>
                </a:cubicBezTo>
                <a:cubicBezTo>
                  <a:pt x="10" y="24"/>
                  <a:pt x="3" y="29"/>
                  <a:pt x="3" y="30"/>
                </a:cubicBezTo>
                <a:cubicBezTo>
                  <a:pt x="3" y="31"/>
                  <a:pt x="4" y="35"/>
                  <a:pt x="3" y="36"/>
                </a:cubicBezTo>
                <a:cubicBezTo>
                  <a:pt x="2" y="37"/>
                  <a:pt x="0" y="40"/>
                  <a:pt x="0" y="42"/>
                </a:cubicBezTo>
                <a:cubicBezTo>
                  <a:pt x="0" y="43"/>
                  <a:pt x="2" y="45"/>
                  <a:pt x="3" y="46"/>
                </a:cubicBezTo>
                <a:cubicBezTo>
                  <a:pt x="4" y="46"/>
                  <a:pt x="4" y="46"/>
                  <a:pt x="5" y="47"/>
                </a:cubicBezTo>
                <a:cubicBezTo>
                  <a:pt x="6" y="46"/>
                  <a:pt x="7" y="46"/>
                  <a:pt x="8" y="46"/>
                </a:cubicBezTo>
                <a:cubicBezTo>
                  <a:pt x="9" y="46"/>
                  <a:pt x="14" y="48"/>
                  <a:pt x="16" y="48"/>
                </a:cubicBezTo>
                <a:cubicBezTo>
                  <a:pt x="17" y="48"/>
                  <a:pt x="20" y="48"/>
                  <a:pt x="21" y="49"/>
                </a:cubicBezTo>
                <a:cubicBezTo>
                  <a:pt x="21" y="50"/>
                  <a:pt x="23" y="49"/>
                  <a:pt x="24" y="48"/>
                </a:cubicBezTo>
                <a:cubicBezTo>
                  <a:pt x="25" y="47"/>
                  <a:pt x="27" y="48"/>
                  <a:pt x="28" y="48"/>
                </a:cubicBezTo>
                <a:cubicBezTo>
                  <a:pt x="30" y="48"/>
                  <a:pt x="32" y="47"/>
                  <a:pt x="33" y="45"/>
                </a:cubicBezTo>
                <a:cubicBezTo>
                  <a:pt x="33" y="44"/>
                  <a:pt x="41" y="42"/>
                  <a:pt x="42" y="42"/>
                </a:cubicBezTo>
                <a:cubicBezTo>
                  <a:pt x="44" y="42"/>
                  <a:pt x="47" y="46"/>
                  <a:pt x="49" y="46"/>
                </a:cubicBezTo>
                <a:cubicBezTo>
                  <a:pt x="51" y="46"/>
                  <a:pt x="54" y="47"/>
                  <a:pt x="55" y="50"/>
                </a:cubicBezTo>
                <a:cubicBezTo>
                  <a:pt x="56" y="53"/>
                  <a:pt x="58" y="57"/>
                  <a:pt x="60" y="58"/>
                </a:cubicBezTo>
                <a:cubicBezTo>
                  <a:pt x="61" y="59"/>
                  <a:pt x="61" y="62"/>
                  <a:pt x="61" y="63"/>
                </a:cubicBezTo>
                <a:cubicBezTo>
                  <a:pt x="61" y="64"/>
                  <a:pt x="59" y="63"/>
                  <a:pt x="56" y="62"/>
                </a:cubicBezTo>
                <a:cubicBezTo>
                  <a:pt x="53" y="61"/>
                  <a:pt x="53" y="64"/>
                  <a:pt x="53" y="66"/>
                </a:cubicBezTo>
                <a:cubicBezTo>
                  <a:pt x="53" y="67"/>
                  <a:pt x="49" y="72"/>
                  <a:pt x="48" y="73"/>
                </a:cubicBezTo>
                <a:cubicBezTo>
                  <a:pt x="47" y="74"/>
                  <a:pt x="50" y="75"/>
                  <a:pt x="51" y="75"/>
                </a:cubicBezTo>
                <a:cubicBezTo>
                  <a:pt x="52" y="75"/>
                  <a:pt x="55" y="73"/>
                  <a:pt x="56" y="73"/>
                </a:cubicBezTo>
                <a:cubicBezTo>
                  <a:pt x="56" y="73"/>
                  <a:pt x="57" y="74"/>
                  <a:pt x="59" y="75"/>
                </a:cubicBezTo>
                <a:cubicBezTo>
                  <a:pt x="58" y="71"/>
                  <a:pt x="59" y="72"/>
                  <a:pt x="62" y="69"/>
                </a:cubicBezTo>
                <a:cubicBezTo>
                  <a:pt x="66" y="66"/>
                  <a:pt x="66" y="62"/>
                  <a:pt x="69" y="61"/>
                </a:cubicBezTo>
                <a:cubicBezTo>
                  <a:pt x="72" y="60"/>
                  <a:pt x="74" y="59"/>
                  <a:pt x="78" y="60"/>
                </a:cubicBezTo>
                <a:cubicBezTo>
                  <a:pt x="83" y="60"/>
                  <a:pt x="76" y="63"/>
                  <a:pt x="79" y="65"/>
                </a:cubicBezTo>
                <a:cubicBezTo>
                  <a:pt x="82" y="67"/>
                  <a:pt x="92" y="64"/>
                  <a:pt x="92" y="67"/>
                </a:cubicBezTo>
                <a:cubicBezTo>
                  <a:pt x="93" y="69"/>
                  <a:pt x="81" y="72"/>
                  <a:pt x="81" y="73"/>
                </a:cubicBezTo>
                <a:cubicBezTo>
                  <a:pt x="82" y="74"/>
                  <a:pt x="88" y="75"/>
                  <a:pt x="90" y="76"/>
                </a:cubicBezTo>
                <a:cubicBezTo>
                  <a:pt x="92" y="78"/>
                  <a:pt x="89" y="81"/>
                  <a:pt x="90" y="83"/>
                </a:cubicBezTo>
                <a:cubicBezTo>
                  <a:pt x="91" y="84"/>
                  <a:pt x="94" y="83"/>
                  <a:pt x="96" y="81"/>
                </a:cubicBezTo>
                <a:cubicBezTo>
                  <a:pt x="99" y="79"/>
                  <a:pt x="101" y="80"/>
                  <a:pt x="104" y="78"/>
                </a:cubicBezTo>
                <a:cubicBezTo>
                  <a:pt x="107" y="76"/>
                  <a:pt x="114" y="78"/>
                  <a:pt x="115" y="76"/>
                </a:cubicBezTo>
                <a:cubicBezTo>
                  <a:pt x="116" y="75"/>
                  <a:pt x="113" y="74"/>
                  <a:pt x="107" y="74"/>
                </a:cubicBezTo>
                <a:cubicBezTo>
                  <a:pt x="101" y="75"/>
                  <a:pt x="100" y="69"/>
                  <a:pt x="100" y="68"/>
                </a:cubicBezTo>
                <a:cubicBezTo>
                  <a:pt x="100" y="66"/>
                  <a:pt x="107" y="61"/>
                  <a:pt x="110" y="61"/>
                </a:cubicBezTo>
                <a:cubicBezTo>
                  <a:pt x="114" y="61"/>
                  <a:pt x="117" y="60"/>
                  <a:pt x="121" y="58"/>
                </a:cubicBezTo>
                <a:cubicBezTo>
                  <a:pt x="122" y="57"/>
                  <a:pt x="125" y="57"/>
                  <a:pt x="127" y="56"/>
                </a:cubicBezTo>
                <a:cubicBezTo>
                  <a:pt x="127" y="55"/>
                  <a:pt x="126" y="53"/>
                  <a:pt x="127" y="5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6527800" y="2293937"/>
            <a:ext cx="309562" cy="225425"/>
          </a:xfrm>
          <a:custGeom>
            <a:avLst/>
            <a:gdLst/>
            <a:ahLst/>
            <a:cxnLst/>
            <a:rect l="l" t="t" r="r" b="b"/>
            <a:pathLst>
              <a:path w="75" h="55" extrusionOk="0">
                <a:moveTo>
                  <a:pt x="71" y="27"/>
                </a:moveTo>
                <a:cubicBezTo>
                  <a:pt x="69" y="26"/>
                  <a:pt x="68" y="23"/>
                  <a:pt x="66" y="22"/>
                </a:cubicBezTo>
                <a:cubicBezTo>
                  <a:pt x="64" y="21"/>
                  <a:pt x="64" y="18"/>
                  <a:pt x="62" y="17"/>
                </a:cubicBezTo>
                <a:cubicBezTo>
                  <a:pt x="60" y="16"/>
                  <a:pt x="61" y="13"/>
                  <a:pt x="61" y="11"/>
                </a:cubicBezTo>
                <a:cubicBezTo>
                  <a:pt x="61" y="9"/>
                  <a:pt x="62" y="6"/>
                  <a:pt x="61" y="6"/>
                </a:cubicBezTo>
                <a:cubicBezTo>
                  <a:pt x="60" y="5"/>
                  <a:pt x="55" y="3"/>
                  <a:pt x="53" y="4"/>
                </a:cubicBezTo>
                <a:cubicBezTo>
                  <a:pt x="51" y="5"/>
                  <a:pt x="50" y="5"/>
                  <a:pt x="49" y="4"/>
                </a:cubicBezTo>
                <a:cubicBezTo>
                  <a:pt x="48" y="2"/>
                  <a:pt x="47" y="1"/>
                  <a:pt x="45" y="2"/>
                </a:cubicBezTo>
                <a:cubicBezTo>
                  <a:pt x="43" y="2"/>
                  <a:pt x="42" y="1"/>
                  <a:pt x="40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0"/>
                  <a:pt x="38" y="1"/>
                </a:cubicBezTo>
                <a:cubicBezTo>
                  <a:pt x="36" y="2"/>
                  <a:pt x="36" y="4"/>
                  <a:pt x="34" y="4"/>
                </a:cubicBezTo>
                <a:cubicBezTo>
                  <a:pt x="33" y="4"/>
                  <a:pt x="31" y="3"/>
                  <a:pt x="29" y="5"/>
                </a:cubicBezTo>
                <a:cubicBezTo>
                  <a:pt x="27" y="6"/>
                  <a:pt x="27" y="8"/>
                  <a:pt x="27" y="9"/>
                </a:cubicBezTo>
                <a:cubicBezTo>
                  <a:pt x="27" y="10"/>
                  <a:pt x="27" y="12"/>
                  <a:pt x="26" y="12"/>
                </a:cubicBezTo>
                <a:cubicBezTo>
                  <a:pt x="24" y="12"/>
                  <a:pt x="25" y="14"/>
                  <a:pt x="23" y="14"/>
                </a:cubicBezTo>
                <a:cubicBezTo>
                  <a:pt x="22" y="15"/>
                  <a:pt x="19" y="17"/>
                  <a:pt x="19" y="18"/>
                </a:cubicBezTo>
                <a:cubicBezTo>
                  <a:pt x="19" y="19"/>
                  <a:pt x="19" y="22"/>
                  <a:pt x="18" y="22"/>
                </a:cubicBezTo>
                <a:cubicBezTo>
                  <a:pt x="17" y="22"/>
                  <a:pt x="14" y="22"/>
                  <a:pt x="13" y="23"/>
                </a:cubicBezTo>
                <a:cubicBezTo>
                  <a:pt x="12" y="25"/>
                  <a:pt x="11" y="26"/>
                  <a:pt x="9" y="25"/>
                </a:cubicBezTo>
                <a:cubicBezTo>
                  <a:pt x="8" y="25"/>
                  <a:pt x="5" y="25"/>
                  <a:pt x="3" y="25"/>
                </a:cubicBezTo>
                <a:cubicBezTo>
                  <a:pt x="3" y="25"/>
                  <a:pt x="3" y="25"/>
                  <a:pt x="3" y="26"/>
                </a:cubicBezTo>
                <a:cubicBezTo>
                  <a:pt x="2" y="28"/>
                  <a:pt x="3" y="30"/>
                  <a:pt x="4" y="32"/>
                </a:cubicBezTo>
                <a:cubicBezTo>
                  <a:pt x="5" y="33"/>
                  <a:pt x="6" y="38"/>
                  <a:pt x="4" y="39"/>
                </a:cubicBezTo>
                <a:cubicBezTo>
                  <a:pt x="3" y="39"/>
                  <a:pt x="0" y="41"/>
                  <a:pt x="0" y="43"/>
                </a:cubicBezTo>
                <a:cubicBezTo>
                  <a:pt x="0" y="44"/>
                  <a:pt x="3" y="45"/>
                  <a:pt x="2" y="47"/>
                </a:cubicBezTo>
                <a:cubicBezTo>
                  <a:pt x="2" y="48"/>
                  <a:pt x="2" y="50"/>
                  <a:pt x="2" y="51"/>
                </a:cubicBezTo>
                <a:cubicBezTo>
                  <a:pt x="4" y="51"/>
                  <a:pt x="5" y="52"/>
                  <a:pt x="7" y="50"/>
                </a:cubicBezTo>
                <a:cubicBezTo>
                  <a:pt x="8" y="49"/>
                  <a:pt x="9" y="47"/>
                  <a:pt x="12" y="47"/>
                </a:cubicBezTo>
                <a:cubicBezTo>
                  <a:pt x="15" y="47"/>
                  <a:pt x="24" y="47"/>
                  <a:pt x="26" y="49"/>
                </a:cubicBezTo>
                <a:cubicBezTo>
                  <a:pt x="27" y="50"/>
                  <a:pt x="31" y="49"/>
                  <a:pt x="33" y="50"/>
                </a:cubicBezTo>
                <a:cubicBezTo>
                  <a:pt x="35" y="51"/>
                  <a:pt x="38" y="52"/>
                  <a:pt x="38" y="51"/>
                </a:cubicBezTo>
                <a:cubicBezTo>
                  <a:pt x="39" y="50"/>
                  <a:pt x="42" y="52"/>
                  <a:pt x="44" y="51"/>
                </a:cubicBezTo>
                <a:cubicBezTo>
                  <a:pt x="46" y="50"/>
                  <a:pt x="48" y="54"/>
                  <a:pt x="49" y="53"/>
                </a:cubicBezTo>
                <a:cubicBezTo>
                  <a:pt x="50" y="52"/>
                  <a:pt x="55" y="52"/>
                  <a:pt x="56" y="53"/>
                </a:cubicBezTo>
                <a:cubicBezTo>
                  <a:pt x="58" y="55"/>
                  <a:pt x="58" y="52"/>
                  <a:pt x="58" y="51"/>
                </a:cubicBezTo>
                <a:cubicBezTo>
                  <a:pt x="58" y="49"/>
                  <a:pt x="63" y="45"/>
                  <a:pt x="63" y="45"/>
                </a:cubicBezTo>
                <a:cubicBezTo>
                  <a:pt x="63" y="45"/>
                  <a:pt x="66" y="45"/>
                  <a:pt x="68" y="44"/>
                </a:cubicBezTo>
                <a:cubicBezTo>
                  <a:pt x="67" y="44"/>
                  <a:pt x="67" y="43"/>
                  <a:pt x="66" y="41"/>
                </a:cubicBezTo>
                <a:cubicBezTo>
                  <a:pt x="66" y="37"/>
                  <a:pt x="64" y="35"/>
                  <a:pt x="65" y="34"/>
                </a:cubicBezTo>
                <a:cubicBezTo>
                  <a:pt x="66" y="32"/>
                  <a:pt x="69" y="35"/>
                  <a:pt x="71" y="34"/>
                </a:cubicBezTo>
                <a:cubicBezTo>
                  <a:pt x="73" y="34"/>
                  <a:pt x="75" y="32"/>
                  <a:pt x="75" y="31"/>
                </a:cubicBezTo>
                <a:cubicBezTo>
                  <a:pt x="75" y="29"/>
                  <a:pt x="72" y="27"/>
                  <a:pt x="71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6450012" y="2203450"/>
            <a:ext cx="242887" cy="115887"/>
          </a:xfrm>
          <a:custGeom>
            <a:avLst/>
            <a:gdLst/>
            <a:ahLst/>
            <a:cxnLst/>
            <a:rect l="l" t="t" r="r" b="b"/>
            <a:pathLst>
              <a:path w="59" h="28" extrusionOk="0">
                <a:moveTo>
                  <a:pt x="20" y="20"/>
                </a:moveTo>
                <a:cubicBezTo>
                  <a:pt x="22" y="20"/>
                  <a:pt x="27" y="21"/>
                  <a:pt x="30" y="20"/>
                </a:cubicBezTo>
                <a:cubicBezTo>
                  <a:pt x="33" y="19"/>
                  <a:pt x="33" y="22"/>
                  <a:pt x="35" y="22"/>
                </a:cubicBezTo>
                <a:cubicBezTo>
                  <a:pt x="37" y="21"/>
                  <a:pt x="40" y="24"/>
                  <a:pt x="42" y="26"/>
                </a:cubicBezTo>
                <a:cubicBezTo>
                  <a:pt x="44" y="27"/>
                  <a:pt x="45" y="27"/>
                  <a:pt x="46" y="28"/>
                </a:cubicBezTo>
                <a:cubicBezTo>
                  <a:pt x="47" y="28"/>
                  <a:pt x="47" y="27"/>
                  <a:pt x="48" y="27"/>
                </a:cubicBezTo>
                <a:cubicBezTo>
                  <a:pt x="50" y="25"/>
                  <a:pt x="52" y="26"/>
                  <a:pt x="53" y="26"/>
                </a:cubicBezTo>
                <a:cubicBezTo>
                  <a:pt x="55" y="26"/>
                  <a:pt x="55" y="24"/>
                  <a:pt x="57" y="23"/>
                </a:cubicBezTo>
                <a:cubicBezTo>
                  <a:pt x="57" y="22"/>
                  <a:pt x="58" y="22"/>
                  <a:pt x="59" y="22"/>
                </a:cubicBezTo>
                <a:cubicBezTo>
                  <a:pt x="58" y="21"/>
                  <a:pt x="58" y="18"/>
                  <a:pt x="57" y="17"/>
                </a:cubicBezTo>
                <a:cubicBezTo>
                  <a:pt x="56" y="16"/>
                  <a:pt x="54" y="14"/>
                  <a:pt x="55" y="12"/>
                </a:cubicBezTo>
                <a:cubicBezTo>
                  <a:pt x="55" y="11"/>
                  <a:pt x="55" y="9"/>
                  <a:pt x="54" y="8"/>
                </a:cubicBezTo>
                <a:cubicBezTo>
                  <a:pt x="53" y="7"/>
                  <a:pt x="53" y="7"/>
                  <a:pt x="53" y="6"/>
                </a:cubicBezTo>
                <a:cubicBezTo>
                  <a:pt x="50" y="6"/>
                  <a:pt x="46" y="5"/>
                  <a:pt x="45" y="5"/>
                </a:cubicBezTo>
                <a:cubicBezTo>
                  <a:pt x="43" y="6"/>
                  <a:pt x="38" y="1"/>
                  <a:pt x="37" y="1"/>
                </a:cubicBezTo>
                <a:cubicBezTo>
                  <a:pt x="36" y="0"/>
                  <a:pt x="32" y="0"/>
                  <a:pt x="28" y="1"/>
                </a:cubicBezTo>
                <a:cubicBezTo>
                  <a:pt x="26" y="3"/>
                  <a:pt x="28" y="5"/>
                  <a:pt x="27" y="9"/>
                </a:cubicBezTo>
                <a:cubicBezTo>
                  <a:pt x="27" y="13"/>
                  <a:pt x="23" y="12"/>
                  <a:pt x="21" y="12"/>
                </a:cubicBezTo>
                <a:cubicBezTo>
                  <a:pt x="19" y="12"/>
                  <a:pt x="15" y="5"/>
                  <a:pt x="14" y="3"/>
                </a:cubicBezTo>
                <a:cubicBezTo>
                  <a:pt x="13" y="2"/>
                  <a:pt x="9" y="5"/>
                  <a:pt x="6" y="7"/>
                </a:cubicBezTo>
                <a:cubicBezTo>
                  <a:pt x="3" y="9"/>
                  <a:pt x="5" y="12"/>
                  <a:pt x="3" y="13"/>
                </a:cubicBezTo>
                <a:cubicBezTo>
                  <a:pt x="1" y="15"/>
                  <a:pt x="0" y="18"/>
                  <a:pt x="2" y="21"/>
                </a:cubicBezTo>
                <a:cubicBezTo>
                  <a:pt x="2" y="21"/>
                  <a:pt x="2" y="21"/>
                  <a:pt x="2" y="22"/>
                </a:cubicBezTo>
                <a:cubicBezTo>
                  <a:pt x="4" y="21"/>
                  <a:pt x="7" y="21"/>
                  <a:pt x="8" y="20"/>
                </a:cubicBezTo>
                <a:cubicBezTo>
                  <a:pt x="11" y="18"/>
                  <a:pt x="18" y="20"/>
                  <a:pt x="20" y="2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6450012" y="2278062"/>
            <a:ext cx="188912" cy="122237"/>
          </a:xfrm>
          <a:custGeom>
            <a:avLst/>
            <a:gdLst/>
            <a:ahLst/>
            <a:cxnLst/>
            <a:rect l="l" t="t" r="r" b="b"/>
            <a:pathLst>
              <a:path w="46" h="30" extrusionOk="0">
                <a:moveTo>
                  <a:pt x="6" y="15"/>
                </a:moveTo>
                <a:cubicBezTo>
                  <a:pt x="7" y="16"/>
                  <a:pt x="10" y="17"/>
                  <a:pt x="11" y="17"/>
                </a:cubicBezTo>
                <a:cubicBezTo>
                  <a:pt x="12" y="16"/>
                  <a:pt x="16" y="18"/>
                  <a:pt x="16" y="19"/>
                </a:cubicBezTo>
                <a:cubicBezTo>
                  <a:pt x="16" y="21"/>
                  <a:pt x="15" y="25"/>
                  <a:pt x="16" y="25"/>
                </a:cubicBezTo>
                <a:cubicBezTo>
                  <a:pt x="16" y="25"/>
                  <a:pt x="22" y="27"/>
                  <a:pt x="22" y="29"/>
                </a:cubicBezTo>
                <a:cubicBezTo>
                  <a:pt x="24" y="29"/>
                  <a:pt x="27" y="29"/>
                  <a:pt x="28" y="29"/>
                </a:cubicBezTo>
                <a:cubicBezTo>
                  <a:pt x="30" y="30"/>
                  <a:pt x="31" y="29"/>
                  <a:pt x="32" y="27"/>
                </a:cubicBezTo>
                <a:cubicBezTo>
                  <a:pt x="33" y="26"/>
                  <a:pt x="36" y="26"/>
                  <a:pt x="37" y="26"/>
                </a:cubicBezTo>
                <a:cubicBezTo>
                  <a:pt x="38" y="26"/>
                  <a:pt x="38" y="23"/>
                  <a:pt x="38" y="22"/>
                </a:cubicBezTo>
                <a:cubicBezTo>
                  <a:pt x="38" y="21"/>
                  <a:pt x="41" y="19"/>
                  <a:pt x="42" y="18"/>
                </a:cubicBezTo>
                <a:cubicBezTo>
                  <a:pt x="44" y="18"/>
                  <a:pt x="43" y="16"/>
                  <a:pt x="45" y="16"/>
                </a:cubicBezTo>
                <a:cubicBezTo>
                  <a:pt x="46" y="16"/>
                  <a:pt x="46" y="14"/>
                  <a:pt x="46" y="13"/>
                </a:cubicBezTo>
                <a:cubicBezTo>
                  <a:pt x="46" y="12"/>
                  <a:pt x="46" y="11"/>
                  <a:pt x="46" y="10"/>
                </a:cubicBezTo>
                <a:cubicBezTo>
                  <a:pt x="45" y="9"/>
                  <a:pt x="44" y="9"/>
                  <a:pt x="42" y="8"/>
                </a:cubicBezTo>
                <a:cubicBezTo>
                  <a:pt x="40" y="6"/>
                  <a:pt x="37" y="3"/>
                  <a:pt x="35" y="4"/>
                </a:cubicBezTo>
                <a:cubicBezTo>
                  <a:pt x="33" y="4"/>
                  <a:pt x="33" y="1"/>
                  <a:pt x="30" y="2"/>
                </a:cubicBezTo>
                <a:cubicBezTo>
                  <a:pt x="27" y="3"/>
                  <a:pt x="22" y="2"/>
                  <a:pt x="20" y="2"/>
                </a:cubicBezTo>
                <a:cubicBezTo>
                  <a:pt x="18" y="2"/>
                  <a:pt x="11" y="0"/>
                  <a:pt x="8" y="2"/>
                </a:cubicBezTo>
                <a:cubicBezTo>
                  <a:pt x="7" y="3"/>
                  <a:pt x="4" y="3"/>
                  <a:pt x="2" y="4"/>
                </a:cubicBezTo>
                <a:cubicBezTo>
                  <a:pt x="3" y="7"/>
                  <a:pt x="3" y="10"/>
                  <a:pt x="1" y="12"/>
                </a:cubicBezTo>
                <a:cubicBezTo>
                  <a:pt x="0" y="14"/>
                  <a:pt x="0" y="14"/>
                  <a:pt x="1" y="14"/>
                </a:cubicBezTo>
                <a:cubicBezTo>
                  <a:pt x="3" y="14"/>
                  <a:pt x="6" y="14"/>
                  <a:pt x="6" y="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5973762" y="2676525"/>
            <a:ext cx="149225" cy="82550"/>
          </a:xfrm>
          <a:custGeom>
            <a:avLst/>
            <a:gdLst/>
            <a:ahLst/>
            <a:cxnLst/>
            <a:rect l="l" t="t" r="r" b="b"/>
            <a:pathLst>
              <a:path w="36" h="20" extrusionOk="0">
                <a:moveTo>
                  <a:pt x="32" y="8"/>
                </a:moveTo>
                <a:cubicBezTo>
                  <a:pt x="31" y="9"/>
                  <a:pt x="28" y="6"/>
                  <a:pt x="28" y="6"/>
                </a:cubicBezTo>
                <a:cubicBezTo>
                  <a:pt x="28" y="5"/>
                  <a:pt x="28" y="3"/>
                  <a:pt x="28" y="2"/>
                </a:cubicBezTo>
                <a:cubicBezTo>
                  <a:pt x="27" y="2"/>
                  <a:pt x="25" y="1"/>
                  <a:pt x="23" y="0"/>
                </a:cubicBezTo>
                <a:cubicBezTo>
                  <a:pt x="21" y="0"/>
                  <a:pt x="20" y="0"/>
                  <a:pt x="18" y="0"/>
                </a:cubicBezTo>
                <a:cubicBezTo>
                  <a:pt x="17" y="1"/>
                  <a:pt x="13" y="1"/>
                  <a:pt x="11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8" y="2"/>
                  <a:pt x="6" y="4"/>
                  <a:pt x="6" y="5"/>
                </a:cubicBezTo>
                <a:cubicBezTo>
                  <a:pt x="6" y="7"/>
                  <a:pt x="2" y="9"/>
                  <a:pt x="1" y="12"/>
                </a:cubicBezTo>
                <a:cubicBezTo>
                  <a:pt x="0" y="15"/>
                  <a:pt x="0" y="16"/>
                  <a:pt x="2" y="14"/>
                </a:cubicBezTo>
                <a:cubicBezTo>
                  <a:pt x="3" y="12"/>
                  <a:pt x="5" y="13"/>
                  <a:pt x="5" y="15"/>
                </a:cubicBezTo>
                <a:cubicBezTo>
                  <a:pt x="5" y="16"/>
                  <a:pt x="8" y="17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19"/>
                  <a:pt x="13" y="18"/>
                  <a:pt x="14" y="18"/>
                </a:cubicBezTo>
                <a:cubicBezTo>
                  <a:pt x="15" y="18"/>
                  <a:pt x="17" y="13"/>
                  <a:pt x="18" y="13"/>
                </a:cubicBezTo>
                <a:cubicBezTo>
                  <a:pt x="18" y="12"/>
                  <a:pt x="20" y="16"/>
                  <a:pt x="22" y="18"/>
                </a:cubicBezTo>
                <a:cubicBezTo>
                  <a:pt x="24" y="20"/>
                  <a:pt x="24" y="17"/>
                  <a:pt x="24" y="15"/>
                </a:cubicBezTo>
                <a:cubicBezTo>
                  <a:pt x="24" y="14"/>
                  <a:pt x="26" y="13"/>
                  <a:pt x="27" y="14"/>
                </a:cubicBezTo>
                <a:cubicBezTo>
                  <a:pt x="28" y="14"/>
                  <a:pt x="31" y="14"/>
                  <a:pt x="31" y="13"/>
                </a:cubicBezTo>
                <a:cubicBezTo>
                  <a:pt x="31" y="11"/>
                  <a:pt x="32" y="12"/>
                  <a:pt x="33" y="12"/>
                </a:cubicBezTo>
                <a:cubicBezTo>
                  <a:pt x="34" y="12"/>
                  <a:pt x="35" y="10"/>
                  <a:pt x="35" y="10"/>
                </a:cubicBezTo>
                <a:cubicBezTo>
                  <a:pt x="36" y="8"/>
                  <a:pt x="36" y="8"/>
                  <a:pt x="36" y="8"/>
                </a:cubicBezTo>
                <a:cubicBezTo>
                  <a:pt x="35" y="8"/>
                  <a:pt x="33" y="7"/>
                  <a:pt x="32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5970587" y="2359025"/>
            <a:ext cx="296862" cy="333375"/>
          </a:xfrm>
          <a:custGeom>
            <a:avLst/>
            <a:gdLst/>
            <a:ahLst/>
            <a:cxnLst/>
            <a:rect l="l" t="t" r="r" b="b"/>
            <a:pathLst>
              <a:path w="72" h="81" extrusionOk="0">
                <a:moveTo>
                  <a:pt x="9" y="21"/>
                </a:moveTo>
                <a:cubicBezTo>
                  <a:pt x="7" y="24"/>
                  <a:pt x="5" y="24"/>
                  <a:pt x="5" y="25"/>
                </a:cubicBezTo>
                <a:cubicBezTo>
                  <a:pt x="6" y="25"/>
                  <a:pt x="8" y="28"/>
                  <a:pt x="8" y="29"/>
                </a:cubicBezTo>
                <a:cubicBezTo>
                  <a:pt x="7" y="30"/>
                  <a:pt x="6" y="29"/>
                  <a:pt x="6" y="32"/>
                </a:cubicBezTo>
                <a:cubicBezTo>
                  <a:pt x="6" y="34"/>
                  <a:pt x="3" y="34"/>
                  <a:pt x="2" y="34"/>
                </a:cubicBezTo>
                <a:cubicBezTo>
                  <a:pt x="0" y="34"/>
                  <a:pt x="2" y="36"/>
                  <a:pt x="1" y="38"/>
                </a:cubicBezTo>
                <a:cubicBezTo>
                  <a:pt x="0" y="39"/>
                  <a:pt x="0" y="43"/>
                  <a:pt x="0" y="44"/>
                </a:cubicBezTo>
                <a:cubicBezTo>
                  <a:pt x="0" y="45"/>
                  <a:pt x="3" y="48"/>
                  <a:pt x="2" y="49"/>
                </a:cubicBezTo>
                <a:cubicBezTo>
                  <a:pt x="2" y="50"/>
                  <a:pt x="0" y="51"/>
                  <a:pt x="1" y="52"/>
                </a:cubicBezTo>
                <a:cubicBezTo>
                  <a:pt x="1" y="53"/>
                  <a:pt x="3" y="54"/>
                  <a:pt x="3" y="59"/>
                </a:cubicBezTo>
                <a:cubicBezTo>
                  <a:pt x="4" y="59"/>
                  <a:pt x="5" y="59"/>
                  <a:pt x="5" y="60"/>
                </a:cubicBezTo>
                <a:cubicBezTo>
                  <a:pt x="6" y="61"/>
                  <a:pt x="8" y="62"/>
                  <a:pt x="10" y="62"/>
                </a:cubicBezTo>
                <a:cubicBezTo>
                  <a:pt x="12" y="62"/>
                  <a:pt x="13" y="64"/>
                  <a:pt x="14" y="64"/>
                </a:cubicBezTo>
                <a:cubicBezTo>
                  <a:pt x="15" y="63"/>
                  <a:pt x="18" y="64"/>
                  <a:pt x="16" y="66"/>
                </a:cubicBezTo>
                <a:cubicBezTo>
                  <a:pt x="14" y="68"/>
                  <a:pt x="13" y="71"/>
                  <a:pt x="13" y="73"/>
                </a:cubicBezTo>
                <a:cubicBezTo>
                  <a:pt x="12" y="74"/>
                  <a:pt x="12" y="76"/>
                  <a:pt x="12" y="78"/>
                </a:cubicBezTo>
                <a:cubicBezTo>
                  <a:pt x="14" y="78"/>
                  <a:pt x="18" y="78"/>
                  <a:pt x="19" y="77"/>
                </a:cubicBezTo>
                <a:cubicBezTo>
                  <a:pt x="21" y="77"/>
                  <a:pt x="22" y="77"/>
                  <a:pt x="24" y="77"/>
                </a:cubicBezTo>
                <a:cubicBezTo>
                  <a:pt x="26" y="78"/>
                  <a:pt x="28" y="79"/>
                  <a:pt x="29" y="79"/>
                </a:cubicBezTo>
                <a:cubicBezTo>
                  <a:pt x="29" y="79"/>
                  <a:pt x="29" y="78"/>
                  <a:pt x="30" y="78"/>
                </a:cubicBezTo>
                <a:cubicBezTo>
                  <a:pt x="32" y="78"/>
                  <a:pt x="33" y="81"/>
                  <a:pt x="35" y="80"/>
                </a:cubicBezTo>
                <a:cubicBezTo>
                  <a:pt x="36" y="78"/>
                  <a:pt x="38" y="78"/>
                  <a:pt x="39" y="79"/>
                </a:cubicBezTo>
                <a:cubicBezTo>
                  <a:pt x="41" y="80"/>
                  <a:pt x="43" y="80"/>
                  <a:pt x="44" y="79"/>
                </a:cubicBezTo>
                <a:cubicBezTo>
                  <a:pt x="45" y="77"/>
                  <a:pt x="51" y="76"/>
                  <a:pt x="52" y="77"/>
                </a:cubicBezTo>
                <a:cubicBezTo>
                  <a:pt x="53" y="77"/>
                  <a:pt x="57" y="79"/>
                  <a:pt x="55" y="75"/>
                </a:cubicBezTo>
                <a:cubicBezTo>
                  <a:pt x="54" y="70"/>
                  <a:pt x="58" y="71"/>
                  <a:pt x="59" y="70"/>
                </a:cubicBezTo>
                <a:cubicBezTo>
                  <a:pt x="59" y="68"/>
                  <a:pt x="64" y="67"/>
                  <a:pt x="63" y="66"/>
                </a:cubicBezTo>
                <a:cubicBezTo>
                  <a:pt x="62" y="65"/>
                  <a:pt x="56" y="61"/>
                  <a:pt x="55" y="60"/>
                </a:cubicBezTo>
                <a:cubicBezTo>
                  <a:pt x="53" y="59"/>
                  <a:pt x="53" y="55"/>
                  <a:pt x="52" y="53"/>
                </a:cubicBezTo>
                <a:cubicBezTo>
                  <a:pt x="51" y="51"/>
                  <a:pt x="49" y="49"/>
                  <a:pt x="51" y="49"/>
                </a:cubicBezTo>
                <a:cubicBezTo>
                  <a:pt x="54" y="48"/>
                  <a:pt x="58" y="47"/>
                  <a:pt x="60" y="46"/>
                </a:cubicBezTo>
                <a:cubicBezTo>
                  <a:pt x="62" y="44"/>
                  <a:pt x="65" y="44"/>
                  <a:pt x="66" y="43"/>
                </a:cubicBezTo>
                <a:cubicBezTo>
                  <a:pt x="68" y="41"/>
                  <a:pt x="70" y="43"/>
                  <a:pt x="71" y="42"/>
                </a:cubicBezTo>
                <a:cubicBezTo>
                  <a:pt x="71" y="41"/>
                  <a:pt x="72" y="39"/>
                  <a:pt x="71" y="38"/>
                </a:cubicBezTo>
                <a:cubicBezTo>
                  <a:pt x="70" y="37"/>
                  <a:pt x="69" y="35"/>
                  <a:pt x="69" y="31"/>
                </a:cubicBezTo>
                <a:cubicBezTo>
                  <a:pt x="69" y="28"/>
                  <a:pt x="68" y="29"/>
                  <a:pt x="68" y="27"/>
                </a:cubicBezTo>
                <a:cubicBezTo>
                  <a:pt x="68" y="26"/>
                  <a:pt x="67" y="24"/>
                  <a:pt x="66" y="23"/>
                </a:cubicBezTo>
                <a:cubicBezTo>
                  <a:pt x="65" y="23"/>
                  <a:pt x="64" y="22"/>
                  <a:pt x="66" y="20"/>
                </a:cubicBezTo>
                <a:cubicBezTo>
                  <a:pt x="67" y="18"/>
                  <a:pt x="66" y="13"/>
                  <a:pt x="66" y="12"/>
                </a:cubicBezTo>
                <a:cubicBezTo>
                  <a:pt x="66" y="11"/>
                  <a:pt x="66" y="11"/>
                  <a:pt x="66" y="11"/>
                </a:cubicBezTo>
                <a:cubicBezTo>
                  <a:pt x="65" y="11"/>
                  <a:pt x="65" y="10"/>
                  <a:pt x="65" y="10"/>
                </a:cubicBezTo>
                <a:cubicBezTo>
                  <a:pt x="65" y="8"/>
                  <a:pt x="63" y="7"/>
                  <a:pt x="60" y="7"/>
                </a:cubicBezTo>
                <a:cubicBezTo>
                  <a:pt x="57" y="7"/>
                  <a:pt x="62" y="4"/>
                  <a:pt x="61" y="2"/>
                </a:cubicBezTo>
                <a:cubicBezTo>
                  <a:pt x="60" y="1"/>
                  <a:pt x="57" y="5"/>
                  <a:pt x="54" y="4"/>
                </a:cubicBezTo>
                <a:cubicBezTo>
                  <a:pt x="51" y="3"/>
                  <a:pt x="47" y="8"/>
                  <a:pt x="45" y="10"/>
                </a:cubicBezTo>
                <a:cubicBezTo>
                  <a:pt x="42" y="12"/>
                  <a:pt x="39" y="9"/>
                  <a:pt x="41" y="7"/>
                </a:cubicBezTo>
                <a:cubicBezTo>
                  <a:pt x="43" y="4"/>
                  <a:pt x="41" y="4"/>
                  <a:pt x="38" y="5"/>
                </a:cubicBezTo>
                <a:cubicBezTo>
                  <a:pt x="35" y="6"/>
                  <a:pt x="32" y="5"/>
                  <a:pt x="32" y="2"/>
                </a:cubicBezTo>
                <a:cubicBezTo>
                  <a:pt x="32" y="2"/>
                  <a:pt x="32" y="1"/>
                  <a:pt x="31" y="0"/>
                </a:cubicBezTo>
                <a:cubicBezTo>
                  <a:pt x="30" y="1"/>
                  <a:pt x="29" y="1"/>
                  <a:pt x="28" y="0"/>
                </a:cubicBezTo>
                <a:cubicBezTo>
                  <a:pt x="27" y="0"/>
                  <a:pt x="24" y="0"/>
                  <a:pt x="21" y="0"/>
                </a:cubicBezTo>
                <a:cubicBezTo>
                  <a:pt x="22" y="1"/>
                  <a:pt x="23" y="2"/>
                  <a:pt x="22" y="4"/>
                </a:cubicBezTo>
                <a:cubicBezTo>
                  <a:pt x="21" y="6"/>
                  <a:pt x="23" y="7"/>
                  <a:pt x="25" y="10"/>
                </a:cubicBezTo>
                <a:cubicBezTo>
                  <a:pt x="26" y="13"/>
                  <a:pt x="21" y="12"/>
                  <a:pt x="21" y="14"/>
                </a:cubicBezTo>
                <a:cubicBezTo>
                  <a:pt x="21" y="16"/>
                  <a:pt x="17" y="14"/>
                  <a:pt x="15" y="13"/>
                </a:cubicBezTo>
                <a:cubicBezTo>
                  <a:pt x="14" y="12"/>
                  <a:pt x="9" y="13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10" y="18"/>
                  <a:pt x="10" y="20"/>
                  <a:pt x="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6453187" y="1554162"/>
            <a:ext cx="350837" cy="555625"/>
          </a:xfrm>
          <a:custGeom>
            <a:avLst/>
            <a:gdLst/>
            <a:ahLst/>
            <a:cxnLst/>
            <a:rect l="l" t="t" r="r" b="b"/>
            <a:pathLst>
              <a:path w="85" h="135" extrusionOk="0">
                <a:moveTo>
                  <a:pt x="72" y="113"/>
                </a:moveTo>
                <a:cubicBezTo>
                  <a:pt x="74" y="109"/>
                  <a:pt x="83" y="106"/>
                  <a:pt x="84" y="102"/>
                </a:cubicBezTo>
                <a:cubicBezTo>
                  <a:pt x="85" y="100"/>
                  <a:pt x="85" y="99"/>
                  <a:pt x="82" y="96"/>
                </a:cubicBezTo>
                <a:cubicBezTo>
                  <a:pt x="79" y="92"/>
                  <a:pt x="72" y="90"/>
                  <a:pt x="72" y="88"/>
                </a:cubicBezTo>
                <a:cubicBezTo>
                  <a:pt x="71" y="86"/>
                  <a:pt x="77" y="86"/>
                  <a:pt x="77" y="83"/>
                </a:cubicBezTo>
                <a:cubicBezTo>
                  <a:pt x="76" y="81"/>
                  <a:pt x="74" y="81"/>
                  <a:pt x="72" y="79"/>
                </a:cubicBezTo>
                <a:cubicBezTo>
                  <a:pt x="71" y="77"/>
                  <a:pt x="74" y="76"/>
                  <a:pt x="74" y="75"/>
                </a:cubicBezTo>
                <a:cubicBezTo>
                  <a:pt x="73" y="74"/>
                  <a:pt x="70" y="74"/>
                  <a:pt x="70" y="72"/>
                </a:cubicBezTo>
                <a:cubicBezTo>
                  <a:pt x="69" y="71"/>
                  <a:pt x="72" y="71"/>
                  <a:pt x="71" y="70"/>
                </a:cubicBezTo>
                <a:cubicBezTo>
                  <a:pt x="71" y="69"/>
                  <a:pt x="69" y="66"/>
                  <a:pt x="70" y="64"/>
                </a:cubicBezTo>
                <a:cubicBezTo>
                  <a:pt x="72" y="62"/>
                  <a:pt x="76" y="64"/>
                  <a:pt x="73" y="59"/>
                </a:cubicBezTo>
                <a:cubicBezTo>
                  <a:pt x="70" y="54"/>
                  <a:pt x="66" y="48"/>
                  <a:pt x="65" y="47"/>
                </a:cubicBezTo>
                <a:cubicBezTo>
                  <a:pt x="64" y="45"/>
                  <a:pt x="66" y="43"/>
                  <a:pt x="68" y="42"/>
                </a:cubicBezTo>
                <a:cubicBezTo>
                  <a:pt x="69" y="41"/>
                  <a:pt x="73" y="38"/>
                  <a:pt x="73" y="36"/>
                </a:cubicBezTo>
                <a:cubicBezTo>
                  <a:pt x="73" y="35"/>
                  <a:pt x="68" y="31"/>
                  <a:pt x="67" y="30"/>
                </a:cubicBezTo>
                <a:cubicBezTo>
                  <a:pt x="66" y="30"/>
                  <a:pt x="63" y="30"/>
                  <a:pt x="62" y="27"/>
                </a:cubicBezTo>
                <a:cubicBezTo>
                  <a:pt x="61" y="25"/>
                  <a:pt x="60" y="24"/>
                  <a:pt x="61" y="23"/>
                </a:cubicBezTo>
                <a:cubicBezTo>
                  <a:pt x="62" y="21"/>
                  <a:pt x="62" y="20"/>
                  <a:pt x="62" y="19"/>
                </a:cubicBezTo>
                <a:cubicBezTo>
                  <a:pt x="62" y="17"/>
                  <a:pt x="65" y="18"/>
                  <a:pt x="65" y="16"/>
                </a:cubicBezTo>
                <a:cubicBezTo>
                  <a:pt x="65" y="15"/>
                  <a:pt x="66" y="14"/>
                  <a:pt x="67" y="13"/>
                </a:cubicBezTo>
                <a:cubicBezTo>
                  <a:pt x="67" y="12"/>
                  <a:pt x="67" y="10"/>
                  <a:pt x="67" y="9"/>
                </a:cubicBezTo>
                <a:cubicBezTo>
                  <a:pt x="66" y="7"/>
                  <a:pt x="60" y="6"/>
                  <a:pt x="58" y="3"/>
                </a:cubicBezTo>
                <a:cubicBezTo>
                  <a:pt x="57" y="0"/>
                  <a:pt x="53" y="2"/>
                  <a:pt x="52" y="3"/>
                </a:cubicBezTo>
                <a:cubicBezTo>
                  <a:pt x="51" y="5"/>
                  <a:pt x="44" y="3"/>
                  <a:pt x="44" y="5"/>
                </a:cubicBezTo>
                <a:cubicBezTo>
                  <a:pt x="44" y="7"/>
                  <a:pt x="39" y="8"/>
                  <a:pt x="39" y="10"/>
                </a:cubicBezTo>
                <a:cubicBezTo>
                  <a:pt x="39" y="13"/>
                  <a:pt x="41" y="18"/>
                  <a:pt x="37" y="17"/>
                </a:cubicBezTo>
                <a:cubicBezTo>
                  <a:pt x="34" y="17"/>
                  <a:pt x="36" y="19"/>
                  <a:pt x="34" y="22"/>
                </a:cubicBezTo>
                <a:cubicBezTo>
                  <a:pt x="32" y="25"/>
                  <a:pt x="32" y="20"/>
                  <a:pt x="29" y="21"/>
                </a:cubicBezTo>
                <a:cubicBezTo>
                  <a:pt x="27" y="21"/>
                  <a:pt x="24" y="18"/>
                  <a:pt x="23" y="20"/>
                </a:cubicBezTo>
                <a:cubicBezTo>
                  <a:pt x="22" y="22"/>
                  <a:pt x="18" y="21"/>
                  <a:pt x="14" y="20"/>
                </a:cubicBezTo>
                <a:cubicBezTo>
                  <a:pt x="11" y="19"/>
                  <a:pt x="9" y="14"/>
                  <a:pt x="6" y="13"/>
                </a:cubicBezTo>
                <a:cubicBezTo>
                  <a:pt x="4" y="13"/>
                  <a:pt x="1" y="15"/>
                  <a:pt x="0" y="17"/>
                </a:cubicBezTo>
                <a:cubicBezTo>
                  <a:pt x="3" y="19"/>
                  <a:pt x="5" y="22"/>
                  <a:pt x="9" y="24"/>
                </a:cubicBezTo>
                <a:cubicBezTo>
                  <a:pt x="13" y="26"/>
                  <a:pt x="21" y="28"/>
                  <a:pt x="21" y="31"/>
                </a:cubicBezTo>
                <a:cubicBezTo>
                  <a:pt x="20" y="33"/>
                  <a:pt x="19" y="37"/>
                  <a:pt x="21" y="38"/>
                </a:cubicBezTo>
                <a:cubicBezTo>
                  <a:pt x="23" y="39"/>
                  <a:pt x="21" y="44"/>
                  <a:pt x="23" y="45"/>
                </a:cubicBezTo>
                <a:cubicBezTo>
                  <a:pt x="25" y="47"/>
                  <a:pt x="24" y="52"/>
                  <a:pt x="23" y="52"/>
                </a:cubicBezTo>
                <a:cubicBezTo>
                  <a:pt x="21" y="52"/>
                  <a:pt x="23" y="55"/>
                  <a:pt x="24" y="57"/>
                </a:cubicBezTo>
                <a:cubicBezTo>
                  <a:pt x="25" y="57"/>
                  <a:pt x="25" y="59"/>
                  <a:pt x="25" y="61"/>
                </a:cubicBezTo>
                <a:cubicBezTo>
                  <a:pt x="28" y="61"/>
                  <a:pt x="30" y="62"/>
                  <a:pt x="32" y="63"/>
                </a:cubicBezTo>
                <a:cubicBezTo>
                  <a:pt x="35" y="65"/>
                  <a:pt x="34" y="67"/>
                  <a:pt x="34" y="69"/>
                </a:cubicBezTo>
                <a:cubicBezTo>
                  <a:pt x="35" y="72"/>
                  <a:pt x="35" y="73"/>
                  <a:pt x="33" y="72"/>
                </a:cubicBezTo>
                <a:cubicBezTo>
                  <a:pt x="31" y="71"/>
                  <a:pt x="30" y="72"/>
                  <a:pt x="29" y="76"/>
                </a:cubicBezTo>
                <a:cubicBezTo>
                  <a:pt x="28" y="79"/>
                  <a:pt x="23" y="84"/>
                  <a:pt x="20" y="84"/>
                </a:cubicBezTo>
                <a:cubicBezTo>
                  <a:pt x="18" y="84"/>
                  <a:pt x="18" y="87"/>
                  <a:pt x="16" y="88"/>
                </a:cubicBezTo>
                <a:cubicBezTo>
                  <a:pt x="13" y="88"/>
                  <a:pt x="11" y="89"/>
                  <a:pt x="11" y="92"/>
                </a:cubicBezTo>
                <a:cubicBezTo>
                  <a:pt x="12" y="94"/>
                  <a:pt x="8" y="95"/>
                  <a:pt x="6" y="95"/>
                </a:cubicBezTo>
                <a:cubicBezTo>
                  <a:pt x="4" y="95"/>
                  <a:pt x="4" y="99"/>
                  <a:pt x="2" y="100"/>
                </a:cubicBezTo>
                <a:cubicBezTo>
                  <a:pt x="0" y="101"/>
                  <a:pt x="1" y="102"/>
                  <a:pt x="3" y="104"/>
                </a:cubicBezTo>
                <a:cubicBezTo>
                  <a:pt x="4" y="107"/>
                  <a:pt x="3" y="108"/>
                  <a:pt x="3" y="110"/>
                </a:cubicBezTo>
                <a:cubicBezTo>
                  <a:pt x="4" y="112"/>
                  <a:pt x="7" y="115"/>
                  <a:pt x="5" y="119"/>
                </a:cubicBezTo>
                <a:cubicBezTo>
                  <a:pt x="3" y="123"/>
                  <a:pt x="1" y="128"/>
                  <a:pt x="3" y="127"/>
                </a:cubicBezTo>
                <a:cubicBezTo>
                  <a:pt x="4" y="127"/>
                  <a:pt x="8" y="131"/>
                  <a:pt x="10" y="130"/>
                </a:cubicBezTo>
                <a:cubicBezTo>
                  <a:pt x="12" y="130"/>
                  <a:pt x="13" y="134"/>
                  <a:pt x="15" y="133"/>
                </a:cubicBezTo>
                <a:cubicBezTo>
                  <a:pt x="17" y="132"/>
                  <a:pt x="17" y="135"/>
                  <a:pt x="24" y="135"/>
                </a:cubicBezTo>
                <a:cubicBezTo>
                  <a:pt x="30" y="135"/>
                  <a:pt x="44" y="129"/>
                  <a:pt x="49" y="129"/>
                </a:cubicBezTo>
                <a:cubicBezTo>
                  <a:pt x="52" y="129"/>
                  <a:pt x="54" y="129"/>
                  <a:pt x="56" y="128"/>
                </a:cubicBezTo>
                <a:cubicBezTo>
                  <a:pt x="57" y="127"/>
                  <a:pt x="58" y="125"/>
                  <a:pt x="60" y="123"/>
                </a:cubicBezTo>
                <a:cubicBezTo>
                  <a:pt x="63" y="120"/>
                  <a:pt x="70" y="118"/>
                  <a:pt x="72" y="1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6899275" y="3287712"/>
            <a:ext cx="703262" cy="558800"/>
          </a:xfrm>
          <a:custGeom>
            <a:avLst/>
            <a:gdLst/>
            <a:ahLst/>
            <a:cxnLst/>
            <a:rect l="l" t="t" r="r" b="b"/>
            <a:pathLst>
              <a:path w="170" h="136" extrusionOk="0">
                <a:moveTo>
                  <a:pt x="102" y="29"/>
                </a:moveTo>
                <a:cubicBezTo>
                  <a:pt x="102" y="29"/>
                  <a:pt x="89" y="27"/>
                  <a:pt x="87" y="27"/>
                </a:cubicBezTo>
                <a:cubicBezTo>
                  <a:pt x="86" y="27"/>
                  <a:pt x="81" y="26"/>
                  <a:pt x="78" y="24"/>
                </a:cubicBezTo>
                <a:cubicBezTo>
                  <a:pt x="75" y="21"/>
                  <a:pt x="61" y="11"/>
                  <a:pt x="59" y="10"/>
                </a:cubicBezTo>
                <a:cubicBezTo>
                  <a:pt x="56" y="8"/>
                  <a:pt x="46" y="1"/>
                  <a:pt x="43" y="0"/>
                </a:cubicBezTo>
                <a:cubicBezTo>
                  <a:pt x="40" y="0"/>
                  <a:pt x="40" y="0"/>
                  <a:pt x="36" y="0"/>
                </a:cubicBezTo>
                <a:cubicBezTo>
                  <a:pt x="33" y="0"/>
                  <a:pt x="34" y="3"/>
                  <a:pt x="28" y="3"/>
                </a:cubicBezTo>
                <a:cubicBezTo>
                  <a:pt x="21" y="3"/>
                  <a:pt x="18" y="7"/>
                  <a:pt x="20" y="8"/>
                </a:cubicBezTo>
                <a:cubicBezTo>
                  <a:pt x="22" y="9"/>
                  <a:pt x="28" y="14"/>
                  <a:pt x="26" y="15"/>
                </a:cubicBezTo>
                <a:cubicBezTo>
                  <a:pt x="24" y="16"/>
                  <a:pt x="24" y="19"/>
                  <a:pt x="21" y="19"/>
                </a:cubicBezTo>
                <a:cubicBezTo>
                  <a:pt x="19" y="19"/>
                  <a:pt x="16" y="19"/>
                  <a:pt x="16" y="21"/>
                </a:cubicBezTo>
                <a:cubicBezTo>
                  <a:pt x="16" y="23"/>
                  <a:pt x="13" y="26"/>
                  <a:pt x="10" y="26"/>
                </a:cubicBezTo>
                <a:cubicBezTo>
                  <a:pt x="8" y="26"/>
                  <a:pt x="4" y="24"/>
                  <a:pt x="2" y="22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8"/>
                  <a:pt x="0" y="35"/>
                  <a:pt x="2" y="36"/>
                </a:cubicBezTo>
                <a:cubicBezTo>
                  <a:pt x="4" y="37"/>
                  <a:pt x="5" y="40"/>
                  <a:pt x="8" y="44"/>
                </a:cubicBezTo>
                <a:cubicBezTo>
                  <a:pt x="12" y="48"/>
                  <a:pt x="20" y="59"/>
                  <a:pt x="20" y="62"/>
                </a:cubicBezTo>
                <a:cubicBezTo>
                  <a:pt x="20" y="65"/>
                  <a:pt x="21" y="68"/>
                  <a:pt x="26" y="71"/>
                </a:cubicBezTo>
                <a:cubicBezTo>
                  <a:pt x="31" y="74"/>
                  <a:pt x="31" y="78"/>
                  <a:pt x="33" y="80"/>
                </a:cubicBezTo>
                <a:cubicBezTo>
                  <a:pt x="36" y="82"/>
                  <a:pt x="35" y="84"/>
                  <a:pt x="36" y="89"/>
                </a:cubicBezTo>
                <a:cubicBezTo>
                  <a:pt x="36" y="94"/>
                  <a:pt x="38" y="100"/>
                  <a:pt x="42" y="102"/>
                </a:cubicBezTo>
                <a:cubicBezTo>
                  <a:pt x="46" y="105"/>
                  <a:pt x="49" y="108"/>
                  <a:pt x="51" y="113"/>
                </a:cubicBezTo>
                <a:cubicBezTo>
                  <a:pt x="53" y="118"/>
                  <a:pt x="56" y="122"/>
                  <a:pt x="59" y="125"/>
                </a:cubicBezTo>
                <a:cubicBezTo>
                  <a:pt x="61" y="128"/>
                  <a:pt x="60" y="129"/>
                  <a:pt x="61" y="131"/>
                </a:cubicBezTo>
                <a:cubicBezTo>
                  <a:pt x="62" y="132"/>
                  <a:pt x="63" y="134"/>
                  <a:pt x="64" y="136"/>
                </a:cubicBezTo>
                <a:cubicBezTo>
                  <a:pt x="66" y="135"/>
                  <a:pt x="68" y="134"/>
                  <a:pt x="68" y="134"/>
                </a:cubicBezTo>
                <a:cubicBezTo>
                  <a:pt x="68" y="133"/>
                  <a:pt x="67" y="131"/>
                  <a:pt x="68" y="130"/>
                </a:cubicBezTo>
                <a:cubicBezTo>
                  <a:pt x="68" y="129"/>
                  <a:pt x="70" y="127"/>
                  <a:pt x="71" y="127"/>
                </a:cubicBezTo>
                <a:cubicBezTo>
                  <a:pt x="72" y="126"/>
                  <a:pt x="74" y="128"/>
                  <a:pt x="77" y="128"/>
                </a:cubicBezTo>
                <a:cubicBezTo>
                  <a:pt x="80" y="127"/>
                  <a:pt x="86" y="128"/>
                  <a:pt x="87" y="129"/>
                </a:cubicBezTo>
                <a:cubicBezTo>
                  <a:pt x="88" y="129"/>
                  <a:pt x="96" y="129"/>
                  <a:pt x="98" y="130"/>
                </a:cubicBezTo>
                <a:cubicBezTo>
                  <a:pt x="100" y="132"/>
                  <a:pt x="102" y="131"/>
                  <a:pt x="104" y="128"/>
                </a:cubicBezTo>
                <a:cubicBezTo>
                  <a:pt x="105" y="125"/>
                  <a:pt x="115" y="118"/>
                  <a:pt x="116" y="117"/>
                </a:cubicBezTo>
                <a:cubicBezTo>
                  <a:pt x="117" y="117"/>
                  <a:pt x="128" y="117"/>
                  <a:pt x="132" y="117"/>
                </a:cubicBezTo>
                <a:cubicBezTo>
                  <a:pt x="136" y="116"/>
                  <a:pt x="163" y="107"/>
                  <a:pt x="164" y="106"/>
                </a:cubicBezTo>
                <a:cubicBezTo>
                  <a:pt x="165" y="105"/>
                  <a:pt x="170" y="91"/>
                  <a:pt x="170" y="89"/>
                </a:cubicBezTo>
                <a:cubicBezTo>
                  <a:pt x="170" y="88"/>
                  <a:pt x="168" y="83"/>
                  <a:pt x="166" y="83"/>
                </a:cubicBezTo>
                <a:cubicBezTo>
                  <a:pt x="164" y="84"/>
                  <a:pt x="147" y="82"/>
                  <a:pt x="145" y="81"/>
                </a:cubicBezTo>
                <a:cubicBezTo>
                  <a:pt x="145" y="81"/>
                  <a:pt x="140" y="77"/>
                  <a:pt x="139" y="73"/>
                </a:cubicBezTo>
                <a:cubicBezTo>
                  <a:pt x="138" y="72"/>
                  <a:pt x="137" y="69"/>
                  <a:pt x="136" y="67"/>
                </a:cubicBezTo>
                <a:cubicBezTo>
                  <a:pt x="134" y="68"/>
                  <a:pt x="131" y="67"/>
                  <a:pt x="129" y="63"/>
                </a:cubicBezTo>
                <a:cubicBezTo>
                  <a:pt x="128" y="62"/>
                  <a:pt x="124" y="56"/>
                  <a:pt x="125" y="54"/>
                </a:cubicBezTo>
                <a:cubicBezTo>
                  <a:pt x="127" y="52"/>
                  <a:pt x="124" y="48"/>
                  <a:pt x="121" y="45"/>
                </a:cubicBezTo>
                <a:cubicBezTo>
                  <a:pt x="119" y="43"/>
                  <a:pt x="114" y="39"/>
                  <a:pt x="113" y="36"/>
                </a:cubicBezTo>
                <a:cubicBezTo>
                  <a:pt x="113" y="35"/>
                  <a:pt x="113" y="34"/>
                  <a:pt x="112" y="32"/>
                </a:cubicBezTo>
                <a:cubicBezTo>
                  <a:pt x="106" y="32"/>
                  <a:pt x="106" y="32"/>
                  <a:pt x="106" y="32"/>
                </a:cubicBezTo>
                <a:lnTo>
                  <a:pt x="102" y="2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7478712" y="3546475"/>
            <a:ext cx="263525" cy="296862"/>
          </a:xfrm>
          <a:custGeom>
            <a:avLst/>
            <a:gdLst/>
            <a:ahLst/>
            <a:cxnLst/>
            <a:rect l="l" t="t" r="r" b="b"/>
            <a:pathLst>
              <a:path w="64" h="72" extrusionOk="0">
                <a:moveTo>
                  <a:pt x="32" y="1"/>
                </a:moveTo>
                <a:cubicBezTo>
                  <a:pt x="32" y="7"/>
                  <a:pt x="32" y="7"/>
                  <a:pt x="32" y="7"/>
                </a:cubicBezTo>
                <a:cubicBezTo>
                  <a:pt x="27" y="14"/>
                  <a:pt x="27" y="14"/>
                  <a:pt x="27" y="14"/>
                </a:cubicBezTo>
                <a:cubicBezTo>
                  <a:pt x="24" y="20"/>
                  <a:pt x="24" y="20"/>
                  <a:pt x="24" y="20"/>
                </a:cubicBezTo>
                <a:cubicBezTo>
                  <a:pt x="25" y="20"/>
                  <a:pt x="25" y="21"/>
                  <a:pt x="26" y="20"/>
                </a:cubicBezTo>
                <a:cubicBezTo>
                  <a:pt x="28" y="20"/>
                  <a:pt x="30" y="25"/>
                  <a:pt x="30" y="26"/>
                </a:cubicBezTo>
                <a:cubicBezTo>
                  <a:pt x="30" y="28"/>
                  <a:pt x="25" y="42"/>
                  <a:pt x="24" y="43"/>
                </a:cubicBezTo>
                <a:cubicBezTo>
                  <a:pt x="23" y="44"/>
                  <a:pt x="9" y="48"/>
                  <a:pt x="0" y="51"/>
                </a:cubicBezTo>
                <a:cubicBezTo>
                  <a:pt x="2" y="56"/>
                  <a:pt x="6" y="64"/>
                  <a:pt x="10" y="72"/>
                </a:cubicBezTo>
                <a:cubicBezTo>
                  <a:pt x="10" y="71"/>
                  <a:pt x="11" y="71"/>
                  <a:pt x="12" y="71"/>
                </a:cubicBezTo>
                <a:cubicBezTo>
                  <a:pt x="16" y="68"/>
                  <a:pt x="21" y="69"/>
                  <a:pt x="25" y="68"/>
                </a:cubicBezTo>
                <a:cubicBezTo>
                  <a:pt x="28" y="67"/>
                  <a:pt x="25" y="65"/>
                  <a:pt x="28" y="62"/>
                </a:cubicBezTo>
                <a:cubicBezTo>
                  <a:pt x="31" y="60"/>
                  <a:pt x="35" y="61"/>
                  <a:pt x="37" y="61"/>
                </a:cubicBezTo>
                <a:cubicBezTo>
                  <a:pt x="38" y="60"/>
                  <a:pt x="39" y="54"/>
                  <a:pt x="42" y="53"/>
                </a:cubicBezTo>
                <a:cubicBezTo>
                  <a:pt x="44" y="52"/>
                  <a:pt x="47" y="53"/>
                  <a:pt x="47" y="51"/>
                </a:cubicBezTo>
                <a:cubicBezTo>
                  <a:pt x="47" y="48"/>
                  <a:pt x="47" y="40"/>
                  <a:pt x="50" y="40"/>
                </a:cubicBezTo>
                <a:cubicBezTo>
                  <a:pt x="52" y="39"/>
                  <a:pt x="56" y="37"/>
                  <a:pt x="56" y="35"/>
                </a:cubicBezTo>
                <a:cubicBezTo>
                  <a:pt x="56" y="34"/>
                  <a:pt x="61" y="29"/>
                  <a:pt x="63" y="26"/>
                </a:cubicBezTo>
                <a:cubicBezTo>
                  <a:pt x="64" y="23"/>
                  <a:pt x="64" y="22"/>
                  <a:pt x="62" y="22"/>
                </a:cubicBezTo>
                <a:cubicBezTo>
                  <a:pt x="60" y="21"/>
                  <a:pt x="56" y="15"/>
                  <a:pt x="55" y="13"/>
                </a:cubicBezTo>
                <a:cubicBezTo>
                  <a:pt x="54" y="11"/>
                  <a:pt x="48" y="12"/>
                  <a:pt x="42" y="8"/>
                </a:cubicBezTo>
                <a:cubicBezTo>
                  <a:pt x="40" y="6"/>
                  <a:pt x="38" y="3"/>
                  <a:pt x="38" y="0"/>
                </a:cubicBezTo>
                <a:cubicBezTo>
                  <a:pt x="35" y="1"/>
                  <a:pt x="35" y="1"/>
                  <a:pt x="35" y="1"/>
                </a:cubicBezTo>
                <a:lnTo>
                  <a:pt x="32" y="1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7432675" y="3509962"/>
            <a:ext cx="41275" cy="57150"/>
          </a:xfrm>
          <a:custGeom>
            <a:avLst/>
            <a:gdLst/>
            <a:ahLst/>
            <a:cxnLst/>
            <a:rect l="l" t="t" r="r" b="b"/>
            <a:pathLst>
              <a:path w="10" h="14" extrusionOk="0">
                <a:moveTo>
                  <a:pt x="7" y="13"/>
                </a:moveTo>
                <a:cubicBezTo>
                  <a:pt x="7" y="13"/>
                  <a:pt x="7" y="12"/>
                  <a:pt x="7" y="11"/>
                </a:cubicBezTo>
                <a:cubicBezTo>
                  <a:pt x="9" y="9"/>
                  <a:pt x="10" y="2"/>
                  <a:pt x="6" y="1"/>
                </a:cubicBezTo>
                <a:cubicBezTo>
                  <a:pt x="3" y="0"/>
                  <a:pt x="1" y="7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2" y="13"/>
                  <a:pt x="5" y="14"/>
                  <a:pt x="7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7473950" y="3502025"/>
            <a:ext cx="161925" cy="127000"/>
          </a:xfrm>
          <a:custGeom>
            <a:avLst/>
            <a:gdLst/>
            <a:ahLst/>
            <a:cxnLst/>
            <a:rect l="l" t="t" r="r" b="b"/>
            <a:pathLst>
              <a:path w="39" h="31" extrusionOk="0">
                <a:moveTo>
                  <a:pt x="6" y="29"/>
                </a:moveTo>
                <a:cubicBezTo>
                  <a:pt x="7" y="30"/>
                  <a:pt x="20" y="31"/>
                  <a:pt x="25" y="31"/>
                </a:cubicBezTo>
                <a:cubicBezTo>
                  <a:pt x="28" y="25"/>
                  <a:pt x="28" y="25"/>
                  <a:pt x="28" y="25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2"/>
                  <a:pt x="33" y="12"/>
                  <a:pt x="33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9" y="11"/>
                  <a:pt x="39" y="11"/>
                  <a:pt x="39" y="11"/>
                </a:cubicBezTo>
                <a:cubicBezTo>
                  <a:pt x="37" y="6"/>
                  <a:pt x="37" y="1"/>
                  <a:pt x="36" y="1"/>
                </a:cubicBezTo>
                <a:cubicBezTo>
                  <a:pt x="35" y="0"/>
                  <a:pt x="29" y="7"/>
                  <a:pt x="27" y="11"/>
                </a:cubicBezTo>
                <a:cubicBezTo>
                  <a:pt x="24" y="16"/>
                  <a:pt x="18" y="20"/>
                  <a:pt x="12" y="19"/>
                </a:cubicBezTo>
                <a:cubicBezTo>
                  <a:pt x="6" y="17"/>
                  <a:pt x="4" y="20"/>
                  <a:pt x="2" y="21"/>
                </a:cubicBezTo>
                <a:cubicBezTo>
                  <a:pt x="2" y="21"/>
                  <a:pt x="1" y="21"/>
                  <a:pt x="0" y="21"/>
                </a:cubicBezTo>
                <a:cubicBezTo>
                  <a:pt x="1" y="25"/>
                  <a:pt x="6" y="29"/>
                  <a:pt x="6" y="2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9045575" y="4179887"/>
            <a:ext cx="647700" cy="196850"/>
          </a:xfrm>
          <a:custGeom>
            <a:avLst/>
            <a:gdLst/>
            <a:ahLst/>
            <a:cxnLst/>
            <a:rect l="l" t="t" r="r" b="b"/>
            <a:pathLst>
              <a:path w="157" h="48" extrusionOk="0">
                <a:moveTo>
                  <a:pt x="29" y="17"/>
                </a:moveTo>
                <a:cubicBezTo>
                  <a:pt x="29" y="12"/>
                  <a:pt x="24" y="12"/>
                  <a:pt x="22" y="9"/>
                </a:cubicBezTo>
                <a:cubicBezTo>
                  <a:pt x="21" y="5"/>
                  <a:pt x="19" y="7"/>
                  <a:pt x="19" y="5"/>
                </a:cubicBezTo>
                <a:cubicBezTo>
                  <a:pt x="18" y="5"/>
                  <a:pt x="18" y="4"/>
                  <a:pt x="18" y="4"/>
                </a:cubicBezTo>
                <a:cubicBezTo>
                  <a:pt x="15" y="5"/>
                  <a:pt x="16" y="7"/>
                  <a:pt x="15" y="7"/>
                </a:cubicBezTo>
                <a:cubicBezTo>
                  <a:pt x="14" y="7"/>
                  <a:pt x="9" y="8"/>
                  <a:pt x="9" y="6"/>
                </a:cubicBezTo>
                <a:cubicBezTo>
                  <a:pt x="9" y="5"/>
                  <a:pt x="8" y="2"/>
                  <a:pt x="5" y="1"/>
                </a:cubicBezTo>
                <a:cubicBezTo>
                  <a:pt x="4" y="1"/>
                  <a:pt x="2" y="1"/>
                  <a:pt x="0" y="1"/>
                </a:cubicBezTo>
                <a:cubicBezTo>
                  <a:pt x="2" y="5"/>
                  <a:pt x="3" y="10"/>
                  <a:pt x="3" y="13"/>
                </a:cubicBezTo>
                <a:cubicBezTo>
                  <a:pt x="3" y="18"/>
                  <a:pt x="10" y="26"/>
                  <a:pt x="11" y="29"/>
                </a:cubicBezTo>
                <a:cubicBezTo>
                  <a:pt x="12" y="32"/>
                  <a:pt x="14" y="33"/>
                  <a:pt x="19" y="36"/>
                </a:cubicBezTo>
                <a:cubicBezTo>
                  <a:pt x="23" y="40"/>
                  <a:pt x="32" y="45"/>
                  <a:pt x="34" y="44"/>
                </a:cubicBezTo>
                <a:cubicBezTo>
                  <a:pt x="36" y="43"/>
                  <a:pt x="31" y="35"/>
                  <a:pt x="29" y="33"/>
                </a:cubicBezTo>
                <a:cubicBezTo>
                  <a:pt x="26" y="30"/>
                  <a:pt x="28" y="23"/>
                  <a:pt x="29" y="17"/>
                </a:cubicBezTo>
                <a:close/>
                <a:moveTo>
                  <a:pt x="150" y="8"/>
                </a:moveTo>
                <a:cubicBezTo>
                  <a:pt x="148" y="9"/>
                  <a:pt x="143" y="8"/>
                  <a:pt x="143" y="6"/>
                </a:cubicBezTo>
                <a:cubicBezTo>
                  <a:pt x="143" y="4"/>
                  <a:pt x="139" y="0"/>
                  <a:pt x="136" y="0"/>
                </a:cubicBezTo>
                <a:cubicBezTo>
                  <a:pt x="133" y="0"/>
                  <a:pt x="130" y="6"/>
                  <a:pt x="129" y="8"/>
                </a:cubicBezTo>
                <a:cubicBezTo>
                  <a:pt x="129" y="10"/>
                  <a:pt x="125" y="10"/>
                  <a:pt x="125" y="14"/>
                </a:cubicBezTo>
                <a:cubicBezTo>
                  <a:pt x="125" y="15"/>
                  <a:pt x="124" y="15"/>
                  <a:pt x="123" y="16"/>
                </a:cubicBezTo>
                <a:cubicBezTo>
                  <a:pt x="124" y="19"/>
                  <a:pt x="124" y="21"/>
                  <a:pt x="123" y="20"/>
                </a:cubicBezTo>
                <a:cubicBezTo>
                  <a:pt x="121" y="20"/>
                  <a:pt x="121" y="22"/>
                  <a:pt x="118" y="22"/>
                </a:cubicBezTo>
                <a:cubicBezTo>
                  <a:pt x="117" y="22"/>
                  <a:pt x="116" y="20"/>
                  <a:pt x="11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2" y="17"/>
                  <a:pt x="107" y="23"/>
                  <a:pt x="106" y="28"/>
                </a:cubicBezTo>
                <a:cubicBezTo>
                  <a:pt x="106" y="32"/>
                  <a:pt x="101" y="31"/>
                  <a:pt x="95" y="31"/>
                </a:cubicBezTo>
                <a:cubicBezTo>
                  <a:pt x="88" y="32"/>
                  <a:pt x="91" y="39"/>
                  <a:pt x="90" y="42"/>
                </a:cubicBezTo>
                <a:cubicBezTo>
                  <a:pt x="88" y="44"/>
                  <a:pt x="81" y="39"/>
                  <a:pt x="78" y="39"/>
                </a:cubicBezTo>
                <a:cubicBezTo>
                  <a:pt x="78" y="41"/>
                  <a:pt x="79" y="44"/>
                  <a:pt x="80" y="44"/>
                </a:cubicBezTo>
                <a:cubicBezTo>
                  <a:pt x="82" y="44"/>
                  <a:pt x="85" y="48"/>
                  <a:pt x="87" y="47"/>
                </a:cubicBezTo>
                <a:cubicBezTo>
                  <a:pt x="89" y="46"/>
                  <a:pt x="94" y="47"/>
                  <a:pt x="97" y="46"/>
                </a:cubicBezTo>
                <a:cubicBezTo>
                  <a:pt x="100" y="45"/>
                  <a:pt x="101" y="43"/>
                  <a:pt x="105" y="43"/>
                </a:cubicBezTo>
                <a:cubicBezTo>
                  <a:pt x="110" y="43"/>
                  <a:pt x="108" y="47"/>
                  <a:pt x="113" y="44"/>
                </a:cubicBezTo>
                <a:cubicBezTo>
                  <a:pt x="118" y="42"/>
                  <a:pt x="121" y="44"/>
                  <a:pt x="120" y="39"/>
                </a:cubicBezTo>
                <a:cubicBezTo>
                  <a:pt x="120" y="35"/>
                  <a:pt x="123" y="35"/>
                  <a:pt x="122" y="32"/>
                </a:cubicBezTo>
                <a:cubicBezTo>
                  <a:pt x="122" y="29"/>
                  <a:pt x="128" y="31"/>
                  <a:pt x="127" y="25"/>
                </a:cubicBezTo>
                <a:cubicBezTo>
                  <a:pt x="127" y="19"/>
                  <a:pt x="136" y="19"/>
                  <a:pt x="140" y="19"/>
                </a:cubicBezTo>
                <a:cubicBezTo>
                  <a:pt x="140" y="19"/>
                  <a:pt x="142" y="20"/>
                  <a:pt x="143" y="21"/>
                </a:cubicBezTo>
                <a:cubicBezTo>
                  <a:pt x="146" y="19"/>
                  <a:pt x="150" y="18"/>
                  <a:pt x="148" y="16"/>
                </a:cubicBezTo>
                <a:cubicBezTo>
                  <a:pt x="146" y="14"/>
                  <a:pt x="155" y="16"/>
                  <a:pt x="156" y="13"/>
                </a:cubicBezTo>
                <a:cubicBezTo>
                  <a:pt x="157" y="10"/>
                  <a:pt x="152" y="8"/>
                  <a:pt x="150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9515475" y="4244975"/>
            <a:ext cx="41275" cy="25400"/>
          </a:xfrm>
          <a:custGeom>
            <a:avLst/>
            <a:gdLst/>
            <a:ahLst/>
            <a:cxnLst/>
            <a:rect l="l" t="t" r="r" b="b"/>
            <a:pathLst>
              <a:path w="10" h="6" extrusionOk="0">
                <a:moveTo>
                  <a:pt x="4" y="6"/>
                </a:moveTo>
                <a:cubicBezTo>
                  <a:pt x="7" y="6"/>
                  <a:pt x="7" y="4"/>
                  <a:pt x="9" y="4"/>
                </a:cubicBezTo>
                <a:cubicBezTo>
                  <a:pt x="10" y="5"/>
                  <a:pt x="10" y="3"/>
                  <a:pt x="9" y="0"/>
                </a:cubicBezTo>
                <a:cubicBezTo>
                  <a:pt x="8" y="0"/>
                  <a:pt x="5" y="0"/>
                  <a:pt x="5" y="2"/>
                </a:cubicBezTo>
                <a:cubicBezTo>
                  <a:pt x="5" y="4"/>
                  <a:pt x="2" y="1"/>
                  <a:pt x="0" y="1"/>
                </a:cubicBezTo>
                <a:cubicBezTo>
                  <a:pt x="2" y="4"/>
                  <a:pt x="3" y="6"/>
                  <a:pt x="4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7040562" y="3087687"/>
            <a:ext cx="327025" cy="315912"/>
          </a:xfrm>
          <a:custGeom>
            <a:avLst/>
            <a:gdLst/>
            <a:ahLst/>
            <a:cxnLst/>
            <a:rect l="l" t="t" r="r" b="b"/>
            <a:pathLst>
              <a:path w="79" h="77" extrusionOk="0">
                <a:moveTo>
                  <a:pt x="66" y="70"/>
                </a:moveTo>
                <a:cubicBezTo>
                  <a:pt x="67" y="69"/>
                  <a:pt x="67" y="67"/>
                  <a:pt x="70" y="67"/>
                </a:cubicBezTo>
                <a:cubicBezTo>
                  <a:pt x="72" y="67"/>
                  <a:pt x="73" y="68"/>
                  <a:pt x="75" y="70"/>
                </a:cubicBezTo>
                <a:cubicBezTo>
                  <a:pt x="76" y="69"/>
                  <a:pt x="77" y="69"/>
                  <a:pt x="79" y="68"/>
                </a:cubicBezTo>
                <a:cubicBezTo>
                  <a:pt x="76" y="66"/>
                  <a:pt x="74" y="63"/>
                  <a:pt x="74" y="62"/>
                </a:cubicBezTo>
                <a:cubicBezTo>
                  <a:pt x="74" y="59"/>
                  <a:pt x="72" y="58"/>
                  <a:pt x="71" y="56"/>
                </a:cubicBezTo>
                <a:cubicBezTo>
                  <a:pt x="71" y="55"/>
                  <a:pt x="73" y="52"/>
                  <a:pt x="72" y="51"/>
                </a:cubicBezTo>
                <a:cubicBezTo>
                  <a:pt x="71" y="50"/>
                  <a:pt x="70" y="47"/>
                  <a:pt x="68" y="46"/>
                </a:cubicBezTo>
                <a:cubicBezTo>
                  <a:pt x="66" y="46"/>
                  <a:pt x="59" y="42"/>
                  <a:pt x="59" y="40"/>
                </a:cubicBezTo>
                <a:cubicBezTo>
                  <a:pt x="59" y="38"/>
                  <a:pt x="57" y="36"/>
                  <a:pt x="55" y="36"/>
                </a:cubicBezTo>
                <a:cubicBezTo>
                  <a:pt x="54" y="35"/>
                  <a:pt x="53" y="29"/>
                  <a:pt x="54" y="28"/>
                </a:cubicBezTo>
                <a:cubicBezTo>
                  <a:pt x="56" y="28"/>
                  <a:pt x="56" y="22"/>
                  <a:pt x="58" y="22"/>
                </a:cubicBezTo>
                <a:cubicBezTo>
                  <a:pt x="59" y="22"/>
                  <a:pt x="58" y="19"/>
                  <a:pt x="59" y="17"/>
                </a:cubicBezTo>
                <a:cubicBezTo>
                  <a:pt x="59" y="15"/>
                  <a:pt x="57" y="14"/>
                  <a:pt x="55" y="14"/>
                </a:cubicBezTo>
                <a:cubicBezTo>
                  <a:pt x="54" y="14"/>
                  <a:pt x="51" y="12"/>
                  <a:pt x="51" y="10"/>
                </a:cubicBezTo>
                <a:cubicBezTo>
                  <a:pt x="51" y="8"/>
                  <a:pt x="48" y="4"/>
                  <a:pt x="48" y="3"/>
                </a:cubicBezTo>
                <a:cubicBezTo>
                  <a:pt x="48" y="8"/>
                  <a:pt x="41" y="1"/>
                  <a:pt x="40" y="2"/>
                </a:cubicBezTo>
                <a:cubicBezTo>
                  <a:pt x="38" y="3"/>
                  <a:pt x="36" y="0"/>
                  <a:pt x="32" y="1"/>
                </a:cubicBezTo>
                <a:cubicBezTo>
                  <a:pt x="30" y="1"/>
                  <a:pt x="30" y="2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0" y="8"/>
                  <a:pt x="19" y="11"/>
                </a:cubicBezTo>
                <a:cubicBezTo>
                  <a:pt x="18" y="13"/>
                  <a:pt x="21" y="16"/>
                  <a:pt x="20" y="17"/>
                </a:cubicBezTo>
                <a:cubicBezTo>
                  <a:pt x="19" y="19"/>
                  <a:pt x="19" y="22"/>
                  <a:pt x="19" y="24"/>
                </a:cubicBezTo>
                <a:cubicBezTo>
                  <a:pt x="19" y="25"/>
                  <a:pt x="17" y="28"/>
                  <a:pt x="17" y="28"/>
                </a:cubicBezTo>
                <a:cubicBezTo>
                  <a:pt x="17" y="28"/>
                  <a:pt x="8" y="34"/>
                  <a:pt x="0" y="38"/>
                </a:cubicBezTo>
                <a:cubicBezTo>
                  <a:pt x="0" y="39"/>
                  <a:pt x="0" y="40"/>
                  <a:pt x="1" y="42"/>
                </a:cubicBezTo>
                <a:cubicBezTo>
                  <a:pt x="1" y="43"/>
                  <a:pt x="2" y="47"/>
                  <a:pt x="2" y="49"/>
                </a:cubicBezTo>
                <a:cubicBezTo>
                  <a:pt x="6" y="49"/>
                  <a:pt x="6" y="49"/>
                  <a:pt x="9" y="49"/>
                </a:cubicBezTo>
                <a:cubicBezTo>
                  <a:pt x="12" y="50"/>
                  <a:pt x="22" y="57"/>
                  <a:pt x="25" y="59"/>
                </a:cubicBezTo>
                <a:cubicBezTo>
                  <a:pt x="27" y="60"/>
                  <a:pt x="41" y="70"/>
                  <a:pt x="44" y="73"/>
                </a:cubicBezTo>
                <a:cubicBezTo>
                  <a:pt x="47" y="75"/>
                  <a:pt x="52" y="76"/>
                  <a:pt x="53" y="76"/>
                </a:cubicBezTo>
                <a:cubicBezTo>
                  <a:pt x="55" y="76"/>
                  <a:pt x="59" y="77"/>
                  <a:pt x="63" y="77"/>
                </a:cubicBezTo>
                <a:cubicBezTo>
                  <a:pt x="64" y="74"/>
                  <a:pt x="65" y="71"/>
                  <a:pt x="66" y="7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7300912" y="3362325"/>
            <a:ext cx="61912" cy="57150"/>
          </a:xfrm>
          <a:custGeom>
            <a:avLst/>
            <a:gdLst/>
            <a:ahLst/>
            <a:cxnLst/>
            <a:rect l="l" t="t" r="r" b="b"/>
            <a:pathLst>
              <a:path w="15" h="14" extrusionOk="0">
                <a:moveTo>
                  <a:pt x="5" y="11"/>
                </a:moveTo>
                <a:cubicBezTo>
                  <a:pt x="9" y="14"/>
                  <a:pt x="9" y="14"/>
                  <a:pt x="9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1" y="6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0" y="1"/>
                  <a:pt x="9" y="0"/>
                  <a:pt x="7" y="0"/>
                </a:cubicBezTo>
                <a:cubicBezTo>
                  <a:pt x="4" y="0"/>
                  <a:pt x="4" y="2"/>
                  <a:pt x="3" y="3"/>
                </a:cubicBezTo>
                <a:cubicBezTo>
                  <a:pt x="2" y="4"/>
                  <a:pt x="1" y="7"/>
                  <a:pt x="0" y="10"/>
                </a:cubicBezTo>
                <a:cubicBezTo>
                  <a:pt x="2" y="10"/>
                  <a:pt x="5" y="11"/>
                  <a:pt x="5" y="1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5602287" y="2528887"/>
            <a:ext cx="487362" cy="406400"/>
          </a:xfrm>
          <a:custGeom>
            <a:avLst/>
            <a:gdLst/>
            <a:ahLst/>
            <a:cxnLst/>
            <a:rect l="l" t="t" r="r" b="b"/>
            <a:pathLst>
              <a:path w="118" h="99" extrusionOk="0">
                <a:moveTo>
                  <a:pt x="103" y="23"/>
                </a:moveTo>
                <a:cubicBezTo>
                  <a:pt x="102" y="23"/>
                  <a:pt x="101" y="21"/>
                  <a:pt x="99" y="21"/>
                </a:cubicBezTo>
                <a:cubicBezTo>
                  <a:pt x="97" y="21"/>
                  <a:pt x="95" y="20"/>
                  <a:pt x="94" y="19"/>
                </a:cubicBezTo>
                <a:cubicBezTo>
                  <a:pt x="93" y="17"/>
                  <a:pt x="87" y="17"/>
                  <a:pt x="86" y="17"/>
                </a:cubicBezTo>
                <a:cubicBezTo>
                  <a:pt x="84" y="18"/>
                  <a:pt x="83" y="14"/>
                  <a:pt x="81" y="15"/>
                </a:cubicBezTo>
                <a:cubicBezTo>
                  <a:pt x="80" y="15"/>
                  <a:pt x="79" y="12"/>
                  <a:pt x="79" y="11"/>
                </a:cubicBezTo>
                <a:cubicBezTo>
                  <a:pt x="79" y="9"/>
                  <a:pt x="77" y="12"/>
                  <a:pt x="76" y="13"/>
                </a:cubicBezTo>
                <a:cubicBezTo>
                  <a:pt x="74" y="13"/>
                  <a:pt x="73" y="11"/>
                  <a:pt x="73" y="10"/>
                </a:cubicBezTo>
                <a:cubicBezTo>
                  <a:pt x="73" y="9"/>
                  <a:pt x="70" y="8"/>
                  <a:pt x="68" y="7"/>
                </a:cubicBezTo>
                <a:cubicBezTo>
                  <a:pt x="67" y="6"/>
                  <a:pt x="65" y="3"/>
                  <a:pt x="64" y="4"/>
                </a:cubicBezTo>
                <a:cubicBezTo>
                  <a:pt x="63" y="6"/>
                  <a:pt x="61" y="3"/>
                  <a:pt x="61" y="1"/>
                </a:cubicBezTo>
                <a:cubicBezTo>
                  <a:pt x="61" y="1"/>
                  <a:pt x="61" y="1"/>
                  <a:pt x="60" y="0"/>
                </a:cubicBezTo>
                <a:cubicBezTo>
                  <a:pt x="60" y="0"/>
                  <a:pt x="59" y="0"/>
                  <a:pt x="58" y="0"/>
                </a:cubicBezTo>
                <a:cubicBezTo>
                  <a:pt x="56" y="0"/>
                  <a:pt x="53" y="3"/>
                  <a:pt x="54" y="7"/>
                </a:cubicBezTo>
                <a:cubicBezTo>
                  <a:pt x="54" y="12"/>
                  <a:pt x="50" y="13"/>
                  <a:pt x="45" y="13"/>
                </a:cubicBezTo>
                <a:cubicBezTo>
                  <a:pt x="40" y="13"/>
                  <a:pt x="42" y="17"/>
                  <a:pt x="40" y="19"/>
                </a:cubicBezTo>
                <a:cubicBezTo>
                  <a:pt x="38" y="20"/>
                  <a:pt x="31" y="18"/>
                  <a:pt x="30" y="15"/>
                </a:cubicBezTo>
                <a:cubicBezTo>
                  <a:pt x="29" y="13"/>
                  <a:pt x="23" y="15"/>
                  <a:pt x="25" y="18"/>
                </a:cubicBezTo>
                <a:cubicBezTo>
                  <a:pt x="28" y="21"/>
                  <a:pt x="28" y="26"/>
                  <a:pt x="26" y="27"/>
                </a:cubicBezTo>
                <a:cubicBezTo>
                  <a:pt x="25" y="28"/>
                  <a:pt x="21" y="25"/>
                  <a:pt x="19" y="27"/>
                </a:cubicBezTo>
                <a:cubicBezTo>
                  <a:pt x="17" y="28"/>
                  <a:pt x="17" y="25"/>
                  <a:pt x="14" y="24"/>
                </a:cubicBezTo>
                <a:cubicBezTo>
                  <a:pt x="12" y="23"/>
                  <a:pt x="11" y="25"/>
                  <a:pt x="7" y="25"/>
                </a:cubicBezTo>
                <a:cubicBezTo>
                  <a:pt x="2" y="25"/>
                  <a:pt x="0" y="27"/>
                  <a:pt x="2" y="29"/>
                </a:cubicBezTo>
                <a:cubicBezTo>
                  <a:pt x="3" y="31"/>
                  <a:pt x="1" y="32"/>
                  <a:pt x="3" y="34"/>
                </a:cubicBezTo>
                <a:cubicBezTo>
                  <a:pt x="4" y="35"/>
                  <a:pt x="9" y="35"/>
                  <a:pt x="13" y="37"/>
                </a:cubicBezTo>
                <a:cubicBezTo>
                  <a:pt x="17" y="39"/>
                  <a:pt x="18" y="38"/>
                  <a:pt x="20" y="39"/>
                </a:cubicBezTo>
                <a:cubicBezTo>
                  <a:pt x="22" y="41"/>
                  <a:pt x="23" y="40"/>
                  <a:pt x="23" y="43"/>
                </a:cubicBezTo>
                <a:cubicBezTo>
                  <a:pt x="23" y="46"/>
                  <a:pt x="25" y="49"/>
                  <a:pt x="29" y="50"/>
                </a:cubicBezTo>
                <a:cubicBezTo>
                  <a:pt x="33" y="51"/>
                  <a:pt x="30" y="53"/>
                  <a:pt x="31" y="56"/>
                </a:cubicBezTo>
                <a:cubicBezTo>
                  <a:pt x="33" y="58"/>
                  <a:pt x="30" y="62"/>
                  <a:pt x="30" y="66"/>
                </a:cubicBezTo>
                <a:cubicBezTo>
                  <a:pt x="31" y="69"/>
                  <a:pt x="28" y="79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81"/>
                  <a:pt x="30" y="82"/>
                  <a:pt x="30" y="82"/>
                </a:cubicBezTo>
                <a:cubicBezTo>
                  <a:pt x="32" y="84"/>
                  <a:pt x="36" y="85"/>
                  <a:pt x="38" y="86"/>
                </a:cubicBezTo>
                <a:cubicBezTo>
                  <a:pt x="41" y="88"/>
                  <a:pt x="45" y="87"/>
                  <a:pt x="45" y="86"/>
                </a:cubicBezTo>
                <a:cubicBezTo>
                  <a:pt x="45" y="84"/>
                  <a:pt x="47" y="85"/>
                  <a:pt x="48" y="86"/>
                </a:cubicBezTo>
                <a:cubicBezTo>
                  <a:pt x="50" y="88"/>
                  <a:pt x="55" y="88"/>
                  <a:pt x="58" y="89"/>
                </a:cubicBezTo>
                <a:cubicBezTo>
                  <a:pt x="60" y="89"/>
                  <a:pt x="63" y="89"/>
                  <a:pt x="66" y="89"/>
                </a:cubicBezTo>
                <a:cubicBezTo>
                  <a:pt x="66" y="88"/>
                  <a:pt x="66" y="88"/>
                  <a:pt x="66" y="87"/>
                </a:cubicBezTo>
                <a:cubicBezTo>
                  <a:pt x="64" y="82"/>
                  <a:pt x="68" y="80"/>
                  <a:pt x="72" y="79"/>
                </a:cubicBezTo>
                <a:cubicBezTo>
                  <a:pt x="76" y="78"/>
                  <a:pt x="85" y="81"/>
                  <a:pt x="87" y="82"/>
                </a:cubicBezTo>
                <a:cubicBezTo>
                  <a:pt x="89" y="84"/>
                  <a:pt x="92" y="83"/>
                  <a:pt x="96" y="79"/>
                </a:cubicBezTo>
                <a:cubicBezTo>
                  <a:pt x="98" y="77"/>
                  <a:pt x="100" y="76"/>
                  <a:pt x="101" y="76"/>
                </a:cubicBezTo>
                <a:cubicBezTo>
                  <a:pt x="102" y="75"/>
                  <a:pt x="102" y="74"/>
                  <a:pt x="102" y="73"/>
                </a:cubicBezTo>
                <a:cubicBezTo>
                  <a:pt x="103" y="72"/>
                  <a:pt x="100" y="72"/>
                  <a:pt x="99" y="72"/>
                </a:cubicBezTo>
                <a:cubicBezTo>
                  <a:pt x="97" y="72"/>
                  <a:pt x="96" y="70"/>
                  <a:pt x="97" y="68"/>
                </a:cubicBezTo>
                <a:cubicBezTo>
                  <a:pt x="98" y="66"/>
                  <a:pt x="96" y="66"/>
                  <a:pt x="94" y="64"/>
                </a:cubicBezTo>
                <a:cubicBezTo>
                  <a:pt x="93" y="62"/>
                  <a:pt x="95" y="62"/>
                  <a:pt x="96" y="62"/>
                </a:cubicBezTo>
                <a:cubicBezTo>
                  <a:pt x="97" y="61"/>
                  <a:pt x="99" y="59"/>
                  <a:pt x="98" y="59"/>
                </a:cubicBezTo>
                <a:cubicBezTo>
                  <a:pt x="97" y="58"/>
                  <a:pt x="96" y="57"/>
                  <a:pt x="97" y="55"/>
                </a:cubicBezTo>
                <a:cubicBezTo>
                  <a:pt x="98" y="53"/>
                  <a:pt x="95" y="52"/>
                  <a:pt x="95" y="51"/>
                </a:cubicBezTo>
                <a:cubicBezTo>
                  <a:pt x="95" y="49"/>
                  <a:pt x="93" y="48"/>
                  <a:pt x="92" y="50"/>
                </a:cubicBezTo>
                <a:cubicBezTo>
                  <a:pt x="90" y="52"/>
                  <a:pt x="90" y="51"/>
                  <a:pt x="91" y="48"/>
                </a:cubicBezTo>
                <a:cubicBezTo>
                  <a:pt x="92" y="45"/>
                  <a:pt x="96" y="43"/>
                  <a:pt x="96" y="41"/>
                </a:cubicBezTo>
                <a:cubicBezTo>
                  <a:pt x="96" y="40"/>
                  <a:pt x="98" y="38"/>
                  <a:pt x="100" y="38"/>
                </a:cubicBezTo>
                <a:cubicBezTo>
                  <a:pt x="102" y="38"/>
                  <a:pt x="101" y="34"/>
                  <a:pt x="102" y="32"/>
                </a:cubicBezTo>
                <a:cubicBezTo>
                  <a:pt x="102" y="30"/>
                  <a:pt x="103" y="27"/>
                  <a:pt x="105" y="25"/>
                </a:cubicBezTo>
                <a:cubicBezTo>
                  <a:pt x="107" y="23"/>
                  <a:pt x="104" y="22"/>
                  <a:pt x="103" y="23"/>
                </a:cubicBezTo>
                <a:close/>
                <a:moveTo>
                  <a:pt x="116" y="83"/>
                </a:moveTo>
                <a:cubicBezTo>
                  <a:pt x="115" y="83"/>
                  <a:pt x="114" y="85"/>
                  <a:pt x="111" y="87"/>
                </a:cubicBezTo>
                <a:cubicBezTo>
                  <a:pt x="108" y="89"/>
                  <a:pt x="111" y="99"/>
                  <a:pt x="114" y="98"/>
                </a:cubicBezTo>
                <a:cubicBezTo>
                  <a:pt x="118" y="98"/>
                  <a:pt x="117" y="83"/>
                  <a:pt x="116" y="8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2746375" y="3916362"/>
            <a:ext cx="77787" cy="41275"/>
          </a:xfrm>
          <a:custGeom>
            <a:avLst/>
            <a:gdLst/>
            <a:ahLst/>
            <a:cxnLst/>
            <a:rect l="l" t="t" r="r" b="b"/>
            <a:pathLst>
              <a:path w="19" h="10" extrusionOk="0">
                <a:moveTo>
                  <a:pt x="19" y="4"/>
                </a:moveTo>
                <a:cubicBezTo>
                  <a:pt x="17" y="2"/>
                  <a:pt x="14" y="4"/>
                  <a:pt x="10" y="2"/>
                </a:cubicBezTo>
                <a:cubicBezTo>
                  <a:pt x="9" y="1"/>
                  <a:pt x="8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3" y="2"/>
                  <a:pt x="0" y="5"/>
                </a:cubicBezTo>
                <a:cubicBezTo>
                  <a:pt x="3" y="7"/>
                  <a:pt x="13" y="10"/>
                  <a:pt x="16" y="10"/>
                </a:cubicBezTo>
                <a:cubicBezTo>
                  <a:pt x="17" y="10"/>
                  <a:pt x="18" y="9"/>
                  <a:pt x="19" y="9"/>
                </a:cubicBezTo>
                <a:cubicBezTo>
                  <a:pt x="19" y="6"/>
                  <a:pt x="19" y="4"/>
                  <a:pt x="19" y="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2770187" y="3856037"/>
            <a:ext cx="207962" cy="109537"/>
          </a:xfrm>
          <a:custGeom>
            <a:avLst/>
            <a:gdLst/>
            <a:ahLst/>
            <a:cxnLst/>
            <a:rect l="l" t="t" r="r" b="b"/>
            <a:pathLst>
              <a:path w="50" h="27" extrusionOk="0">
                <a:moveTo>
                  <a:pt x="21" y="24"/>
                </a:moveTo>
                <a:cubicBezTo>
                  <a:pt x="21" y="23"/>
                  <a:pt x="19" y="19"/>
                  <a:pt x="24" y="19"/>
                </a:cubicBezTo>
                <a:cubicBezTo>
                  <a:pt x="28" y="19"/>
                  <a:pt x="32" y="18"/>
                  <a:pt x="32" y="15"/>
                </a:cubicBezTo>
                <a:cubicBezTo>
                  <a:pt x="33" y="12"/>
                  <a:pt x="39" y="14"/>
                  <a:pt x="40" y="14"/>
                </a:cubicBezTo>
                <a:cubicBezTo>
                  <a:pt x="41" y="13"/>
                  <a:pt x="46" y="10"/>
                  <a:pt x="50" y="10"/>
                </a:cubicBezTo>
                <a:cubicBezTo>
                  <a:pt x="50" y="6"/>
                  <a:pt x="44" y="7"/>
                  <a:pt x="41" y="3"/>
                </a:cubicBezTo>
                <a:cubicBezTo>
                  <a:pt x="37" y="0"/>
                  <a:pt x="28" y="1"/>
                  <a:pt x="23" y="3"/>
                </a:cubicBezTo>
                <a:cubicBezTo>
                  <a:pt x="19" y="5"/>
                  <a:pt x="13" y="1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5"/>
                  <a:pt x="6" y="7"/>
                  <a:pt x="4" y="9"/>
                </a:cubicBezTo>
                <a:cubicBezTo>
                  <a:pt x="1" y="11"/>
                  <a:pt x="2" y="14"/>
                  <a:pt x="0" y="15"/>
                </a:cubicBezTo>
                <a:cubicBezTo>
                  <a:pt x="2" y="15"/>
                  <a:pt x="3" y="16"/>
                  <a:pt x="4" y="17"/>
                </a:cubicBezTo>
                <a:cubicBezTo>
                  <a:pt x="8" y="19"/>
                  <a:pt x="11" y="17"/>
                  <a:pt x="13" y="19"/>
                </a:cubicBezTo>
                <a:cubicBezTo>
                  <a:pt x="13" y="19"/>
                  <a:pt x="13" y="21"/>
                  <a:pt x="13" y="24"/>
                </a:cubicBezTo>
                <a:cubicBezTo>
                  <a:pt x="13" y="23"/>
                  <a:pt x="14" y="23"/>
                  <a:pt x="15" y="24"/>
                </a:cubicBezTo>
                <a:cubicBezTo>
                  <a:pt x="16" y="25"/>
                  <a:pt x="16" y="26"/>
                  <a:pt x="16" y="27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1" y="25"/>
                  <a:pt x="21" y="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1849437" y="3271837"/>
            <a:ext cx="1012825" cy="623887"/>
          </a:xfrm>
          <a:custGeom>
            <a:avLst/>
            <a:gdLst/>
            <a:ahLst/>
            <a:cxnLst/>
            <a:rect l="l" t="t" r="r" b="b"/>
            <a:pathLst>
              <a:path w="245" h="152" extrusionOk="0">
                <a:moveTo>
                  <a:pt x="204" y="143"/>
                </a:moveTo>
                <a:cubicBezTo>
                  <a:pt x="204" y="143"/>
                  <a:pt x="213" y="144"/>
                  <a:pt x="214" y="142"/>
                </a:cubicBezTo>
                <a:cubicBezTo>
                  <a:pt x="215" y="140"/>
                  <a:pt x="208" y="135"/>
                  <a:pt x="208" y="134"/>
                </a:cubicBezTo>
                <a:cubicBezTo>
                  <a:pt x="209" y="134"/>
                  <a:pt x="210" y="128"/>
                  <a:pt x="211" y="128"/>
                </a:cubicBezTo>
                <a:cubicBezTo>
                  <a:pt x="212" y="128"/>
                  <a:pt x="225" y="129"/>
                  <a:pt x="226" y="128"/>
                </a:cubicBezTo>
                <a:cubicBezTo>
                  <a:pt x="226" y="128"/>
                  <a:pt x="229" y="124"/>
                  <a:pt x="231" y="123"/>
                </a:cubicBezTo>
                <a:cubicBezTo>
                  <a:pt x="232" y="123"/>
                  <a:pt x="233" y="124"/>
                  <a:pt x="235" y="126"/>
                </a:cubicBezTo>
                <a:cubicBezTo>
                  <a:pt x="237" y="124"/>
                  <a:pt x="238" y="119"/>
                  <a:pt x="238" y="115"/>
                </a:cubicBezTo>
                <a:cubicBezTo>
                  <a:pt x="239" y="110"/>
                  <a:pt x="237" y="108"/>
                  <a:pt x="240" y="106"/>
                </a:cubicBezTo>
                <a:cubicBezTo>
                  <a:pt x="242" y="103"/>
                  <a:pt x="245" y="103"/>
                  <a:pt x="244" y="99"/>
                </a:cubicBezTo>
                <a:cubicBezTo>
                  <a:pt x="243" y="95"/>
                  <a:pt x="240" y="99"/>
                  <a:pt x="237" y="97"/>
                </a:cubicBezTo>
                <a:cubicBezTo>
                  <a:pt x="234" y="96"/>
                  <a:pt x="232" y="97"/>
                  <a:pt x="224" y="98"/>
                </a:cubicBezTo>
                <a:cubicBezTo>
                  <a:pt x="217" y="99"/>
                  <a:pt x="214" y="102"/>
                  <a:pt x="214" y="107"/>
                </a:cubicBezTo>
                <a:cubicBezTo>
                  <a:pt x="214" y="112"/>
                  <a:pt x="212" y="110"/>
                  <a:pt x="212" y="114"/>
                </a:cubicBezTo>
                <a:cubicBezTo>
                  <a:pt x="212" y="119"/>
                  <a:pt x="206" y="119"/>
                  <a:pt x="206" y="122"/>
                </a:cubicBezTo>
                <a:cubicBezTo>
                  <a:pt x="207" y="124"/>
                  <a:pt x="202" y="122"/>
                  <a:pt x="200" y="121"/>
                </a:cubicBezTo>
                <a:cubicBezTo>
                  <a:pt x="199" y="120"/>
                  <a:pt x="184" y="125"/>
                  <a:pt x="181" y="125"/>
                </a:cubicBezTo>
                <a:cubicBezTo>
                  <a:pt x="179" y="125"/>
                  <a:pt x="175" y="121"/>
                  <a:pt x="172" y="121"/>
                </a:cubicBezTo>
                <a:cubicBezTo>
                  <a:pt x="169" y="121"/>
                  <a:pt x="168" y="116"/>
                  <a:pt x="168" y="112"/>
                </a:cubicBezTo>
                <a:cubicBezTo>
                  <a:pt x="167" y="109"/>
                  <a:pt x="162" y="105"/>
                  <a:pt x="159" y="102"/>
                </a:cubicBezTo>
                <a:cubicBezTo>
                  <a:pt x="157" y="99"/>
                  <a:pt x="156" y="91"/>
                  <a:pt x="156" y="86"/>
                </a:cubicBezTo>
                <a:cubicBezTo>
                  <a:pt x="156" y="81"/>
                  <a:pt x="155" y="73"/>
                  <a:pt x="159" y="64"/>
                </a:cubicBezTo>
                <a:cubicBezTo>
                  <a:pt x="159" y="63"/>
                  <a:pt x="159" y="61"/>
                  <a:pt x="159" y="60"/>
                </a:cubicBezTo>
                <a:cubicBezTo>
                  <a:pt x="158" y="60"/>
                  <a:pt x="157" y="59"/>
                  <a:pt x="156" y="59"/>
                </a:cubicBezTo>
                <a:cubicBezTo>
                  <a:pt x="153" y="59"/>
                  <a:pt x="146" y="55"/>
                  <a:pt x="145" y="55"/>
                </a:cubicBezTo>
                <a:cubicBezTo>
                  <a:pt x="144" y="55"/>
                  <a:pt x="144" y="52"/>
                  <a:pt x="143" y="50"/>
                </a:cubicBezTo>
                <a:cubicBezTo>
                  <a:pt x="141" y="49"/>
                  <a:pt x="142" y="45"/>
                  <a:pt x="141" y="44"/>
                </a:cubicBezTo>
                <a:cubicBezTo>
                  <a:pt x="139" y="43"/>
                  <a:pt x="135" y="39"/>
                  <a:pt x="133" y="33"/>
                </a:cubicBezTo>
                <a:cubicBezTo>
                  <a:pt x="132" y="28"/>
                  <a:pt x="122" y="25"/>
                  <a:pt x="119" y="25"/>
                </a:cubicBezTo>
                <a:cubicBezTo>
                  <a:pt x="115" y="25"/>
                  <a:pt x="113" y="32"/>
                  <a:pt x="112" y="33"/>
                </a:cubicBezTo>
                <a:cubicBezTo>
                  <a:pt x="112" y="33"/>
                  <a:pt x="105" y="29"/>
                  <a:pt x="103" y="28"/>
                </a:cubicBezTo>
                <a:cubicBezTo>
                  <a:pt x="101" y="27"/>
                  <a:pt x="100" y="25"/>
                  <a:pt x="100" y="23"/>
                </a:cubicBezTo>
                <a:cubicBezTo>
                  <a:pt x="100" y="20"/>
                  <a:pt x="96" y="17"/>
                  <a:pt x="95" y="16"/>
                </a:cubicBezTo>
                <a:cubicBezTo>
                  <a:pt x="94" y="16"/>
                  <a:pt x="86" y="8"/>
                  <a:pt x="86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1" y="12"/>
                  <a:pt x="71" y="12"/>
                  <a:pt x="71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30" y="5"/>
                  <a:pt x="27" y="5"/>
                </a:cubicBezTo>
                <a:cubicBezTo>
                  <a:pt x="24" y="4"/>
                  <a:pt x="18" y="0"/>
                  <a:pt x="18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2" y="6"/>
                  <a:pt x="4" y="9"/>
                </a:cubicBezTo>
                <a:cubicBezTo>
                  <a:pt x="8" y="14"/>
                  <a:pt x="10" y="22"/>
                  <a:pt x="11" y="25"/>
                </a:cubicBezTo>
                <a:cubicBezTo>
                  <a:pt x="11" y="27"/>
                  <a:pt x="16" y="30"/>
                  <a:pt x="21" y="33"/>
                </a:cubicBezTo>
                <a:cubicBezTo>
                  <a:pt x="25" y="35"/>
                  <a:pt x="25" y="42"/>
                  <a:pt x="25" y="43"/>
                </a:cubicBezTo>
                <a:cubicBezTo>
                  <a:pt x="24" y="45"/>
                  <a:pt x="19" y="42"/>
                  <a:pt x="18" y="44"/>
                </a:cubicBezTo>
                <a:cubicBezTo>
                  <a:pt x="18" y="45"/>
                  <a:pt x="25" y="52"/>
                  <a:pt x="28" y="51"/>
                </a:cubicBezTo>
                <a:cubicBezTo>
                  <a:pt x="31" y="51"/>
                  <a:pt x="32" y="53"/>
                  <a:pt x="37" y="57"/>
                </a:cubicBezTo>
                <a:cubicBezTo>
                  <a:pt x="41" y="61"/>
                  <a:pt x="41" y="65"/>
                  <a:pt x="39" y="67"/>
                </a:cubicBezTo>
                <a:cubicBezTo>
                  <a:pt x="37" y="68"/>
                  <a:pt x="43" y="71"/>
                  <a:pt x="49" y="75"/>
                </a:cubicBezTo>
                <a:cubicBezTo>
                  <a:pt x="54" y="79"/>
                  <a:pt x="57" y="83"/>
                  <a:pt x="57" y="85"/>
                </a:cubicBezTo>
                <a:cubicBezTo>
                  <a:pt x="58" y="87"/>
                  <a:pt x="60" y="85"/>
                  <a:pt x="61" y="83"/>
                </a:cubicBezTo>
                <a:cubicBezTo>
                  <a:pt x="62" y="80"/>
                  <a:pt x="59" y="79"/>
                  <a:pt x="59" y="76"/>
                </a:cubicBezTo>
                <a:cubicBezTo>
                  <a:pt x="59" y="73"/>
                  <a:pt x="55" y="74"/>
                  <a:pt x="52" y="73"/>
                </a:cubicBezTo>
                <a:cubicBezTo>
                  <a:pt x="50" y="73"/>
                  <a:pt x="53" y="68"/>
                  <a:pt x="50" y="66"/>
                </a:cubicBezTo>
                <a:cubicBezTo>
                  <a:pt x="48" y="64"/>
                  <a:pt x="46" y="59"/>
                  <a:pt x="45" y="55"/>
                </a:cubicBezTo>
                <a:cubicBezTo>
                  <a:pt x="44" y="51"/>
                  <a:pt x="39" y="47"/>
                  <a:pt x="36" y="43"/>
                </a:cubicBezTo>
                <a:cubicBezTo>
                  <a:pt x="34" y="38"/>
                  <a:pt x="32" y="35"/>
                  <a:pt x="30" y="34"/>
                </a:cubicBezTo>
                <a:cubicBezTo>
                  <a:pt x="28" y="33"/>
                  <a:pt x="32" y="31"/>
                  <a:pt x="31" y="30"/>
                </a:cubicBezTo>
                <a:cubicBezTo>
                  <a:pt x="29" y="28"/>
                  <a:pt x="27" y="28"/>
                  <a:pt x="25" y="27"/>
                </a:cubicBezTo>
                <a:cubicBezTo>
                  <a:pt x="22" y="26"/>
                  <a:pt x="20" y="24"/>
                  <a:pt x="20" y="21"/>
                </a:cubicBezTo>
                <a:cubicBezTo>
                  <a:pt x="20" y="18"/>
                  <a:pt x="18" y="11"/>
                  <a:pt x="17" y="9"/>
                </a:cubicBezTo>
                <a:cubicBezTo>
                  <a:pt x="17" y="7"/>
                  <a:pt x="19" y="7"/>
                  <a:pt x="20" y="8"/>
                </a:cubicBezTo>
                <a:cubicBezTo>
                  <a:pt x="21" y="9"/>
                  <a:pt x="22" y="10"/>
                  <a:pt x="23" y="9"/>
                </a:cubicBezTo>
                <a:cubicBezTo>
                  <a:pt x="24" y="9"/>
                  <a:pt x="27" y="9"/>
                  <a:pt x="27" y="11"/>
                </a:cubicBezTo>
                <a:cubicBezTo>
                  <a:pt x="28" y="13"/>
                  <a:pt x="31" y="11"/>
                  <a:pt x="33" y="12"/>
                </a:cubicBezTo>
                <a:cubicBezTo>
                  <a:pt x="34" y="13"/>
                  <a:pt x="30" y="14"/>
                  <a:pt x="34" y="22"/>
                </a:cubicBezTo>
                <a:cubicBezTo>
                  <a:pt x="39" y="31"/>
                  <a:pt x="36" y="26"/>
                  <a:pt x="36" y="32"/>
                </a:cubicBezTo>
                <a:cubicBezTo>
                  <a:pt x="36" y="37"/>
                  <a:pt x="39" y="35"/>
                  <a:pt x="39" y="34"/>
                </a:cubicBezTo>
                <a:cubicBezTo>
                  <a:pt x="40" y="33"/>
                  <a:pt x="43" y="35"/>
                  <a:pt x="45" y="38"/>
                </a:cubicBezTo>
                <a:cubicBezTo>
                  <a:pt x="47" y="41"/>
                  <a:pt x="52" y="41"/>
                  <a:pt x="52" y="43"/>
                </a:cubicBezTo>
                <a:cubicBezTo>
                  <a:pt x="52" y="45"/>
                  <a:pt x="53" y="48"/>
                  <a:pt x="56" y="48"/>
                </a:cubicBezTo>
                <a:cubicBezTo>
                  <a:pt x="59" y="49"/>
                  <a:pt x="59" y="52"/>
                  <a:pt x="61" y="53"/>
                </a:cubicBezTo>
                <a:cubicBezTo>
                  <a:pt x="63" y="53"/>
                  <a:pt x="64" y="55"/>
                  <a:pt x="63" y="57"/>
                </a:cubicBezTo>
                <a:cubicBezTo>
                  <a:pt x="62" y="60"/>
                  <a:pt x="63" y="62"/>
                  <a:pt x="68" y="64"/>
                </a:cubicBezTo>
                <a:cubicBezTo>
                  <a:pt x="73" y="66"/>
                  <a:pt x="70" y="66"/>
                  <a:pt x="74" y="70"/>
                </a:cubicBezTo>
                <a:cubicBezTo>
                  <a:pt x="78" y="73"/>
                  <a:pt x="89" y="86"/>
                  <a:pt x="91" y="89"/>
                </a:cubicBezTo>
                <a:cubicBezTo>
                  <a:pt x="94" y="92"/>
                  <a:pt x="95" y="95"/>
                  <a:pt x="95" y="98"/>
                </a:cubicBezTo>
                <a:cubicBezTo>
                  <a:pt x="96" y="100"/>
                  <a:pt x="94" y="101"/>
                  <a:pt x="95" y="104"/>
                </a:cubicBezTo>
                <a:cubicBezTo>
                  <a:pt x="96" y="106"/>
                  <a:pt x="92" y="105"/>
                  <a:pt x="93" y="106"/>
                </a:cubicBezTo>
                <a:cubicBezTo>
                  <a:pt x="93" y="108"/>
                  <a:pt x="95" y="116"/>
                  <a:pt x="99" y="116"/>
                </a:cubicBezTo>
                <a:cubicBezTo>
                  <a:pt x="103" y="117"/>
                  <a:pt x="107" y="122"/>
                  <a:pt x="111" y="124"/>
                </a:cubicBezTo>
                <a:cubicBezTo>
                  <a:pt x="114" y="127"/>
                  <a:pt x="119" y="126"/>
                  <a:pt x="123" y="128"/>
                </a:cubicBezTo>
                <a:cubicBezTo>
                  <a:pt x="128" y="130"/>
                  <a:pt x="132" y="134"/>
                  <a:pt x="139" y="136"/>
                </a:cubicBezTo>
                <a:cubicBezTo>
                  <a:pt x="146" y="138"/>
                  <a:pt x="153" y="141"/>
                  <a:pt x="157" y="144"/>
                </a:cubicBezTo>
                <a:cubicBezTo>
                  <a:pt x="162" y="147"/>
                  <a:pt x="167" y="146"/>
                  <a:pt x="174" y="143"/>
                </a:cubicBezTo>
                <a:cubicBezTo>
                  <a:pt x="180" y="141"/>
                  <a:pt x="185" y="144"/>
                  <a:pt x="188" y="145"/>
                </a:cubicBezTo>
                <a:cubicBezTo>
                  <a:pt x="190" y="146"/>
                  <a:pt x="194" y="149"/>
                  <a:pt x="197" y="152"/>
                </a:cubicBezTo>
                <a:cubicBezTo>
                  <a:pt x="200" y="148"/>
                  <a:pt x="203" y="143"/>
                  <a:pt x="204" y="14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2663825" y="37973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30" y="23"/>
                </a:moveTo>
                <a:cubicBezTo>
                  <a:pt x="32" y="21"/>
                  <a:pt x="33" y="19"/>
                  <a:pt x="34" y="18"/>
                </a:cubicBezTo>
                <a:cubicBezTo>
                  <a:pt x="32" y="20"/>
                  <a:pt x="31" y="18"/>
                  <a:pt x="31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1"/>
                  <a:pt x="15" y="0"/>
                  <a:pt x="14" y="0"/>
                </a:cubicBezTo>
                <a:cubicBezTo>
                  <a:pt x="13" y="0"/>
                  <a:pt x="12" y="6"/>
                  <a:pt x="11" y="6"/>
                </a:cubicBezTo>
                <a:cubicBezTo>
                  <a:pt x="11" y="7"/>
                  <a:pt x="18" y="12"/>
                  <a:pt x="17" y="14"/>
                </a:cubicBezTo>
                <a:cubicBezTo>
                  <a:pt x="16" y="16"/>
                  <a:pt x="7" y="15"/>
                  <a:pt x="7" y="15"/>
                </a:cubicBezTo>
                <a:cubicBezTo>
                  <a:pt x="6" y="15"/>
                  <a:pt x="3" y="20"/>
                  <a:pt x="0" y="24"/>
                </a:cubicBezTo>
                <a:cubicBezTo>
                  <a:pt x="4" y="27"/>
                  <a:pt x="7" y="30"/>
                  <a:pt x="9" y="32"/>
                </a:cubicBezTo>
                <a:cubicBezTo>
                  <a:pt x="12" y="34"/>
                  <a:pt x="18" y="31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3" y="31"/>
                  <a:pt x="25" y="29"/>
                  <a:pt x="26" y="29"/>
                </a:cubicBezTo>
                <a:cubicBezTo>
                  <a:pt x="28" y="28"/>
                  <a:pt x="26" y="26"/>
                  <a:pt x="30" y="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2774950" y="3776662"/>
            <a:ext cx="46037" cy="90487"/>
          </a:xfrm>
          <a:custGeom>
            <a:avLst/>
            <a:gdLst/>
            <a:ahLst/>
            <a:cxnLst/>
            <a:rect l="l" t="t" r="r" b="b"/>
            <a:pathLst>
              <a:path w="11" h="22" extrusionOk="0">
                <a:moveTo>
                  <a:pt x="2" y="5"/>
                </a:moveTo>
                <a:cubicBezTo>
                  <a:pt x="1" y="5"/>
                  <a:pt x="1" y="5"/>
                  <a:pt x="0" y="5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5" y="18"/>
                  <a:pt x="7" y="17"/>
                </a:cubicBezTo>
                <a:cubicBezTo>
                  <a:pt x="10" y="15"/>
                  <a:pt x="5" y="5"/>
                  <a:pt x="9" y="4"/>
                </a:cubicBezTo>
                <a:cubicBezTo>
                  <a:pt x="9" y="4"/>
                  <a:pt x="10" y="3"/>
                  <a:pt x="11" y="3"/>
                </a:cubicBezTo>
                <a:cubicBezTo>
                  <a:pt x="9" y="1"/>
                  <a:pt x="8" y="0"/>
                  <a:pt x="7" y="0"/>
                </a:cubicBezTo>
                <a:cubicBezTo>
                  <a:pt x="5" y="1"/>
                  <a:pt x="2" y="5"/>
                  <a:pt x="2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3262312" y="3716337"/>
            <a:ext cx="100012" cy="80962"/>
          </a:xfrm>
          <a:custGeom>
            <a:avLst/>
            <a:gdLst/>
            <a:ahLst/>
            <a:cxnLst/>
            <a:rect l="l" t="t" r="r" b="b"/>
            <a:pathLst>
              <a:path w="24" h="20" extrusionOk="0">
                <a:moveTo>
                  <a:pt x="11" y="2"/>
                </a:moveTo>
                <a:cubicBezTo>
                  <a:pt x="8" y="4"/>
                  <a:pt x="17" y="10"/>
                  <a:pt x="17" y="13"/>
                </a:cubicBezTo>
                <a:cubicBezTo>
                  <a:pt x="17" y="16"/>
                  <a:pt x="2" y="12"/>
                  <a:pt x="1" y="16"/>
                </a:cubicBezTo>
                <a:cubicBezTo>
                  <a:pt x="0" y="18"/>
                  <a:pt x="6" y="20"/>
                  <a:pt x="11" y="18"/>
                </a:cubicBezTo>
                <a:cubicBezTo>
                  <a:pt x="16" y="17"/>
                  <a:pt x="20" y="18"/>
                  <a:pt x="22" y="20"/>
                </a:cubicBezTo>
                <a:cubicBezTo>
                  <a:pt x="23" y="14"/>
                  <a:pt x="23" y="8"/>
                  <a:pt x="24" y="4"/>
                </a:cubicBezTo>
                <a:cubicBezTo>
                  <a:pt x="20" y="3"/>
                  <a:pt x="14" y="0"/>
                  <a:pt x="1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3352800" y="3727450"/>
            <a:ext cx="115887" cy="74612"/>
          </a:xfrm>
          <a:custGeom>
            <a:avLst/>
            <a:gdLst/>
            <a:ahLst/>
            <a:cxnLst/>
            <a:rect l="l" t="t" r="r" b="b"/>
            <a:pathLst>
              <a:path w="28" h="18" extrusionOk="0">
                <a:moveTo>
                  <a:pt x="11" y="13"/>
                </a:moveTo>
                <a:cubicBezTo>
                  <a:pt x="17" y="11"/>
                  <a:pt x="28" y="15"/>
                  <a:pt x="28" y="10"/>
                </a:cubicBezTo>
                <a:cubicBezTo>
                  <a:pt x="28" y="5"/>
                  <a:pt x="11" y="0"/>
                  <a:pt x="6" y="1"/>
                </a:cubicBezTo>
                <a:cubicBezTo>
                  <a:pt x="5" y="2"/>
                  <a:pt x="4" y="2"/>
                  <a:pt x="2" y="1"/>
                </a:cubicBezTo>
                <a:cubicBezTo>
                  <a:pt x="1" y="5"/>
                  <a:pt x="1" y="11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4" y="18"/>
                  <a:pt x="5" y="16"/>
                  <a:pt x="11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2832100" y="3895725"/>
            <a:ext cx="146050" cy="144462"/>
          </a:xfrm>
          <a:custGeom>
            <a:avLst/>
            <a:gdLst/>
            <a:ahLst/>
            <a:cxnLst/>
            <a:rect l="l" t="t" r="r" b="b"/>
            <a:pathLst>
              <a:path w="35" h="35" extrusionOk="0">
                <a:moveTo>
                  <a:pt x="19" y="33"/>
                </a:moveTo>
                <a:cubicBezTo>
                  <a:pt x="21" y="34"/>
                  <a:pt x="25" y="33"/>
                  <a:pt x="27" y="34"/>
                </a:cubicBezTo>
                <a:cubicBezTo>
                  <a:pt x="28" y="35"/>
                  <a:pt x="29" y="35"/>
                  <a:pt x="31" y="35"/>
                </a:cubicBezTo>
                <a:cubicBezTo>
                  <a:pt x="30" y="34"/>
                  <a:pt x="30" y="33"/>
                  <a:pt x="30" y="33"/>
                </a:cubicBezTo>
                <a:cubicBezTo>
                  <a:pt x="28" y="31"/>
                  <a:pt x="31" y="26"/>
                  <a:pt x="32" y="23"/>
                </a:cubicBezTo>
                <a:cubicBezTo>
                  <a:pt x="33" y="19"/>
                  <a:pt x="31" y="11"/>
                  <a:pt x="33" y="9"/>
                </a:cubicBezTo>
                <a:cubicBezTo>
                  <a:pt x="35" y="7"/>
                  <a:pt x="34" y="6"/>
                  <a:pt x="35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1" y="0"/>
                  <a:pt x="26" y="3"/>
                  <a:pt x="25" y="4"/>
                </a:cubicBezTo>
                <a:cubicBezTo>
                  <a:pt x="24" y="4"/>
                  <a:pt x="18" y="2"/>
                  <a:pt x="17" y="5"/>
                </a:cubicBezTo>
                <a:cubicBezTo>
                  <a:pt x="17" y="8"/>
                  <a:pt x="13" y="9"/>
                  <a:pt x="9" y="9"/>
                </a:cubicBezTo>
                <a:cubicBezTo>
                  <a:pt x="4" y="9"/>
                  <a:pt x="6" y="13"/>
                  <a:pt x="6" y="14"/>
                </a:cubicBezTo>
                <a:cubicBezTo>
                  <a:pt x="6" y="15"/>
                  <a:pt x="4" y="16"/>
                  <a:pt x="4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0" y="19"/>
                  <a:pt x="2" y="20"/>
                </a:cubicBezTo>
                <a:cubicBezTo>
                  <a:pt x="5" y="22"/>
                  <a:pt x="9" y="28"/>
                  <a:pt x="12" y="30"/>
                </a:cubicBezTo>
                <a:cubicBezTo>
                  <a:pt x="13" y="30"/>
                  <a:pt x="14" y="32"/>
                  <a:pt x="14" y="33"/>
                </a:cubicBezTo>
                <a:cubicBezTo>
                  <a:pt x="16" y="33"/>
                  <a:pt x="18" y="33"/>
                  <a:pt x="19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3282950" y="4225925"/>
            <a:ext cx="1327150" cy="1346200"/>
          </a:xfrm>
          <a:custGeom>
            <a:avLst/>
            <a:gdLst/>
            <a:ahLst/>
            <a:cxnLst/>
            <a:rect l="l" t="t" r="r" b="b"/>
            <a:pathLst>
              <a:path w="321" h="328" extrusionOk="0">
                <a:moveTo>
                  <a:pt x="170" y="324"/>
                </a:moveTo>
                <a:cubicBezTo>
                  <a:pt x="175" y="320"/>
                  <a:pt x="174" y="318"/>
                  <a:pt x="176" y="314"/>
                </a:cubicBezTo>
                <a:cubicBezTo>
                  <a:pt x="178" y="310"/>
                  <a:pt x="176" y="308"/>
                  <a:pt x="180" y="304"/>
                </a:cubicBezTo>
                <a:cubicBezTo>
                  <a:pt x="184" y="301"/>
                  <a:pt x="180" y="298"/>
                  <a:pt x="185" y="296"/>
                </a:cubicBezTo>
                <a:cubicBezTo>
                  <a:pt x="190" y="293"/>
                  <a:pt x="189" y="298"/>
                  <a:pt x="185" y="303"/>
                </a:cubicBezTo>
                <a:cubicBezTo>
                  <a:pt x="181" y="308"/>
                  <a:pt x="180" y="310"/>
                  <a:pt x="185" y="306"/>
                </a:cubicBezTo>
                <a:cubicBezTo>
                  <a:pt x="191" y="302"/>
                  <a:pt x="193" y="296"/>
                  <a:pt x="196" y="290"/>
                </a:cubicBezTo>
                <a:cubicBezTo>
                  <a:pt x="199" y="284"/>
                  <a:pt x="201" y="282"/>
                  <a:pt x="204" y="281"/>
                </a:cubicBezTo>
                <a:cubicBezTo>
                  <a:pt x="206" y="281"/>
                  <a:pt x="206" y="274"/>
                  <a:pt x="206" y="270"/>
                </a:cubicBezTo>
                <a:cubicBezTo>
                  <a:pt x="206" y="265"/>
                  <a:pt x="204" y="261"/>
                  <a:pt x="206" y="258"/>
                </a:cubicBezTo>
                <a:cubicBezTo>
                  <a:pt x="208" y="255"/>
                  <a:pt x="206" y="252"/>
                  <a:pt x="209" y="252"/>
                </a:cubicBezTo>
                <a:cubicBezTo>
                  <a:pt x="211" y="252"/>
                  <a:pt x="215" y="248"/>
                  <a:pt x="219" y="244"/>
                </a:cubicBezTo>
                <a:cubicBezTo>
                  <a:pt x="223" y="240"/>
                  <a:pt x="225" y="240"/>
                  <a:pt x="229" y="240"/>
                </a:cubicBezTo>
                <a:cubicBezTo>
                  <a:pt x="234" y="239"/>
                  <a:pt x="231" y="238"/>
                  <a:pt x="234" y="237"/>
                </a:cubicBezTo>
                <a:cubicBezTo>
                  <a:pt x="237" y="236"/>
                  <a:pt x="238" y="234"/>
                  <a:pt x="240" y="232"/>
                </a:cubicBezTo>
                <a:cubicBezTo>
                  <a:pt x="242" y="231"/>
                  <a:pt x="249" y="233"/>
                  <a:pt x="253" y="233"/>
                </a:cubicBezTo>
                <a:cubicBezTo>
                  <a:pt x="258" y="233"/>
                  <a:pt x="261" y="233"/>
                  <a:pt x="261" y="230"/>
                </a:cubicBezTo>
                <a:cubicBezTo>
                  <a:pt x="261" y="228"/>
                  <a:pt x="263" y="225"/>
                  <a:pt x="265" y="225"/>
                </a:cubicBezTo>
                <a:cubicBezTo>
                  <a:pt x="268" y="225"/>
                  <a:pt x="269" y="225"/>
                  <a:pt x="269" y="221"/>
                </a:cubicBezTo>
                <a:cubicBezTo>
                  <a:pt x="269" y="218"/>
                  <a:pt x="270" y="215"/>
                  <a:pt x="272" y="214"/>
                </a:cubicBezTo>
                <a:cubicBezTo>
                  <a:pt x="274" y="212"/>
                  <a:pt x="274" y="209"/>
                  <a:pt x="275" y="206"/>
                </a:cubicBezTo>
                <a:cubicBezTo>
                  <a:pt x="276" y="204"/>
                  <a:pt x="278" y="205"/>
                  <a:pt x="278" y="202"/>
                </a:cubicBezTo>
                <a:cubicBezTo>
                  <a:pt x="278" y="199"/>
                  <a:pt x="279" y="195"/>
                  <a:pt x="279" y="192"/>
                </a:cubicBezTo>
                <a:cubicBezTo>
                  <a:pt x="279" y="190"/>
                  <a:pt x="282" y="190"/>
                  <a:pt x="283" y="188"/>
                </a:cubicBezTo>
                <a:cubicBezTo>
                  <a:pt x="285" y="186"/>
                  <a:pt x="282" y="184"/>
                  <a:pt x="284" y="178"/>
                </a:cubicBezTo>
                <a:cubicBezTo>
                  <a:pt x="286" y="172"/>
                  <a:pt x="284" y="167"/>
                  <a:pt x="284" y="162"/>
                </a:cubicBezTo>
                <a:cubicBezTo>
                  <a:pt x="284" y="157"/>
                  <a:pt x="284" y="152"/>
                  <a:pt x="286" y="151"/>
                </a:cubicBezTo>
                <a:cubicBezTo>
                  <a:pt x="288" y="149"/>
                  <a:pt x="287" y="148"/>
                  <a:pt x="286" y="147"/>
                </a:cubicBezTo>
                <a:cubicBezTo>
                  <a:pt x="284" y="147"/>
                  <a:pt x="286" y="145"/>
                  <a:pt x="287" y="145"/>
                </a:cubicBezTo>
                <a:cubicBezTo>
                  <a:pt x="288" y="145"/>
                  <a:pt x="290" y="148"/>
                  <a:pt x="292" y="147"/>
                </a:cubicBezTo>
                <a:cubicBezTo>
                  <a:pt x="294" y="145"/>
                  <a:pt x="296" y="139"/>
                  <a:pt x="298" y="134"/>
                </a:cubicBezTo>
                <a:cubicBezTo>
                  <a:pt x="300" y="129"/>
                  <a:pt x="304" y="129"/>
                  <a:pt x="306" y="128"/>
                </a:cubicBezTo>
                <a:cubicBezTo>
                  <a:pt x="309" y="127"/>
                  <a:pt x="314" y="121"/>
                  <a:pt x="317" y="112"/>
                </a:cubicBezTo>
                <a:cubicBezTo>
                  <a:pt x="321" y="104"/>
                  <a:pt x="317" y="95"/>
                  <a:pt x="316" y="89"/>
                </a:cubicBezTo>
                <a:cubicBezTo>
                  <a:pt x="314" y="83"/>
                  <a:pt x="312" y="84"/>
                  <a:pt x="309" y="84"/>
                </a:cubicBezTo>
                <a:cubicBezTo>
                  <a:pt x="305" y="85"/>
                  <a:pt x="298" y="84"/>
                  <a:pt x="290" y="74"/>
                </a:cubicBezTo>
                <a:cubicBezTo>
                  <a:pt x="281" y="64"/>
                  <a:pt x="272" y="65"/>
                  <a:pt x="266" y="67"/>
                </a:cubicBezTo>
                <a:cubicBezTo>
                  <a:pt x="260" y="68"/>
                  <a:pt x="254" y="64"/>
                  <a:pt x="250" y="63"/>
                </a:cubicBezTo>
                <a:cubicBezTo>
                  <a:pt x="246" y="62"/>
                  <a:pt x="242" y="67"/>
                  <a:pt x="240" y="68"/>
                </a:cubicBezTo>
                <a:cubicBezTo>
                  <a:pt x="237" y="69"/>
                  <a:pt x="241" y="64"/>
                  <a:pt x="241" y="60"/>
                </a:cubicBezTo>
                <a:cubicBezTo>
                  <a:pt x="241" y="57"/>
                  <a:pt x="230" y="52"/>
                  <a:pt x="222" y="49"/>
                </a:cubicBezTo>
                <a:cubicBezTo>
                  <a:pt x="214" y="46"/>
                  <a:pt x="211" y="47"/>
                  <a:pt x="211" y="53"/>
                </a:cubicBezTo>
                <a:cubicBezTo>
                  <a:pt x="211" y="58"/>
                  <a:pt x="207" y="51"/>
                  <a:pt x="205" y="57"/>
                </a:cubicBezTo>
                <a:cubicBezTo>
                  <a:pt x="202" y="62"/>
                  <a:pt x="198" y="58"/>
                  <a:pt x="201" y="57"/>
                </a:cubicBezTo>
                <a:cubicBezTo>
                  <a:pt x="204" y="55"/>
                  <a:pt x="207" y="51"/>
                  <a:pt x="208" y="47"/>
                </a:cubicBezTo>
                <a:cubicBezTo>
                  <a:pt x="209" y="44"/>
                  <a:pt x="196" y="41"/>
                  <a:pt x="191" y="43"/>
                </a:cubicBezTo>
                <a:cubicBezTo>
                  <a:pt x="187" y="45"/>
                  <a:pt x="190" y="51"/>
                  <a:pt x="186" y="49"/>
                </a:cubicBezTo>
                <a:cubicBezTo>
                  <a:pt x="183" y="47"/>
                  <a:pt x="186" y="43"/>
                  <a:pt x="188" y="43"/>
                </a:cubicBezTo>
                <a:cubicBezTo>
                  <a:pt x="191" y="43"/>
                  <a:pt x="194" y="37"/>
                  <a:pt x="196" y="33"/>
                </a:cubicBezTo>
                <a:cubicBezTo>
                  <a:pt x="198" y="29"/>
                  <a:pt x="193" y="28"/>
                  <a:pt x="190" y="24"/>
                </a:cubicBezTo>
                <a:cubicBezTo>
                  <a:pt x="187" y="21"/>
                  <a:pt x="187" y="10"/>
                  <a:pt x="184" y="9"/>
                </a:cubicBezTo>
                <a:cubicBezTo>
                  <a:pt x="181" y="12"/>
                  <a:pt x="176" y="18"/>
                  <a:pt x="175" y="22"/>
                </a:cubicBezTo>
                <a:cubicBezTo>
                  <a:pt x="173" y="27"/>
                  <a:pt x="171" y="24"/>
                  <a:pt x="166" y="25"/>
                </a:cubicBezTo>
                <a:cubicBezTo>
                  <a:pt x="162" y="27"/>
                  <a:pt x="159" y="25"/>
                  <a:pt x="158" y="23"/>
                </a:cubicBezTo>
                <a:cubicBezTo>
                  <a:pt x="157" y="21"/>
                  <a:pt x="152" y="23"/>
                  <a:pt x="149" y="23"/>
                </a:cubicBezTo>
                <a:cubicBezTo>
                  <a:pt x="146" y="22"/>
                  <a:pt x="148" y="26"/>
                  <a:pt x="146" y="28"/>
                </a:cubicBezTo>
                <a:cubicBezTo>
                  <a:pt x="144" y="29"/>
                  <a:pt x="138" y="25"/>
                  <a:pt x="136" y="27"/>
                </a:cubicBezTo>
                <a:cubicBezTo>
                  <a:pt x="134" y="30"/>
                  <a:pt x="133" y="27"/>
                  <a:pt x="132" y="29"/>
                </a:cubicBezTo>
                <a:cubicBezTo>
                  <a:pt x="131" y="31"/>
                  <a:pt x="128" y="30"/>
                  <a:pt x="127" y="31"/>
                </a:cubicBezTo>
                <a:cubicBezTo>
                  <a:pt x="126" y="32"/>
                  <a:pt x="122" y="33"/>
                  <a:pt x="118" y="28"/>
                </a:cubicBezTo>
                <a:cubicBezTo>
                  <a:pt x="114" y="24"/>
                  <a:pt x="114" y="16"/>
                  <a:pt x="116" y="14"/>
                </a:cubicBezTo>
                <a:cubicBezTo>
                  <a:pt x="118" y="13"/>
                  <a:pt x="118" y="9"/>
                  <a:pt x="116" y="7"/>
                </a:cubicBezTo>
                <a:cubicBezTo>
                  <a:pt x="113" y="6"/>
                  <a:pt x="116" y="1"/>
                  <a:pt x="112" y="1"/>
                </a:cubicBezTo>
                <a:cubicBezTo>
                  <a:pt x="109" y="0"/>
                  <a:pt x="109" y="4"/>
                  <a:pt x="107" y="5"/>
                </a:cubicBezTo>
                <a:cubicBezTo>
                  <a:pt x="105" y="6"/>
                  <a:pt x="100" y="10"/>
                  <a:pt x="97" y="9"/>
                </a:cubicBezTo>
                <a:cubicBezTo>
                  <a:pt x="95" y="9"/>
                  <a:pt x="92" y="10"/>
                  <a:pt x="92" y="12"/>
                </a:cubicBezTo>
                <a:cubicBezTo>
                  <a:pt x="92" y="15"/>
                  <a:pt x="89" y="14"/>
                  <a:pt x="89" y="12"/>
                </a:cubicBezTo>
                <a:cubicBezTo>
                  <a:pt x="88" y="10"/>
                  <a:pt x="83" y="11"/>
                  <a:pt x="82" y="10"/>
                </a:cubicBezTo>
                <a:cubicBezTo>
                  <a:pt x="80" y="8"/>
                  <a:pt x="73" y="9"/>
                  <a:pt x="76" y="11"/>
                </a:cubicBezTo>
                <a:cubicBezTo>
                  <a:pt x="79" y="12"/>
                  <a:pt x="79" y="14"/>
                  <a:pt x="79" y="17"/>
                </a:cubicBezTo>
                <a:cubicBezTo>
                  <a:pt x="79" y="19"/>
                  <a:pt x="82" y="18"/>
                  <a:pt x="82" y="22"/>
                </a:cubicBezTo>
                <a:cubicBezTo>
                  <a:pt x="82" y="25"/>
                  <a:pt x="84" y="23"/>
                  <a:pt x="86" y="23"/>
                </a:cubicBezTo>
                <a:cubicBezTo>
                  <a:pt x="87" y="23"/>
                  <a:pt x="87" y="25"/>
                  <a:pt x="85" y="26"/>
                </a:cubicBezTo>
                <a:cubicBezTo>
                  <a:pt x="82" y="26"/>
                  <a:pt x="81" y="28"/>
                  <a:pt x="80" y="30"/>
                </a:cubicBezTo>
                <a:cubicBezTo>
                  <a:pt x="79" y="33"/>
                  <a:pt x="77" y="31"/>
                  <a:pt x="75" y="33"/>
                </a:cubicBezTo>
                <a:cubicBezTo>
                  <a:pt x="73" y="35"/>
                  <a:pt x="71" y="37"/>
                  <a:pt x="69" y="36"/>
                </a:cubicBezTo>
                <a:cubicBezTo>
                  <a:pt x="68" y="35"/>
                  <a:pt x="67" y="36"/>
                  <a:pt x="65" y="37"/>
                </a:cubicBezTo>
                <a:cubicBezTo>
                  <a:pt x="63" y="38"/>
                  <a:pt x="63" y="37"/>
                  <a:pt x="60" y="35"/>
                </a:cubicBezTo>
                <a:cubicBezTo>
                  <a:pt x="58" y="33"/>
                  <a:pt x="57" y="30"/>
                  <a:pt x="54" y="27"/>
                </a:cubicBezTo>
                <a:cubicBezTo>
                  <a:pt x="52" y="27"/>
                  <a:pt x="48" y="29"/>
                  <a:pt x="46" y="29"/>
                </a:cubicBezTo>
                <a:cubicBezTo>
                  <a:pt x="43" y="29"/>
                  <a:pt x="34" y="28"/>
                  <a:pt x="34" y="30"/>
                </a:cubicBezTo>
                <a:cubicBezTo>
                  <a:pt x="33" y="31"/>
                  <a:pt x="35" y="34"/>
                  <a:pt x="36" y="34"/>
                </a:cubicBezTo>
                <a:cubicBezTo>
                  <a:pt x="37" y="34"/>
                  <a:pt x="41" y="35"/>
                  <a:pt x="38" y="37"/>
                </a:cubicBezTo>
                <a:cubicBezTo>
                  <a:pt x="35" y="40"/>
                  <a:pt x="32" y="37"/>
                  <a:pt x="32" y="42"/>
                </a:cubicBezTo>
                <a:cubicBezTo>
                  <a:pt x="32" y="47"/>
                  <a:pt x="39" y="50"/>
                  <a:pt x="37" y="55"/>
                </a:cubicBezTo>
                <a:cubicBezTo>
                  <a:pt x="37" y="57"/>
                  <a:pt x="36" y="63"/>
                  <a:pt x="36" y="66"/>
                </a:cubicBezTo>
                <a:cubicBezTo>
                  <a:pt x="36" y="68"/>
                  <a:pt x="35" y="76"/>
                  <a:pt x="33" y="77"/>
                </a:cubicBezTo>
                <a:cubicBezTo>
                  <a:pt x="30" y="77"/>
                  <a:pt x="29" y="75"/>
                  <a:pt x="26" y="77"/>
                </a:cubicBezTo>
                <a:cubicBezTo>
                  <a:pt x="23" y="80"/>
                  <a:pt x="19" y="78"/>
                  <a:pt x="16" y="81"/>
                </a:cubicBezTo>
                <a:cubicBezTo>
                  <a:pt x="13" y="83"/>
                  <a:pt x="9" y="82"/>
                  <a:pt x="9" y="86"/>
                </a:cubicBezTo>
                <a:cubicBezTo>
                  <a:pt x="9" y="89"/>
                  <a:pt x="5" y="90"/>
                  <a:pt x="6" y="93"/>
                </a:cubicBezTo>
                <a:cubicBezTo>
                  <a:pt x="7" y="96"/>
                  <a:pt x="5" y="95"/>
                  <a:pt x="3" y="97"/>
                </a:cubicBezTo>
                <a:cubicBezTo>
                  <a:pt x="0" y="100"/>
                  <a:pt x="3" y="101"/>
                  <a:pt x="1" y="103"/>
                </a:cubicBezTo>
                <a:cubicBezTo>
                  <a:pt x="0" y="104"/>
                  <a:pt x="2" y="107"/>
                  <a:pt x="4" y="110"/>
                </a:cubicBezTo>
                <a:cubicBezTo>
                  <a:pt x="5" y="112"/>
                  <a:pt x="7" y="114"/>
                  <a:pt x="7" y="116"/>
                </a:cubicBezTo>
                <a:cubicBezTo>
                  <a:pt x="7" y="119"/>
                  <a:pt x="9" y="120"/>
                  <a:pt x="11" y="120"/>
                </a:cubicBezTo>
                <a:cubicBezTo>
                  <a:pt x="13" y="119"/>
                  <a:pt x="11" y="124"/>
                  <a:pt x="15" y="124"/>
                </a:cubicBezTo>
                <a:cubicBezTo>
                  <a:pt x="19" y="124"/>
                  <a:pt x="23" y="125"/>
                  <a:pt x="24" y="123"/>
                </a:cubicBezTo>
                <a:cubicBezTo>
                  <a:pt x="25" y="121"/>
                  <a:pt x="27" y="119"/>
                  <a:pt x="27" y="122"/>
                </a:cubicBezTo>
                <a:cubicBezTo>
                  <a:pt x="27" y="125"/>
                  <a:pt x="27" y="134"/>
                  <a:pt x="29" y="133"/>
                </a:cubicBezTo>
                <a:cubicBezTo>
                  <a:pt x="32" y="132"/>
                  <a:pt x="37" y="132"/>
                  <a:pt x="40" y="133"/>
                </a:cubicBezTo>
                <a:cubicBezTo>
                  <a:pt x="42" y="134"/>
                  <a:pt x="45" y="133"/>
                  <a:pt x="47" y="131"/>
                </a:cubicBezTo>
                <a:cubicBezTo>
                  <a:pt x="48" y="130"/>
                  <a:pt x="50" y="130"/>
                  <a:pt x="54" y="128"/>
                </a:cubicBezTo>
                <a:cubicBezTo>
                  <a:pt x="57" y="126"/>
                  <a:pt x="60" y="123"/>
                  <a:pt x="63" y="123"/>
                </a:cubicBezTo>
                <a:cubicBezTo>
                  <a:pt x="66" y="123"/>
                  <a:pt x="71" y="121"/>
                  <a:pt x="71" y="124"/>
                </a:cubicBezTo>
                <a:cubicBezTo>
                  <a:pt x="70" y="126"/>
                  <a:pt x="69" y="135"/>
                  <a:pt x="73" y="140"/>
                </a:cubicBezTo>
                <a:cubicBezTo>
                  <a:pt x="77" y="144"/>
                  <a:pt x="79" y="146"/>
                  <a:pt x="83" y="145"/>
                </a:cubicBezTo>
                <a:cubicBezTo>
                  <a:pt x="86" y="145"/>
                  <a:pt x="86" y="147"/>
                  <a:pt x="88" y="146"/>
                </a:cubicBezTo>
                <a:cubicBezTo>
                  <a:pt x="91" y="146"/>
                  <a:pt x="89" y="149"/>
                  <a:pt x="92" y="149"/>
                </a:cubicBezTo>
                <a:cubicBezTo>
                  <a:pt x="94" y="149"/>
                  <a:pt x="98" y="150"/>
                  <a:pt x="98" y="152"/>
                </a:cubicBezTo>
                <a:cubicBezTo>
                  <a:pt x="98" y="155"/>
                  <a:pt x="106" y="153"/>
                  <a:pt x="107" y="154"/>
                </a:cubicBezTo>
                <a:cubicBezTo>
                  <a:pt x="109" y="156"/>
                  <a:pt x="111" y="157"/>
                  <a:pt x="110" y="160"/>
                </a:cubicBezTo>
                <a:cubicBezTo>
                  <a:pt x="110" y="163"/>
                  <a:pt x="114" y="165"/>
                  <a:pt x="112" y="166"/>
                </a:cubicBezTo>
                <a:cubicBezTo>
                  <a:pt x="109" y="167"/>
                  <a:pt x="112" y="169"/>
                  <a:pt x="112" y="173"/>
                </a:cubicBezTo>
                <a:cubicBezTo>
                  <a:pt x="113" y="176"/>
                  <a:pt x="116" y="177"/>
                  <a:pt x="121" y="177"/>
                </a:cubicBezTo>
                <a:cubicBezTo>
                  <a:pt x="127" y="176"/>
                  <a:pt x="128" y="177"/>
                  <a:pt x="128" y="181"/>
                </a:cubicBezTo>
                <a:cubicBezTo>
                  <a:pt x="128" y="184"/>
                  <a:pt x="132" y="185"/>
                  <a:pt x="133" y="189"/>
                </a:cubicBezTo>
                <a:cubicBezTo>
                  <a:pt x="134" y="192"/>
                  <a:pt x="131" y="196"/>
                  <a:pt x="132" y="199"/>
                </a:cubicBezTo>
                <a:cubicBezTo>
                  <a:pt x="132" y="201"/>
                  <a:pt x="131" y="203"/>
                  <a:pt x="129" y="204"/>
                </a:cubicBezTo>
                <a:cubicBezTo>
                  <a:pt x="131" y="207"/>
                  <a:pt x="131" y="208"/>
                  <a:pt x="130" y="209"/>
                </a:cubicBezTo>
                <a:cubicBezTo>
                  <a:pt x="127" y="210"/>
                  <a:pt x="132" y="213"/>
                  <a:pt x="131" y="219"/>
                </a:cubicBezTo>
                <a:cubicBezTo>
                  <a:pt x="130" y="224"/>
                  <a:pt x="130" y="225"/>
                  <a:pt x="135" y="225"/>
                </a:cubicBezTo>
                <a:cubicBezTo>
                  <a:pt x="141" y="225"/>
                  <a:pt x="140" y="227"/>
                  <a:pt x="142" y="226"/>
                </a:cubicBezTo>
                <a:cubicBezTo>
                  <a:pt x="144" y="225"/>
                  <a:pt x="147" y="230"/>
                  <a:pt x="148" y="233"/>
                </a:cubicBezTo>
                <a:cubicBezTo>
                  <a:pt x="148" y="235"/>
                  <a:pt x="151" y="242"/>
                  <a:pt x="152" y="242"/>
                </a:cubicBezTo>
                <a:cubicBezTo>
                  <a:pt x="153" y="242"/>
                  <a:pt x="155" y="239"/>
                  <a:pt x="158" y="240"/>
                </a:cubicBezTo>
                <a:cubicBezTo>
                  <a:pt x="161" y="241"/>
                  <a:pt x="158" y="251"/>
                  <a:pt x="158" y="255"/>
                </a:cubicBezTo>
                <a:cubicBezTo>
                  <a:pt x="160" y="254"/>
                  <a:pt x="162" y="254"/>
                  <a:pt x="163" y="255"/>
                </a:cubicBezTo>
                <a:cubicBezTo>
                  <a:pt x="164" y="256"/>
                  <a:pt x="165" y="265"/>
                  <a:pt x="164" y="267"/>
                </a:cubicBezTo>
                <a:cubicBezTo>
                  <a:pt x="164" y="269"/>
                  <a:pt x="158" y="271"/>
                  <a:pt x="155" y="273"/>
                </a:cubicBezTo>
                <a:cubicBezTo>
                  <a:pt x="152" y="275"/>
                  <a:pt x="144" y="282"/>
                  <a:pt x="141" y="287"/>
                </a:cubicBezTo>
                <a:cubicBezTo>
                  <a:pt x="139" y="291"/>
                  <a:pt x="136" y="293"/>
                  <a:pt x="134" y="296"/>
                </a:cubicBezTo>
                <a:cubicBezTo>
                  <a:pt x="135" y="296"/>
                  <a:pt x="135" y="296"/>
                  <a:pt x="136" y="296"/>
                </a:cubicBezTo>
                <a:cubicBezTo>
                  <a:pt x="138" y="295"/>
                  <a:pt x="140" y="295"/>
                  <a:pt x="143" y="298"/>
                </a:cubicBezTo>
                <a:cubicBezTo>
                  <a:pt x="146" y="301"/>
                  <a:pt x="145" y="304"/>
                  <a:pt x="146" y="304"/>
                </a:cubicBezTo>
                <a:cubicBezTo>
                  <a:pt x="148" y="303"/>
                  <a:pt x="149" y="299"/>
                  <a:pt x="151" y="302"/>
                </a:cubicBezTo>
                <a:cubicBezTo>
                  <a:pt x="153" y="305"/>
                  <a:pt x="159" y="308"/>
                  <a:pt x="160" y="309"/>
                </a:cubicBezTo>
                <a:cubicBezTo>
                  <a:pt x="161" y="311"/>
                  <a:pt x="165" y="312"/>
                  <a:pt x="165" y="316"/>
                </a:cubicBezTo>
                <a:cubicBezTo>
                  <a:pt x="165" y="318"/>
                  <a:pt x="164" y="323"/>
                  <a:pt x="166" y="328"/>
                </a:cubicBezTo>
                <a:cubicBezTo>
                  <a:pt x="167" y="326"/>
                  <a:pt x="168" y="325"/>
                  <a:pt x="170" y="3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3803650" y="5437187"/>
            <a:ext cx="165100" cy="180975"/>
          </a:xfrm>
          <a:custGeom>
            <a:avLst/>
            <a:gdLst/>
            <a:ahLst/>
            <a:cxnLst/>
            <a:rect l="l" t="t" r="r" b="b"/>
            <a:pathLst>
              <a:path w="40" h="44" extrusionOk="0">
                <a:moveTo>
                  <a:pt x="39" y="21"/>
                </a:moveTo>
                <a:cubicBezTo>
                  <a:pt x="39" y="17"/>
                  <a:pt x="35" y="16"/>
                  <a:pt x="34" y="14"/>
                </a:cubicBezTo>
                <a:cubicBezTo>
                  <a:pt x="33" y="13"/>
                  <a:pt x="27" y="10"/>
                  <a:pt x="25" y="7"/>
                </a:cubicBezTo>
                <a:cubicBezTo>
                  <a:pt x="23" y="4"/>
                  <a:pt x="22" y="8"/>
                  <a:pt x="20" y="9"/>
                </a:cubicBezTo>
                <a:cubicBezTo>
                  <a:pt x="19" y="9"/>
                  <a:pt x="20" y="6"/>
                  <a:pt x="17" y="3"/>
                </a:cubicBezTo>
                <a:cubicBezTo>
                  <a:pt x="14" y="0"/>
                  <a:pt x="12" y="0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6" y="2"/>
                  <a:pt x="5" y="4"/>
                  <a:pt x="5" y="5"/>
                </a:cubicBezTo>
                <a:cubicBezTo>
                  <a:pt x="5" y="9"/>
                  <a:pt x="3" y="12"/>
                  <a:pt x="2" y="19"/>
                </a:cubicBezTo>
                <a:cubicBezTo>
                  <a:pt x="2" y="25"/>
                  <a:pt x="0" y="24"/>
                  <a:pt x="0" y="29"/>
                </a:cubicBezTo>
                <a:cubicBezTo>
                  <a:pt x="0" y="34"/>
                  <a:pt x="2" y="34"/>
                  <a:pt x="3" y="34"/>
                </a:cubicBezTo>
                <a:cubicBezTo>
                  <a:pt x="3" y="35"/>
                  <a:pt x="2" y="36"/>
                  <a:pt x="2" y="38"/>
                </a:cubicBezTo>
                <a:cubicBezTo>
                  <a:pt x="3" y="38"/>
                  <a:pt x="3" y="39"/>
                  <a:pt x="5" y="39"/>
                </a:cubicBezTo>
                <a:cubicBezTo>
                  <a:pt x="8" y="39"/>
                  <a:pt x="12" y="40"/>
                  <a:pt x="15" y="42"/>
                </a:cubicBezTo>
                <a:cubicBezTo>
                  <a:pt x="19" y="44"/>
                  <a:pt x="18" y="41"/>
                  <a:pt x="22" y="42"/>
                </a:cubicBezTo>
                <a:cubicBezTo>
                  <a:pt x="25" y="42"/>
                  <a:pt x="30" y="43"/>
                  <a:pt x="34" y="40"/>
                </a:cubicBezTo>
                <a:cubicBezTo>
                  <a:pt x="37" y="39"/>
                  <a:pt x="38" y="36"/>
                  <a:pt x="40" y="33"/>
                </a:cubicBezTo>
                <a:cubicBezTo>
                  <a:pt x="38" y="28"/>
                  <a:pt x="39" y="23"/>
                  <a:pt x="3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3290887" y="5133975"/>
            <a:ext cx="674687" cy="1322387"/>
          </a:xfrm>
          <a:custGeom>
            <a:avLst/>
            <a:gdLst/>
            <a:ahLst/>
            <a:cxnLst/>
            <a:rect l="l" t="t" r="r" b="b"/>
            <a:pathLst>
              <a:path w="163" h="322" extrusionOk="0">
                <a:moveTo>
                  <a:pt x="62" y="315"/>
                </a:moveTo>
                <a:cubicBezTo>
                  <a:pt x="58" y="315"/>
                  <a:pt x="49" y="307"/>
                  <a:pt x="46" y="305"/>
                </a:cubicBezTo>
                <a:cubicBezTo>
                  <a:pt x="44" y="303"/>
                  <a:pt x="46" y="301"/>
                  <a:pt x="42" y="301"/>
                </a:cubicBezTo>
                <a:cubicBezTo>
                  <a:pt x="39" y="302"/>
                  <a:pt x="41" y="299"/>
                  <a:pt x="43" y="298"/>
                </a:cubicBezTo>
                <a:cubicBezTo>
                  <a:pt x="45" y="297"/>
                  <a:pt x="42" y="294"/>
                  <a:pt x="40" y="293"/>
                </a:cubicBezTo>
                <a:cubicBezTo>
                  <a:pt x="40" y="298"/>
                  <a:pt x="39" y="320"/>
                  <a:pt x="40" y="320"/>
                </a:cubicBezTo>
                <a:cubicBezTo>
                  <a:pt x="42" y="320"/>
                  <a:pt x="51" y="319"/>
                  <a:pt x="54" y="321"/>
                </a:cubicBezTo>
                <a:cubicBezTo>
                  <a:pt x="55" y="321"/>
                  <a:pt x="56" y="322"/>
                  <a:pt x="57" y="321"/>
                </a:cubicBezTo>
                <a:cubicBezTo>
                  <a:pt x="59" y="319"/>
                  <a:pt x="65" y="320"/>
                  <a:pt x="67" y="318"/>
                </a:cubicBezTo>
                <a:cubicBezTo>
                  <a:pt x="70" y="316"/>
                  <a:pt x="67" y="316"/>
                  <a:pt x="62" y="315"/>
                </a:cubicBezTo>
                <a:close/>
                <a:moveTo>
                  <a:pt x="161" y="34"/>
                </a:moveTo>
                <a:cubicBezTo>
                  <a:pt x="160" y="33"/>
                  <a:pt x="158" y="33"/>
                  <a:pt x="156" y="34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8"/>
                  <a:pt x="154" y="46"/>
                  <a:pt x="152" y="46"/>
                </a:cubicBezTo>
                <a:cubicBezTo>
                  <a:pt x="149" y="46"/>
                  <a:pt x="147" y="50"/>
                  <a:pt x="145" y="49"/>
                </a:cubicBezTo>
                <a:cubicBezTo>
                  <a:pt x="143" y="49"/>
                  <a:pt x="141" y="52"/>
                  <a:pt x="138" y="51"/>
                </a:cubicBezTo>
                <a:cubicBezTo>
                  <a:pt x="136" y="49"/>
                  <a:pt x="132" y="51"/>
                  <a:pt x="131" y="50"/>
                </a:cubicBezTo>
                <a:cubicBezTo>
                  <a:pt x="129" y="49"/>
                  <a:pt x="123" y="50"/>
                  <a:pt x="123" y="48"/>
                </a:cubicBezTo>
                <a:cubicBezTo>
                  <a:pt x="123" y="47"/>
                  <a:pt x="126" y="47"/>
                  <a:pt x="126" y="43"/>
                </a:cubicBezTo>
                <a:cubicBezTo>
                  <a:pt x="126" y="39"/>
                  <a:pt x="133" y="34"/>
                  <a:pt x="132" y="32"/>
                </a:cubicBezTo>
                <a:cubicBezTo>
                  <a:pt x="131" y="30"/>
                  <a:pt x="119" y="27"/>
                  <a:pt x="117" y="25"/>
                </a:cubicBezTo>
                <a:cubicBezTo>
                  <a:pt x="115" y="22"/>
                  <a:pt x="113" y="21"/>
                  <a:pt x="108" y="20"/>
                </a:cubicBezTo>
                <a:cubicBezTo>
                  <a:pt x="103" y="20"/>
                  <a:pt x="103" y="17"/>
                  <a:pt x="99" y="15"/>
                </a:cubicBezTo>
                <a:cubicBezTo>
                  <a:pt x="96" y="12"/>
                  <a:pt x="90" y="6"/>
                  <a:pt x="88" y="3"/>
                </a:cubicBezTo>
                <a:cubicBezTo>
                  <a:pt x="85" y="3"/>
                  <a:pt x="81" y="2"/>
                  <a:pt x="80" y="3"/>
                </a:cubicBezTo>
                <a:cubicBezTo>
                  <a:pt x="79" y="5"/>
                  <a:pt x="77" y="11"/>
                  <a:pt x="75" y="8"/>
                </a:cubicBezTo>
                <a:cubicBezTo>
                  <a:pt x="74" y="5"/>
                  <a:pt x="70" y="5"/>
                  <a:pt x="66" y="4"/>
                </a:cubicBezTo>
                <a:cubicBezTo>
                  <a:pt x="62" y="4"/>
                  <a:pt x="63" y="0"/>
                  <a:pt x="59" y="4"/>
                </a:cubicBezTo>
                <a:cubicBezTo>
                  <a:pt x="57" y="6"/>
                  <a:pt x="55" y="8"/>
                  <a:pt x="53" y="9"/>
                </a:cubicBezTo>
                <a:cubicBezTo>
                  <a:pt x="53" y="13"/>
                  <a:pt x="52" y="17"/>
                  <a:pt x="51" y="19"/>
                </a:cubicBezTo>
                <a:cubicBezTo>
                  <a:pt x="50" y="20"/>
                  <a:pt x="42" y="24"/>
                  <a:pt x="42" y="26"/>
                </a:cubicBezTo>
                <a:cubicBezTo>
                  <a:pt x="42" y="28"/>
                  <a:pt x="43" y="30"/>
                  <a:pt x="42" y="32"/>
                </a:cubicBezTo>
                <a:cubicBezTo>
                  <a:pt x="40" y="33"/>
                  <a:pt x="45" y="39"/>
                  <a:pt x="42" y="40"/>
                </a:cubicBezTo>
                <a:cubicBezTo>
                  <a:pt x="40" y="42"/>
                  <a:pt x="44" y="44"/>
                  <a:pt x="43" y="46"/>
                </a:cubicBezTo>
                <a:cubicBezTo>
                  <a:pt x="41" y="47"/>
                  <a:pt x="38" y="48"/>
                  <a:pt x="38" y="50"/>
                </a:cubicBezTo>
                <a:cubicBezTo>
                  <a:pt x="38" y="51"/>
                  <a:pt x="38" y="55"/>
                  <a:pt x="35" y="56"/>
                </a:cubicBezTo>
                <a:cubicBezTo>
                  <a:pt x="33" y="57"/>
                  <a:pt x="32" y="61"/>
                  <a:pt x="32" y="64"/>
                </a:cubicBezTo>
                <a:cubicBezTo>
                  <a:pt x="32" y="66"/>
                  <a:pt x="28" y="64"/>
                  <a:pt x="30" y="68"/>
                </a:cubicBezTo>
                <a:cubicBezTo>
                  <a:pt x="31" y="71"/>
                  <a:pt x="32" y="75"/>
                  <a:pt x="30" y="76"/>
                </a:cubicBezTo>
                <a:cubicBezTo>
                  <a:pt x="27" y="77"/>
                  <a:pt x="28" y="82"/>
                  <a:pt x="26" y="82"/>
                </a:cubicBezTo>
                <a:cubicBezTo>
                  <a:pt x="25" y="82"/>
                  <a:pt x="24" y="88"/>
                  <a:pt x="26" y="91"/>
                </a:cubicBezTo>
                <a:cubicBezTo>
                  <a:pt x="28" y="94"/>
                  <a:pt x="29" y="96"/>
                  <a:pt x="29" y="99"/>
                </a:cubicBezTo>
                <a:cubicBezTo>
                  <a:pt x="29" y="102"/>
                  <a:pt x="32" y="103"/>
                  <a:pt x="31" y="106"/>
                </a:cubicBezTo>
                <a:cubicBezTo>
                  <a:pt x="30" y="109"/>
                  <a:pt x="30" y="112"/>
                  <a:pt x="29" y="113"/>
                </a:cubicBezTo>
                <a:cubicBezTo>
                  <a:pt x="27" y="114"/>
                  <a:pt x="28" y="118"/>
                  <a:pt x="26" y="119"/>
                </a:cubicBezTo>
                <a:cubicBezTo>
                  <a:pt x="24" y="120"/>
                  <a:pt x="28" y="127"/>
                  <a:pt x="26" y="129"/>
                </a:cubicBezTo>
                <a:cubicBezTo>
                  <a:pt x="25" y="130"/>
                  <a:pt x="20" y="131"/>
                  <a:pt x="20" y="137"/>
                </a:cubicBezTo>
                <a:cubicBezTo>
                  <a:pt x="20" y="142"/>
                  <a:pt x="21" y="145"/>
                  <a:pt x="20" y="147"/>
                </a:cubicBezTo>
                <a:cubicBezTo>
                  <a:pt x="20" y="149"/>
                  <a:pt x="23" y="149"/>
                  <a:pt x="22" y="152"/>
                </a:cubicBezTo>
                <a:cubicBezTo>
                  <a:pt x="22" y="155"/>
                  <a:pt x="18" y="153"/>
                  <a:pt x="18" y="155"/>
                </a:cubicBezTo>
                <a:cubicBezTo>
                  <a:pt x="18" y="157"/>
                  <a:pt x="19" y="161"/>
                  <a:pt x="17" y="161"/>
                </a:cubicBezTo>
                <a:cubicBezTo>
                  <a:pt x="16" y="161"/>
                  <a:pt x="15" y="163"/>
                  <a:pt x="15" y="166"/>
                </a:cubicBezTo>
                <a:cubicBezTo>
                  <a:pt x="15" y="170"/>
                  <a:pt x="13" y="170"/>
                  <a:pt x="13" y="172"/>
                </a:cubicBezTo>
                <a:cubicBezTo>
                  <a:pt x="13" y="173"/>
                  <a:pt x="15" y="175"/>
                  <a:pt x="15" y="177"/>
                </a:cubicBezTo>
                <a:cubicBezTo>
                  <a:pt x="15" y="179"/>
                  <a:pt x="16" y="186"/>
                  <a:pt x="14" y="186"/>
                </a:cubicBezTo>
                <a:cubicBezTo>
                  <a:pt x="12" y="186"/>
                  <a:pt x="12" y="193"/>
                  <a:pt x="13" y="194"/>
                </a:cubicBezTo>
                <a:cubicBezTo>
                  <a:pt x="14" y="195"/>
                  <a:pt x="14" y="197"/>
                  <a:pt x="14" y="199"/>
                </a:cubicBezTo>
                <a:cubicBezTo>
                  <a:pt x="13" y="200"/>
                  <a:pt x="17" y="202"/>
                  <a:pt x="15" y="204"/>
                </a:cubicBezTo>
                <a:cubicBezTo>
                  <a:pt x="13" y="206"/>
                  <a:pt x="14" y="209"/>
                  <a:pt x="17" y="208"/>
                </a:cubicBezTo>
                <a:cubicBezTo>
                  <a:pt x="20" y="207"/>
                  <a:pt x="21" y="212"/>
                  <a:pt x="19" y="212"/>
                </a:cubicBezTo>
                <a:cubicBezTo>
                  <a:pt x="16" y="212"/>
                  <a:pt x="13" y="212"/>
                  <a:pt x="15" y="213"/>
                </a:cubicBezTo>
                <a:cubicBezTo>
                  <a:pt x="18" y="215"/>
                  <a:pt x="20" y="217"/>
                  <a:pt x="17" y="219"/>
                </a:cubicBezTo>
                <a:cubicBezTo>
                  <a:pt x="13" y="220"/>
                  <a:pt x="16" y="222"/>
                  <a:pt x="15" y="225"/>
                </a:cubicBezTo>
                <a:cubicBezTo>
                  <a:pt x="15" y="228"/>
                  <a:pt x="18" y="230"/>
                  <a:pt x="15" y="231"/>
                </a:cubicBezTo>
                <a:cubicBezTo>
                  <a:pt x="13" y="232"/>
                  <a:pt x="16" y="236"/>
                  <a:pt x="13" y="237"/>
                </a:cubicBezTo>
                <a:cubicBezTo>
                  <a:pt x="9" y="237"/>
                  <a:pt x="12" y="240"/>
                  <a:pt x="9" y="242"/>
                </a:cubicBezTo>
                <a:cubicBezTo>
                  <a:pt x="7" y="244"/>
                  <a:pt x="12" y="247"/>
                  <a:pt x="10" y="248"/>
                </a:cubicBezTo>
                <a:cubicBezTo>
                  <a:pt x="7" y="250"/>
                  <a:pt x="9" y="254"/>
                  <a:pt x="6" y="254"/>
                </a:cubicBezTo>
                <a:cubicBezTo>
                  <a:pt x="4" y="254"/>
                  <a:pt x="2" y="257"/>
                  <a:pt x="2" y="259"/>
                </a:cubicBezTo>
                <a:cubicBezTo>
                  <a:pt x="2" y="261"/>
                  <a:pt x="0" y="264"/>
                  <a:pt x="2" y="267"/>
                </a:cubicBezTo>
                <a:cubicBezTo>
                  <a:pt x="4" y="269"/>
                  <a:pt x="2" y="271"/>
                  <a:pt x="4" y="272"/>
                </a:cubicBezTo>
                <a:cubicBezTo>
                  <a:pt x="5" y="273"/>
                  <a:pt x="12" y="271"/>
                  <a:pt x="11" y="274"/>
                </a:cubicBezTo>
                <a:cubicBezTo>
                  <a:pt x="10" y="277"/>
                  <a:pt x="10" y="283"/>
                  <a:pt x="12" y="283"/>
                </a:cubicBezTo>
                <a:cubicBezTo>
                  <a:pt x="13" y="283"/>
                  <a:pt x="13" y="287"/>
                  <a:pt x="15" y="287"/>
                </a:cubicBezTo>
                <a:cubicBezTo>
                  <a:pt x="17" y="287"/>
                  <a:pt x="26" y="286"/>
                  <a:pt x="30" y="287"/>
                </a:cubicBezTo>
                <a:cubicBezTo>
                  <a:pt x="31" y="287"/>
                  <a:pt x="33" y="288"/>
                  <a:pt x="34" y="289"/>
                </a:cubicBezTo>
                <a:cubicBezTo>
                  <a:pt x="36" y="288"/>
                  <a:pt x="41" y="291"/>
                  <a:pt x="42" y="290"/>
                </a:cubicBezTo>
                <a:cubicBezTo>
                  <a:pt x="43" y="289"/>
                  <a:pt x="37" y="284"/>
                  <a:pt x="37" y="283"/>
                </a:cubicBezTo>
                <a:cubicBezTo>
                  <a:pt x="37" y="281"/>
                  <a:pt x="36" y="278"/>
                  <a:pt x="36" y="277"/>
                </a:cubicBezTo>
                <a:cubicBezTo>
                  <a:pt x="36" y="275"/>
                  <a:pt x="36" y="271"/>
                  <a:pt x="38" y="269"/>
                </a:cubicBezTo>
                <a:cubicBezTo>
                  <a:pt x="41" y="267"/>
                  <a:pt x="41" y="266"/>
                  <a:pt x="42" y="266"/>
                </a:cubicBezTo>
                <a:cubicBezTo>
                  <a:pt x="44" y="266"/>
                  <a:pt x="47" y="264"/>
                  <a:pt x="47" y="260"/>
                </a:cubicBezTo>
                <a:cubicBezTo>
                  <a:pt x="47" y="256"/>
                  <a:pt x="49" y="254"/>
                  <a:pt x="53" y="251"/>
                </a:cubicBezTo>
                <a:cubicBezTo>
                  <a:pt x="57" y="248"/>
                  <a:pt x="63" y="245"/>
                  <a:pt x="62" y="243"/>
                </a:cubicBezTo>
                <a:cubicBezTo>
                  <a:pt x="62" y="242"/>
                  <a:pt x="64" y="237"/>
                  <a:pt x="64" y="236"/>
                </a:cubicBezTo>
                <a:cubicBezTo>
                  <a:pt x="64" y="234"/>
                  <a:pt x="58" y="234"/>
                  <a:pt x="56" y="233"/>
                </a:cubicBezTo>
                <a:cubicBezTo>
                  <a:pt x="54" y="233"/>
                  <a:pt x="47" y="228"/>
                  <a:pt x="50" y="221"/>
                </a:cubicBezTo>
                <a:cubicBezTo>
                  <a:pt x="54" y="215"/>
                  <a:pt x="61" y="214"/>
                  <a:pt x="64" y="214"/>
                </a:cubicBezTo>
                <a:cubicBezTo>
                  <a:pt x="66" y="213"/>
                  <a:pt x="64" y="210"/>
                  <a:pt x="65" y="209"/>
                </a:cubicBezTo>
                <a:cubicBezTo>
                  <a:pt x="67" y="208"/>
                  <a:pt x="68" y="206"/>
                  <a:pt x="68" y="204"/>
                </a:cubicBezTo>
                <a:cubicBezTo>
                  <a:pt x="68" y="201"/>
                  <a:pt x="68" y="196"/>
                  <a:pt x="71" y="196"/>
                </a:cubicBezTo>
                <a:cubicBezTo>
                  <a:pt x="74" y="195"/>
                  <a:pt x="75" y="193"/>
                  <a:pt x="73" y="193"/>
                </a:cubicBezTo>
                <a:cubicBezTo>
                  <a:pt x="71" y="192"/>
                  <a:pt x="70" y="190"/>
                  <a:pt x="73" y="190"/>
                </a:cubicBezTo>
                <a:cubicBezTo>
                  <a:pt x="77" y="189"/>
                  <a:pt x="75" y="192"/>
                  <a:pt x="78" y="192"/>
                </a:cubicBezTo>
                <a:cubicBezTo>
                  <a:pt x="80" y="192"/>
                  <a:pt x="84" y="188"/>
                  <a:pt x="81" y="186"/>
                </a:cubicBezTo>
                <a:cubicBezTo>
                  <a:pt x="78" y="184"/>
                  <a:pt x="77" y="187"/>
                  <a:pt x="75" y="188"/>
                </a:cubicBezTo>
                <a:cubicBezTo>
                  <a:pt x="74" y="188"/>
                  <a:pt x="73" y="185"/>
                  <a:pt x="71" y="185"/>
                </a:cubicBezTo>
                <a:cubicBezTo>
                  <a:pt x="69" y="185"/>
                  <a:pt x="70" y="181"/>
                  <a:pt x="70" y="179"/>
                </a:cubicBezTo>
                <a:cubicBezTo>
                  <a:pt x="69" y="178"/>
                  <a:pt x="68" y="174"/>
                  <a:pt x="69" y="172"/>
                </a:cubicBezTo>
                <a:cubicBezTo>
                  <a:pt x="71" y="170"/>
                  <a:pt x="77" y="175"/>
                  <a:pt x="82" y="175"/>
                </a:cubicBezTo>
                <a:cubicBezTo>
                  <a:pt x="88" y="176"/>
                  <a:pt x="92" y="173"/>
                  <a:pt x="92" y="171"/>
                </a:cubicBezTo>
                <a:cubicBezTo>
                  <a:pt x="92" y="169"/>
                  <a:pt x="89" y="165"/>
                  <a:pt x="92" y="163"/>
                </a:cubicBezTo>
                <a:cubicBezTo>
                  <a:pt x="95" y="161"/>
                  <a:pt x="93" y="160"/>
                  <a:pt x="92" y="157"/>
                </a:cubicBezTo>
                <a:cubicBezTo>
                  <a:pt x="91" y="154"/>
                  <a:pt x="93" y="153"/>
                  <a:pt x="95" y="154"/>
                </a:cubicBezTo>
                <a:cubicBezTo>
                  <a:pt x="96" y="155"/>
                  <a:pt x="107" y="155"/>
                  <a:pt x="115" y="153"/>
                </a:cubicBezTo>
                <a:cubicBezTo>
                  <a:pt x="124" y="151"/>
                  <a:pt x="130" y="148"/>
                  <a:pt x="131" y="145"/>
                </a:cubicBezTo>
                <a:cubicBezTo>
                  <a:pt x="131" y="143"/>
                  <a:pt x="137" y="137"/>
                  <a:pt x="138" y="135"/>
                </a:cubicBezTo>
                <a:cubicBezTo>
                  <a:pt x="139" y="133"/>
                  <a:pt x="138" y="130"/>
                  <a:pt x="135" y="129"/>
                </a:cubicBezTo>
                <a:cubicBezTo>
                  <a:pt x="131" y="129"/>
                  <a:pt x="131" y="125"/>
                  <a:pt x="133" y="122"/>
                </a:cubicBezTo>
                <a:cubicBezTo>
                  <a:pt x="135" y="120"/>
                  <a:pt x="132" y="118"/>
                  <a:pt x="129" y="118"/>
                </a:cubicBezTo>
                <a:cubicBezTo>
                  <a:pt x="125" y="117"/>
                  <a:pt x="120" y="115"/>
                  <a:pt x="123" y="112"/>
                </a:cubicBezTo>
                <a:cubicBezTo>
                  <a:pt x="125" y="111"/>
                  <a:pt x="125" y="111"/>
                  <a:pt x="126" y="112"/>
                </a:cubicBezTo>
                <a:cubicBezTo>
                  <a:pt x="126" y="110"/>
                  <a:pt x="127" y="109"/>
                  <a:pt x="127" y="108"/>
                </a:cubicBezTo>
                <a:cubicBezTo>
                  <a:pt x="126" y="108"/>
                  <a:pt x="124" y="108"/>
                  <a:pt x="124" y="103"/>
                </a:cubicBezTo>
                <a:cubicBezTo>
                  <a:pt x="124" y="98"/>
                  <a:pt x="126" y="99"/>
                  <a:pt x="126" y="93"/>
                </a:cubicBezTo>
                <a:cubicBezTo>
                  <a:pt x="127" y="86"/>
                  <a:pt x="129" y="83"/>
                  <a:pt x="129" y="79"/>
                </a:cubicBezTo>
                <a:cubicBezTo>
                  <a:pt x="129" y="76"/>
                  <a:pt x="135" y="72"/>
                  <a:pt x="139" y="66"/>
                </a:cubicBezTo>
                <a:cubicBezTo>
                  <a:pt x="142" y="61"/>
                  <a:pt x="150" y="54"/>
                  <a:pt x="153" y="52"/>
                </a:cubicBezTo>
                <a:cubicBezTo>
                  <a:pt x="156" y="50"/>
                  <a:pt x="162" y="48"/>
                  <a:pt x="162" y="46"/>
                </a:cubicBezTo>
                <a:cubicBezTo>
                  <a:pt x="163" y="44"/>
                  <a:pt x="162" y="35"/>
                  <a:pt x="161" y="3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3221037" y="4984750"/>
            <a:ext cx="293687" cy="1495425"/>
          </a:xfrm>
          <a:custGeom>
            <a:avLst/>
            <a:gdLst/>
            <a:ahLst/>
            <a:cxnLst/>
            <a:rect l="l" t="t" r="r" b="b"/>
            <a:pathLst>
              <a:path w="71" h="364" extrusionOk="0">
                <a:moveTo>
                  <a:pt x="32" y="323"/>
                </a:moveTo>
                <a:cubicBezTo>
                  <a:pt x="30" y="323"/>
                  <a:pt x="30" y="319"/>
                  <a:pt x="29" y="319"/>
                </a:cubicBezTo>
                <a:cubicBezTo>
                  <a:pt x="27" y="319"/>
                  <a:pt x="27" y="313"/>
                  <a:pt x="28" y="310"/>
                </a:cubicBezTo>
                <a:cubicBezTo>
                  <a:pt x="29" y="307"/>
                  <a:pt x="22" y="309"/>
                  <a:pt x="21" y="308"/>
                </a:cubicBezTo>
                <a:cubicBezTo>
                  <a:pt x="19" y="307"/>
                  <a:pt x="21" y="305"/>
                  <a:pt x="19" y="303"/>
                </a:cubicBezTo>
                <a:cubicBezTo>
                  <a:pt x="17" y="300"/>
                  <a:pt x="19" y="297"/>
                  <a:pt x="19" y="295"/>
                </a:cubicBezTo>
                <a:cubicBezTo>
                  <a:pt x="19" y="293"/>
                  <a:pt x="21" y="290"/>
                  <a:pt x="23" y="290"/>
                </a:cubicBezTo>
                <a:cubicBezTo>
                  <a:pt x="26" y="290"/>
                  <a:pt x="24" y="286"/>
                  <a:pt x="27" y="284"/>
                </a:cubicBezTo>
                <a:cubicBezTo>
                  <a:pt x="29" y="283"/>
                  <a:pt x="24" y="280"/>
                  <a:pt x="26" y="278"/>
                </a:cubicBezTo>
                <a:cubicBezTo>
                  <a:pt x="29" y="276"/>
                  <a:pt x="26" y="273"/>
                  <a:pt x="30" y="273"/>
                </a:cubicBezTo>
                <a:cubicBezTo>
                  <a:pt x="33" y="272"/>
                  <a:pt x="30" y="268"/>
                  <a:pt x="32" y="267"/>
                </a:cubicBezTo>
                <a:cubicBezTo>
                  <a:pt x="35" y="266"/>
                  <a:pt x="32" y="264"/>
                  <a:pt x="32" y="261"/>
                </a:cubicBezTo>
                <a:cubicBezTo>
                  <a:pt x="33" y="258"/>
                  <a:pt x="30" y="256"/>
                  <a:pt x="34" y="255"/>
                </a:cubicBezTo>
                <a:cubicBezTo>
                  <a:pt x="37" y="253"/>
                  <a:pt x="35" y="251"/>
                  <a:pt x="32" y="249"/>
                </a:cubicBezTo>
                <a:cubicBezTo>
                  <a:pt x="30" y="248"/>
                  <a:pt x="33" y="248"/>
                  <a:pt x="36" y="248"/>
                </a:cubicBezTo>
                <a:cubicBezTo>
                  <a:pt x="38" y="248"/>
                  <a:pt x="37" y="243"/>
                  <a:pt x="34" y="244"/>
                </a:cubicBezTo>
                <a:cubicBezTo>
                  <a:pt x="31" y="245"/>
                  <a:pt x="30" y="242"/>
                  <a:pt x="32" y="240"/>
                </a:cubicBezTo>
                <a:cubicBezTo>
                  <a:pt x="34" y="238"/>
                  <a:pt x="30" y="236"/>
                  <a:pt x="31" y="235"/>
                </a:cubicBezTo>
                <a:cubicBezTo>
                  <a:pt x="31" y="233"/>
                  <a:pt x="31" y="231"/>
                  <a:pt x="30" y="230"/>
                </a:cubicBezTo>
                <a:cubicBezTo>
                  <a:pt x="29" y="229"/>
                  <a:pt x="29" y="222"/>
                  <a:pt x="31" y="222"/>
                </a:cubicBezTo>
                <a:cubicBezTo>
                  <a:pt x="33" y="222"/>
                  <a:pt x="32" y="215"/>
                  <a:pt x="32" y="213"/>
                </a:cubicBezTo>
                <a:cubicBezTo>
                  <a:pt x="32" y="211"/>
                  <a:pt x="30" y="209"/>
                  <a:pt x="30" y="208"/>
                </a:cubicBezTo>
                <a:cubicBezTo>
                  <a:pt x="30" y="206"/>
                  <a:pt x="32" y="206"/>
                  <a:pt x="32" y="202"/>
                </a:cubicBezTo>
                <a:cubicBezTo>
                  <a:pt x="32" y="199"/>
                  <a:pt x="33" y="197"/>
                  <a:pt x="34" y="197"/>
                </a:cubicBezTo>
                <a:cubicBezTo>
                  <a:pt x="36" y="197"/>
                  <a:pt x="35" y="193"/>
                  <a:pt x="35" y="191"/>
                </a:cubicBezTo>
                <a:cubicBezTo>
                  <a:pt x="35" y="189"/>
                  <a:pt x="39" y="191"/>
                  <a:pt x="39" y="188"/>
                </a:cubicBezTo>
                <a:cubicBezTo>
                  <a:pt x="40" y="185"/>
                  <a:pt x="37" y="185"/>
                  <a:pt x="37" y="183"/>
                </a:cubicBezTo>
                <a:cubicBezTo>
                  <a:pt x="38" y="181"/>
                  <a:pt x="37" y="178"/>
                  <a:pt x="37" y="173"/>
                </a:cubicBezTo>
                <a:cubicBezTo>
                  <a:pt x="37" y="167"/>
                  <a:pt x="42" y="166"/>
                  <a:pt x="43" y="165"/>
                </a:cubicBezTo>
                <a:cubicBezTo>
                  <a:pt x="45" y="163"/>
                  <a:pt x="41" y="156"/>
                  <a:pt x="43" y="155"/>
                </a:cubicBezTo>
                <a:cubicBezTo>
                  <a:pt x="45" y="154"/>
                  <a:pt x="44" y="150"/>
                  <a:pt x="46" y="149"/>
                </a:cubicBezTo>
                <a:cubicBezTo>
                  <a:pt x="47" y="148"/>
                  <a:pt x="47" y="145"/>
                  <a:pt x="48" y="142"/>
                </a:cubicBezTo>
                <a:cubicBezTo>
                  <a:pt x="49" y="139"/>
                  <a:pt x="46" y="138"/>
                  <a:pt x="46" y="135"/>
                </a:cubicBezTo>
                <a:cubicBezTo>
                  <a:pt x="46" y="132"/>
                  <a:pt x="45" y="130"/>
                  <a:pt x="43" y="127"/>
                </a:cubicBezTo>
                <a:cubicBezTo>
                  <a:pt x="41" y="124"/>
                  <a:pt x="42" y="118"/>
                  <a:pt x="43" y="118"/>
                </a:cubicBezTo>
                <a:cubicBezTo>
                  <a:pt x="45" y="118"/>
                  <a:pt x="44" y="113"/>
                  <a:pt x="47" y="112"/>
                </a:cubicBezTo>
                <a:cubicBezTo>
                  <a:pt x="49" y="111"/>
                  <a:pt x="48" y="107"/>
                  <a:pt x="47" y="104"/>
                </a:cubicBezTo>
                <a:cubicBezTo>
                  <a:pt x="45" y="100"/>
                  <a:pt x="49" y="102"/>
                  <a:pt x="49" y="100"/>
                </a:cubicBezTo>
                <a:cubicBezTo>
                  <a:pt x="49" y="97"/>
                  <a:pt x="50" y="93"/>
                  <a:pt x="52" y="92"/>
                </a:cubicBezTo>
                <a:cubicBezTo>
                  <a:pt x="55" y="91"/>
                  <a:pt x="55" y="87"/>
                  <a:pt x="55" y="86"/>
                </a:cubicBezTo>
                <a:cubicBezTo>
                  <a:pt x="55" y="84"/>
                  <a:pt x="58" y="83"/>
                  <a:pt x="60" y="82"/>
                </a:cubicBezTo>
                <a:cubicBezTo>
                  <a:pt x="61" y="80"/>
                  <a:pt x="57" y="78"/>
                  <a:pt x="59" y="76"/>
                </a:cubicBezTo>
                <a:cubicBezTo>
                  <a:pt x="62" y="75"/>
                  <a:pt x="57" y="69"/>
                  <a:pt x="59" y="68"/>
                </a:cubicBezTo>
                <a:cubicBezTo>
                  <a:pt x="60" y="66"/>
                  <a:pt x="59" y="64"/>
                  <a:pt x="59" y="62"/>
                </a:cubicBezTo>
                <a:cubicBezTo>
                  <a:pt x="59" y="60"/>
                  <a:pt x="67" y="56"/>
                  <a:pt x="68" y="55"/>
                </a:cubicBezTo>
                <a:cubicBezTo>
                  <a:pt x="69" y="53"/>
                  <a:pt x="70" y="49"/>
                  <a:pt x="70" y="45"/>
                </a:cubicBezTo>
                <a:cubicBezTo>
                  <a:pt x="68" y="47"/>
                  <a:pt x="65" y="48"/>
                  <a:pt x="65" y="47"/>
                </a:cubicBezTo>
                <a:cubicBezTo>
                  <a:pt x="64" y="45"/>
                  <a:pt x="65" y="40"/>
                  <a:pt x="63" y="38"/>
                </a:cubicBezTo>
                <a:cubicBezTo>
                  <a:pt x="61" y="36"/>
                  <a:pt x="62" y="32"/>
                  <a:pt x="60" y="31"/>
                </a:cubicBezTo>
                <a:cubicBezTo>
                  <a:pt x="58" y="30"/>
                  <a:pt x="55" y="25"/>
                  <a:pt x="57" y="24"/>
                </a:cubicBezTo>
                <a:cubicBezTo>
                  <a:pt x="59" y="23"/>
                  <a:pt x="57" y="20"/>
                  <a:pt x="59" y="18"/>
                </a:cubicBezTo>
                <a:cubicBezTo>
                  <a:pt x="61" y="17"/>
                  <a:pt x="58" y="17"/>
                  <a:pt x="56" y="14"/>
                </a:cubicBezTo>
                <a:cubicBezTo>
                  <a:pt x="53" y="11"/>
                  <a:pt x="57" y="7"/>
                  <a:pt x="54" y="5"/>
                </a:cubicBezTo>
                <a:cubicBezTo>
                  <a:pt x="51" y="3"/>
                  <a:pt x="51" y="0"/>
                  <a:pt x="50" y="2"/>
                </a:cubicBezTo>
                <a:cubicBezTo>
                  <a:pt x="49" y="3"/>
                  <a:pt x="49" y="7"/>
                  <a:pt x="47" y="8"/>
                </a:cubicBezTo>
                <a:cubicBezTo>
                  <a:pt x="46" y="8"/>
                  <a:pt x="46" y="9"/>
                  <a:pt x="45" y="9"/>
                </a:cubicBezTo>
                <a:cubicBezTo>
                  <a:pt x="45" y="11"/>
                  <a:pt x="44" y="15"/>
                  <a:pt x="45" y="17"/>
                </a:cubicBezTo>
                <a:cubicBezTo>
                  <a:pt x="46" y="19"/>
                  <a:pt x="47" y="32"/>
                  <a:pt x="46" y="37"/>
                </a:cubicBezTo>
                <a:cubicBezTo>
                  <a:pt x="45" y="42"/>
                  <a:pt x="44" y="46"/>
                  <a:pt x="43" y="49"/>
                </a:cubicBezTo>
                <a:cubicBezTo>
                  <a:pt x="41" y="52"/>
                  <a:pt x="45" y="53"/>
                  <a:pt x="44" y="54"/>
                </a:cubicBezTo>
                <a:cubicBezTo>
                  <a:pt x="42" y="55"/>
                  <a:pt x="43" y="59"/>
                  <a:pt x="43" y="65"/>
                </a:cubicBezTo>
                <a:cubicBezTo>
                  <a:pt x="43" y="70"/>
                  <a:pt x="39" y="80"/>
                  <a:pt x="39" y="83"/>
                </a:cubicBezTo>
                <a:cubicBezTo>
                  <a:pt x="39" y="86"/>
                  <a:pt x="37" y="88"/>
                  <a:pt x="37" y="91"/>
                </a:cubicBezTo>
                <a:cubicBezTo>
                  <a:pt x="37" y="95"/>
                  <a:pt x="35" y="97"/>
                  <a:pt x="33" y="98"/>
                </a:cubicBezTo>
                <a:cubicBezTo>
                  <a:pt x="31" y="100"/>
                  <a:pt x="37" y="105"/>
                  <a:pt x="36" y="108"/>
                </a:cubicBezTo>
                <a:cubicBezTo>
                  <a:pt x="36" y="111"/>
                  <a:pt x="33" y="112"/>
                  <a:pt x="33" y="117"/>
                </a:cubicBezTo>
                <a:cubicBezTo>
                  <a:pt x="35" y="123"/>
                  <a:pt x="33" y="132"/>
                  <a:pt x="33" y="134"/>
                </a:cubicBezTo>
                <a:cubicBezTo>
                  <a:pt x="33" y="136"/>
                  <a:pt x="31" y="136"/>
                  <a:pt x="32" y="140"/>
                </a:cubicBezTo>
                <a:cubicBezTo>
                  <a:pt x="32" y="144"/>
                  <a:pt x="29" y="145"/>
                  <a:pt x="29" y="150"/>
                </a:cubicBezTo>
                <a:cubicBezTo>
                  <a:pt x="28" y="155"/>
                  <a:pt x="24" y="163"/>
                  <a:pt x="23" y="167"/>
                </a:cubicBezTo>
                <a:cubicBezTo>
                  <a:pt x="21" y="171"/>
                  <a:pt x="21" y="173"/>
                  <a:pt x="19" y="173"/>
                </a:cubicBezTo>
                <a:cubicBezTo>
                  <a:pt x="17" y="173"/>
                  <a:pt x="16" y="176"/>
                  <a:pt x="18" y="179"/>
                </a:cubicBezTo>
                <a:cubicBezTo>
                  <a:pt x="19" y="183"/>
                  <a:pt x="17" y="186"/>
                  <a:pt x="19" y="190"/>
                </a:cubicBezTo>
                <a:cubicBezTo>
                  <a:pt x="21" y="193"/>
                  <a:pt x="20" y="194"/>
                  <a:pt x="19" y="198"/>
                </a:cubicBezTo>
                <a:cubicBezTo>
                  <a:pt x="18" y="201"/>
                  <a:pt x="17" y="201"/>
                  <a:pt x="17" y="204"/>
                </a:cubicBezTo>
                <a:cubicBezTo>
                  <a:pt x="17" y="208"/>
                  <a:pt x="14" y="210"/>
                  <a:pt x="16" y="214"/>
                </a:cubicBezTo>
                <a:cubicBezTo>
                  <a:pt x="17" y="218"/>
                  <a:pt x="17" y="219"/>
                  <a:pt x="15" y="219"/>
                </a:cubicBezTo>
                <a:cubicBezTo>
                  <a:pt x="13" y="219"/>
                  <a:pt x="12" y="222"/>
                  <a:pt x="11" y="228"/>
                </a:cubicBezTo>
                <a:cubicBezTo>
                  <a:pt x="11" y="233"/>
                  <a:pt x="11" y="233"/>
                  <a:pt x="15" y="233"/>
                </a:cubicBezTo>
                <a:cubicBezTo>
                  <a:pt x="20" y="233"/>
                  <a:pt x="16" y="218"/>
                  <a:pt x="19" y="218"/>
                </a:cubicBezTo>
                <a:cubicBezTo>
                  <a:pt x="21" y="218"/>
                  <a:pt x="19" y="216"/>
                  <a:pt x="22" y="215"/>
                </a:cubicBezTo>
                <a:cubicBezTo>
                  <a:pt x="25" y="215"/>
                  <a:pt x="22" y="218"/>
                  <a:pt x="24" y="218"/>
                </a:cubicBezTo>
                <a:cubicBezTo>
                  <a:pt x="26" y="219"/>
                  <a:pt x="27" y="220"/>
                  <a:pt x="25" y="222"/>
                </a:cubicBezTo>
                <a:cubicBezTo>
                  <a:pt x="22" y="224"/>
                  <a:pt x="25" y="227"/>
                  <a:pt x="24" y="229"/>
                </a:cubicBezTo>
                <a:cubicBezTo>
                  <a:pt x="23" y="231"/>
                  <a:pt x="21" y="233"/>
                  <a:pt x="22" y="235"/>
                </a:cubicBezTo>
                <a:cubicBezTo>
                  <a:pt x="23" y="237"/>
                  <a:pt x="21" y="237"/>
                  <a:pt x="20" y="240"/>
                </a:cubicBezTo>
                <a:cubicBezTo>
                  <a:pt x="20" y="243"/>
                  <a:pt x="22" y="244"/>
                  <a:pt x="21" y="244"/>
                </a:cubicBezTo>
                <a:cubicBezTo>
                  <a:pt x="20" y="245"/>
                  <a:pt x="22" y="247"/>
                  <a:pt x="21" y="248"/>
                </a:cubicBezTo>
                <a:cubicBezTo>
                  <a:pt x="19" y="248"/>
                  <a:pt x="20" y="250"/>
                  <a:pt x="21" y="252"/>
                </a:cubicBezTo>
                <a:cubicBezTo>
                  <a:pt x="22" y="255"/>
                  <a:pt x="19" y="253"/>
                  <a:pt x="17" y="255"/>
                </a:cubicBezTo>
                <a:cubicBezTo>
                  <a:pt x="15" y="256"/>
                  <a:pt x="19" y="258"/>
                  <a:pt x="18" y="260"/>
                </a:cubicBezTo>
                <a:cubicBezTo>
                  <a:pt x="16" y="262"/>
                  <a:pt x="14" y="259"/>
                  <a:pt x="12" y="258"/>
                </a:cubicBezTo>
                <a:cubicBezTo>
                  <a:pt x="11" y="257"/>
                  <a:pt x="14" y="255"/>
                  <a:pt x="16" y="253"/>
                </a:cubicBezTo>
                <a:cubicBezTo>
                  <a:pt x="18" y="251"/>
                  <a:pt x="14" y="246"/>
                  <a:pt x="12" y="247"/>
                </a:cubicBezTo>
                <a:cubicBezTo>
                  <a:pt x="9" y="248"/>
                  <a:pt x="14" y="251"/>
                  <a:pt x="14" y="253"/>
                </a:cubicBezTo>
                <a:cubicBezTo>
                  <a:pt x="14" y="256"/>
                  <a:pt x="10" y="253"/>
                  <a:pt x="10" y="255"/>
                </a:cubicBezTo>
                <a:cubicBezTo>
                  <a:pt x="10" y="258"/>
                  <a:pt x="7" y="257"/>
                  <a:pt x="5" y="259"/>
                </a:cubicBezTo>
                <a:cubicBezTo>
                  <a:pt x="4" y="260"/>
                  <a:pt x="8" y="262"/>
                  <a:pt x="6" y="262"/>
                </a:cubicBezTo>
                <a:cubicBezTo>
                  <a:pt x="4" y="263"/>
                  <a:pt x="1" y="265"/>
                  <a:pt x="1" y="267"/>
                </a:cubicBezTo>
                <a:cubicBezTo>
                  <a:pt x="1" y="269"/>
                  <a:pt x="3" y="269"/>
                  <a:pt x="3" y="268"/>
                </a:cubicBezTo>
                <a:cubicBezTo>
                  <a:pt x="3" y="266"/>
                  <a:pt x="6" y="265"/>
                  <a:pt x="7" y="268"/>
                </a:cubicBezTo>
                <a:cubicBezTo>
                  <a:pt x="7" y="270"/>
                  <a:pt x="9" y="268"/>
                  <a:pt x="11" y="268"/>
                </a:cubicBezTo>
                <a:cubicBezTo>
                  <a:pt x="14" y="269"/>
                  <a:pt x="13" y="272"/>
                  <a:pt x="12" y="272"/>
                </a:cubicBezTo>
                <a:cubicBezTo>
                  <a:pt x="10" y="272"/>
                  <a:pt x="9" y="275"/>
                  <a:pt x="9" y="277"/>
                </a:cubicBezTo>
                <a:cubicBezTo>
                  <a:pt x="10" y="280"/>
                  <a:pt x="15" y="277"/>
                  <a:pt x="17" y="278"/>
                </a:cubicBezTo>
                <a:cubicBezTo>
                  <a:pt x="19" y="279"/>
                  <a:pt x="18" y="282"/>
                  <a:pt x="17" y="281"/>
                </a:cubicBezTo>
                <a:cubicBezTo>
                  <a:pt x="16" y="280"/>
                  <a:pt x="13" y="278"/>
                  <a:pt x="12" y="280"/>
                </a:cubicBezTo>
                <a:cubicBezTo>
                  <a:pt x="10" y="282"/>
                  <a:pt x="8" y="281"/>
                  <a:pt x="7" y="280"/>
                </a:cubicBezTo>
                <a:cubicBezTo>
                  <a:pt x="5" y="280"/>
                  <a:pt x="0" y="283"/>
                  <a:pt x="2" y="285"/>
                </a:cubicBezTo>
                <a:cubicBezTo>
                  <a:pt x="3" y="286"/>
                  <a:pt x="3" y="288"/>
                  <a:pt x="5" y="288"/>
                </a:cubicBezTo>
                <a:cubicBezTo>
                  <a:pt x="6" y="288"/>
                  <a:pt x="8" y="287"/>
                  <a:pt x="8" y="286"/>
                </a:cubicBezTo>
                <a:cubicBezTo>
                  <a:pt x="9" y="284"/>
                  <a:pt x="12" y="283"/>
                  <a:pt x="12" y="286"/>
                </a:cubicBezTo>
                <a:cubicBezTo>
                  <a:pt x="12" y="289"/>
                  <a:pt x="8" y="288"/>
                  <a:pt x="8" y="290"/>
                </a:cubicBezTo>
                <a:cubicBezTo>
                  <a:pt x="7" y="291"/>
                  <a:pt x="6" y="293"/>
                  <a:pt x="3" y="294"/>
                </a:cubicBezTo>
                <a:cubicBezTo>
                  <a:pt x="1" y="296"/>
                  <a:pt x="3" y="299"/>
                  <a:pt x="5" y="298"/>
                </a:cubicBezTo>
                <a:cubicBezTo>
                  <a:pt x="7" y="297"/>
                  <a:pt x="5" y="300"/>
                  <a:pt x="7" y="300"/>
                </a:cubicBezTo>
                <a:cubicBezTo>
                  <a:pt x="10" y="301"/>
                  <a:pt x="10" y="299"/>
                  <a:pt x="10" y="297"/>
                </a:cubicBezTo>
                <a:cubicBezTo>
                  <a:pt x="9" y="295"/>
                  <a:pt x="11" y="291"/>
                  <a:pt x="13" y="293"/>
                </a:cubicBezTo>
                <a:cubicBezTo>
                  <a:pt x="15" y="295"/>
                  <a:pt x="12" y="297"/>
                  <a:pt x="12" y="299"/>
                </a:cubicBezTo>
                <a:cubicBezTo>
                  <a:pt x="12" y="301"/>
                  <a:pt x="11" y="303"/>
                  <a:pt x="11" y="305"/>
                </a:cubicBezTo>
                <a:cubicBezTo>
                  <a:pt x="11" y="307"/>
                  <a:pt x="8" y="306"/>
                  <a:pt x="9" y="308"/>
                </a:cubicBezTo>
                <a:cubicBezTo>
                  <a:pt x="9" y="310"/>
                  <a:pt x="4" y="309"/>
                  <a:pt x="6" y="310"/>
                </a:cubicBezTo>
                <a:cubicBezTo>
                  <a:pt x="8" y="312"/>
                  <a:pt x="5" y="314"/>
                  <a:pt x="6" y="315"/>
                </a:cubicBezTo>
                <a:cubicBezTo>
                  <a:pt x="7" y="316"/>
                  <a:pt x="8" y="313"/>
                  <a:pt x="10" y="314"/>
                </a:cubicBezTo>
                <a:cubicBezTo>
                  <a:pt x="12" y="315"/>
                  <a:pt x="12" y="315"/>
                  <a:pt x="14" y="314"/>
                </a:cubicBezTo>
                <a:cubicBezTo>
                  <a:pt x="17" y="313"/>
                  <a:pt x="18" y="316"/>
                  <a:pt x="16" y="317"/>
                </a:cubicBezTo>
                <a:cubicBezTo>
                  <a:pt x="13" y="317"/>
                  <a:pt x="11" y="320"/>
                  <a:pt x="12" y="320"/>
                </a:cubicBezTo>
                <a:cubicBezTo>
                  <a:pt x="13" y="321"/>
                  <a:pt x="16" y="319"/>
                  <a:pt x="17" y="321"/>
                </a:cubicBezTo>
                <a:cubicBezTo>
                  <a:pt x="18" y="323"/>
                  <a:pt x="19" y="323"/>
                  <a:pt x="20" y="320"/>
                </a:cubicBezTo>
                <a:cubicBezTo>
                  <a:pt x="20" y="318"/>
                  <a:pt x="24" y="320"/>
                  <a:pt x="25" y="322"/>
                </a:cubicBezTo>
                <a:cubicBezTo>
                  <a:pt x="25" y="324"/>
                  <a:pt x="20" y="325"/>
                  <a:pt x="18" y="325"/>
                </a:cubicBezTo>
                <a:cubicBezTo>
                  <a:pt x="15" y="324"/>
                  <a:pt x="13" y="327"/>
                  <a:pt x="15" y="330"/>
                </a:cubicBezTo>
                <a:cubicBezTo>
                  <a:pt x="17" y="332"/>
                  <a:pt x="19" y="330"/>
                  <a:pt x="21" y="328"/>
                </a:cubicBezTo>
                <a:cubicBezTo>
                  <a:pt x="23" y="326"/>
                  <a:pt x="33" y="326"/>
                  <a:pt x="33" y="328"/>
                </a:cubicBezTo>
                <a:cubicBezTo>
                  <a:pt x="34" y="330"/>
                  <a:pt x="29" y="329"/>
                  <a:pt x="28" y="330"/>
                </a:cubicBezTo>
                <a:cubicBezTo>
                  <a:pt x="28" y="331"/>
                  <a:pt x="24" y="332"/>
                  <a:pt x="23" y="331"/>
                </a:cubicBezTo>
                <a:cubicBezTo>
                  <a:pt x="23" y="329"/>
                  <a:pt x="19" y="331"/>
                  <a:pt x="19" y="334"/>
                </a:cubicBezTo>
                <a:cubicBezTo>
                  <a:pt x="19" y="336"/>
                  <a:pt x="16" y="336"/>
                  <a:pt x="19" y="337"/>
                </a:cubicBezTo>
                <a:cubicBezTo>
                  <a:pt x="22" y="338"/>
                  <a:pt x="21" y="333"/>
                  <a:pt x="26" y="334"/>
                </a:cubicBezTo>
                <a:cubicBezTo>
                  <a:pt x="31" y="334"/>
                  <a:pt x="34" y="329"/>
                  <a:pt x="36" y="332"/>
                </a:cubicBezTo>
                <a:cubicBezTo>
                  <a:pt x="37" y="335"/>
                  <a:pt x="31" y="337"/>
                  <a:pt x="30" y="335"/>
                </a:cubicBezTo>
                <a:cubicBezTo>
                  <a:pt x="28" y="334"/>
                  <a:pt x="25" y="337"/>
                  <a:pt x="25" y="339"/>
                </a:cubicBezTo>
                <a:cubicBezTo>
                  <a:pt x="26" y="342"/>
                  <a:pt x="20" y="339"/>
                  <a:pt x="17" y="338"/>
                </a:cubicBezTo>
                <a:cubicBezTo>
                  <a:pt x="14" y="338"/>
                  <a:pt x="15" y="341"/>
                  <a:pt x="18" y="344"/>
                </a:cubicBezTo>
                <a:cubicBezTo>
                  <a:pt x="20" y="346"/>
                  <a:pt x="22" y="343"/>
                  <a:pt x="25" y="345"/>
                </a:cubicBezTo>
                <a:cubicBezTo>
                  <a:pt x="28" y="347"/>
                  <a:pt x="28" y="349"/>
                  <a:pt x="30" y="347"/>
                </a:cubicBezTo>
                <a:cubicBezTo>
                  <a:pt x="32" y="345"/>
                  <a:pt x="30" y="346"/>
                  <a:pt x="28" y="345"/>
                </a:cubicBezTo>
                <a:cubicBezTo>
                  <a:pt x="27" y="344"/>
                  <a:pt x="28" y="341"/>
                  <a:pt x="32" y="342"/>
                </a:cubicBezTo>
                <a:cubicBezTo>
                  <a:pt x="35" y="344"/>
                  <a:pt x="39" y="341"/>
                  <a:pt x="38" y="337"/>
                </a:cubicBezTo>
                <a:cubicBezTo>
                  <a:pt x="37" y="332"/>
                  <a:pt x="41" y="330"/>
                  <a:pt x="45" y="329"/>
                </a:cubicBezTo>
                <a:cubicBezTo>
                  <a:pt x="49" y="328"/>
                  <a:pt x="47" y="332"/>
                  <a:pt x="44" y="333"/>
                </a:cubicBezTo>
                <a:cubicBezTo>
                  <a:pt x="41" y="334"/>
                  <a:pt x="40" y="335"/>
                  <a:pt x="43" y="338"/>
                </a:cubicBezTo>
                <a:cubicBezTo>
                  <a:pt x="45" y="340"/>
                  <a:pt x="48" y="336"/>
                  <a:pt x="50" y="338"/>
                </a:cubicBezTo>
                <a:cubicBezTo>
                  <a:pt x="52" y="340"/>
                  <a:pt x="46" y="340"/>
                  <a:pt x="46" y="341"/>
                </a:cubicBezTo>
                <a:cubicBezTo>
                  <a:pt x="45" y="343"/>
                  <a:pt x="49" y="346"/>
                  <a:pt x="46" y="347"/>
                </a:cubicBezTo>
                <a:cubicBezTo>
                  <a:pt x="43" y="349"/>
                  <a:pt x="44" y="341"/>
                  <a:pt x="43" y="341"/>
                </a:cubicBezTo>
                <a:cubicBezTo>
                  <a:pt x="41" y="340"/>
                  <a:pt x="39" y="341"/>
                  <a:pt x="41" y="346"/>
                </a:cubicBezTo>
                <a:cubicBezTo>
                  <a:pt x="43" y="350"/>
                  <a:pt x="39" y="346"/>
                  <a:pt x="37" y="344"/>
                </a:cubicBezTo>
                <a:cubicBezTo>
                  <a:pt x="35" y="342"/>
                  <a:pt x="33" y="345"/>
                  <a:pt x="35" y="347"/>
                </a:cubicBezTo>
                <a:cubicBezTo>
                  <a:pt x="37" y="349"/>
                  <a:pt x="31" y="347"/>
                  <a:pt x="31" y="350"/>
                </a:cubicBezTo>
                <a:cubicBezTo>
                  <a:pt x="31" y="354"/>
                  <a:pt x="33" y="351"/>
                  <a:pt x="37" y="352"/>
                </a:cubicBezTo>
                <a:cubicBezTo>
                  <a:pt x="40" y="352"/>
                  <a:pt x="38" y="357"/>
                  <a:pt x="41" y="359"/>
                </a:cubicBezTo>
                <a:cubicBezTo>
                  <a:pt x="43" y="361"/>
                  <a:pt x="41" y="353"/>
                  <a:pt x="44" y="353"/>
                </a:cubicBezTo>
                <a:cubicBezTo>
                  <a:pt x="46" y="352"/>
                  <a:pt x="44" y="358"/>
                  <a:pt x="49" y="360"/>
                </a:cubicBezTo>
                <a:cubicBezTo>
                  <a:pt x="55" y="362"/>
                  <a:pt x="50" y="359"/>
                  <a:pt x="52" y="357"/>
                </a:cubicBezTo>
                <a:cubicBezTo>
                  <a:pt x="55" y="355"/>
                  <a:pt x="58" y="363"/>
                  <a:pt x="61" y="363"/>
                </a:cubicBezTo>
                <a:cubicBezTo>
                  <a:pt x="63" y="364"/>
                  <a:pt x="61" y="360"/>
                  <a:pt x="59" y="358"/>
                </a:cubicBezTo>
                <a:cubicBezTo>
                  <a:pt x="58" y="356"/>
                  <a:pt x="61" y="357"/>
                  <a:pt x="64" y="358"/>
                </a:cubicBezTo>
                <a:cubicBezTo>
                  <a:pt x="67" y="359"/>
                  <a:pt x="69" y="359"/>
                  <a:pt x="69" y="357"/>
                </a:cubicBezTo>
                <a:cubicBezTo>
                  <a:pt x="70" y="356"/>
                  <a:pt x="70" y="356"/>
                  <a:pt x="71" y="357"/>
                </a:cubicBezTo>
                <a:cubicBezTo>
                  <a:pt x="68" y="355"/>
                  <a:pt x="59" y="356"/>
                  <a:pt x="57" y="356"/>
                </a:cubicBezTo>
                <a:cubicBezTo>
                  <a:pt x="56" y="356"/>
                  <a:pt x="57" y="334"/>
                  <a:pt x="57" y="329"/>
                </a:cubicBezTo>
                <a:cubicBezTo>
                  <a:pt x="57" y="329"/>
                  <a:pt x="57" y="329"/>
                  <a:pt x="57" y="329"/>
                </a:cubicBezTo>
                <a:cubicBezTo>
                  <a:pt x="54" y="329"/>
                  <a:pt x="49" y="330"/>
                  <a:pt x="50" y="326"/>
                </a:cubicBezTo>
                <a:cubicBezTo>
                  <a:pt x="50" y="326"/>
                  <a:pt x="51" y="325"/>
                  <a:pt x="51" y="325"/>
                </a:cubicBezTo>
                <a:cubicBezTo>
                  <a:pt x="50" y="324"/>
                  <a:pt x="48" y="323"/>
                  <a:pt x="47" y="323"/>
                </a:cubicBezTo>
                <a:cubicBezTo>
                  <a:pt x="43" y="322"/>
                  <a:pt x="34" y="323"/>
                  <a:pt x="32" y="3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3656012" y="5051425"/>
            <a:ext cx="292100" cy="295275"/>
          </a:xfrm>
          <a:custGeom>
            <a:avLst/>
            <a:gdLst/>
            <a:ahLst/>
            <a:cxnLst/>
            <a:rect l="l" t="t" r="r" b="b"/>
            <a:pathLst>
              <a:path w="71" h="72" extrusionOk="0">
                <a:moveTo>
                  <a:pt x="68" y="39"/>
                </a:moveTo>
                <a:cubicBezTo>
                  <a:pt x="65" y="38"/>
                  <a:pt x="63" y="41"/>
                  <a:pt x="62" y="41"/>
                </a:cubicBezTo>
                <a:cubicBezTo>
                  <a:pt x="61" y="41"/>
                  <a:pt x="58" y="34"/>
                  <a:pt x="58" y="32"/>
                </a:cubicBezTo>
                <a:cubicBezTo>
                  <a:pt x="57" y="29"/>
                  <a:pt x="54" y="24"/>
                  <a:pt x="52" y="25"/>
                </a:cubicBezTo>
                <a:cubicBezTo>
                  <a:pt x="50" y="26"/>
                  <a:pt x="51" y="24"/>
                  <a:pt x="45" y="24"/>
                </a:cubicBezTo>
                <a:cubicBezTo>
                  <a:pt x="40" y="24"/>
                  <a:pt x="40" y="23"/>
                  <a:pt x="41" y="18"/>
                </a:cubicBezTo>
                <a:cubicBezTo>
                  <a:pt x="42" y="12"/>
                  <a:pt x="37" y="9"/>
                  <a:pt x="40" y="8"/>
                </a:cubicBezTo>
                <a:cubicBezTo>
                  <a:pt x="41" y="7"/>
                  <a:pt x="41" y="6"/>
                  <a:pt x="39" y="3"/>
                </a:cubicBezTo>
                <a:cubicBezTo>
                  <a:pt x="39" y="4"/>
                  <a:pt x="38" y="4"/>
                  <a:pt x="38" y="4"/>
                </a:cubicBezTo>
                <a:cubicBezTo>
                  <a:pt x="36" y="4"/>
                  <a:pt x="34" y="1"/>
                  <a:pt x="30" y="1"/>
                </a:cubicBezTo>
                <a:cubicBezTo>
                  <a:pt x="27" y="1"/>
                  <a:pt x="23" y="0"/>
                  <a:pt x="21" y="2"/>
                </a:cubicBezTo>
                <a:cubicBezTo>
                  <a:pt x="19" y="3"/>
                  <a:pt x="14" y="1"/>
                  <a:pt x="11" y="3"/>
                </a:cubicBezTo>
                <a:cubicBezTo>
                  <a:pt x="8" y="5"/>
                  <a:pt x="5" y="9"/>
                  <a:pt x="5" y="11"/>
                </a:cubicBezTo>
                <a:cubicBezTo>
                  <a:pt x="5" y="12"/>
                  <a:pt x="4" y="23"/>
                  <a:pt x="3" y="23"/>
                </a:cubicBezTo>
                <a:cubicBezTo>
                  <a:pt x="2" y="23"/>
                  <a:pt x="1" y="23"/>
                  <a:pt x="0" y="23"/>
                </a:cubicBezTo>
                <a:cubicBezTo>
                  <a:pt x="2" y="26"/>
                  <a:pt x="8" y="32"/>
                  <a:pt x="11" y="35"/>
                </a:cubicBezTo>
                <a:cubicBezTo>
                  <a:pt x="15" y="37"/>
                  <a:pt x="15" y="40"/>
                  <a:pt x="20" y="40"/>
                </a:cubicBezTo>
                <a:cubicBezTo>
                  <a:pt x="25" y="41"/>
                  <a:pt x="27" y="42"/>
                  <a:pt x="29" y="45"/>
                </a:cubicBezTo>
                <a:cubicBezTo>
                  <a:pt x="31" y="47"/>
                  <a:pt x="43" y="50"/>
                  <a:pt x="44" y="52"/>
                </a:cubicBezTo>
                <a:cubicBezTo>
                  <a:pt x="45" y="54"/>
                  <a:pt x="38" y="59"/>
                  <a:pt x="38" y="63"/>
                </a:cubicBezTo>
                <a:cubicBezTo>
                  <a:pt x="38" y="67"/>
                  <a:pt x="35" y="67"/>
                  <a:pt x="35" y="68"/>
                </a:cubicBezTo>
                <a:cubicBezTo>
                  <a:pt x="35" y="70"/>
                  <a:pt x="41" y="69"/>
                  <a:pt x="43" y="70"/>
                </a:cubicBezTo>
                <a:cubicBezTo>
                  <a:pt x="44" y="71"/>
                  <a:pt x="48" y="69"/>
                  <a:pt x="50" y="71"/>
                </a:cubicBezTo>
                <a:cubicBezTo>
                  <a:pt x="53" y="72"/>
                  <a:pt x="55" y="69"/>
                  <a:pt x="57" y="69"/>
                </a:cubicBezTo>
                <a:cubicBezTo>
                  <a:pt x="59" y="70"/>
                  <a:pt x="61" y="66"/>
                  <a:pt x="64" y="66"/>
                </a:cubicBezTo>
                <a:cubicBezTo>
                  <a:pt x="66" y="66"/>
                  <a:pt x="68" y="58"/>
                  <a:pt x="68" y="54"/>
                </a:cubicBezTo>
                <a:cubicBezTo>
                  <a:pt x="67" y="51"/>
                  <a:pt x="71" y="41"/>
                  <a:pt x="68" y="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2882900" y="4032250"/>
            <a:ext cx="111125" cy="85725"/>
          </a:xfrm>
          <a:custGeom>
            <a:avLst/>
            <a:gdLst/>
            <a:ahLst/>
            <a:cxnLst/>
            <a:rect l="l" t="t" r="r" b="b"/>
            <a:pathLst>
              <a:path w="27" h="21" extrusionOk="0">
                <a:moveTo>
                  <a:pt x="26" y="17"/>
                </a:moveTo>
                <a:cubicBezTo>
                  <a:pt x="25" y="16"/>
                  <a:pt x="25" y="14"/>
                  <a:pt x="27" y="12"/>
                </a:cubicBezTo>
                <a:cubicBezTo>
                  <a:pt x="24" y="9"/>
                  <a:pt x="21" y="4"/>
                  <a:pt x="19" y="2"/>
                </a:cubicBezTo>
                <a:cubicBezTo>
                  <a:pt x="17" y="2"/>
                  <a:pt x="16" y="2"/>
                  <a:pt x="15" y="1"/>
                </a:cubicBezTo>
                <a:cubicBezTo>
                  <a:pt x="13" y="0"/>
                  <a:pt x="9" y="1"/>
                  <a:pt x="7" y="0"/>
                </a:cubicBezTo>
                <a:cubicBezTo>
                  <a:pt x="6" y="0"/>
                  <a:pt x="4" y="0"/>
                  <a:pt x="2" y="0"/>
                </a:cubicBezTo>
                <a:cubicBezTo>
                  <a:pt x="3" y="1"/>
                  <a:pt x="3" y="2"/>
                  <a:pt x="2" y="3"/>
                </a:cubicBezTo>
                <a:cubicBezTo>
                  <a:pt x="0" y="4"/>
                  <a:pt x="0" y="8"/>
                  <a:pt x="4" y="10"/>
                </a:cubicBezTo>
                <a:cubicBezTo>
                  <a:pt x="8" y="11"/>
                  <a:pt x="7" y="9"/>
                  <a:pt x="9" y="9"/>
                </a:cubicBezTo>
                <a:cubicBezTo>
                  <a:pt x="11" y="9"/>
                  <a:pt x="10" y="12"/>
                  <a:pt x="12" y="12"/>
                </a:cubicBezTo>
                <a:cubicBezTo>
                  <a:pt x="14" y="12"/>
                  <a:pt x="18" y="14"/>
                  <a:pt x="18" y="17"/>
                </a:cubicBezTo>
                <a:cubicBezTo>
                  <a:pt x="18" y="20"/>
                  <a:pt x="19" y="21"/>
                  <a:pt x="23" y="21"/>
                </a:cubicBezTo>
                <a:cubicBezTo>
                  <a:pt x="23" y="21"/>
                  <a:pt x="24" y="21"/>
                  <a:pt x="24" y="21"/>
                </a:cubicBezTo>
                <a:cubicBezTo>
                  <a:pt x="25" y="19"/>
                  <a:pt x="26" y="18"/>
                  <a:pt x="26" y="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2981325" y="4073525"/>
            <a:ext cx="195262" cy="93662"/>
          </a:xfrm>
          <a:custGeom>
            <a:avLst/>
            <a:gdLst/>
            <a:ahLst/>
            <a:cxnLst/>
            <a:rect l="l" t="t" r="r" b="b"/>
            <a:pathLst>
              <a:path w="47" h="23" extrusionOk="0">
                <a:moveTo>
                  <a:pt x="42" y="7"/>
                </a:moveTo>
                <a:cubicBezTo>
                  <a:pt x="40" y="3"/>
                  <a:pt x="34" y="3"/>
                  <a:pt x="31" y="1"/>
                </a:cubicBezTo>
                <a:cubicBezTo>
                  <a:pt x="28" y="0"/>
                  <a:pt x="24" y="2"/>
                  <a:pt x="20" y="6"/>
                </a:cubicBezTo>
                <a:cubicBezTo>
                  <a:pt x="16" y="10"/>
                  <a:pt x="10" y="7"/>
                  <a:pt x="7" y="5"/>
                </a:cubicBezTo>
                <a:cubicBezTo>
                  <a:pt x="6" y="5"/>
                  <a:pt x="4" y="3"/>
                  <a:pt x="3" y="2"/>
                </a:cubicBezTo>
                <a:cubicBezTo>
                  <a:pt x="1" y="4"/>
                  <a:pt x="1" y="6"/>
                  <a:pt x="2" y="7"/>
                </a:cubicBezTo>
                <a:cubicBezTo>
                  <a:pt x="2" y="8"/>
                  <a:pt x="1" y="9"/>
                  <a:pt x="0" y="11"/>
                </a:cubicBezTo>
                <a:cubicBezTo>
                  <a:pt x="4" y="12"/>
                  <a:pt x="9" y="13"/>
                  <a:pt x="11" y="16"/>
                </a:cubicBezTo>
                <a:cubicBezTo>
                  <a:pt x="13" y="19"/>
                  <a:pt x="15" y="17"/>
                  <a:pt x="17" y="20"/>
                </a:cubicBezTo>
                <a:cubicBezTo>
                  <a:pt x="18" y="23"/>
                  <a:pt x="22" y="20"/>
                  <a:pt x="23" y="18"/>
                </a:cubicBezTo>
                <a:cubicBezTo>
                  <a:pt x="24" y="16"/>
                  <a:pt x="21" y="16"/>
                  <a:pt x="21" y="14"/>
                </a:cubicBezTo>
                <a:cubicBezTo>
                  <a:pt x="20" y="12"/>
                  <a:pt x="24" y="13"/>
                  <a:pt x="25" y="10"/>
                </a:cubicBezTo>
                <a:cubicBezTo>
                  <a:pt x="26" y="7"/>
                  <a:pt x="31" y="6"/>
                  <a:pt x="34" y="7"/>
                </a:cubicBezTo>
                <a:cubicBezTo>
                  <a:pt x="36" y="8"/>
                  <a:pt x="38" y="10"/>
                  <a:pt x="36" y="13"/>
                </a:cubicBezTo>
                <a:cubicBezTo>
                  <a:pt x="34" y="15"/>
                  <a:pt x="38" y="18"/>
                  <a:pt x="41" y="21"/>
                </a:cubicBezTo>
                <a:cubicBezTo>
                  <a:pt x="43" y="19"/>
                  <a:pt x="45" y="16"/>
                  <a:pt x="46" y="16"/>
                </a:cubicBezTo>
                <a:cubicBezTo>
                  <a:pt x="47" y="15"/>
                  <a:pt x="47" y="14"/>
                  <a:pt x="47" y="13"/>
                </a:cubicBezTo>
                <a:cubicBezTo>
                  <a:pt x="46" y="12"/>
                  <a:pt x="44" y="10"/>
                  <a:pt x="4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3113087" y="3978275"/>
            <a:ext cx="401637" cy="563562"/>
          </a:xfrm>
          <a:custGeom>
            <a:avLst/>
            <a:gdLst/>
            <a:ahLst/>
            <a:cxnLst/>
            <a:rect l="l" t="t" r="r" b="b"/>
            <a:pathLst>
              <a:path w="97" h="137" extrusionOk="0">
                <a:moveTo>
                  <a:pt x="15" y="100"/>
                </a:moveTo>
                <a:cubicBezTo>
                  <a:pt x="18" y="101"/>
                  <a:pt x="21" y="101"/>
                  <a:pt x="21" y="100"/>
                </a:cubicBezTo>
                <a:cubicBezTo>
                  <a:pt x="22" y="99"/>
                  <a:pt x="24" y="101"/>
                  <a:pt x="27" y="104"/>
                </a:cubicBezTo>
                <a:cubicBezTo>
                  <a:pt x="27" y="104"/>
                  <a:pt x="27" y="104"/>
                  <a:pt x="28" y="105"/>
                </a:cubicBezTo>
                <a:cubicBezTo>
                  <a:pt x="30" y="104"/>
                  <a:pt x="33" y="104"/>
                  <a:pt x="35" y="104"/>
                </a:cubicBezTo>
                <a:cubicBezTo>
                  <a:pt x="37" y="106"/>
                  <a:pt x="36" y="111"/>
                  <a:pt x="39" y="111"/>
                </a:cubicBezTo>
                <a:cubicBezTo>
                  <a:pt x="42" y="111"/>
                  <a:pt x="45" y="114"/>
                  <a:pt x="44" y="116"/>
                </a:cubicBezTo>
                <a:cubicBezTo>
                  <a:pt x="44" y="118"/>
                  <a:pt x="48" y="119"/>
                  <a:pt x="47" y="121"/>
                </a:cubicBezTo>
                <a:cubicBezTo>
                  <a:pt x="47" y="124"/>
                  <a:pt x="56" y="123"/>
                  <a:pt x="57" y="122"/>
                </a:cubicBezTo>
                <a:cubicBezTo>
                  <a:pt x="58" y="121"/>
                  <a:pt x="60" y="121"/>
                  <a:pt x="61" y="122"/>
                </a:cubicBezTo>
                <a:cubicBezTo>
                  <a:pt x="63" y="123"/>
                  <a:pt x="65" y="121"/>
                  <a:pt x="67" y="121"/>
                </a:cubicBezTo>
                <a:cubicBezTo>
                  <a:pt x="68" y="122"/>
                  <a:pt x="74" y="124"/>
                  <a:pt x="73" y="126"/>
                </a:cubicBezTo>
                <a:cubicBezTo>
                  <a:pt x="71" y="128"/>
                  <a:pt x="68" y="131"/>
                  <a:pt x="68" y="133"/>
                </a:cubicBezTo>
                <a:cubicBezTo>
                  <a:pt x="69" y="134"/>
                  <a:pt x="72" y="135"/>
                  <a:pt x="73" y="137"/>
                </a:cubicBezTo>
                <a:cubicBezTo>
                  <a:pt x="73" y="137"/>
                  <a:pt x="73" y="137"/>
                  <a:pt x="74" y="137"/>
                </a:cubicBezTo>
                <a:cubicBezTo>
                  <a:pt x="76" y="136"/>
                  <a:pt x="77" y="128"/>
                  <a:pt x="77" y="126"/>
                </a:cubicBezTo>
                <a:cubicBezTo>
                  <a:pt x="77" y="123"/>
                  <a:pt x="78" y="117"/>
                  <a:pt x="78" y="115"/>
                </a:cubicBezTo>
                <a:cubicBezTo>
                  <a:pt x="80" y="110"/>
                  <a:pt x="73" y="107"/>
                  <a:pt x="73" y="102"/>
                </a:cubicBezTo>
                <a:cubicBezTo>
                  <a:pt x="73" y="97"/>
                  <a:pt x="76" y="100"/>
                  <a:pt x="79" y="97"/>
                </a:cubicBezTo>
                <a:cubicBezTo>
                  <a:pt x="82" y="95"/>
                  <a:pt x="78" y="94"/>
                  <a:pt x="77" y="94"/>
                </a:cubicBezTo>
                <a:cubicBezTo>
                  <a:pt x="76" y="94"/>
                  <a:pt x="74" y="91"/>
                  <a:pt x="75" y="90"/>
                </a:cubicBezTo>
                <a:cubicBezTo>
                  <a:pt x="75" y="88"/>
                  <a:pt x="84" y="89"/>
                  <a:pt x="87" y="89"/>
                </a:cubicBezTo>
                <a:cubicBezTo>
                  <a:pt x="90" y="89"/>
                  <a:pt x="96" y="86"/>
                  <a:pt x="96" y="86"/>
                </a:cubicBezTo>
                <a:cubicBezTo>
                  <a:pt x="96" y="85"/>
                  <a:pt x="97" y="83"/>
                  <a:pt x="95" y="82"/>
                </a:cubicBezTo>
                <a:cubicBezTo>
                  <a:pt x="92" y="80"/>
                  <a:pt x="93" y="78"/>
                  <a:pt x="95" y="76"/>
                </a:cubicBezTo>
                <a:cubicBezTo>
                  <a:pt x="97" y="74"/>
                  <a:pt x="94" y="72"/>
                  <a:pt x="92" y="70"/>
                </a:cubicBezTo>
                <a:cubicBezTo>
                  <a:pt x="90" y="67"/>
                  <a:pt x="91" y="59"/>
                  <a:pt x="94" y="55"/>
                </a:cubicBezTo>
                <a:cubicBezTo>
                  <a:pt x="96" y="51"/>
                  <a:pt x="89" y="52"/>
                  <a:pt x="84" y="52"/>
                </a:cubicBezTo>
                <a:cubicBezTo>
                  <a:pt x="80" y="53"/>
                  <a:pt x="76" y="51"/>
                  <a:pt x="73" y="47"/>
                </a:cubicBezTo>
                <a:cubicBezTo>
                  <a:pt x="70" y="44"/>
                  <a:pt x="66" y="46"/>
                  <a:pt x="59" y="46"/>
                </a:cubicBezTo>
                <a:cubicBezTo>
                  <a:pt x="52" y="46"/>
                  <a:pt x="54" y="39"/>
                  <a:pt x="54" y="36"/>
                </a:cubicBezTo>
                <a:cubicBezTo>
                  <a:pt x="54" y="33"/>
                  <a:pt x="51" y="32"/>
                  <a:pt x="51" y="30"/>
                </a:cubicBezTo>
                <a:cubicBezTo>
                  <a:pt x="51" y="28"/>
                  <a:pt x="49" y="28"/>
                  <a:pt x="47" y="29"/>
                </a:cubicBezTo>
                <a:cubicBezTo>
                  <a:pt x="45" y="29"/>
                  <a:pt x="47" y="26"/>
                  <a:pt x="48" y="25"/>
                </a:cubicBezTo>
                <a:cubicBezTo>
                  <a:pt x="49" y="23"/>
                  <a:pt x="49" y="22"/>
                  <a:pt x="49" y="19"/>
                </a:cubicBezTo>
                <a:cubicBezTo>
                  <a:pt x="49" y="16"/>
                  <a:pt x="54" y="13"/>
                  <a:pt x="56" y="10"/>
                </a:cubicBezTo>
                <a:cubicBezTo>
                  <a:pt x="57" y="9"/>
                  <a:pt x="58" y="9"/>
                  <a:pt x="59" y="8"/>
                </a:cubicBezTo>
                <a:cubicBezTo>
                  <a:pt x="59" y="7"/>
                  <a:pt x="60" y="7"/>
                  <a:pt x="61" y="7"/>
                </a:cubicBezTo>
                <a:cubicBezTo>
                  <a:pt x="64" y="6"/>
                  <a:pt x="66" y="4"/>
                  <a:pt x="63" y="2"/>
                </a:cubicBezTo>
                <a:cubicBezTo>
                  <a:pt x="59" y="0"/>
                  <a:pt x="57" y="5"/>
                  <a:pt x="54" y="6"/>
                </a:cubicBezTo>
                <a:cubicBezTo>
                  <a:pt x="50" y="6"/>
                  <a:pt x="49" y="9"/>
                  <a:pt x="47" y="10"/>
                </a:cubicBezTo>
                <a:cubicBezTo>
                  <a:pt x="44" y="11"/>
                  <a:pt x="39" y="10"/>
                  <a:pt x="39" y="12"/>
                </a:cubicBezTo>
                <a:cubicBezTo>
                  <a:pt x="39" y="15"/>
                  <a:pt x="38" y="12"/>
                  <a:pt x="36" y="12"/>
                </a:cubicBezTo>
                <a:cubicBezTo>
                  <a:pt x="33" y="11"/>
                  <a:pt x="28" y="16"/>
                  <a:pt x="28" y="19"/>
                </a:cubicBezTo>
                <a:cubicBezTo>
                  <a:pt x="28" y="21"/>
                  <a:pt x="29" y="24"/>
                  <a:pt x="25" y="26"/>
                </a:cubicBezTo>
                <a:cubicBezTo>
                  <a:pt x="21" y="29"/>
                  <a:pt x="19" y="34"/>
                  <a:pt x="17" y="36"/>
                </a:cubicBezTo>
                <a:cubicBezTo>
                  <a:pt x="17" y="36"/>
                  <a:pt x="16" y="36"/>
                  <a:pt x="15" y="36"/>
                </a:cubicBezTo>
                <a:cubicBezTo>
                  <a:pt x="15" y="37"/>
                  <a:pt x="15" y="38"/>
                  <a:pt x="14" y="39"/>
                </a:cubicBezTo>
                <a:cubicBezTo>
                  <a:pt x="13" y="39"/>
                  <a:pt x="11" y="42"/>
                  <a:pt x="9" y="44"/>
                </a:cubicBezTo>
                <a:cubicBezTo>
                  <a:pt x="10" y="45"/>
                  <a:pt x="11" y="46"/>
                  <a:pt x="11" y="46"/>
                </a:cubicBezTo>
                <a:cubicBezTo>
                  <a:pt x="14" y="49"/>
                  <a:pt x="12" y="51"/>
                  <a:pt x="13" y="53"/>
                </a:cubicBezTo>
                <a:cubicBezTo>
                  <a:pt x="14" y="54"/>
                  <a:pt x="14" y="56"/>
                  <a:pt x="13" y="57"/>
                </a:cubicBezTo>
                <a:cubicBezTo>
                  <a:pt x="12" y="58"/>
                  <a:pt x="13" y="68"/>
                  <a:pt x="14" y="70"/>
                </a:cubicBezTo>
                <a:cubicBezTo>
                  <a:pt x="16" y="71"/>
                  <a:pt x="14" y="73"/>
                  <a:pt x="13" y="77"/>
                </a:cubicBezTo>
                <a:cubicBezTo>
                  <a:pt x="11" y="80"/>
                  <a:pt x="9" y="82"/>
                  <a:pt x="6" y="82"/>
                </a:cubicBezTo>
                <a:cubicBezTo>
                  <a:pt x="3" y="82"/>
                  <a:pt x="3" y="87"/>
                  <a:pt x="2" y="87"/>
                </a:cubicBezTo>
                <a:cubicBezTo>
                  <a:pt x="1" y="87"/>
                  <a:pt x="1" y="89"/>
                  <a:pt x="0" y="90"/>
                </a:cubicBezTo>
                <a:cubicBezTo>
                  <a:pt x="3" y="93"/>
                  <a:pt x="9" y="96"/>
                  <a:pt x="10" y="96"/>
                </a:cubicBezTo>
                <a:cubicBezTo>
                  <a:pt x="12" y="96"/>
                  <a:pt x="13" y="98"/>
                  <a:pt x="15" y="10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3427412" y="4722812"/>
            <a:ext cx="409575" cy="460375"/>
          </a:xfrm>
          <a:custGeom>
            <a:avLst/>
            <a:gdLst/>
            <a:ahLst/>
            <a:cxnLst/>
            <a:rect l="l" t="t" r="r" b="b"/>
            <a:pathLst>
              <a:path w="99" h="112" extrusionOk="0">
                <a:moveTo>
                  <a:pt x="98" y="68"/>
                </a:moveTo>
                <a:cubicBezTo>
                  <a:pt x="97" y="64"/>
                  <a:pt x="93" y="63"/>
                  <a:pt x="93" y="60"/>
                </a:cubicBezTo>
                <a:cubicBezTo>
                  <a:pt x="93" y="56"/>
                  <a:pt x="92" y="55"/>
                  <a:pt x="86" y="56"/>
                </a:cubicBezTo>
                <a:cubicBezTo>
                  <a:pt x="81" y="56"/>
                  <a:pt x="78" y="55"/>
                  <a:pt x="77" y="52"/>
                </a:cubicBezTo>
                <a:cubicBezTo>
                  <a:pt x="77" y="48"/>
                  <a:pt x="74" y="46"/>
                  <a:pt x="77" y="45"/>
                </a:cubicBezTo>
                <a:cubicBezTo>
                  <a:pt x="79" y="44"/>
                  <a:pt x="75" y="42"/>
                  <a:pt x="75" y="39"/>
                </a:cubicBezTo>
                <a:cubicBezTo>
                  <a:pt x="76" y="36"/>
                  <a:pt x="74" y="35"/>
                  <a:pt x="72" y="33"/>
                </a:cubicBezTo>
                <a:cubicBezTo>
                  <a:pt x="71" y="32"/>
                  <a:pt x="63" y="34"/>
                  <a:pt x="63" y="31"/>
                </a:cubicBezTo>
                <a:cubicBezTo>
                  <a:pt x="63" y="29"/>
                  <a:pt x="59" y="28"/>
                  <a:pt x="57" y="28"/>
                </a:cubicBezTo>
                <a:cubicBezTo>
                  <a:pt x="54" y="28"/>
                  <a:pt x="56" y="25"/>
                  <a:pt x="53" y="25"/>
                </a:cubicBezTo>
                <a:cubicBezTo>
                  <a:pt x="51" y="26"/>
                  <a:pt x="51" y="24"/>
                  <a:pt x="48" y="24"/>
                </a:cubicBezTo>
                <a:cubicBezTo>
                  <a:pt x="44" y="25"/>
                  <a:pt x="42" y="23"/>
                  <a:pt x="38" y="19"/>
                </a:cubicBezTo>
                <a:cubicBezTo>
                  <a:pt x="34" y="14"/>
                  <a:pt x="35" y="5"/>
                  <a:pt x="36" y="3"/>
                </a:cubicBezTo>
                <a:cubicBezTo>
                  <a:pt x="36" y="0"/>
                  <a:pt x="31" y="2"/>
                  <a:pt x="28" y="2"/>
                </a:cubicBezTo>
                <a:cubicBezTo>
                  <a:pt x="25" y="2"/>
                  <a:pt x="22" y="5"/>
                  <a:pt x="19" y="7"/>
                </a:cubicBezTo>
                <a:cubicBezTo>
                  <a:pt x="15" y="9"/>
                  <a:pt x="13" y="9"/>
                  <a:pt x="12" y="10"/>
                </a:cubicBezTo>
                <a:cubicBezTo>
                  <a:pt x="10" y="12"/>
                  <a:pt x="7" y="13"/>
                  <a:pt x="5" y="12"/>
                </a:cubicBezTo>
                <a:cubicBezTo>
                  <a:pt x="4" y="12"/>
                  <a:pt x="3" y="11"/>
                  <a:pt x="2" y="11"/>
                </a:cubicBezTo>
                <a:cubicBezTo>
                  <a:pt x="3" y="15"/>
                  <a:pt x="7" y="20"/>
                  <a:pt x="8" y="23"/>
                </a:cubicBezTo>
                <a:cubicBezTo>
                  <a:pt x="9" y="25"/>
                  <a:pt x="6" y="26"/>
                  <a:pt x="5" y="27"/>
                </a:cubicBezTo>
                <a:cubicBezTo>
                  <a:pt x="4" y="28"/>
                  <a:pt x="6" y="36"/>
                  <a:pt x="6" y="38"/>
                </a:cubicBezTo>
                <a:cubicBezTo>
                  <a:pt x="6" y="40"/>
                  <a:pt x="3" y="44"/>
                  <a:pt x="4" y="45"/>
                </a:cubicBezTo>
                <a:cubicBezTo>
                  <a:pt x="6" y="46"/>
                  <a:pt x="2" y="50"/>
                  <a:pt x="2" y="52"/>
                </a:cubicBezTo>
                <a:cubicBezTo>
                  <a:pt x="2" y="54"/>
                  <a:pt x="5" y="54"/>
                  <a:pt x="5" y="56"/>
                </a:cubicBezTo>
                <a:cubicBezTo>
                  <a:pt x="5" y="57"/>
                  <a:pt x="3" y="61"/>
                  <a:pt x="1" y="62"/>
                </a:cubicBezTo>
                <a:cubicBezTo>
                  <a:pt x="0" y="63"/>
                  <a:pt x="0" y="64"/>
                  <a:pt x="0" y="65"/>
                </a:cubicBezTo>
                <a:cubicBezTo>
                  <a:pt x="1" y="65"/>
                  <a:pt x="1" y="67"/>
                  <a:pt x="4" y="69"/>
                </a:cubicBezTo>
                <a:cubicBezTo>
                  <a:pt x="7" y="71"/>
                  <a:pt x="3" y="75"/>
                  <a:pt x="6" y="78"/>
                </a:cubicBezTo>
                <a:cubicBezTo>
                  <a:pt x="8" y="81"/>
                  <a:pt x="11" y="81"/>
                  <a:pt x="9" y="82"/>
                </a:cubicBezTo>
                <a:cubicBezTo>
                  <a:pt x="7" y="84"/>
                  <a:pt x="9" y="87"/>
                  <a:pt x="7" y="88"/>
                </a:cubicBezTo>
                <a:cubicBezTo>
                  <a:pt x="5" y="89"/>
                  <a:pt x="8" y="94"/>
                  <a:pt x="10" y="95"/>
                </a:cubicBezTo>
                <a:cubicBezTo>
                  <a:pt x="12" y="96"/>
                  <a:pt x="11" y="100"/>
                  <a:pt x="13" y="102"/>
                </a:cubicBezTo>
                <a:cubicBezTo>
                  <a:pt x="15" y="104"/>
                  <a:pt x="14" y="109"/>
                  <a:pt x="15" y="111"/>
                </a:cubicBezTo>
                <a:cubicBezTo>
                  <a:pt x="16" y="112"/>
                  <a:pt x="22" y="108"/>
                  <a:pt x="26" y="104"/>
                </a:cubicBezTo>
                <a:cubicBezTo>
                  <a:pt x="30" y="100"/>
                  <a:pt x="29" y="104"/>
                  <a:pt x="33" y="104"/>
                </a:cubicBezTo>
                <a:cubicBezTo>
                  <a:pt x="37" y="105"/>
                  <a:pt x="41" y="105"/>
                  <a:pt x="42" y="108"/>
                </a:cubicBezTo>
                <a:cubicBezTo>
                  <a:pt x="44" y="111"/>
                  <a:pt x="46" y="105"/>
                  <a:pt x="47" y="103"/>
                </a:cubicBezTo>
                <a:cubicBezTo>
                  <a:pt x="48" y="102"/>
                  <a:pt x="56" y="104"/>
                  <a:pt x="58" y="103"/>
                </a:cubicBezTo>
                <a:cubicBezTo>
                  <a:pt x="59" y="103"/>
                  <a:pt x="60" y="92"/>
                  <a:pt x="60" y="91"/>
                </a:cubicBezTo>
                <a:cubicBezTo>
                  <a:pt x="60" y="89"/>
                  <a:pt x="63" y="85"/>
                  <a:pt x="66" y="83"/>
                </a:cubicBezTo>
                <a:cubicBezTo>
                  <a:pt x="69" y="81"/>
                  <a:pt x="74" y="83"/>
                  <a:pt x="76" y="82"/>
                </a:cubicBezTo>
                <a:cubicBezTo>
                  <a:pt x="78" y="80"/>
                  <a:pt x="82" y="81"/>
                  <a:pt x="85" y="81"/>
                </a:cubicBezTo>
                <a:cubicBezTo>
                  <a:pt x="89" y="81"/>
                  <a:pt x="91" y="84"/>
                  <a:pt x="93" y="84"/>
                </a:cubicBezTo>
                <a:cubicBezTo>
                  <a:pt x="95" y="84"/>
                  <a:pt x="97" y="81"/>
                  <a:pt x="97" y="78"/>
                </a:cubicBezTo>
                <a:cubicBezTo>
                  <a:pt x="96" y="75"/>
                  <a:pt x="99" y="71"/>
                  <a:pt x="98" y="6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3030537" y="4405312"/>
            <a:ext cx="434975" cy="617537"/>
          </a:xfrm>
          <a:custGeom>
            <a:avLst/>
            <a:gdLst/>
            <a:ahLst/>
            <a:cxnLst/>
            <a:rect l="l" t="t" r="r" b="b"/>
            <a:pathLst>
              <a:path w="105" h="150" extrusionOk="0">
                <a:moveTo>
                  <a:pt x="96" y="143"/>
                </a:moveTo>
                <a:cubicBezTo>
                  <a:pt x="96" y="142"/>
                  <a:pt x="96" y="142"/>
                  <a:pt x="96" y="142"/>
                </a:cubicBezTo>
                <a:cubicBezTo>
                  <a:pt x="96" y="141"/>
                  <a:pt x="96" y="140"/>
                  <a:pt x="97" y="139"/>
                </a:cubicBezTo>
                <a:cubicBezTo>
                  <a:pt x="99" y="138"/>
                  <a:pt x="101" y="134"/>
                  <a:pt x="101" y="133"/>
                </a:cubicBezTo>
                <a:cubicBezTo>
                  <a:pt x="101" y="131"/>
                  <a:pt x="98" y="131"/>
                  <a:pt x="98" y="129"/>
                </a:cubicBezTo>
                <a:cubicBezTo>
                  <a:pt x="98" y="127"/>
                  <a:pt x="102" y="123"/>
                  <a:pt x="100" y="122"/>
                </a:cubicBezTo>
                <a:cubicBezTo>
                  <a:pt x="99" y="121"/>
                  <a:pt x="102" y="117"/>
                  <a:pt x="102" y="115"/>
                </a:cubicBezTo>
                <a:cubicBezTo>
                  <a:pt x="102" y="113"/>
                  <a:pt x="100" y="105"/>
                  <a:pt x="101" y="104"/>
                </a:cubicBezTo>
                <a:cubicBezTo>
                  <a:pt x="102" y="103"/>
                  <a:pt x="105" y="102"/>
                  <a:pt x="104" y="100"/>
                </a:cubicBezTo>
                <a:cubicBezTo>
                  <a:pt x="103" y="97"/>
                  <a:pt x="99" y="92"/>
                  <a:pt x="98" y="88"/>
                </a:cubicBezTo>
                <a:cubicBezTo>
                  <a:pt x="95" y="88"/>
                  <a:pt x="92" y="88"/>
                  <a:pt x="90" y="89"/>
                </a:cubicBezTo>
                <a:cubicBezTo>
                  <a:pt x="88" y="90"/>
                  <a:pt x="88" y="81"/>
                  <a:pt x="88" y="78"/>
                </a:cubicBezTo>
                <a:cubicBezTo>
                  <a:pt x="88" y="75"/>
                  <a:pt x="86" y="77"/>
                  <a:pt x="85" y="79"/>
                </a:cubicBezTo>
                <a:cubicBezTo>
                  <a:pt x="84" y="81"/>
                  <a:pt x="80" y="80"/>
                  <a:pt x="76" y="80"/>
                </a:cubicBezTo>
                <a:cubicBezTo>
                  <a:pt x="72" y="80"/>
                  <a:pt x="74" y="75"/>
                  <a:pt x="72" y="76"/>
                </a:cubicBezTo>
                <a:cubicBezTo>
                  <a:pt x="70" y="76"/>
                  <a:pt x="68" y="75"/>
                  <a:pt x="68" y="72"/>
                </a:cubicBezTo>
                <a:cubicBezTo>
                  <a:pt x="68" y="70"/>
                  <a:pt x="66" y="68"/>
                  <a:pt x="65" y="66"/>
                </a:cubicBezTo>
                <a:cubicBezTo>
                  <a:pt x="63" y="63"/>
                  <a:pt x="61" y="60"/>
                  <a:pt x="62" y="59"/>
                </a:cubicBezTo>
                <a:cubicBezTo>
                  <a:pt x="64" y="57"/>
                  <a:pt x="61" y="56"/>
                  <a:pt x="64" y="53"/>
                </a:cubicBezTo>
                <a:cubicBezTo>
                  <a:pt x="66" y="51"/>
                  <a:pt x="68" y="52"/>
                  <a:pt x="67" y="49"/>
                </a:cubicBezTo>
                <a:cubicBezTo>
                  <a:pt x="66" y="46"/>
                  <a:pt x="70" y="45"/>
                  <a:pt x="70" y="42"/>
                </a:cubicBezTo>
                <a:cubicBezTo>
                  <a:pt x="70" y="38"/>
                  <a:pt x="74" y="39"/>
                  <a:pt x="77" y="37"/>
                </a:cubicBezTo>
                <a:cubicBezTo>
                  <a:pt x="80" y="34"/>
                  <a:pt x="84" y="36"/>
                  <a:pt x="87" y="33"/>
                </a:cubicBezTo>
                <a:cubicBezTo>
                  <a:pt x="89" y="31"/>
                  <a:pt x="91" y="33"/>
                  <a:pt x="93" y="33"/>
                </a:cubicBezTo>
                <a:cubicBezTo>
                  <a:pt x="92" y="31"/>
                  <a:pt x="89" y="30"/>
                  <a:pt x="88" y="29"/>
                </a:cubicBezTo>
                <a:cubicBezTo>
                  <a:pt x="88" y="27"/>
                  <a:pt x="91" y="24"/>
                  <a:pt x="93" y="22"/>
                </a:cubicBezTo>
                <a:cubicBezTo>
                  <a:pt x="94" y="20"/>
                  <a:pt x="88" y="18"/>
                  <a:pt x="87" y="17"/>
                </a:cubicBezTo>
                <a:cubicBezTo>
                  <a:pt x="85" y="17"/>
                  <a:pt x="83" y="19"/>
                  <a:pt x="81" y="18"/>
                </a:cubicBezTo>
                <a:cubicBezTo>
                  <a:pt x="80" y="17"/>
                  <a:pt x="78" y="17"/>
                  <a:pt x="77" y="18"/>
                </a:cubicBezTo>
                <a:cubicBezTo>
                  <a:pt x="76" y="19"/>
                  <a:pt x="67" y="20"/>
                  <a:pt x="67" y="17"/>
                </a:cubicBezTo>
                <a:cubicBezTo>
                  <a:pt x="68" y="15"/>
                  <a:pt x="64" y="14"/>
                  <a:pt x="64" y="12"/>
                </a:cubicBezTo>
                <a:cubicBezTo>
                  <a:pt x="65" y="10"/>
                  <a:pt x="62" y="7"/>
                  <a:pt x="59" y="7"/>
                </a:cubicBezTo>
                <a:cubicBezTo>
                  <a:pt x="56" y="7"/>
                  <a:pt x="57" y="2"/>
                  <a:pt x="55" y="0"/>
                </a:cubicBezTo>
                <a:cubicBezTo>
                  <a:pt x="53" y="0"/>
                  <a:pt x="50" y="0"/>
                  <a:pt x="48" y="1"/>
                </a:cubicBezTo>
                <a:cubicBezTo>
                  <a:pt x="50" y="4"/>
                  <a:pt x="51" y="5"/>
                  <a:pt x="49" y="6"/>
                </a:cubicBezTo>
                <a:cubicBezTo>
                  <a:pt x="47" y="8"/>
                  <a:pt x="49" y="9"/>
                  <a:pt x="45" y="15"/>
                </a:cubicBezTo>
                <a:cubicBezTo>
                  <a:pt x="41" y="20"/>
                  <a:pt x="33" y="22"/>
                  <a:pt x="29" y="23"/>
                </a:cubicBezTo>
                <a:cubicBezTo>
                  <a:pt x="26" y="24"/>
                  <a:pt x="24" y="31"/>
                  <a:pt x="22" y="36"/>
                </a:cubicBezTo>
                <a:cubicBezTo>
                  <a:pt x="20" y="41"/>
                  <a:pt x="18" y="39"/>
                  <a:pt x="16" y="36"/>
                </a:cubicBezTo>
                <a:cubicBezTo>
                  <a:pt x="14" y="33"/>
                  <a:pt x="12" y="37"/>
                  <a:pt x="10" y="35"/>
                </a:cubicBezTo>
                <a:cubicBezTo>
                  <a:pt x="8" y="32"/>
                  <a:pt x="9" y="32"/>
                  <a:pt x="10" y="31"/>
                </a:cubicBezTo>
                <a:cubicBezTo>
                  <a:pt x="11" y="30"/>
                  <a:pt x="10" y="28"/>
                  <a:pt x="9" y="26"/>
                </a:cubicBezTo>
                <a:cubicBezTo>
                  <a:pt x="6" y="27"/>
                  <a:pt x="3" y="31"/>
                  <a:pt x="2" y="33"/>
                </a:cubicBezTo>
                <a:cubicBezTo>
                  <a:pt x="0" y="36"/>
                  <a:pt x="4" y="42"/>
                  <a:pt x="5" y="44"/>
                </a:cubicBezTo>
                <a:cubicBezTo>
                  <a:pt x="5" y="47"/>
                  <a:pt x="3" y="45"/>
                  <a:pt x="2" y="47"/>
                </a:cubicBezTo>
                <a:cubicBezTo>
                  <a:pt x="2" y="49"/>
                  <a:pt x="8" y="51"/>
                  <a:pt x="11" y="54"/>
                </a:cubicBezTo>
                <a:cubicBezTo>
                  <a:pt x="14" y="56"/>
                  <a:pt x="16" y="62"/>
                  <a:pt x="19" y="65"/>
                </a:cubicBezTo>
                <a:cubicBezTo>
                  <a:pt x="22" y="67"/>
                  <a:pt x="22" y="70"/>
                  <a:pt x="25" y="77"/>
                </a:cubicBezTo>
                <a:cubicBezTo>
                  <a:pt x="28" y="84"/>
                  <a:pt x="33" y="96"/>
                  <a:pt x="37" y="101"/>
                </a:cubicBezTo>
                <a:cubicBezTo>
                  <a:pt x="41" y="106"/>
                  <a:pt x="43" y="110"/>
                  <a:pt x="42" y="111"/>
                </a:cubicBezTo>
                <a:cubicBezTo>
                  <a:pt x="41" y="112"/>
                  <a:pt x="42" y="116"/>
                  <a:pt x="45" y="118"/>
                </a:cubicBezTo>
                <a:cubicBezTo>
                  <a:pt x="48" y="120"/>
                  <a:pt x="50" y="123"/>
                  <a:pt x="58" y="127"/>
                </a:cubicBezTo>
                <a:cubicBezTo>
                  <a:pt x="65" y="131"/>
                  <a:pt x="79" y="138"/>
                  <a:pt x="81" y="141"/>
                </a:cubicBezTo>
                <a:cubicBezTo>
                  <a:pt x="83" y="145"/>
                  <a:pt x="89" y="148"/>
                  <a:pt x="91" y="149"/>
                </a:cubicBezTo>
                <a:cubicBezTo>
                  <a:pt x="91" y="149"/>
                  <a:pt x="91" y="150"/>
                  <a:pt x="91" y="150"/>
                </a:cubicBezTo>
                <a:cubicBezTo>
                  <a:pt x="92" y="150"/>
                  <a:pt x="92" y="149"/>
                  <a:pt x="93" y="149"/>
                </a:cubicBezTo>
                <a:cubicBezTo>
                  <a:pt x="95" y="148"/>
                  <a:pt x="95" y="144"/>
                  <a:pt x="96" y="14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3300412" y="3995737"/>
            <a:ext cx="461962" cy="385762"/>
          </a:xfrm>
          <a:custGeom>
            <a:avLst/>
            <a:gdLst/>
            <a:ahLst/>
            <a:cxnLst/>
            <a:rect l="l" t="t" r="r" b="b"/>
            <a:pathLst>
              <a:path w="112" h="94" extrusionOk="0">
                <a:moveTo>
                  <a:pt x="11" y="6"/>
                </a:moveTo>
                <a:cubicBezTo>
                  <a:pt x="9" y="9"/>
                  <a:pt x="4" y="12"/>
                  <a:pt x="4" y="15"/>
                </a:cubicBezTo>
                <a:cubicBezTo>
                  <a:pt x="4" y="18"/>
                  <a:pt x="4" y="19"/>
                  <a:pt x="3" y="21"/>
                </a:cubicBezTo>
                <a:cubicBezTo>
                  <a:pt x="2" y="22"/>
                  <a:pt x="0" y="25"/>
                  <a:pt x="2" y="25"/>
                </a:cubicBezTo>
                <a:cubicBezTo>
                  <a:pt x="4" y="24"/>
                  <a:pt x="6" y="24"/>
                  <a:pt x="6" y="26"/>
                </a:cubicBezTo>
                <a:cubicBezTo>
                  <a:pt x="6" y="28"/>
                  <a:pt x="9" y="29"/>
                  <a:pt x="9" y="32"/>
                </a:cubicBezTo>
                <a:cubicBezTo>
                  <a:pt x="9" y="35"/>
                  <a:pt x="7" y="42"/>
                  <a:pt x="14" y="42"/>
                </a:cubicBezTo>
                <a:cubicBezTo>
                  <a:pt x="21" y="42"/>
                  <a:pt x="25" y="40"/>
                  <a:pt x="28" y="43"/>
                </a:cubicBezTo>
                <a:cubicBezTo>
                  <a:pt x="31" y="47"/>
                  <a:pt x="35" y="49"/>
                  <a:pt x="39" y="48"/>
                </a:cubicBezTo>
                <a:cubicBezTo>
                  <a:pt x="44" y="48"/>
                  <a:pt x="51" y="47"/>
                  <a:pt x="49" y="51"/>
                </a:cubicBezTo>
                <a:cubicBezTo>
                  <a:pt x="46" y="55"/>
                  <a:pt x="45" y="63"/>
                  <a:pt x="47" y="66"/>
                </a:cubicBezTo>
                <a:cubicBezTo>
                  <a:pt x="49" y="68"/>
                  <a:pt x="52" y="70"/>
                  <a:pt x="50" y="72"/>
                </a:cubicBezTo>
                <a:cubicBezTo>
                  <a:pt x="48" y="74"/>
                  <a:pt x="47" y="76"/>
                  <a:pt x="50" y="78"/>
                </a:cubicBezTo>
                <a:cubicBezTo>
                  <a:pt x="52" y="79"/>
                  <a:pt x="51" y="81"/>
                  <a:pt x="51" y="82"/>
                </a:cubicBezTo>
                <a:cubicBezTo>
                  <a:pt x="51" y="82"/>
                  <a:pt x="51" y="82"/>
                  <a:pt x="50" y="83"/>
                </a:cubicBezTo>
                <a:cubicBezTo>
                  <a:pt x="53" y="86"/>
                  <a:pt x="54" y="89"/>
                  <a:pt x="56" y="91"/>
                </a:cubicBezTo>
                <a:cubicBezTo>
                  <a:pt x="59" y="93"/>
                  <a:pt x="59" y="94"/>
                  <a:pt x="61" y="93"/>
                </a:cubicBezTo>
                <a:cubicBezTo>
                  <a:pt x="63" y="92"/>
                  <a:pt x="64" y="91"/>
                  <a:pt x="65" y="92"/>
                </a:cubicBezTo>
                <a:cubicBezTo>
                  <a:pt x="67" y="93"/>
                  <a:pt x="69" y="91"/>
                  <a:pt x="71" y="89"/>
                </a:cubicBezTo>
                <a:cubicBezTo>
                  <a:pt x="73" y="87"/>
                  <a:pt x="75" y="89"/>
                  <a:pt x="76" y="86"/>
                </a:cubicBezTo>
                <a:cubicBezTo>
                  <a:pt x="77" y="84"/>
                  <a:pt x="78" y="82"/>
                  <a:pt x="81" y="82"/>
                </a:cubicBezTo>
                <a:cubicBezTo>
                  <a:pt x="83" y="81"/>
                  <a:pt x="83" y="79"/>
                  <a:pt x="82" y="79"/>
                </a:cubicBezTo>
                <a:cubicBezTo>
                  <a:pt x="80" y="79"/>
                  <a:pt x="78" y="81"/>
                  <a:pt x="78" y="78"/>
                </a:cubicBezTo>
                <a:cubicBezTo>
                  <a:pt x="78" y="74"/>
                  <a:pt x="75" y="75"/>
                  <a:pt x="75" y="73"/>
                </a:cubicBezTo>
                <a:cubicBezTo>
                  <a:pt x="75" y="70"/>
                  <a:pt x="75" y="68"/>
                  <a:pt x="72" y="67"/>
                </a:cubicBezTo>
                <a:cubicBezTo>
                  <a:pt x="69" y="65"/>
                  <a:pt x="76" y="64"/>
                  <a:pt x="78" y="66"/>
                </a:cubicBezTo>
                <a:cubicBezTo>
                  <a:pt x="79" y="67"/>
                  <a:pt x="84" y="66"/>
                  <a:pt x="85" y="68"/>
                </a:cubicBezTo>
                <a:cubicBezTo>
                  <a:pt x="85" y="70"/>
                  <a:pt x="88" y="71"/>
                  <a:pt x="88" y="68"/>
                </a:cubicBezTo>
                <a:cubicBezTo>
                  <a:pt x="88" y="66"/>
                  <a:pt x="91" y="65"/>
                  <a:pt x="93" y="65"/>
                </a:cubicBezTo>
                <a:cubicBezTo>
                  <a:pt x="96" y="66"/>
                  <a:pt x="101" y="62"/>
                  <a:pt x="103" y="61"/>
                </a:cubicBezTo>
                <a:cubicBezTo>
                  <a:pt x="104" y="61"/>
                  <a:pt x="105" y="59"/>
                  <a:pt x="105" y="58"/>
                </a:cubicBezTo>
                <a:cubicBezTo>
                  <a:pt x="104" y="56"/>
                  <a:pt x="101" y="53"/>
                  <a:pt x="100" y="52"/>
                </a:cubicBezTo>
                <a:cubicBezTo>
                  <a:pt x="98" y="50"/>
                  <a:pt x="101" y="50"/>
                  <a:pt x="101" y="48"/>
                </a:cubicBezTo>
                <a:cubicBezTo>
                  <a:pt x="101" y="45"/>
                  <a:pt x="101" y="44"/>
                  <a:pt x="105" y="44"/>
                </a:cubicBezTo>
                <a:cubicBezTo>
                  <a:pt x="108" y="43"/>
                  <a:pt x="108" y="41"/>
                  <a:pt x="106" y="39"/>
                </a:cubicBezTo>
                <a:cubicBezTo>
                  <a:pt x="104" y="38"/>
                  <a:pt x="107" y="35"/>
                  <a:pt x="109" y="34"/>
                </a:cubicBezTo>
                <a:cubicBezTo>
                  <a:pt x="110" y="33"/>
                  <a:pt x="111" y="32"/>
                  <a:pt x="112" y="30"/>
                </a:cubicBezTo>
                <a:cubicBezTo>
                  <a:pt x="108" y="29"/>
                  <a:pt x="102" y="29"/>
                  <a:pt x="100" y="29"/>
                </a:cubicBezTo>
                <a:cubicBezTo>
                  <a:pt x="97" y="29"/>
                  <a:pt x="102" y="25"/>
                  <a:pt x="102" y="22"/>
                </a:cubicBezTo>
                <a:cubicBezTo>
                  <a:pt x="102" y="19"/>
                  <a:pt x="94" y="19"/>
                  <a:pt x="90" y="18"/>
                </a:cubicBezTo>
                <a:cubicBezTo>
                  <a:pt x="87" y="17"/>
                  <a:pt x="88" y="14"/>
                  <a:pt x="91" y="13"/>
                </a:cubicBezTo>
                <a:cubicBezTo>
                  <a:pt x="95" y="13"/>
                  <a:pt x="89" y="11"/>
                  <a:pt x="85" y="11"/>
                </a:cubicBezTo>
                <a:cubicBezTo>
                  <a:pt x="80" y="12"/>
                  <a:pt x="73" y="15"/>
                  <a:pt x="69" y="17"/>
                </a:cubicBezTo>
                <a:cubicBezTo>
                  <a:pt x="65" y="19"/>
                  <a:pt x="58" y="11"/>
                  <a:pt x="54" y="12"/>
                </a:cubicBezTo>
                <a:cubicBezTo>
                  <a:pt x="49" y="14"/>
                  <a:pt x="43" y="14"/>
                  <a:pt x="43" y="11"/>
                </a:cubicBezTo>
                <a:cubicBezTo>
                  <a:pt x="44" y="7"/>
                  <a:pt x="42" y="4"/>
                  <a:pt x="37" y="4"/>
                </a:cubicBezTo>
                <a:cubicBezTo>
                  <a:pt x="33" y="5"/>
                  <a:pt x="34" y="0"/>
                  <a:pt x="30" y="0"/>
                </a:cubicBezTo>
                <a:cubicBezTo>
                  <a:pt x="27" y="0"/>
                  <a:pt x="30" y="4"/>
                  <a:pt x="28" y="5"/>
                </a:cubicBezTo>
                <a:cubicBezTo>
                  <a:pt x="26" y="6"/>
                  <a:pt x="18" y="8"/>
                  <a:pt x="17" y="11"/>
                </a:cubicBezTo>
                <a:cubicBezTo>
                  <a:pt x="17" y="15"/>
                  <a:pt x="21" y="20"/>
                  <a:pt x="20" y="23"/>
                </a:cubicBezTo>
                <a:cubicBezTo>
                  <a:pt x="18" y="26"/>
                  <a:pt x="13" y="24"/>
                  <a:pt x="11" y="20"/>
                </a:cubicBezTo>
                <a:cubicBezTo>
                  <a:pt x="10" y="17"/>
                  <a:pt x="16" y="12"/>
                  <a:pt x="15" y="10"/>
                </a:cubicBezTo>
                <a:cubicBezTo>
                  <a:pt x="14" y="8"/>
                  <a:pt x="13" y="6"/>
                  <a:pt x="14" y="4"/>
                </a:cubicBezTo>
                <a:cubicBezTo>
                  <a:pt x="13" y="5"/>
                  <a:pt x="12" y="5"/>
                  <a:pt x="11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3816350" y="4192587"/>
            <a:ext cx="141287" cy="147637"/>
          </a:xfrm>
          <a:custGeom>
            <a:avLst/>
            <a:gdLst/>
            <a:ahLst/>
            <a:cxnLst/>
            <a:rect l="l" t="t" r="r" b="b"/>
            <a:pathLst>
              <a:path w="34" h="36" extrusionOk="0">
                <a:moveTo>
                  <a:pt x="8" y="7"/>
                </a:moveTo>
                <a:cubicBezTo>
                  <a:pt x="9" y="10"/>
                  <a:pt x="7" y="11"/>
                  <a:pt x="5" y="11"/>
                </a:cubicBezTo>
                <a:cubicBezTo>
                  <a:pt x="2" y="11"/>
                  <a:pt x="3" y="17"/>
                  <a:pt x="1" y="18"/>
                </a:cubicBezTo>
                <a:cubicBezTo>
                  <a:pt x="0" y="19"/>
                  <a:pt x="7" y="23"/>
                  <a:pt x="8" y="26"/>
                </a:cubicBezTo>
                <a:cubicBezTo>
                  <a:pt x="9" y="28"/>
                  <a:pt x="11" y="32"/>
                  <a:pt x="13" y="35"/>
                </a:cubicBezTo>
                <a:cubicBezTo>
                  <a:pt x="14" y="36"/>
                  <a:pt x="16" y="36"/>
                  <a:pt x="17" y="36"/>
                </a:cubicBezTo>
                <a:cubicBezTo>
                  <a:pt x="19" y="34"/>
                  <a:pt x="17" y="30"/>
                  <a:pt x="20" y="31"/>
                </a:cubicBezTo>
                <a:cubicBezTo>
                  <a:pt x="23" y="31"/>
                  <a:pt x="28" y="29"/>
                  <a:pt x="29" y="31"/>
                </a:cubicBezTo>
                <a:cubicBezTo>
                  <a:pt x="29" y="31"/>
                  <a:pt x="30" y="32"/>
                  <a:pt x="30" y="32"/>
                </a:cubicBezTo>
                <a:cubicBezTo>
                  <a:pt x="31" y="30"/>
                  <a:pt x="32" y="29"/>
                  <a:pt x="32" y="28"/>
                </a:cubicBezTo>
                <a:cubicBezTo>
                  <a:pt x="33" y="27"/>
                  <a:pt x="33" y="21"/>
                  <a:pt x="31" y="17"/>
                </a:cubicBezTo>
                <a:cubicBezTo>
                  <a:pt x="30" y="14"/>
                  <a:pt x="31" y="9"/>
                  <a:pt x="33" y="8"/>
                </a:cubicBezTo>
                <a:cubicBezTo>
                  <a:pt x="33" y="8"/>
                  <a:pt x="34" y="6"/>
                  <a:pt x="34" y="4"/>
                </a:cubicBezTo>
                <a:cubicBezTo>
                  <a:pt x="32" y="3"/>
                  <a:pt x="29" y="2"/>
                  <a:pt x="26" y="2"/>
                </a:cubicBezTo>
                <a:cubicBezTo>
                  <a:pt x="22" y="2"/>
                  <a:pt x="18" y="4"/>
                  <a:pt x="16" y="2"/>
                </a:cubicBezTo>
                <a:cubicBezTo>
                  <a:pt x="14" y="0"/>
                  <a:pt x="12" y="0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4"/>
                  <a:pt x="8" y="6"/>
                  <a:pt x="8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3705225" y="4117975"/>
            <a:ext cx="165100" cy="242887"/>
          </a:xfrm>
          <a:custGeom>
            <a:avLst/>
            <a:gdLst/>
            <a:ahLst/>
            <a:cxnLst/>
            <a:rect l="l" t="t" r="r" b="b"/>
            <a:pathLst>
              <a:path w="40" h="59" extrusionOk="0">
                <a:moveTo>
                  <a:pt x="11" y="4"/>
                </a:moveTo>
                <a:cubicBezTo>
                  <a:pt x="9" y="5"/>
                  <a:pt x="6" y="8"/>
                  <a:pt x="8" y="9"/>
                </a:cubicBezTo>
                <a:cubicBezTo>
                  <a:pt x="10" y="11"/>
                  <a:pt x="10" y="13"/>
                  <a:pt x="7" y="14"/>
                </a:cubicBezTo>
                <a:cubicBezTo>
                  <a:pt x="3" y="14"/>
                  <a:pt x="3" y="15"/>
                  <a:pt x="3" y="18"/>
                </a:cubicBezTo>
                <a:cubicBezTo>
                  <a:pt x="3" y="20"/>
                  <a:pt x="0" y="20"/>
                  <a:pt x="2" y="22"/>
                </a:cubicBezTo>
                <a:cubicBezTo>
                  <a:pt x="3" y="23"/>
                  <a:pt x="6" y="26"/>
                  <a:pt x="7" y="28"/>
                </a:cubicBezTo>
                <a:cubicBezTo>
                  <a:pt x="8" y="27"/>
                  <a:pt x="9" y="26"/>
                  <a:pt x="10" y="27"/>
                </a:cubicBezTo>
                <a:cubicBezTo>
                  <a:pt x="14" y="27"/>
                  <a:pt x="11" y="32"/>
                  <a:pt x="14" y="33"/>
                </a:cubicBezTo>
                <a:cubicBezTo>
                  <a:pt x="16" y="35"/>
                  <a:pt x="16" y="39"/>
                  <a:pt x="14" y="40"/>
                </a:cubicBezTo>
                <a:cubicBezTo>
                  <a:pt x="12" y="42"/>
                  <a:pt x="12" y="50"/>
                  <a:pt x="16" y="54"/>
                </a:cubicBezTo>
                <a:cubicBezTo>
                  <a:pt x="20" y="59"/>
                  <a:pt x="24" y="58"/>
                  <a:pt x="25" y="57"/>
                </a:cubicBezTo>
                <a:cubicBezTo>
                  <a:pt x="26" y="56"/>
                  <a:pt x="29" y="57"/>
                  <a:pt x="30" y="55"/>
                </a:cubicBezTo>
                <a:cubicBezTo>
                  <a:pt x="31" y="53"/>
                  <a:pt x="32" y="56"/>
                  <a:pt x="34" y="53"/>
                </a:cubicBezTo>
                <a:cubicBezTo>
                  <a:pt x="35" y="52"/>
                  <a:pt x="38" y="53"/>
                  <a:pt x="40" y="53"/>
                </a:cubicBezTo>
                <a:cubicBezTo>
                  <a:pt x="38" y="50"/>
                  <a:pt x="36" y="46"/>
                  <a:pt x="35" y="44"/>
                </a:cubicBezTo>
                <a:cubicBezTo>
                  <a:pt x="34" y="41"/>
                  <a:pt x="27" y="37"/>
                  <a:pt x="28" y="36"/>
                </a:cubicBezTo>
                <a:cubicBezTo>
                  <a:pt x="30" y="35"/>
                  <a:pt x="29" y="29"/>
                  <a:pt x="32" y="29"/>
                </a:cubicBezTo>
                <a:cubicBezTo>
                  <a:pt x="34" y="29"/>
                  <a:pt x="36" y="28"/>
                  <a:pt x="35" y="25"/>
                </a:cubicBezTo>
                <a:cubicBezTo>
                  <a:pt x="35" y="24"/>
                  <a:pt x="35" y="22"/>
                  <a:pt x="36" y="20"/>
                </a:cubicBezTo>
                <a:cubicBezTo>
                  <a:pt x="34" y="20"/>
                  <a:pt x="31" y="14"/>
                  <a:pt x="29" y="14"/>
                </a:cubicBezTo>
                <a:cubicBezTo>
                  <a:pt x="27" y="14"/>
                  <a:pt x="24" y="12"/>
                  <a:pt x="25" y="9"/>
                </a:cubicBezTo>
                <a:cubicBezTo>
                  <a:pt x="25" y="6"/>
                  <a:pt x="20" y="5"/>
                  <a:pt x="17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3" y="2"/>
                  <a:pt x="12" y="3"/>
                  <a:pt x="11" y="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3940175" y="4208462"/>
            <a:ext cx="103187" cy="127000"/>
          </a:xfrm>
          <a:custGeom>
            <a:avLst/>
            <a:gdLst/>
            <a:ahLst/>
            <a:cxnLst/>
            <a:rect l="l" t="t" r="r" b="b"/>
            <a:pathLst>
              <a:path w="25" h="31" extrusionOk="0">
                <a:moveTo>
                  <a:pt x="1" y="13"/>
                </a:moveTo>
                <a:cubicBezTo>
                  <a:pt x="3" y="17"/>
                  <a:pt x="3" y="23"/>
                  <a:pt x="2" y="24"/>
                </a:cubicBezTo>
                <a:cubicBezTo>
                  <a:pt x="2" y="25"/>
                  <a:pt x="1" y="26"/>
                  <a:pt x="0" y="28"/>
                </a:cubicBezTo>
                <a:cubicBezTo>
                  <a:pt x="1" y="29"/>
                  <a:pt x="3" y="30"/>
                  <a:pt x="7" y="29"/>
                </a:cubicBezTo>
                <a:cubicBezTo>
                  <a:pt x="12" y="28"/>
                  <a:pt x="14" y="31"/>
                  <a:pt x="16" y="26"/>
                </a:cubicBezTo>
                <a:cubicBezTo>
                  <a:pt x="17" y="22"/>
                  <a:pt x="22" y="16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11"/>
                  <a:pt x="16" y="3"/>
                  <a:pt x="11" y="2"/>
                </a:cubicBezTo>
                <a:cubicBezTo>
                  <a:pt x="9" y="2"/>
                  <a:pt x="7" y="1"/>
                  <a:pt x="4" y="0"/>
                </a:cubicBezTo>
                <a:cubicBezTo>
                  <a:pt x="4" y="2"/>
                  <a:pt x="3" y="4"/>
                  <a:pt x="3" y="4"/>
                </a:cubicBezTo>
                <a:cubicBezTo>
                  <a:pt x="1" y="5"/>
                  <a:pt x="0" y="10"/>
                  <a:pt x="1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2924175" y="3605212"/>
            <a:ext cx="355600" cy="122237"/>
          </a:xfrm>
          <a:custGeom>
            <a:avLst/>
            <a:gdLst/>
            <a:ahLst/>
            <a:cxnLst/>
            <a:rect l="l" t="t" r="r" b="b"/>
            <a:pathLst>
              <a:path w="86" h="30" extrusionOk="0">
                <a:moveTo>
                  <a:pt x="69" y="19"/>
                </a:moveTo>
                <a:cubicBezTo>
                  <a:pt x="64" y="19"/>
                  <a:pt x="47" y="7"/>
                  <a:pt x="31" y="3"/>
                </a:cubicBezTo>
                <a:cubicBezTo>
                  <a:pt x="14" y="0"/>
                  <a:pt x="0" y="11"/>
                  <a:pt x="2" y="13"/>
                </a:cubicBezTo>
                <a:cubicBezTo>
                  <a:pt x="4" y="16"/>
                  <a:pt x="12" y="10"/>
                  <a:pt x="16" y="7"/>
                </a:cubicBezTo>
                <a:cubicBezTo>
                  <a:pt x="20" y="4"/>
                  <a:pt x="23" y="8"/>
                  <a:pt x="24" y="10"/>
                </a:cubicBezTo>
                <a:cubicBezTo>
                  <a:pt x="24" y="12"/>
                  <a:pt x="29" y="13"/>
                  <a:pt x="37" y="13"/>
                </a:cubicBezTo>
                <a:cubicBezTo>
                  <a:pt x="46" y="13"/>
                  <a:pt x="47" y="20"/>
                  <a:pt x="54" y="22"/>
                </a:cubicBezTo>
                <a:cubicBezTo>
                  <a:pt x="62" y="24"/>
                  <a:pt x="54" y="27"/>
                  <a:pt x="58" y="28"/>
                </a:cubicBezTo>
                <a:cubicBezTo>
                  <a:pt x="62" y="30"/>
                  <a:pt x="83" y="30"/>
                  <a:pt x="84" y="28"/>
                </a:cubicBezTo>
                <a:cubicBezTo>
                  <a:pt x="86" y="26"/>
                  <a:pt x="75" y="19"/>
                  <a:pt x="69" y="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3125787" y="3768725"/>
            <a:ext cx="82550" cy="41275"/>
          </a:xfrm>
          <a:custGeom>
            <a:avLst/>
            <a:gdLst/>
            <a:ahLst/>
            <a:cxnLst/>
            <a:rect l="l" t="t" r="r" b="b"/>
            <a:pathLst>
              <a:path w="20" h="10" extrusionOk="0">
                <a:moveTo>
                  <a:pt x="2" y="3"/>
                </a:moveTo>
                <a:cubicBezTo>
                  <a:pt x="4" y="6"/>
                  <a:pt x="17" y="10"/>
                  <a:pt x="19" y="6"/>
                </a:cubicBezTo>
                <a:cubicBezTo>
                  <a:pt x="20" y="3"/>
                  <a:pt x="0" y="0"/>
                  <a:pt x="2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3502025" y="3765550"/>
            <a:ext cx="74612" cy="41275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3" y="5"/>
                </a:moveTo>
                <a:cubicBezTo>
                  <a:pt x="6" y="10"/>
                  <a:pt x="15" y="7"/>
                  <a:pt x="16" y="5"/>
                </a:cubicBezTo>
                <a:cubicBezTo>
                  <a:pt x="18" y="2"/>
                  <a:pt x="0" y="0"/>
                  <a:pt x="3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3708400" y="6270625"/>
            <a:ext cx="120650" cy="53975"/>
          </a:xfrm>
          <a:custGeom>
            <a:avLst/>
            <a:gdLst/>
            <a:ahLst/>
            <a:cxnLst/>
            <a:rect l="l" t="t" r="r" b="b"/>
            <a:pathLst>
              <a:path w="29" h="13" extrusionOk="0">
                <a:moveTo>
                  <a:pt x="28" y="5"/>
                </a:moveTo>
                <a:cubicBezTo>
                  <a:pt x="25" y="0"/>
                  <a:pt x="12" y="10"/>
                  <a:pt x="15" y="11"/>
                </a:cubicBezTo>
                <a:cubicBezTo>
                  <a:pt x="17" y="13"/>
                  <a:pt x="29" y="8"/>
                  <a:pt x="28" y="5"/>
                </a:cubicBezTo>
                <a:close/>
                <a:moveTo>
                  <a:pt x="13" y="1"/>
                </a:moveTo>
                <a:cubicBezTo>
                  <a:pt x="9" y="0"/>
                  <a:pt x="0" y="8"/>
                  <a:pt x="4" y="10"/>
                </a:cubicBezTo>
                <a:cubicBezTo>
                  <a:pt x="8" y="13"/>
                  <a:pt x="17" y="2"/>
                  <a:pt x="13" y="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2687637" y="4348162"/>
            <a:ext cx="554037" cy="227012"/>
          </a:xfrm>
          <a:custGeom>
            <a:avLst/>
            <a:gdLst/>
            <a:ahLst/>
            <a:cxnLst/>
            <a:rect l="l" t="t" r="r" b="b"/>
            <a:pathLst>
              <a:path w="134" h="55" extrusionOk="0">
                <a:moveTo>
                  <a:pt x="130" y="14"/>
                </a:moveTo>
                <a:cubicBezTo>
                  <a:pt x="127" y="11"/>
                  <a:pt x="125" y="9"/>
                  <a:pt x="124" y="10"/>
                </a:cubicBezTo>
                <a:cubicBezTo>
                  <a:pt x="124" y="11"/>
                  <a:pt x="121" y="11"/>
                  <a:pt x="118" y="10"/>
                </a:cubicBezTo>
                <a:cubicBezTo>
                  <a:pt x="116" y="8"/>
                  <a:pt x="115" y="6"/>
                  <a:pt x="113" y="6"/>
                </a:cubicBezTo>
                <a:cubicBezTo>
                  <a:pt x="112" y="6"/>
                  <a:pt x="106" y="3"/>
                  <a:pt x="103" y="0"/>
                </a:cubicBezTo>
                <a:cubicBezTo>
                  <a:pt x="103" y="1"/>
                  <a:pt x="103" y="1"/>
                  <a:pt x="103" y="2"/>
                </a:cubicBezTo>
                <a:cubicBezTo>
                  <a:pt x="104" y="3"/>
                  <a:pt x="101" y="4"/>
                  <a:pt x="98" y="4"/>
                </a:cubicBezTo>
                <a:cubicBezTo>
                  <a:pt x="95" y="5"/>
                  <a:pt x="95" y="8"/>
                  <a:pt x="95" y="10"/>
                </a:cubicBezTo>
                <a:cubicBezTo>
                  <a:pt x="95" y="13"/>
                  <a:pt x="93" y="13"/>
                  <a:pt x="92" y="15"/>
                </a:cubicBezTo>
                <a:cubicBezTo>
                  <a:pt x="91" y="18"/>
                  <a:pt x="92" y="18"/>
                  <a:pt x="89" y="19"/>
                </a:cubicBezTo>
                <a:cubicBezTo>
                  <a:pt x="87" y="21"/>
                  <a:pt x="86" y="23"/>
                  <a:pt x="88" y="25"/>
                </a:cubicBezTo>
                <a:cubicBezTo>
                  <a:pt x="89" y="27"/>
                  <a:pt x="88" y="29"/>
                  <a:pt x="87" y="30"/>
                </a:cubicBezTo>
                <a:cubicBezTo>
                  <a:pt x="87" y="32"/>
                  <a:pt x="89" y="32"/>
                  <a:pt x="92" y="34"/>
                </a:cubicBezTo>
                <a:cubicBezTo>
                  <a:pt x="94" y="37"/>
                  <a:pt x="95" y="33"/>
                  <a:pt x="96" y="35"/>
                </a:cubicBezTo>
                <a:cubicBezTo>
                  <a:pt x="97" y="37"/>
                  <a:pt x="95" y="40"/>
                  <a:pt x="92" y="40"/>
                </a:cubicBezTo>
                <a:cubicBezTo>
                  <a:pt x="92" y="40"/>
                  <a:pt x="92" y="40"/>
                  <a:pt x="92" y="40"/>
                </a:cubicBezTo>
                <a:cubicBezTo>
                  <a:pt x="93" y="42"/>
                  <a:pt x="94" y="44"/>
                  <a:pt x="93" y="45"/>
                </a:cubicBezTo>
                <a:cubicBezTo>
                  <a:pt x="92" y="46"/>
                  <a:pt x="91" y="46"/>
                  <a:pt x="93" y="49"/>
                </a:cubicBezTo>
                <a:cubicBezTo>
                  <a:pt x="95" y="51"/>
                  <a:pt x="97" y="47"/>
                  <a:pt x="99" y="50"/>
                </a:cubicBezTo>
                <a:cubicBezTo>
                  <a:pt x="101" y="53"/>
                  <a:pt x="103" y="55"/>
                  <a:pt x="105" y="50"/>
                </a:cubicBezTo>
                <a:cubicBezTo>
                  <a:pt x="107" y="45"/>
                  <a:pt x="109" y="38"/>
                  <a:pt x="112" y="37"/>
                </a:cubicBezTo>
                <a:cubicBezTo>
                  <a:pt x="116" y="36"/>
                  <a:pt x="124" y="34"/>
                  <a:pt x="128" y="29"/>
                </a:cubicBezTo>
                <a:cubicBezTo>
                  <a:pt x="132" y="23"/>
                  <a:pt x="130" y="22"/>
                  <a:pt x="132" y="20"/>
                </a:cubicBezTo>
                <a:cubicBezTo>
                  <a:pt x="134" y="19"/>
                  <a:pt x="133" y="18"/>
                  <a:pt x="130" y="14"/>
                </a:cubicBezTo>
                <a:close/>
                <a:moveTo>
                  <a:pt x="3" y="12"/>
                </a:moveTo>
                <a:cubicBezTo>
                  <a:pt x="0" y="17"/>
                  <a:pt x="7" y="22"/>
                  <a:pt x="8" y="20"/>
                </a:cubicBezTo>
                <a:cubicBezTo>
                  <a:pt x="10" y="17"/>
                  <a:pt x="7" y="7"/>
                  <a:pt x="3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3328987" y="604837"/>
            <a:ext cx="2033587" cy="1512887"/>
          </a:xfrm>
          <a:custGeom>
            <a:avLst/>
            <a:gdLst/>
            <a:ahLst/>
            <a:cxnLst/>
            <a:rect l="l" t="t" r="r" b="b"/>
            <a:pathLst>
              <a:path w="492" h="368" extrusionOk="0">
                <a:moveTo>
                  <a:pt x="465" y="34"/>
                </a:moveTo>
                <a:cubicBezTo>
                  <a:pt x="456" y="34"/>
                  <a:pt x="449" y="36"/>
                  <a:pt x="448" y="42"/>
                </a:cubicBezTo>
                <a:cubicBezTo>
                  <a:pt x="448" y="48"/>
                  <a:pt x="437" y="41"/>
                  <a:pt x="432" y="43"/>
                </a:cubicBezTo>
                <a:cubicBezTo>
                  <a:pt x="427" y="45"/>
                  <a:pt x="430" y="38"/>
                  <a:pt x="425" y="40"/>
                </a:cubicBezTo>
                <a:cubicBezTo>
                  <a:pt x="420" y="42"/>
                  <a:pt x="415" y="48"/>
                  <a:pt x="409" y="51"/>
                </a:cubicBezTo>
                <a:cubicBezTo>
                  <a:pt x="403" y="53"/>
                  <a:pt x="399" y="59"/>
                  <a:pt x="396" y="59"/>
                </a:cubicBezTo>
                <a:cubicBezTo>
                  <a:pt x="392" y="60"/>
                  <a:pt x="403" y="48"/>
                  <a:pt x="409" y="43"/>
                </a:cubicBezTo>
                <a:cubicBezTo>
                  <a:pt x="415" y="37"/>
                  <a:pt x="412" y="30"/>
                  <a:pt x="404" y="31"/>
                </a:cubicBezTo>
                <a:cubicBezTo>
                  <a:pt x="396" y="32"/>
                  <a:pt x="398" y="37"/>
                  <a:pt x="394" y="37"/>
                </a:cubicBezTo>
                <a:cubicBezTo>
                  <a:pt x="389" y="38"/>
                  <a:pt x="369" y="49"/>
                  <a:pt x="368" y="46"/>
                </a:cubicBezTo>
                <a:cubicBezTo>
                  <a:pt x="367" y="42"/>
                  <a:pt x="385" y="37"/>
                  <a:pt x="385" y="35"/>
                </a:cubicBezTo>
                <a:cubicBezTo>
                  <a:pt x="384" y="33"/>
                  <a:pt x="362" y="33"/>
                  <a:pt x="352" y="34"/>
                </a:cubicBezTo>
                <a:cubicBezTo>
                  <a:pt x="342" y="36"/>
                  <a:pt x="325" y="41"/>
                  <a:pt x="324" y="38"/>
                </a:cubicBezTo>
                <a:cubicBezTo>
                  <a:pt x="324" y="36"/>
                  <a:pt x="345" y="32"/>
                  <a:pt x="355" y="30"/>
                </a:cubicBezTo>
                <a:cubicBezTo>
                  <a:pt x="366" y="29"/>
                  <a:pt x="385" y="31"/>
                  <a:pt x="393" y="28"/>
                </a:cubicBezTo>
                <a:cubicBezTo>
                  <a:pt x="401" y="24"/>
                  <a:pt x="413" y="24"/>
                  <a:pt x="415" y="22"/>
                </a:cubicBezTo>
                <a:cubicBezTo>
                  <a:pt x="418" y="19"/>
                  <a:pt x="406" y="15"/>
                  <a:pt x="400" y="16"/>
                </a:cubicBezTo>
                <a:cubicBezTo>
                  <a:pt x="395" y="16"/>
                  <a:pt x="389" y="15"/>
                  <a:pt x="389" y="12"/>
                </a:cubicBezTo>
                <a:cubicBezTo>
                  <a:pt x="390" y="9"/>
                  <a:pt x="381" y="9"/>
                  <a:pt x="380" y="7"/>
                </a:cubicBezTo>
                <a:cubicBezTo>
                  <a:pt x="379" y="4"/>
                  <a:pt x="361" y="6"/>
                  <a:pt x="357" y="4"/>
                </a:cubicBezTo>
                <a:cubicBezTo>
                  <a:pt x="353" y="1"/>
                  <a:pt x="342" y="0"/>
                  <a:pt x="333" y="1"/>
                </a:cubicBezTo>
                <a:cubicBezTo>
                  <a:pt x="323" y="2"/>
                  <a:pt x="304" y="1"/>
                  <a:pt x="299" y="2"/>
                </a:cubicBezTo>
                <a:cubicBezTo>
                  <a:pt x="295" y="2"/>
                  <a:pt x="292" y="4"/>
                  <a:pt x="288" y="4"/>
                </a:cubicBezTo>
                <a:cubicBezTo>
                  <a:pt x="284" y="3"/>
                  <a:pt x="277" y="5"/>
                  <a:pt x="280" y="8"/>
                </a:cubicBezTo>
                <a:cubicBezTo>
                  <a:pt x="284" y="12"/>
                  <a:pt x="273" y="14"/>
                  <a:pt x="274" y="11"/>
                </a:cubicBezTo>
                <a:cubicBezTo>
                  <a:pt x="275" y="7"/>
                  <a:pt x="265" y="5"/>
                  <a:pt x="262" y="8"/>
                </a:cubicBezTo>
                <a:cubicBezTo>
                  <a:pt x="258" y="11"/>
                  <a:pt x="242" y="5"/>
                  <a:pt x="240" y="8"/>
                </a:cubicBezTo>
                <a:cubicBezTo>
                  <a:pt x="237" y="11"/>
                  <a:pt x="219" y="10"/>
                  <a:pt x="213" y="11"/>
                </a:cubicBezTo>
                <a:cubicBezTo>
                  <a:pt x="208" y="12"/>
                  <a:pt x="222" y="16"/>
                  <a:pt x="221" y="18"/>
                </a:cubicBezTo>
                <a:cubicBezTo>
                  <a:pt x="221" y="21"/>
                  <a:pt x="203" y="18"/>
                  <a:pt x="207" y="23"/>
                </a:cubicBezTo>
                <a:cubicBezTo>
                  <a:pt x="211" y="27"/>
                  <a:pt x="222" y="30"/>
                  <a:pt x="228" y="36"/>
                </a:cubicBezTo>
                <a:cubicBezTo>
                  <a:pt x="233" y="41"/>
                  <a:pt x="223" y="38"/>
                  <a:pt x="217" y="34"/>
                </a:cubicBezTo>
                <a:cubicBezTo>
                  <a:pt x="211" y="30"/>
                  <a:pt x="203" y="31"/>
                  <a:pt x="199" y="27"/>
                </a:cubicBezTo>
                <a:cubicBezTo>
                  <a:pt x="195" y="23"/>
                  <a:pt x="181" y="20"/>
                  <a:pt x="178" y="22"/>
                </a:cubicBezTo>
                <a:cubicBezTo>
                  <a:pt x="173" y="25"/>
                  <a:pt x="187" y="30"/>
                  <a:pt x="187" y="33"/>
                </a:cubicBezTo>
                <a:cubicBezTo>
                  <a:pt x="187" y="37"/>
                  <a:pt x="178" y="33"/>
                  <a:pt x="176" y="34"/>
                </a:cubicBezTo>
                <a:cubicBezTo>
                  <a:pt x="174" y="35"/>
                  <a:pt x="166" y="26"/>
                  <a:pt x="161" y="26"/>
                </a:cubicBezTo>
                <a:cubicBezTo>
                  <a:pt x="157" y="26"/>
                  <a:pt x="161" y="30"/>
                  <a:pt x="161" y="36"/>
                </a:cubicBezTo>
                <a:cubicBezTo>
                  <a:pt x="161" y="42"/>
                  <a:pt x="151" y="46"/>
                  <a:pt x="154" y="42"/>
                </a:cubicBezTo>
                <a:cubicBezTo>
                  <a:pt x="157" y="37"/>
                  <a:pt x="155" y="27"/>
                  <a:pt x="150" y="25"/>
                </a:cubicBezTo>
                <a:cubicBezTo>
                  <a:pt x="145" y="23"/>
                  <a:pt x="132" y="29"/>
                  <a:pt x="125" y="29"/>
                </a:cubicBezTo>
                <a:cubicBezTo>
                  <a:pt x="119" y="29"/>
                  <a:pt x="110" y="31"/>
                  <a:pt x="116" y="34"/>
                </a:cubicBezTo>
                <a:cubicBezTo>
                  <a:pt x="121" y="37"/>
                  <a:pt x="115" y="39"/>
                  <a:pt x="110" y="36"/>
                </a:cubicBezTo>
                <a:cubicBezTo>
                  <a:pt x="105" y="32"/>
                  <a:pt x="89" y="36"/>
                  <a:pt x="92" y="38"/>
                </a:cubicBezTo>
                <a:cubicBezTo>
                  <a:pt x="96" y="41"/>
                  <a:pt x="97" y="47"/>
                  <a:pt x="95" y="50"/>
                </a:cubicBezTo>
                <a:cubicBezTo>
                  <a:pt x="92" y="53"/>
                  <a:pt x="86" y="47"/>
                  <a:pt x="79" y="48"/>
                </a:cubicBezTo>
                <a:cubicBezTo>
                  <a:pt x="73" y="48"/>
                  <a:pt x="41" y="64"/>
                  <a:pt x="43" y="68"/>
                </a:cubicBezTo>
                <a:cubicBezTo>
                  <a:pt x="45" y="72"/>
                  <a:pt x="58" y="68"/>
                  <a:pt x="62" y="71"/>
                </a:cubicBezTo>
                <a:cubicBezTo>
                  <a:pt x="67" y="73"/>
                  <a:pt x="61" y="82"/>
                  <a:pt x="56" y="86"/>
                </a:cubicBezTo>
                <a:cubicBezTo>
                  <a:pt x="51" y="89"/>
                  <a:pt x="31" y="86"/>
                  <a:pt x="31" y="90"/>
                </a:cubicBezTo>
                <a:cubicBezTo>
                  <a:pt x="30" y="94"/>
                  <a:pt x="0" y="95"/>
                  <a:pt x="0" y="102"/>
                </a:cubicBezTo>
                <a:cubicBezTo>
                  <a:pt x="0" y="105"/>
                  <a:pt x="1" y="107"/>
                  <a:pt x="5" y="108"/>
                </a:cubicBezTo>
                <a:cubicBezTo>
                  <a:pt x="9" y="109"/>
                  <a:pt x="14" y="107"/>
                  <a:pt x="18" y="112"/>
                </a:cubicBezTo>
                <a:cubicBezTo>
                  <a:pt x="22" y="116"/>
                  <a:pt x="33" y="116"/>
                  <a:pt x="40" y="113"/>
                </a:cubicBezTo>
                <a:cubicBezTo>
                  <a:pt x="47" y="110"/>
                  <a:pt x="53" y="114"/>
                  <a:pt x="52" y="118"/>
                </a:cubicBezTo>
                <a:cubicBezTo>
                  <a:pt x="52" y="122"/>
                  <a:pt x="36" y="116"/>
                  <a:pt x="31" y="120"/>
                </a:cubicBezTo>
                <a:cubicBezTo>
                  <a:pt x="26" y="123"/>
                  <a:pt x="10" y="120"/>
                  <a:pt x="11" y="123"/>
                </a:cubicBezTo>
                <a:cubicBezTo>
                  <a:pt x="12" y="127"/>
                  <a:pt x="19" y="126"/>
                  <a:pt x="26" y="127"/>
                </a:cubicBezTo>
                <a:cubicBezTo>
                  <a:pt x="32" y="128"/>
                  <a:pt x="26" y="131"/>
                  <a:pt x="26" y="134"/>
                </a:cubicBezTo>
                <a:cubicBezTo>
                  <a:pt x="26" y="136"/>
                  <a:pt x="29" y="136"/>
                  <a:pt x="35" y="139"/>
                </a:cubicBezTo>
                <a:cubicBezTo>
                  <a:pt x="42" y="142"/>
                  <a:pt x="52" y="144"/>
                  <a:pt x="48" y="140"/>
                </a:cubicBezTo>
                <a:cubicBezTo>
                  <a:pt x="45" y="137"/>
                  <a:pt x="55" y="137"/>
                  <a:pt x="57" y="139"/>
                </a:cubicBezTo>
                <a:cubicBezTo>
                  <a:pt x="58" y="141"/>
                  <a:pt x="63" y="136"/>
                  <a:pt x="67" y="137"/>
                </a:cubicBezTo>
                <a:cubicBezTo>
                  <a:pt x="72" y="139"/>
                  <a:pt x="73" y="133"/>
                  <a:pt x="77" y="135"/>
                </a:cubicBezTo>
                <a:cubicBezTo>
                  <a:pt x="81" y="138"/>
                  <a:pt x="97" y="139"/>
                  <a:pt x="103" y="142"/>
                </a:cubicBezTo>
                <a:cubicBezTo>
                  <a:pt x="109" y="145"/>
                  <a:pt x="116" y="146"/>
                  <a:pt x="116" y="151"/>
                </a:cubicBezTo>
                <a:cubicBezTo>
                  <a:pt x="115" y="155"/>
                  <a:pt x="121" y="159"/>
                  <a:pt x="127" y="161"/>
                </a:cubicBezTo>
                <a:cubicBezTo>
                  <a:pt x="133" y="164"/>
                  <a:pt x="135" y="170"/>
                  <a:pt x="134" y="174"/>
                </a:cubicBezTo>
                <a:cubicBezTo>
                  <a:pt x="134" y="178"/>
                  <a:pt x="141" y="181"/>
                  <a:pt x="140" y="183"/>
                </a:cubicBezTo>
                <a:cubicBezTo>
                  <a:pt x="139" y="185"/>
                  <a:pt x="140" y="188"/>
                  <a:pt x="144" y="192"/>
                </a:cubicBezTo>
                <a:cubicBezTo>
                  <a:pt x="148" y="195"/>
                  <a:pt x="137" y="198"/>
                  <a:pt x="140" y="202"/>
                </a:cubicBezTo>
                <a:cubicBezTo>
                  <a:pt x="143" y="205"/>
                  <a:pt x="136" y="211"/>
                  <a:pt x="144" y="212"/>
                </a:cubicBezTo>
                <a:cubicBezTo>
                  <a:pt x="151" y="214"/>
                  <a:pt x="150" y="207"/>
                  <a:pt x="156" y="207"/>
                </a:cubicBezTo>
                <a:cubicBezTo>
                  <a:pt x="162" y="207"/>
                  <a:pt x="156" y="212"/>
                  <a:pt x="159" y="215"/>
                </a:cubicBezTo>
                <a:cubicBezTo>
                  <a:pt x="162" y="218"/>
                  <a:pt x="168" y="218"/>
                  <a:pt x="174" y="223"/>
                </a:cubicBezTo>
                <a:cubicBezTo>
                  <a:pt x="180" y="228"/>
                  <a:pt x="176" y="230"/>
                  <a:pt x="171" y="226"/>
                </a:cubicBezTo>
                <a:cubicBezTo>
                  <a:pt x="165" y="222"/>
                  <a:pt x="150" y="223"/>
                  <a:pt x="150" y="224"/>
                </a:cubicBezTo>
                <a:cubicBezTo>
                  <a:pt x="150" y="226"/>
                  <a:pt x="167" y="236"/>
                  <a:pt x="171" y="234"/>
                </a:cubicBezTo>
                <a:cubicBezTo>
                  <a:pt x="175" y="233"/>
                  <a:pt x="181" y="240"/>
                  <a:pt x="178" y="243"/>
                </a:cubicBezTo>
                <a:cubicBezTo>
                  <a:pt x="176" y="245"/>
                  <a:pt x="177" y="251"/>
                  <a:pt x="177" y="254"/>
                </a:cubicBezTo>
                <a:cubicBezTo>
                  <a:pt x="176" y="257"/>
                  <a:pt x="170" y="254"/>
                  <a:pt x="166" y="254"/>
                </a:cubicBezTo>
                <a:cubicBezTo>
                  <a:pt x="163" y="255"/>
                  <a:pt x="160" y="256"/>
                  <a:pt x="160" y="260"/>
                </a:cubicBezTo>
                <a:cubicBezTo>
                  <a:pt x="160" y="264"/>
                  <a:pt x="154" y="267"/>
                  <a:pt x="153" y="272"/>
                </a:cubicBezTo>
                <a:cubicBezTo>
                  <a:pt x="153" y="277"/>
                  <a:pt x="158" y="277"/>
                  <a:pt x="161" y="279"/>
                </a:cubicBezTo>
                <a:cubicBezTo>
                  <a:pt x="164" y="281"/>
                  <a:pt x="155" y="282"/>
                  <a:pt x="155" y="286"/>
                </a:cubicBezTo>
                <a:cubicBezTo>
                  <a:pt x="155" y="290"/>
                  <a:pt x="163" y="296"/>
                  <a:pt x="166" y="298"/>
                </a:cubicBezTo>
                <a:cubicBezTo>
                  <a:pt x="169" y="299"/>
                  <a:pt x="166" y="307"/>
                  <a:pt x="168" y="311"/>
                </a:cubicBezTo>
                <a:cubicBezTo>
                  <a:pt x="169" y="315"/>
                  <a:pt x="173" y="310"/>
                  <a:pt x="172" y="316"/>
                </a:cubicBezTo>
                <a:cubicBezTo>
                  <a:pt x="172" y="321"/>
                  <a:pt x="176" y="321"/>
                  <a:pt x="176" y="324"/>
                </a:cubicBezTo>
                <a:cubicBezTo>
                  <a:pt x="177" y="327"/>
                  <a:pt x="184" y="326"/>
                  <a:pt x="183" y="331"/>
                </a:cubicBezTo>
                <a:cubicBezTo>
                  <a:pt x="181" y="335"/>
                  <a:pt x="185" y="338"/>
                  <a:pt x="186" y="340"/>
                </a:cubicBezTo>
                <a:cubicBezTo>
                  <a:pt x="188" y="343"/>
                  <a:pt x="194" y="347"/>
                  <a:pt x="195" y="350"/>
                </a:cubicBezTo>
                <a:cubicBezTo>
                  <a:pt x="197" y="353"/>
                  <a:pt x="200" y="357"/>
                  <a:pt x="204" y="356"/>
                </a:cubicBezTo>
                <a:cubicBezTo>
                  <a:pt x="209" y="355"/>
                  <a:pt x="209" y="359"/>
                  <a:pt x="212" y="358"/>
                </a:cubicBezTo>
                <a:cubicBezTo>
                  <a:pt x="216" y="358"/>
                  <a:pt x="221" y="360"/>
                  <a:pt x="222" y="362"/>
                </a:cubicBezTo>
                <a:cubicBezTo>
                  <a:pt x="223" y="365"/>
                  <a:pt x="233" y="367"/>
                  <a:pt x="236" y="368"/>
                </a:cubicBezTo>
                <a:cubicBezTo>
                  <a:pt x="239" y="368"/>
                  <a:pt x="239" y="363"/>
                  <a:pt x="242" y="362"/>
                </a:cubicBezTo>
                <a:cubicBezTo>
                  <a:pt x="244" y="360"/>
                  <a:pt x="243" y="350"/>
                  <a:pt x="246" y="349"/>
                </a:cubicBezTo>
                <a:cubicBezTo>
                  <a:pt x="248" y="348"/>
                  <a:pt x="247" y="337"/>
                  <a:pt x="245" y="336"/>
                </a:cubicBezTo>
                <a:cubicBezTo>
                  <a:pt x="243" y="335"/>
                  <a:pt x="244" y="332"/>
                  <a:pt x="249" y="332"/>
                </a:cubicBezTo>
                <a:cubicBezTo>
                  <a:pt x="255" y="333"/>
                  <a:pt x="253" y="328"/>
                  <a:pt x="255" y="327"/>
                </a:cubicBezTo>
                <a:cubicBezTo>
                  <a:pt x="258" y="326"/>
                  <a:pt x="257" y="321"/>
                  <a:pt x="259" y="321"/>
                </a:cubicBezTo>
                <a:cubicBezTo>
                  <a:pt x="261" y="320"/>
                  <a:pt x="260" y="317"/>
                  <a:pt x="259" y="315"/>
                </a:cubicBezTo>
                <a:cubicBezTo>
                  <a:pt x="257" y="313"/>
                  <a:pt x="259" y="312"/>
                  <a:pt x="262" y="311"/>
                </a:cubicBezTo>
                <a:cubicBezTo>
                  <a:pt x="265" y="311"/>
                  <a:pt x="264" y="307"/>
                  <a:pt x="260" y="305"/>
                </a:cubicBezTo>
                <a:cubicBezTo>
                  <a:pt x="257" y="304"/>
                  <a:pt x="258" y="300"/>
                  <a:pt x="262" y="302"/>
                </a:cubicBezTo>
                <a:cubicBezTo>
                  <a:pt x="265" y="305"/>
                  <a:pt x="268" y="303"/>
                  <a:pt x="266" y="300"/>
                </a:cubicBezTo>
                <a:cubicBezTo>
                  <a:pt x="264" y="297"/>
                  <a:pt x="269" y="296"/>
                  <a:pt x="274" y="295"/>
                </a:cubicBezTo>
                <a:cubicBezTo>
                  <a:pt x="279" y="295"/>
                  <a:pt x="281" y="292"/>
                  <a:pt x="280" y="288"/>
                </a:cubicBezTo>
                <a:cubicBezTo>
                  <a:pt x="279" y="285"/>
                  <a:pt x="286" y="285"/>
                  <a:pt x="284" y="288"/>
                </a:cubicBezTo>
                <a:cubicBezTo>
                  <a:pt x="283" y="291"/>
                  <a:pt x="284" y="295"/>
                  <a:pt x="286" y="292"/>
                </a:cubicBezTo>
                <a:cubicBezTo>
                  <a:pt x="288" y="290"/>
                  <a:pt x="293" y="292"/>
                  <a:pt x="301" y="289"/>
                </a:cubicBezTo>
                <a:cubicBezTo>
                  <a:pt x="309" y="287"/>
                  <a:pt x="317" y="280"/>
                  <a:pt x="319" y="274"/>
                </a:cubicBezTo>
                <a:cubicBezTo>
                  <a:pt x="321" y="267"/>
                  <a:pt x="330" y="268"/>
                  <a:pt x="329" y="264"/>
                </a:cubicBezTo>
                <a:cubicBezTo>
                  <a:pt x="328" y="260"/>
                  <a:pt x="330" y="258"/>
                  <a:pt x="336" y="261"/>
                </a:cubicBezTo>
                <a:cubicBezTo>
                  <a:pt x="342" y="264"/>
                  <a:pt x="338" y="259"/>
                  <a:pt x="344" y="259"/>
                </a:cubicBezTo>
                <a:cubicBezTo>
                  <a:pt x="351" y="259"/>
                  <a:pt x="350" y="256"/>
                  <a:pt x="356" y="256"/>
                </a:cubicBezTo>
                <a:cubicBezTo>
                  <a:pt x="363" y="256"/>
                  <a:pt x="379" y="253"/>
                  <a:pt x="385" y="248"/>
                </a:cubicBezTo>
                <a:cubicBezTo>
                  <a:pt x="391" y="244"/>
                  <a:pt x="403" y="240"/>
                  <a:pt x="408" y="237"/>
                </a:cubicBezTo>
                <a:cubicBezTo>
                  <a:pt x="413" y="233"/>
                  <a:pt x="414" y="231"/>
                  <a:pt x="411" y="232"/>
                </a:cubicBezTo>
                <a:cubicBezTo>
                  <a:pt x="408" y="234"/>
                  <a:pt x="401" y="234"/>
                  <a:pt x="397" y="233"/>
                </a:cubicBezTo>
                <a:cubicBezTo>
                  <a:pt x="392" y="232"/>
                  <a:pt x="384" y="228"/>
                  <a:pt x="379" y="231"/>
                </a:cubicBezTo>
                <a:cubicBezTo>
                  <a:pt x="373" y="234"/>
                  <a:pt x="377" y="227"/>
                  <a:pt x="381" y="226"/>
                </a:cubicBezTo>
                <a:cubicBezTo>
                  <a:pt x="386" y="225"/>
                  <a:pt x="384" y="223"/>
                  <a:pt x="383" y="218"/>
                </a:cubicBezTo>
                <a:cubicBezTo>
                  <a:pt x="381" y="213"/>
                  <a:pt x="390" y="217"/>
                  <a:pt x="394" y="222"/>
                </a:cubicBezTo>
                <a:cubicBezTo>
                  <a:pt x="398" y="227"/>
                  <a:pt x="405" y="230"/>
                  <a:pt x="412" y="228"/>
                </a:cubicBezTo>
                <a:cubicBezTo>
                  <a:pt x="418" y="226"/>
                  <a:pt x="412" y="221"/>
                  <a:pt x="414" y="217"/>
                </a:cubicBezTo>
                <a:cubicBezTo>
                  <a:pt x="417" y="214"/>
                  <a:pt x="395" y="203"/>
                  <a:pt x="393" y="199"/>
                </a:cubicBezTo>
                <a:cubicBezTo>
                  <a:pt x="392" y="195"/>
                  <a:pt x="399" y="198"/>
                  <a:pt x="405" y="200"/>
                </a:cubicBezTo>
                <a:cubicBezTo>
                  <a:pt x="412" y="203"/>
                  <a:pt x="413" y="195"/>
                  <a:pt x="413" y="192"/>
                </a:cubicBezTo>
                <a:cubicBezTo>
                  <a:pt x="413" y="188"/>
                  <a:pt x="400" y="188"/>
                  <a:pt x="394" y="192"/>
                </a:cubicBezTo>
                <a:cubicBezTo>
                  <a:pt x="388" y="195"/>
                  <a:pt x="382" y="187"/>
                  <a:pt x="390" y="186"/>
                </a:cubicBezTo>
                <a:cubicBezTo>
                  <a:pt x="398" y="185"/>
                  <a:pt x="391" y="182"/>
                  <a:pt x="393" y="180"/>
                </a:cubicBezTo>
                <a:cubicBezTo>
                  <a:pt x="396" y="177"/>
                  <a:pt x="406" y="187"/>
                  <a:pt x="411" y="185"/>
                </a:cubicBezTo>
                <a:cubicBezTo>
                  <a:pt x="416" y="183"/>
                  <a:pt x="420" y="185"/>
                  <a:pt x="425" y="182"/>
                </a:cubicBezTo>
                <a:cubicBezTo>
                  <a:pt x="429" y="178"/>
                  <a:pt x="417" y="175"/>
                  <a:pt x="414" y="172"/>
                </a:cubicBezTo>
                <a:cubicBezTo>
                  <a:pt x="411" y="168"/>
                  <a:pt x="427" y="170"/>
                  <a:pt x="432" y="170"/>
                </a:cubicBezTo>
                <a:cubicBezTo>
                  <a:pt x="437" y="170"/>
                  <a:pt x="438" y="163"/>
                  <a:pt x="434" y="164"/>
                </a:cubicBezTo>
                <a:cubicBezTo>
                  <a:pt x="430" y="166"/>
                  <a:pt x="417" y="160"/>
                  <a:pt x="419" y="155"/>
                </a:cubicBezTo>
                <a:cubicBezTo>
                  <a:pt x="422" y="151"/>
                  <a:pt x="427" y="156"/>
                  <a:pt x="433" y="153"/>
                </a:cubicBezTo>
                <a:cubicBezTo>
                  <a:pt x="439" y="150"/>
                  <a:pt x="434" y="138"/>
                  <a:pt x="430" y="138"/>
                </a:cubicBezTo>
                <a:cubicBezTo>
                  <a:pt x="425" y="138"/>
                  <a:pt x="415" y="137"/>
                  <a:pt x="415" y="135"/>
                </a:cubicBezTo>
                <a:cubicBezTo>
                  <a:pt x="415" y="133"/>
                  <a:pt x="407" y="131"/>
                  <a:pt x="409" y="129"/>
                </a:cubicBezTo>
                <a:cubicBezTo>
                  <a:pt x="412" y="126"/>
                  <a:pt x="415" y="131"/>
                  <a:pt x="420" y="127"/>
                </a:cubicBezTo>
                <a:cubicBezTo>
                  <a:pt x="426" y="123"/>
                  <a:pt x="437" y="128"/>
                  <a:pt x="442" y="127"/>
                </a:cubicBezTo>
                <a:cubicBezTo>
                  <a:pt x="447" y="126"/>
                  <a:pt x="440" y="117"/>
                  <a:pt x="437" y="119"/>
                </a:cubicBezTo>
                <a:cubicBezTo>
                  <a:pt x="434" y="120"/>
                  <a:pt x="425" y="121"/>
                  <a:pt x="424" y="116"/>
                </a:cubicBezTo>
                <a:cubicBezTo>
                  <a:pt x="423" y="111"/>
                  <a:pt x="433" y="116"/>
                  <a:pt x="435" y="113"/>
                </a:cubicBezTo>
                <a:cubicBezTo>
                  <a:pt x="437" y="111"/>
                  <a:pt x="421" y="105"/>
                  <a:pt x="419" y="110"/>
                </a:cubicBezTo>
                <a:cubicBezTo>
                  <a:pt x="416" y="115"/>
                  <a:pt x="408" y="113"/>
                  <a:pt x="412" y="110"/>
                </a:cubicBezTo>
                <a:cubicBezTo>
                  <a:pt x="417" y="107"/>
                  <a:pt x="418" y="99"/>
                  <a:pt x="417" y="95"/>
                </a:cubicBezTo>
                <a:cubicBezTo>
                  <a:pt x="417" y="91"/>
                  <a:pt x="433" y="91"/>
                  <a:pt x="432" y="84"/>
                </a:cubicBezTo>
                <a:cubicBezTo>
                  <a:pt x="430" y="78"/>
                  <a:pt x="439" y="76"/>
                  <a:pt x="445" y="76"/>
                </a:cubicBezTo>
                <a:cubicBezTo>
                  <a:pt x="450" y="76"/>
                  <a:pt x="445" y="69"/>
                  <a:pt x="439" y="70"/>
                </a:cubicBezTo>
                <a:cubicBezTo>
                  <a:pt x="434" y="71"/>
                  <a:pt x="429" y="76"/>
                  <a:pt x="426" y="74"/>
                </a:cubicBezTo>
                <a:cubicBezTo>
                  <a:pt x="423" y="72"/>
                  <a:pt x="432" y="67"/>
                  <a:pt x="437" y="67"/>
                </a:cubicBezTo>
                <a:cubicBezTo>
                  <a:pt x="442" y="67"/>
                  <a:pt x="453" y="67"/>
                  <a:pt x="457" y="65"/>
                </a:cubicBezTo>
                <a:cubicBezTo>
                  <a:pt x="461" y="62"/>
                  <a:pt x="450" y="60"/>
                  <a:pt x="442" y="61"/>
                </a:cubicBezTo>
                <a:cubicBezTo>
                  <a:pt x="435" y="62"/>
                  <a:pt x="435" y="59"/>
                  <a:pt x="446" y="58"/>
                </a:cubicBezTo>
                <a:cubicBezTo>
                  <a:pt x="458" y="58"/>
                  <a:pt x="456" y="56"/>
                  <a:pt x="464" y="55"/>
                </a:cubicBezTo>
                <a:cubicBezTo>
                  <a:pt x="472" y="54"/>
                  <a:pt x="469" y="51"/>
                  <a:pt x="474" y="50"/>
                </a:cubicBezTo>
                <a:cubicBezTo>
                  <a:pt x="479" y="50"/>
                  <a:pt x="492" y="45"/>
                  <a:pt x="492" y="42"/>
                </a:cubicBezTo>
                <a:cubicBezTo>
                  <a:pt x="492" y="39"/>
                  <a:pt x="474" y="34"/>
                  <a:pt x="465" y="34"/>
                </a:cubicBezTo>
                <a:close/>
                <a:moveTo>
                  <a:pt x="169" y="241"/>
                </a:moveTo>
                <a:cubicBezTo>
                  <a:pt x="169" y="237"/>
                  <a:pt x="164" y="240"/>
                  <a:pt x="162" y="235"/>
                </a:cubicBezTo>
                <a:cubicBezTo>
                  <a:pt x="160" y="231"/>
                  <a:pt x="148" y="229"/>
                  <a:pt x="146" y="232"/>
                </a:cubicBezTo>
                <a:cubicBezTo>
                  <a:pt x="146" y="234"/>
                  <a:pt x="142" y="236"/>
                  <a:pt x="145" y="239"/>
                </a:cubicBezTo>
                <a:cubicBezTo>
                  <a:pt x="148" y="243"/>
                  <a:pt x="150" y="241"/>
                  <a:pt x="154" y="245"/>
                </a:cubicBezTo>
                <a:cubicBezTo>
                  <a:pt x="158" y="248"/>
                  <a:pt x="168" y="245"/>
                  <a:pt x="169" y="24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4489450" y="6399212"/>
            <a:ext cx="84137" cy="61912"/>
          </a:xfrm>
          <a:custGeom>
            <a:avLst/>
            <a:gdLst/>
            <a:ahLst/>
            <a:cxnLst/>
            <a:rect l="l" t="t" r="r" b="b"/>
            <a:pathLst>
              <a:path w="20" h="15" extrusionOk="0">
                <a:moveTo>
                  <a:pt x="1" y="2"/>
                </a:moveTo>
                <a:cubicBezTo>
                  <a:pt x="1" y="5"/>
                  <a:pt x="5" y="4"/>
                  <a:pt x="8" y="7"/>
                </a:cubicBezTo>
                <a:cubicBezTo>
                  <a:pt x="11" y="9"/>
                  <a:pt x="14" y="15"/>
                  <a:pt x="17" y="10"/>
                </a:cubicBezTo>
                <a:cubicBezTo>
                  <a:pt x="20" y="5"/>
                  <a:pt x="0" y="0"/>
                  <a:pt x="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1042987" y="633412"/>
            <a:ext cx="2963862" cy="2268537"/>
          </a:xfrm>
          <a:custGeom>
            <a:avLst/>
            <a:gdLst/>
            <a:ahLst/>
            <a:cxnLst/>
            <a:rect l="l" t="t" r="r" b="b"/>
            <a:pathLst>
              <a:path w="717" h="552" extrusionOk="0">
                <a:moveTo>
                  <a:pt x="141" y="484"/>
                </a:moveTo>
                <a:cubicBezTo>
                  <a:pt x="139" y="481"/>
                  <a:pt x="133" y="482"/>
                  <a:pt x="132" y="479"/>
                </a:cubicBezTo>
                <a:cubicBezTo>
                  <a:pt x="131" y="477"/>
                  <a:pt x="126" y="469"/>
                  <a:pt x="123" y="469"/>
                </a:cubicBezTo>
                <a:cubicBezTo>
                  <a:pt x="120" y="469"/>
                  <a:pt x="116" y="469"/>
                  <a:pt x="112" y="467"/>
                </a:cubicBezTo>
                <a:cubicBezTo>
                  <a:pt x="109" y="464"/>
                  <a:pt x="106" y="464"/>
                  <a:pt x="104" y="465"/>
                </a:cubicBezTo>
                <a:cubicBezTo>
                  <a:pt x="101" y="467"/>
                  <a:pt x="106" y="467"/>
                  <a:pt x="106" y="469"/>
                </a:cubicBezTo>
                <a:cubicBezTo>
                  <a:pt x="106" y="471"/>
                  <a:pt x="108" y="472"/>
                  <a:pt x="110" y="472"/>
                </a:cubicBezTo>
                <a:cubicBezTo>
                  <a:pt x="112" y="471"/>
                  <a:pt x="113" y="476"/>
                  <a:pt x="115" y="476"/>
                </a:cubicBezTo>
                <a:cubicBezTo>
                  <a:pt x="118" y="476"/>
                  <a:pt x="118" y="479"/>
                  <a:pt x="121" y="479"/>
                </a:cubicBezTo>
                <a:cubicBezTo>
                  <a:pt x="123" y="479"/>
                  <a:pt x="124" y="482"/>
                  <a:pt x="125" y="484"/>
                </a:cubicBezTo>
                <a:cubicBezTo>
                  <a:pt x="126" y="486"/>
                  <a:pt x="129" y="484"/>
                  <a:pt x="129" y="486"/>
                </a:cubicBezTo>
                <a:cubicBezTo>
                  <a:pt x="129" y="487"/>
                  <a:pt x="132" y="488"/>
                  <a:pt x="133" y="490"/>
                </a:cubicBezTo>
                <a:cubicBezTo>
                  <a:pt x="138" y="491"/>
                  <a:pt x="142" y="491"/>
                  <a:pt x="145" y="490"/>
                </a:cubicBezTo>
                <a:cubicBezTo>
                  <a:pt x="146" y="489"/>
                  <a:pt x="146" y="488"/>
                  <a:pt x="146" y="487"/>
                </a:cubicBezTo>
                <a:cubicBezTo>
                  <a:pt x="148" y="485"/>
                  <a:pt x="144" y="486"/>
                  <a:pt x="141" y="484"/>
                </a:cubicBezTo>
                <a:close/>
                <a:moveTo>
                  <a:pt x="135" y="200"/>
                </a:moveTo>
                <a:cubicBezTo>
                  <a:pt x="142" y="202"/>
                  <a:pt x="142" y="213"/>
                  <a:pt x="147" y="213"/>
                </a:cubicBezTo>
                <a:cubicBezTo>
                  <a:pt x="150" y="213"/>
                  <a:pt x="147" y="210"/>
                  <a:pt x="152" y="210"/>
                </a:cubicBezTo>
                <a:cubicBezTo>
                  <a:pt x="157" y="210"/>
                  <a:pt x="156" y="207"/>
                  <a:pt x="160" y="208"/>
                </a:cubicBezTo>
                <a:cubicBezTo>
                  <a:pt x="164" y="208"/>
                  <a:pt x="168" y="206"/>
                  <a:pt x="168" y="201"/>
                </a:cubicBezTo>
                <a:cubicBezTo>
                  <a:pt x="168" y="196"/>
                  <a:pt x="171" y="195"/>
                  <a:pt x="175" y="194"/>
                </a:cubicBezTo>
                <a:cubicBezTo>
                  <a:pt x="179" y="193"/>
                  <a:pt x="176" y="187"/>
                  <a:pt x="182" y="186"/>
                </a:cubicBezTo>
                <a:cubicBezTo>
                  <a:pt x="188" y="184"/>
                  <a:pt x="204" y="177"/>
                  <a:pt x="207" y="175"/>
                </a:cubicBezTo>
                <a:cubicBezTo>
                  <a:pt x="210" y="173"/>
                  <a:pt x="204" y="170"/>
                  <a:pt x="197" y="166"/>
                </a:cubicBezTo>
                <a:cubicBezTo>
                  <a:pt x="191" y="162"/>
                  <a:pt x="186" y="161"/>
                  <a:pt x="181" y="164"/>
                </a:cubicBezTo>
                <a:cubicBezTo>
                  <a:pt x="176" y="168"/>
                  <a:pt x="180" y="161"/>
                  <a:pt x="176" y="163"/>
                </a:cubicBezTo>
                <a:cubicBezTo>
                  <a:pt x="172" y="164"/>
                  <a:pt x="161" y="160"/>
                  <a:pt x="160" y="158"/>
                </a:cubicBezTo>
                <a:cubicBezTo>
                  <a:pt x="158" y="156"/>
                  <a:pt x="139" y="162"/>
                  <a:pt x="135" y="162"/>
                </a:cubicBezTo>
                <a:cubicBezTo>
                  <a:pt x="130" y="162"/>
                  <a:pt x="135" y="167"/>
                  <a:pt x="138" y="169"/>
                </a:cubicBezTo>
                <a:cubicBezTo>
                  <a:pt x="141" y="172"/>
                  <a:pt x="130" y="180"/>
                  <a:pt x="132" y="181"/>
                </a:cubicBezTo>
                <a:cubicBezTo>
                  <a:pt x="135" y="183"/>
                  <a:pt x="130" y="188"/>
                  <a:pt x="125" y="194"/>
                </a:cubicBezTo>
                <a:cubicBezTo>
                  <a:pt x="120" y="199"/>
                  <a:pt x="129" y="199"/>
                  <a:pt x="135" y="200"/>
                </a:cubicBezTo>
                <a:close/>
                <a:moveTo>
                  <a:pt x="314" y="230"/>
                </a:moveTo>
                <a:cubicBezTo>
                  <a:pt x="316" y="227"/>
                  <a:pt x="325" y="235"/>
                  <a:pt x="325" y="229"/>
                </a:cubicBezTo>
                <a:cubicBezTo>
                  <a:pt x="325" y="224"/>
                  <a:pt x="315" y="221"/>
                  <a:pt x="311" y="219"/>
                </a:cubicBezTo>
                <a:cubicBezTo>
                  <a:pt x="306" y="216"/>
                  <a:pt x="305" y="217"/>
                  <a:pt x="298" y="212"/>
                </a:cubicBezTo>
                <a:cubicBezTo>
                  <a:pt x="291" y="207"/>
                  <a:pt x="300" y="205"/>
                  <a:pt x="295" y="201"/>
                </a:cubicBezTo>
                <a:cubicBezTo>
                  <a:pt x="290" y="197"/>
                  <a:pt x="288" y="186"/>
                  <a:pt x="291" y="183"/>
                </a:cubicBezTo>
                <a:cubicBezTo>
                  <a:pt x="295" y="179"/>
                  <a:pt x="299" y="174"/>
                  <a:pt x="293" y="171"/>
                </a:cubicBezTo>
                <a:cubicBezTo>
                  <a:pt x="286" y="169"/>
                  <a:pt x="276" y="173"/>
                  <a:pt x="277" y="175"/>
                </a:cubicBezTo>
                <a:cubicBezTo>
                  <a:pt x="278" y="176"/>
                  <a:pt x="287" y="181"/>
                  <a:pt x="287" y="183"/>
                </a:cubicBezTo>
                <a:cubicBezTo>
                  <a:pt x="287" y="185"/>
                  <a:pt x="279" y="177"/>
                  <a:pt x="276" y="179"/>
                </a:cubicBezTo>
                <a:cubicBezTo>
                  <a:pt x="273" y="181"/>
                  <a:pt x="270" y="175"/>
                  <a:pt x="267" y="179"/>
                </a:cubicBezTo>
                <a:cubicBezTo>
                  <a:pt x="265" y="183"/>
                  <a:pt x="270" y="195"/>
                  <a:pt x="273" y="199"/>
                </a:cubicBezTo>
                <a:cubicBezTo>
                  <a:pt x="275" y="202"/>
                  <a:pt x="270" y="202"/>
                  <a:pt x="268" y="203"/>
                </a:cubicBezTo>
                <a:cubicBezTo>
                  <a:pt x="265" y="204"/>
                  <a:pt x="264" y="193"/>
                  <a:pt x="262" y="189"/>
                </a:cubicBezTo>
                <a:cubicBezTo>
                  <a:pt x="259" y="185"/>
                  <a:pt x="247" y="180"/>
                  <a:pt x="247" y="183"/>
                </a:cubicBezTo>
                <a:cubicBezTo>
                  <a:pt x="246" y="186"/>
                  <a:pt x="254" y="186"/>
                  <a:pt x="253" y="190"/>
                </a:cubicBezTo>
                <a:cubicBezTo>
                  <a:pt x="252" y="194"/>
                  <a:pt x="247" y="188"/>
                  <a:pt x="243" y="191"/>
                </a:cubicBezTo>
                <a:cubicBezTo>
                  <a:pt x="239" y="194"/>
                  <a:pt x="240" y="192"/>
                  <a:pt x="241" y="189"/>
                </a:cubicBezTo>
                <a:cubicBezTo>
                  <a:pt x="242" y="185"/>
                  <a:pt x="235" y="182"/>
                  <a:pt x="228" y="183"/>
                </a:cubicBezTo>
                <a:cubicBezTo>
                  <a:pt x="221" y="183"/>
                  <a:pt x="225" y="188"/>
                  <a:pt x="223" y="190"/>
                </a:cubicBezTo>
                <a:cubicBezTo>
                  <a:pt x="221" y="192"/>
                  <a:pt x="210" y="189"/>
                  <a:pt x="217" y="188"/>
                </a:cubicBezTo>
                <a:cubicBezTo>
                  <a:pt x="223" y="186"/>
                  <a:pt x="221" y="182"/>
                  <a:pt x="218" y="178"/>
                </a:cubicBezTo>
                <a:cubicBezTo>
                  <a:pt x="216" y="174"/>
                  <a:pt x="209" y="179"/>
                  <a:pt x="198" y="183"/>
                </a:cubicBezTo>
                <a:cubicBezTo>
                  <a:pt x="187" y="187"/>
                  <a:pt x="182" y="191"/>
                  <a:pt x="183" y="191"/>
                </a:cubicBezTo>
                <a:cubicBezTo>
                  <a:pt x="184" y="192"/>
                  <a:pt x="185" y="194"/>
                  <a:pt x="181" y="197"/>
                </a:cubicBezTo>
                <a:cubicBezTo>
                  <a:pt x="176" y="201"/>
                  <a:pt x="181" y="204"/>
                  <a:pt x="184" y="204"/>
                </a:cubicBezTo>
                <a:cubicBezTo>
                  <a:pt x="188" y="204"/>
                  <a:pt x="185" y="207"/>
                  <a:pt x="188" y="208"/>
                </a:cubicBezTo>
                <a:cubicBezTo>
                  <a:pt x="190" y="209"/>
                  <a:pt x="203" y="203"/>
                  <a:pt x="207" y="205"/>
                </a:cubicBezTo>
                <a:cubicBezTo>
                  <a:pt x="210" y="208"/>
                  <a:pt x="186" y="209"/>
                  <a:pt x="186" y="214"/>
                </a:cubicBezTo>
                <a:cubicBezTo>
                  <a:pt x="186" y="218"/>
                  <a:pt x="199" y="220"/>
                  <a:pt x="209" y="219"/>
                </a:cubicBezTo>
                <a:cubicBezTo>
                  <a:pt x="219" y="217"/>
                  <a:pt x="237" y="220"/>
                  <a:pt x="237" y="222"/>
                </a:cubicBezTo>
                <a:cubicBezTo>
                  <a:pt x="237" y="225"/>
                  <a:pt x="225" y="224"/>
                  <a:pt x="216" y="224"/>
                </a:cubicBezTo>
                <a:cubicBezTo>
                  <a:pt x="207" y="224"/>
                  <a:pt x="192" y="226"/>
                  <a:pt x="192" y="229"/>
                </a:cubicBezTo>
                <a:cubicBezTo>
                  <a:pt x="193" y="232"/>
                  <a:pt x="194" y="232"/>
                  <a:pt x="203" y="237"/>
                </a:cubicBezTo>
                <a:cubicBezTo>
                  <a:pt x="213" y="241"/>
                  <a:pt x="222" y="235"/>
                  <a:pt x="222" y="241"/>
                </a:cubicBezTo>
                <a:cubicBezTo>
                  <a:pt x="222" y="247"/>
                  <a:pt x="227" y="248"/>
                  <a:pt x="239" y="249"/>
                </a:cubicBezTo>
                <a:cubicBezTo>
                  <a:pt x="252" y="249"/>
                  <a:pt x="258" y="243"/>
                  <a:pt x="264" y="243"/>
                </a:cubicBezTo>
                <a:cubicBezTo>
                  <a:pt x="270" y="244"/>
                  <a:pt x="273" y="242"/>
                  <a:pt x="275" y="238"/>
                </a:cubicBezTo>
                <a:cubicBezTo>
                  <a:pt x="278" y="234"/>
                  <a:pt x="281" y="236"/>
                  <a:pt x="281" y="239"/>
                </a:cubicBezTo>
                <a:cubicBezTo>
                  <a:pt x="282" y="241"/>
                  <a:pt x="290" y="240"/>
                  <a:pt x="292" y="242"/>
                </a:cubicBezTo>
                <a:cubicBezTo>
                  <a:pt x="296" y="247"/>
                  <a:pt x="311" y="245"/>
                  <a:pt x="317" y="242"/>
                </a:cubicBezTo>
                <a:cubicBezTo>
                  <a:pt x="323" y="240"/>
                  <a:pt x="315" y="232"/>
                  <a:pt x="312" y="235"/>
                </a:cubicBezTo>
                <a:cubicBezTo>
                  <a:pt x="309" y="239"/>
                  <a:pt x="306" y="237"/>
                  <a:pt x="306" y="235"/>
                </a:cubicBezTo>
                <a:cubicBezTo>
                  <a:pt x="305" y="233"/>
                  <a:pt x="311" y="232"/>
                  <a:pt x="314" y="230"/>
                </a:cubicBezTo>
                <a:close/>
                <a:moveTo>
                  <a:pt x="178" y="142"/>
                </a:moveTo>
                <a:cubicBezTo>
                  <a:pt x="184" y="143"/>
                  <a:pt x="191" y="137"/>
                  <a:pt x="191" y="134"/>
                </a:cubicBezTo>
                <a:cubicBezTo>
                  <a:pt x="190" y="130"/>
                  <a:pt x="175" y="142"/>
                  <a:pt x="178" y="142"/>
                </a:cubicBezTo>
                <a:close/>
                <a:moveTo>
                  <a:pt x="148" y="132"/>
                </a:moveTo>
                <a:cubicBezTo>
                  <a:pt x="151" y="133"/>
                  <a:pt x="148" y="138"/>
                  <a:pt x="151" y="137"/>
                </a:cubicBezTo>
                <a:cubicBezTo>
                  <a:pt x="154" y="135"/>
                  <a:pt x="155" y="135"/>
                  <a:pt x="157" y="135"/>
                </a:cubicBezTo>
                <a:cubicBezTo>
                  <a:pt x="161" y="137"/>
                  <a:pt x="162" y="133"/>
                  <a:pt x="163" y="132"/>
                </a:cubicBezTo>
                <a:cubicBezTo>
                  <a:pt x="165" y="130"/>
                  <a:pt x="165" y="138"/>
                  <a:pt x="169" y="138"/>
                </a:cubicBezTo>
                <a:cubicBezTo>
                  <a:pt x="173" y="138"/>
                  <a:pt x="172" y="129"/>
                  <a:pt x="176" y="132"/>
                </a:cubicBezTo>
                <a:cubicBezTo>
                  <a:pt x="179" y="134"/>
                  <a:pt x="181" y="131"/>
                  <a:pt x="181" y="128"/>
                </a:cubicBezTo>
                <a:cubicBezTo>
                  <a:pt x="182" y="126"/>
                  <a:pt x="182" y="122"/>
                  <a:pt x="186" y="121"/>
                </a:cubicBezTo>
                <a:cubicBezTo>
                  <a:pt x="190" y="120"/>
                  <a:pt x="187" y="125"/>
                  <a:pt x="188" y="128"/>
                </a:cubicBezTo>
                <a:cubicBezTo>
                  <a:pt x="191" y="133"/>
                  <a:pt x="196" y="128"/>
                  <a:pt x="196" y="126"/>
                </a:cubicBezTo>
                <a:cubicBezTo>
                  <a:pt x="196" y="124"/>
                  <a:pt x="203" y="125"/>
                  <a:pt x="202" y="123"/>
                </a:cubicBezTo>
                <a:cubicBezTo>
                  <a:pt x="202" y="120"/>
                  <a:pt x="204" y="120"/>
                  <a:pt x="202" y="117"/>
                </a:cubicBezTo>
                <a:cubicBezTo>
                  <a:pt x="201" y="114"/>
                  <a:pt x="205" y="115"/>
                  <a:pt x="207" y="113"/>
                </a:cubicBezTo>
                <a:cubicBezTo>
                  <a:pt x="209" y="110"/>
                  <a:pt x="204" y="112"/>
                  <a:pt x="201" y="109"/>
                </a:cubicBezTo>
                <a:cubicBezTo>
                  <a:pt x="197" y="106"/>
                  <a:pt x="196" y="110"/>
                  <a:pt x="196" y="112"/>
                </a:cubicBezTo>
                <a:cubicBezTo>
                  <a:pt x="196" y="114"/>
                  <a:pt x="189" y="113"/>
                  <a:pt x="185" y="111"/>
                </a:cubicBezTo>
                <a:cubicBezTo>
                  <a:pt x="181" y="110"/>
                  <a:pt x="176" y="116"/>
                  <a:pt x="171" y="119"/>
                </a:cubicBezTo>
                <a:cubicBezTo>
                  <a:pt x="165" y="122"/>
                  <a:pt x="165" y="127"/>
                  <a:pt x="159" y="126"/>
                </a:cubicBezTo>
                <a:cubicBezTo>
                  <a:pt x="154" y="126"/>
                  <a:pt x="146" y="131"/>
                  <a:pt x="148" y="132"/>
                </a:cubicBezTo>
                <a:close/>
                <a:moveTo>
                  <a:pt x="204" y="130"/>
                </a:moveTo>
                <a:cubicBezTo>
                  <a:pt x="199" y="130"/>
                  <a:pt x="199" y="135"/>
                  <a:pt x="205" y="135"/>
                </a:cubicBezTo>
                <a:cubicBezTo>
                  <a:pt x="211" y="135"/>
                  <a:pt x="213" y="137"/>
                  <a:pt x="204" y="137"/>
                </a:cubicBezTo>
                <a:cubicBezTo>
                  <a:pt x="196" y="137"/>
                  <a:pt x="193" y="144"/>
                  <a:pt x="198" y="142"/>
                </a:cubicBezTo>
                <a:cubicBezTo>
                  <a:pt x="204" y="141"/>
                  <a:pt x="211" y="141"/>
                  <a:pt x="207" y="142"/>
                </a:cubicBezTo>
                <a:cubicBezTo>
                  <a:pt x="202" y="144"/>
                  <a:pt x="191" y="145"/>
                  <a:pt x="192" y="147"/>
                </a:cubicBezTo>
                <a:cubicBezTo>
                  <a:pt x="193" y="148"/>
                  <a:pt x="198" y="148"/>
                  <a:pt x="203" y="150"/>
                </a:cubicBezTo>
                <a:cubicBezTo>
                  <a:pt x="207" y="152"/>
                  <a:pt x="210" y="153"/>
                  <a:pt x="214" y="149"/>
                </a:cubicBezTo>
                <a:cubicBezTo>
                  <a:pt x="217" y="145"/>
                  <a:pt x="222" y="141"/>
                  <a:pt x="220" y="146"/>
                </a:cubicBezTo>
                <a:cubicBezTo>
                  <a:pt x="218" y="152"/>
                  <a:pt x="226" y="148"/>
                  <a:pt x="235" y="147"/>
                </a:cubicBezTo>
                <a:cubicBezTo>
                  <a:pt x="245" y="147"/>
                  <a:pt x="234" y="153"/>
                  <a:pt x="224" y="154"/>
                </a:cubicBezTo>
                <a:cubicBezTo>
                  <a:pt x="214" y="154"/>
                  <a:pt x="216" y="159"/>
                  <a:pt x="223" y="161"/>
                </a:cubicBezTo>
                <a:cubicBezTo>
                  <a:pt x="231" y="163"/>
                  <a:pt x="248" y="156"/>
                  <a:pt x="252" y="152"/>
                </a:cubicBezTo>
                <a:cubicBezTo>
                  <a:pt x="256" y="148"/>
                  <a:pt x="259" y="154"/>
                  <a:pt x="263" y="152"/>
                </a:cubicBezTo>
                <a:cubicBezTo>
                  <a:pt x="267" y="149"/>
                  <a:pt x="275" y="152"/>
                  <a:pt x="281" y="150"/>
                </a:cubicBezTo>
                <a:cubicBezTo>
                  <a:pt x="288" y="149"/>
                  <a:pt x="289" y="136"/>
                  <a:pt x="284" y="134"/>
                </a:cubicBezTo>
                <a:cubicBezTo>
                  <a:pt x="279" y="132"/>
                  <a:pt x="279" y="137"/>
                  <a:pt x="275" y="137"/>
                </a:cubicBezTo>
                <a:cubicBezTo>
                  <a:pt x="272" y="138"/>
                  <a:pt x="269" y="133"/>
                  <a:pt x="266" y="130"/>
                </a:cubicBezTo>
                <a:cubicBezTo>
                  <a:pt x="263" y="127"/>
                  <a:pt x="265" y="120"/>
                  <a:pt x="260" y="121"/>
                </a:cubicBezTo>
                <a:cubicBezTo>
                  <a:pt x="256" y="122"/>
                  <a:pt x="246" y="129"/>
                  <a:pt x="252" y="130"/>
                </a:cubicBezTo>
                <a:cubicBezTo>
                  <a:pt x="258" y="131"/>
                  <a:pt x="256" y="134"/>
                  <a:pt x="253" y="135"/>
                </a:cubicBezTo>
                <a:cubicBezTo>
                  <a:pt x="249" y="137"/>
                  <a:pt x="260" y="139"/>
                  <a:pt x="259" y="142"/>
                </a:cubicBezTo>
                <a:cubicBezTo>
                  <a:pt x="257" y="144"/>
                  <a:pt x="241" y="142"/>
                  <a:pt x="240" y="138"/>
                </a:cubicBezTo>
                <a:cubicBezTo>
                  <a:pt x="239" y="135"/>
                  <a:pt x="227" y="128"/>
                  <a:pt x="221" y="130"/>
                </a:cubicBezTo>
                <a:cubicBezTo>
                  <a:pt x="216" y="131"/>
                  <a:pt x="218" y="125"/>
                  <a:pt x="213" y="125"/>
                </a:cubicBezTo>
                <a:cubicBezTo>
                  <a:pt x="207" y="125"/>
                  <a:pt x="209" y="130"/>
                  <a:pt x="204" y="130"/>
                </a:cubicBezTo>
                <a:close/>
                <a:moveTo>
                  <a:pt x="223" y="104"/>
                </a:moveTo>
                <a:cubicBezTo>
                  <a:pt x="224" y="100"/>
                  <a:pt x="211" y="101"/>
                  <a:pt x="212" y="102"/>
                </a:cubicBezTo>
                <a:cubicBezTo>
                  <a:pt x="214" y="105"/>
                  <a:pt x="221" y="109"/>
                  <a:pt x="223" y="104"/>
                </a:cubicBezTo>
                <a:close/>
                <a:moveTo>
                  <a:pt x="252" y="103"/>
                </a:moveTo>
                <a:cubicBezTo>
                  <a:pt x="257" y="102"/>
                  <a:pt x="255" y="98"/>
                  <a:pt x="247" y="99"/>
                </a:cubicBezTo>
                <a:cubicBezTo>
                  <a:pt x="240" y="100"/>
                  <a:pt x="227" y="100"/>
                  <a:pt x="227" y="106"/>
                </a:cubicBezTo>
                <a:cubicBezTo>
                  <a:pt x="227" y="110"/>
                  <a:pt x="229" y="112"/>
                  <a:pt x="238" y="113"/>
                </a:cubicBezTo>
                <a:cubicBezTo>
                  <a:pt x="246" y="114"/>
                  <a:pt x="253" y="106"/>
                  <a:pt x="249" y="106"/>
                </a:cubicBezTo>
                <a:cubicBezTo>
                  <a:pt x="245" y="106"/>
                  <a:pt x="248" y="103"/>
                  <a:pt x="252" y="103"/>
                </a:cubicBezTo>
                <a:close/>
                <a:moveTo>
                  <a:pt x="235" y="96"/>
                </a:moveTo>
                <a:cubicBezTo>
                  <a:pt x="238" y="97"/>
                  <a:pt x="242" y="93"/>
                  <a:pt x="244" y="95"/>
                </a:cubicBezTo>
                <a:cubicBezTo>
                  <a:pt x="247" y="97"/>
                  <a:pt x="258" y="99"/>
                  <a:pt x="258" y="93"/>
                </a:cubicBezTo>
                <a:cubicBezTo>
                  <a:pt x="258" y="87"/>
                  <a:pt x="244" y="87"/>
                  <a:pt x="240" y="89"/>
                </a:cubicBezTo>
                <a:cubicBezTo>
                  <a:pt x="237" y="91"/>
                  <a:pt x="221" y="92"/>
                  <a:pt x="225" y="95"/>
                </a:cubicBezTo>
                <a:cubicBezTo>
                  <a:pt x="228" y="97"/>
                  <a:pt x="231" y="94"/>
                  <a:pt x="235" y="96"/>
                </a:cubicBezTo>
                <a:close/>
                <a:moveTo>
                  <a:pt x="294" y="85"/>
                </a:moveTo>
                <a:cubicBezTo>
                  <a:pt x="299" y="82"/>
                  <a:pt x="306" y="87"/>
                  <a:pt x="305" y="90"/>
                </a:cubicBezTo>
                <a:cubicBezTo>
                  <a:pt x="304" y="93"/>
                  <a:pt x="291" y="89"/>
                  <a:pt x="292" y="92"/>
                </a:cubicBezTo>
                <a:cubicBezTo>
                  <a:pt x="293" y="93"/>
                  <a:pt x="294" y="97"/>
                  <a:pt x="303" y="95"/>
                </a:cubicBezTo>
                <a:cubicBezTo>
                  <a:pt x="311" y="92"/>
                  <a:pt x="318" y="94"/>
                  <a:pt x="324" y="99"/>
                </a:cubicBezTo>
                <a:cubicBezTo>
                  <a:pt x="330" y="103"/>
                  <a:pt x="335" y="105"/>
                  <a:pt x="339" y="100"/>
                </a:cubicBezTo>
                <a:cubicBezTo>
                  <a:pt x="343" y="96"/>
                  <a:pt x="334" y="95"/>
                  <a:pt x="336" y="92"/>
                </a:cubicBezTo>
                <a:cubicBezTo>
                  <a:pt x="337" y="88"/>
                  <a:pt x="330" y="86"/>
                  <a:pt x="326" y="86"/>
                </a:cubicBezTo>
                <a:cubicBezTo>
                  <a:pt x="322" y="86"/>
                  <a:pt x="321" y="79"/>
                  <a:pt x="318" y="80"/>
                </a:cubicBezTo>
                <a:cubicBezTo>
                  <a:pt x="314" y="82"/>
                  <a:pt x="312" y="84"/>
                  <a:pt x="312" y="79"/>
                </a:cubicBezTo>
                <a:cubicBezTo>
                  <a:pt x="312" y="75"/>
                  <a:pt x="294" y="74"/>
                  <a:pt x="289" y="76"/>
                </a:cubicBezTo>
                <a:cubicBezTo>
                  <a:pt x="284" y="78"/>
                  <a:pt x="290" y="88"/>
                  <a:pt x="294" y="85"/>
                </a:cubicBezTo>
                <a:close/>
                <a:moveTo>
                  <a:pt x="297" y="115"/>
                </a:moveTo>
                <a:cubicBezTo>
                  <a:pt x="300" y="111"/>
                  <a:pt x="285" y="100"/>
                  <a:pt x="285" y="105"/>
                </a:cubicBezTo>
                <a:cubicBezTo>
                  <a:pt x="284" y="110"/>
                  <a:pt x="294" y="119"/>
                  <a:pt x="297" y="115"/>
                </a:cubicBezTo>
                <a:close/>
                <a:moveTo>
                  <a:pt x="343" y="68"/>
                </a:moveTo>
                <a:cubicBezTo>
                  <a:pt x="346" y="64"/>
                  <a:pt x="328" y="60"/>
                  <a:pt x="333" y="64"/>
                </a:cubicBezTo>
                <a:cubicBezTo>
                  <a:pt x="335" y="66"/>
                  <a:pt x="341" y="72"/>
                  <a:pt x="343" y="68"/>
                </a:cubicBezTo>
                <a:close/>
                <a:moveTo>
                  <a:pt x="303" y="149"/>
                </a:moveTo>
                <a:cubicBezTo>
                  <a:pt x="305" y="146"/>
                  <a:pt x="298" y="140"/>
                  <a:pt x="295" y="145"/>
                </a:cubicBezTo>
                <a:cubicBezTo>
                  <a:pt x="293" y="150"/>
                  <a:pt x="300" y="152"/>
                  <a:pt x="303" y="149"/>
                </a:cubicBezTo>
                <a:close/>
                <a:moveTo>
                  <a:pt x="343" y="124"/>
                </a:moveTo>
                <a:cubicBezTo>
                  <a:pt x="343" y="128"/>
                  <a:pt x="335" y="123"/>
                  <a:pt x="328" y="121"/>
                </a:cubicBezTo>
                <a:cubicBezTo>
                  <a:pt x="322" y="118"/>
                  <a:pt x="326" y="126"/>
                  <a:pt x="331" y="130"/>
                </a:cubicBezTo>
                <a:cubicBezTo>
                  <a:pt x="336" y="134"/>
                  <a:pt x="328" y="132"/>
                  <a:pt x="321" y="128"/>
                </a:cubicBezTo>
                <a:cubicBezTo>
                  <a:pt x="315" y="123"/>
                  <a:pt x="315" y="131"/>
                  <a:pt x="319" y="133"/>
                </a:cubicBezTo>
                <a:cubicBezTo>
                  <a:pt x="322" y="136"/>
                  <a:pt x="318" y="139"/>
                  <a:pt x="314" y="134"/>
                </a:cubicBezTo>
                <a:cubicBezTo>
                  <a:pt x="309" y="128"/>
                  <a:pt x="307" y="122"/>
                  <a:pt x="300" y="122"/>
                </a:cubicBezTo>
                <a:cubicBezTo>
                  <a:pt x="294" y="121"/>
                  <a:pt x="297" y="128"/>
                  <a:pt x="299" y="132"/>
                </a:cubicBezTo>
                <a:cubicBezTo>
                  <a:pt x="303" y="136"/>
                  <a:pt x="306" y="137"/>
                  <a:pt x="312" y="140"/>
                </a:cubicBezTo>
                <a:cubicBezTo>
                  <a:pt x="318" y="144"/>
                  <a:pt x="327" y="139"/>
                  <a:pt x="331" y="140"/>
                </a:cubicBezTo>
                <a:cubicBezTo>
                  <a:pt x="336" y="141"/>
                  <a:pt x="327" y="147"/>
                  <a:pt x="330" y="150"/>
                </a:cubicBezTo>
                <a:cubicBezTo>
                  <a:pt x="333" y="154"/>
                  <a:pt x="340" y="151"/>
                  <a:pt x="346" y="151"/>
                </a:cubicBezTo>
                <a:cubicBezTo>
                  <a:pt x="352" y="150"/>
                  <a:pt x="350" y="147"/>
                  <a:pt x="353" y="144"/>
                </a:cubicBezTo>
                <a:cubicBezTo>
                  <a:pt x="357" y="142"/>
                  <a:pt x="350" y="142"/>
                  <a:pt x="352" y="136"/>
                </a:cubicBezTo>
                <a:cubicBezTo>
                  <a:pt x="355" y="130"/>
                  <a:pt x="344" y="120"/>
                  <a:pt x="343" y="124"/>
                </a:cubicBezTo>
                <a:close/>
                <a:moveTo>
                  <a:pt x="358" y="103"/>
                </a:moveTo>
                <a:cubicBezTo>
                  <a:pt x="364" y="103"/>
                  <a:pt x="368" y="102"/>
                  <a:pt x="372" y="100"/>
                </a:cubicBezTo>
                <a:cubicBezTo>
                  <a:pt x="377" y="99"/>
                  <a:pt x="370" y="99"/>
                  <a:pt x="373" y="94"/>
                </a:cubicBezTo>
                <a:cubicBezTo>
                  <a:pt x="376" y="90"/>
                  <a:pt x="365" y="90"/>
                  <a:pt x="365" y="91"/>
                </a:cubicBezTo>
                <a:cubicBezTo>
                  <a:pt x="364" y="93"/>
                  <a:pt x="350" y="83"/>
                  <a:pt x="348" y="86"/>
                </a:cubicBezTo>
                <a:cubicBezTo>
                  <a:pt x="346" y="89"/>
                  <a:pt x="353" y="103"/>
                  <a:pt x="358" y="103"/>
                </a:cubicBezTo>
                <a:close/>
                <a:moveTo>
                  <a:pt x="387" y="105"/>
                </a:moveTo>
                <a:cubicBezTo>
                  <a:pt x="386" y="103"/>
                  <a:pt x="359" y="106"/>
                  <a:pt x="364" y="109"/>
                </a:cubicBezTo>
                <a:cubicBezTo>
                  <a:pt x="371" y="114"/>
                  <a:pt x="388" y="107"/>
                  <a:pt x="387" y="105"/>
                </a:cubicBezTo>
                <a:close/>
                <a:moveTo>
                  <a:pt x="383" y="157"/>
                </a:moveTo>
                <a:cubicBezTo>
                  <a:pt x="390" y="156"/>
                  <a:pt x="386" y="149"/>
                  <a:pt x="379" y="143"/>
                </a:cubicBezTo>
                <a:cubicBezTo>
                  <a:pt x="372" y="138"/>
                  <a:pt x="356" y="149"/>
                  <a:pt x="359" y="151"/>
                </a:cubicBezTo>
                <a:cubicBezTo>
                  <a:pt x="362" y="154"/>
                  <a:pt x="377" y="157"/>
                  <a:pt x="383" y="157"/>
                </a:cubicBezTo>
                <a:close/>
                <a:moveTo>
                  <a:pt x="337" y="207"/>
                </a:moveTo>
                <a:cubicBezTo>
                  <a:pt x="345" y="212"/>
                  <a:pt x="343" y="203"/>
                  <a:pt x="352" y="203"/>
                </a:cubicBezTo>
                <a:cubicBezTo>
                  <a:pt x="361" y="203"/>
                  <a:pt x="361" y="189"/>
                  <a:pt x="362" y="183"/>
                </a:cubicBezTo>
                <a:cubicBezTo>
                  <a:pt x="364" y="178"/>
                  <a:pt x="355" y="178"/>
                  <a:pt x="357" y="182"/>
                </a:cubicBezTo>
                <a:cubicBezTo>
                  <a:pt x="360" y="186"/>
                  <a:pt x="357" y="190"/>
                  <a:pt x="356" y="185"/>
                </a:cubicBezTo>
                <a:cubicBezTo>
                  <a:pt x="356" y="181"/>
                  <a:pt x="349" y="185"/>
                  <a:pt x="346" y="181"/>
                </a:cubicBezTo>
                <a:cubicBezTo>
                  <a:pt x="344" y="178"/>
                  <a:pt x="354" y="178"/>
                  <a:pt x="357" y="173"/>
                </a:cubicBezTo>
                <a:cubicBezTo>
                  <a:pt x="359" y="168"/>
                  <a:pt x="349" y="169"/>
                  <a:pt x="351" y="165"/>
                </a:cubicBezTo>
                <a:cubicBezTo>
                  <a:pt x="354" y="162"/>
                  <a:pt x="335" y="166"/>
                  <a:pt x="341" y="168"/>
                </a:cubicBezTo>
                <a:cubicBezTo>
                  <a:pt x="346" y="170"/>
                  <a:pt x="341" y="173"/>
                  <a:pt x="336" y="169"/>
                </a:cubicBezTo>
                <a:cubicBezTo>
                  <a:pt x="331" y="166"/>
                  <a:pt x="317" y="172"/>
                  <a:pt x="322" y="176"/>
                </a:cubicBezTo>
                <a:cubicBezTo>
                  <a:pt x="326" y="179"/>
                  <a:pt x="338" y="174"/>
                  <a:pt x="331" y="183"/>
                </a:cubicBezTo>
                <a:cubicBezTo>
                  <a:pt x="324" y="192"/>
                  <a:pt x="321" y="180"/>
                  <a:pt x="315" y="181"/>
                </a:cubicBezTo>
                <a:cubicBezTo>
                  <a:pt x="309" y="183"/>
                  <a:pt x="311" y="190"/>
                  <a:pt x="321" y="193"/>
                </a:cubicBezTo>
                <a:cubicBezTo>
                  <a:pt x="331" y="196"/>
                  <a:pt x="330" y="201"/>
                  <a:pt x="337" y="207"/>
                </a:cubicBezTo>
                <a:close/>
                <a:moveTo>
                  <a:pt x="396" y="150"/>
                </a:moveTo>
                <a:cubicBezTo>
                  <a:pt x="398" y="157"/>
                  <a:pt x="401" y="152"/>
                  <a:pt x="405" y="155"/>
                </a:cubicBezTo>
                <a:cubicBezTo>
                  <a:pt x="409" y="158"/>
                  <a:pt x="415" y="159"/>
                  <a:pt x="418" y="156"/>
                </a:cubicBezTo>
                <a:cubicBezTo>
                  <a:pt x="421" y="154"/>
                  <a:pt x="423" y="152"/>
                  <a:pt x="424" y="154"/>
                </a:cubicBezTo>
                <a:cubicBezTo>
                  <a:pt x="426" y="158"/>
                  <a:pt x="433" y="159"/>
                  <a:pt x="451" y="159"/>
                </a:cubicBezTo>
                <a:cubicBezTo>
                  <a:pt x="468" y="159"/>
                  <a:pt x="463" y="152"/>
                  <a:pt x="468" y="155"/>
                </a:cubicBezTo>
                <a:cubicBezTo>
                  <a:pt x="473" y="158"/>
                  <a:pt x="485" y="158"/>
                  <a:pt x="490" y="156"/>
                </a:cubicBezTo>
                <a:cubicBezTo>
                  <a:pt x="495" y="155"/>
                  <a:pt x="497" y="148"/>
                  <a:pt x="497" y="144"/>
                </a:cubicBezTo>
                <a:cubicBezTo>
                  <a:pt x="497" y="140"/>
                  <a:pt x="458" y="137"/>
                  <a:pt x="452" y="140"/>
                </a:cubicBezTo>
                <a:cubicBezTo>
                  <a:pt x="445" y="144"/>
                  <a:pt x="434" y="139"/>
                  <a:pt x="429" y="142"/>
                </a:cubicBezTo>
                <a:cubicBezTo>
                  <a:pt x="423" y="144"/>
                  <a:pt x="425" y="138"/>
                  <a:pt x="416" y="138"/>
                </a:cubicBezTo>
                <a:cubicBezTo>
                  <a:pt x="406" y="137"/>
                  <a:pt x="416" y="132"/>
                  <a:pt x="418" y="130"/>
                </a:cubicBezTo>
                <a:cubicBezTo>
                  <a:pt x="420" y="128"/>
                  <a:pt x="403" y="122"/>
                  <a:pt x="397" y="124"/>
                </a:cubicBezTo>
                <a:cubicBezTo>
                  <a:pt x="390" y="125"/>
                  <a:pt x="386" y="122"/>
                  <a:pt x="380" y="119"/>
                </a:cubicBezTo>
                <a:cubicBezTo>
                  <a:pt x="373" y="116"/>
                  <a:pt x="356" y="117"/>
                  <a:pt x="359" y="122"/>
                </a:cubicBezTo>
                <a:cubicBezTo>
                  <a:pt x="362" y="125"/>
                  <a:pt x="382" y="133"/>
                  <a:pt x="385" y="129"/>
                </a:cubicBezTo>
                <a:cubicBezTo>
                  <a:pt x="387" y="125"/>
                  <a:pt x="392" y="133"/>
                  <a:pt x="395" y="137"/>
                </a:cubicBezTo>
                <a:cubicBezTo>
                  <a:pt x="398" y="141"/>
                  <a:pt x="393" y="143"/>
                  <a:pt x="396" y="150"/>
                </a:cubicBezTo>
                <a:close/>
                <a:moveTo>
                  <a:pt x="414" y="108"/>
                </a:moveTo>
                <a:cubicBezTo>
                  <a:pt x="407" y="104"/>
                  <a:pt x="399" y="111"/>
                  <a:pt x="406" y="114"/>
                </a:cubicBezTo>
                <a:cubicBezTo>
                  <a:pt x="412" y="116"/>
                  <a:pt x="420" y="111"/>
                  <a:pt x="414" y="108"/>
                </a:cubicBezTo>
                <a:close/>
                <a:moveTo>
                  <a:pt x="362" y="68"/>
                </a:moveTo>
                <a:cubicBezTo>
                  <a:pt x="368" y="70"/>
                  <a:pt x="365" y="74"/>
                  <a:pt x="370" y="76"/>
                </a:cubicBezTo>
                <a:cubicBezTo>
                  <a:pt x="376" y="79"/>
                  <a:pt x="392" y="73"/>
                  <a:pt x="394" y="77"/>
                </a:cubicBezTo>
                <a:cubicBezTo>
                  <a:pt x="395" y="81"/>
                  <a:pt x="377" y="81"/>
                  <a:pt x="380" y="84"/>
                </a:cubicBezTo>
                <a:cubicBezTo>
                  <a:pt x="382" y="86"/>
                  <a:pt x="392" y="90"/>
                  <a:pt x="391" y="92"/>
                </a:cubicBezTo>
                <a:cubicBezTo>
                  <a:pt x="390" y="94"/>
                  <a:pt x="408" y="100"/>
                  <a:pt x="410" y="98"/>
                </a:cubicBezTo>
                <a:cubicBezTo>
                  <a:pt x="412" y="95"/>
                  <a:pt x="417" y="96"/>
                  <a:pt x="421" y="97"/>
                </a:cubicBezTo>
                <a:cubicBezTo>
                  <a:pt x="426" y="99"/>
                  <a:pt x="426" y="86"/>
                  <a:pt x="430" y="88"/>
                </a:cubicBezTo>
                <a:cubicBezTo>
                  <a:pt x="433" y="91"/>
                  <a:pt x="432" y="84"/>
                  <a:pt x="438" y="82"/>
                </a:cubicBezTo>
                <a:cubicBezTo>
                  <a:pt x="443" y="79"/>
                  <a:pt x="451" y="79"/>
                  <a:pt x="451" y="77"/>
                </a:cubicBezTo>
                <a:cubicBezTo>
                  <a:pt x="452" y="75"/>
                  <a:pt x="450" y="73"/>
                  <a:pt x="443" y="73"/>
                </a:cubicBezTo>
                <a:cubicBezTo>
                  <a:pt x="437" y="74"/>
                  <a:pt x="433" y="72"/>
                  <a:pt x="436" y="68"/>
                </a:cubicBezTo>
                <a:cubicBezTo>
                  <a:pt x="438" y="64"/>
                  <a:pt x="428" y="63"/>
                  <a:pt x="432" y="61"/>
                </a:cubicBezTo>
                <a:cubicBezTo>
                  <a:pt x="436" y="58"/>
                  <a:pt x="425" y="55"/>
                  <a:pt x="426" y="59"/>
                </a:cubicBezTo>
                <a:cubicBezTo>
                  <a:pt x="427" y="63"/>
                  <a:pt x="420" y="59"/>
                  <a:pt x="419" y="56"/>
                </a:cubicBezTo>
                <a:cubicBezTo>
                  <a:pt x="418" y="52"/>
                  <a:pt x="403" y="50"/>
                  <a:pt x="394" y="42"/>
                </a:cubicBezTo>
                <a:cubicBezTo>
                  <a:pt x="384" y="33"/>
                  <a:pt x="374" y="39"/>
                  <a:pt x="380" y="40"/>
                </a:cubicBezTo>
                <a:cubicBezTo>
                  <a:pt x="385" y="41"/>
                  <a:pt x="385" y="44"/>
                  <a:pt x="380" y="43"/>
                </a:cubicBezTo>
                <a:cubicBezTo>
                  <a:pt x="376" y="43"/>
                  <a:pt x="367" y="44"/>
                  <a:pt x="375" y="47"/>
                </a:cubicBezTo>
                <a:cubicBezTo>
                  <a:pt x="382" y="49"/>
                  <a:pt x="374" y="51"/>
                  <a:pt x="368" y="51"/>
                </a:cubicBezTo>
                <a:cubicBezTo>
                  <a:pt x="362" y="51"/>
                  <a:pt x="362" y="58"/>
                  <a:pt x="370" y="59"/>
                </a:cubicBezTo>
                <a:cubicBezTo>
                  <a:pt x="377" y="61"/>
                  <a:pt x="372" y="65"/>
                  <a:pt x="365" y="63"/>
                </a:cubicBezTo>
                <a:cubicBezTo>
                  <a:pt x="359" y="62"/>
                  <a:pt x="357" y="65"/>
                  <a:pt x="362" y="68"/>
                </a:cubicBezTo>
                <a:close/>
                <a:moveTo>
                  <a:pt x="406" y="32"/>
                </a:moveTo>
                <a:cubicBezTo>
                  <a:pt x="411" y="29"/>
                  <a:pt x="415" y="31"/>
                  <a:pt x="410" y="33"/>
                </a:cubicBezTo>
                <a:cubicBezTo>
                  <a:pt x="406" y="36"/>
                  <a:pt x="407" y="37"/>
                  <a:pt x="413" y="37"/>
                </a:cubicBezTo>
                <a:cubicBezTo>
                  <a:pt x="420" y="36"/>
                  <a:pt x="411" y="38"/>
                  <a:pt x="411" y="42"/>
                </a:cubicBezTo>
                <a:cubicBezTo>
                  <a:pt x="411" y="46"/>
                  <a:pt x="418" y="43"/>
                  <a:pt x="418" y="47"/>
                </a:cubicBezTo>
                <a:cubicBezTo>
                  <a:pt x="419" y="51"/>
                  <a:pt x="434" y="52"/>
                  <a:pt x="439" y="48"/>
                </a:cubicBezTo>
                <a:cubicBezTo>
                  <a:pt x="443" y="43"/>
                  <a:pt x="442" y="49"/>
                  <a:pt x="441" y="52"/>
                </a:cubicBezTo>
                <a:cubicBezTo>
                  <a:pt x="441" y="54"/>
                  <a:pt x="463" y="57"/>
                  <a:pt x="464" y="53"/>
                </a:cubicBezTo>
                <a:cubicBezTo>
                  <a:pt x="465" y="50"/>
                  <a:pt x="468" y="51"/>
                  <a:pt x="473" y="52"/>
                </a:cubicBezTo>
                <a:cubicBezTo>
                  <a:pt x="477" y="53"/>
                  <a:pt x="498" y="48"/>
                  <a:pt x="498" y="44"/>
                </a:cubicBezTo>
                <a:cubicBezTo>
                  <a:pt x="499" y="40"/>
                  <a:pt x="505" y="46"/>
                  <a:pt x="498" y="51"/>
                </a:cubicBezTo>
                <a:cubicBezTo>
                  <a:pt x="492" y="56"/>
                  <a:pt x="478" y="55"/>
                  <a:pt x="472" y="57"/>
                </a:cubicBezTo>
                <a:cubicBezTo>
                  <a:pt x="466" y="58"/>
                  <a:pt x="476" y="63"/>
                  <a:pt x="482" y="67"/>
                </a:cubicBezTo>
                <a:cubicBezTo>
                  <a:pt x="488" y="72"/>
                  <a:pt x="474" y="69"/>
                  <a:pt x="468" y="63"/>
                </a:cubicBezTo>
                <a:cubicBezTo>
                  <a:pt x="463" y="57"/>
                  <a:pt x="450" y="57"/>
                  <a:pt x="443" y="58"/>
                </a:cubicBezTo>
                <a:cubicBezTo>
                  <a:pt x="436" y="58"/>
                  <a:pt x="438" y="71"/>
                  <a:pt x="443" y="71"/>
                </a:cubicBezTo>
                <a:cubicBezTo>
                  <a:pt x="448" y="71"/>
                  <a:pt x="453" y="72"/>
                  <a:pt x="458" y="80"/>
                </a:cubicBezTo>
                <a:cubicBezTo>
                  <a:pt x="463" y="88"/>
                  <a:pt x="474" y="86"/>
                  <a:pt x="474" y="90"/>
                </a:cubicBezTo>
                <a:cubicBezTo>
                  <a:pt x="474" y="93"/>
                  <a:pt x="460" y="87"/>
                  <a:pt x="452" y="86"/>
                </a:cubicBezTo>
                <a:cubicBezTo>
                  <a:pt x="445" y="84"/>
                  <a:pt x="432" y="89"/>
                  <a:pt x="432" y="95"/>
                </a:cubicBezTo>
                <a:cubicBezTo>
                  <a:pt x="431" y="100"/>
                  <a:pt x="443" y="100"/>
                  <a:pt x="451" y="95"/>
                </a:cubicBezTo>
                <a:cubicBezTo>
                  <a:pt x="459" y="91"/>
                  <a:pt x="453" y="97"/>
                  <a:pt x="449" y="100"/>
                </a:cubicBezTo>
                <a:cubicBezTo>
                  <a:pt x="445" y="104"/>
                  <a:pt x="458" y="107"/>
                  <a:pt x="458" y="111"/>
                </a:cubicBezTo>
                <a:cubicBezTo>
                  <a:pt x="458" y="115"/>
                  <a:pt x="449" y="114"/>
                  <a:pt x="448" y="110"/>
                </a:cubicBezTo>
                <a:cubicBezTo>
                  <a:pt x="447" y="106"/>
                  <a:pt x="443" y="102"/>
                  <a:pt x="434" y="103"/>
                </a:cubicBezTo>
                <a:cubicBezTo>
                  <a:pt x="425" y="103"/>
                  <a:pt x="427" y="110"/>
                  <a:pt x="433" y="110"/>
                </a:cubicBezTo>
                <a:cubicBezTo>
                  <a:pt x="438" y="111"/>
                  <a:pt x="439" y="115"/>
                  <a:pt x="432" y="115"/>
                </a:cubicBezTo>
                <a:cubicBezTo>
                  <a:pt x="426" y="115"/>
                  <a:pt x="411" y="120"/>
                  <a:pt x="416" y="124"/>
                </a:cubicBezTo>
                <a:cubicBezTo>
                  <a:pt x="421" y="128"/>
                  <a:pt x="439" y="124"/>
                  <a:pt x="442" y="127"/>
                </a:cubicBezTo>
                <a:cubicBezTo>
                  <a:pt x="446" y="129"/>
                  <a:pt x="454" y="130"/>
                  <a:pt x="457" y="127"/>
                </a:cubicBezTo>
                <a:cubicBezTo>
                  <a:pt x="459" y="124"/>
                  <a:pt x="466" y="125"/>
                  <a:pt x="473" y="125"/>
                </a:cubicBezTo>
                <a:cubicBezTo>
                  <a:pt x="480" y="125"/>
                  <a:pt x="482" y="127"/>
                  <a:pt x="485" y="129"/>
                </a:cubicBezTo>
                <a:cubicBezTo>
                  <a:pt x="488" y="132"/>
                  <a:pt x="494" y="131"/>
                  <a:pt x="498" y="128"/>
                </a:cubicBezTo>
                <a:cubicBezTo>
                  <a:pt x="502" y="125"/>
                  <a:pt x="502" y="125"/>
                  <a:pt x="507" y="125"/>
                </a:cubicBezTo>
                <a:cubicBezTo>
                  <a:pt x="512" y="125"/>
                  <a:pt x="513" y="122"/>
                  <a:pt x="510" y="118"/>
                </a:cubicBezTo>
                <a:cubicBezTo>
                  <a:pt x="508" y="114"/>
                  <a:pt x="502" y="121"/>
                  <a:pt x="501" y="118"/>
                </a:cubicBezTo>
                <a:cubicBezTo>
                  <a:pt x="500" y="115"/>
                  <a:pt x="494" y="114"/>
                  <a:pt x="484" y="115"/>
                </a:cubicBezTo>
                <a:cubicBezTo>
                  <a:pt x="474" y="117"/>
                  <a:pt x="478" y="109"/>
                  <a:pt x="484" y="110"/>
                </a:cubicBezTo>
                <a:cubicBezTo>
                  <a:pt x="491" y="112"/>
                  <a:pt x="499" y="112"/>
                  <a:pt x="506" y="110"/>
                </a:cubicBezTo>
                <a:cubicBezTo>
                  <a:pt x="512" y="108"/>
                  <a:pt x="507" y="105"/>
                  <a:pt x="507" y="102"/>
                </a:cubicBezTo>
                <a:cubicBezTo>
                  <a:pt x="507" y="99"/>
                  <a:pt x="515" y="101"/>
                  <a:pt x="522" y="101"/>
                </a:cubicBezTo>
                <a:cubicBezTo>
                  <a:pt x="528" y="101"/>
                  <a:pt x="538" y="91"/>
                  <a:pt x="538" y="84"/>
                </a:cubicBezTo>
                <a:cubicBezTo>
                  <a:pt x="538" y="78"/>
                  <a:pt x="524" y="80"/>
                  <a:pt x="517" y="80"/>
                </a:cubicBezTo>
                <a:cubicBezTo>
                  <a:pt x="509" y="80"/>
                  <a:pt x="521" y="74"/>
                  <a:pt x="535" y="75"/>
                </a:cubicBezTo>
                <a:cubicBezTo>
                  <a:pt x="548" y="76"/>
                  <a:pt x="542" y="70"/>
                  <a:pt x="545" y="68"/>
                </a:cubicBezTo>
                <a:cubicBezTo>
                  <a:pt x="547" y="66"/>
                  <a:pt x="554" y="70"/>
                  <a:pt x="560" y="69"/>
                </a:cubicBezTo>
                <a:cubicBezTo>
                  <a:pt x="567" y="67"/>
                  <a:pt x="563" y="62"/>
                  <a:pt x="567" y="62"/>
                </a:cubicBezTo>
                <a:cubicBezTo>
                  <a:pt x="570" y="62"/>
                  <a:pt x="578" y="57"/>
                  <a:pt x="593" y="48"/>
                </a:cubicBezTo>
                <a:cubicBezTo>
                  <a:pt x="607" y="40"/>
                  <a:pt x="619" y="42"/>
                  <a:pt x="619" y="37"/>
                </a:cubicBezTo>
                <a:cubicBezTo>
                  <a:pt x="620" y="32"/>
                  <a:pt x="599" y="37"/>
                  <a:pt x="595" y="36"/>
                </a:cubicBezTo>
                <a:cubicBezTo>
                  <a:pt x="592" y="34"/>
                  <a:pt x="610" y="30"/>
                  <a:pt x="614" y="31"/>
                </a:cubicBezTo>
                <a:cubicBezTo>
                  <a:pt x="619" y="32"/>
                  <a:pt x="624" y="31"/>
                  <a:pt x="639" y="24"/>
                </a:cubicBezTo>
                <a:cubicBezTo>
                  <a:pt x="654" y="17"/>
                  <a:pt x="647" y="15"/>
                  <a:pt x="641" y="16"/>
                </a:cubicBezTo>
                <a:cubicBezTo>
                  <a:pt x="635" y="17"/>
                  <a:pt x="628" y="15"/>
                  <a:pt x="629" y="11"/>
                </a:cubicBezTo>
                <a:cubicBezTo>
                  <a:pt x="629" y="7"/>
                  <a:pt x="620" y="11"/>
                  <a:pt x="619" y="9"/>
                </a:cubicBezTo>
                <a:cubicBezTo>
                  <a:pt x="619" y="7"/>
                  <a:pt x="610" y="8"/>
                  <a:pt x="601" y="11"/>
                </a:cubicBezTo>
                <a:cubicBezTo>
                  <a:pt x="592" y="15"/>
                  <a:pt x="600" y="8"/>
                  <a:pt x="604" y="6"/>
                </a:cubicBezTo>
                <a:cubicBezTo>
                  <a:pt x="608" y="5"/>
                  <a:pt x="581" y="6"/>
                  <a:pt x="576" y="3"/>
                </a:cubicBezTo>
                <a:cubicBezTo>
                  <a:pt x="571" y="0"/>
                  <a:pt x="566" y="8"/>
                  <a:pt x="562" y="4"/>
                </a:cubicBezTo>
                <a:cubicBezTo>
                  <a:pt x="558" y="0"/>
                  <a:pt x="547" y="3"/>
                  <a:pt x="548" y="7"/>
                </a:cubicBezTo>
                <a:cubicBezTo>
                  <a:pt x="549" y="10"/>
                  <a:pt x="546" y="10"/>
                  <a:pt x="542" y="6"/>
                </a:cubicBezTo>
                <a:cubicBezTo>
                  <a:pt x="538" y="3"/>
                  <a:pt x="529" y="7"/>
                  <a:pt x="522" y="6"/>
                </a:cubicBezTo>
                <a:cubicBezTo>
                  <a:pt x="514" y="5"/>
                  <a:pt x="518" y="12"/>
                  <a:pt x="509" y="8"/>
                </a:cubicBezTo>
                <a:cubicBezTo>
                  <a:pt x="501" y="5"/>
                  <a:pt x="492" y="6"/>
                  <a:pt x="495" y="7"/>
                </a:cubicBezTo>
                <a:cubicBezTo>
                  <a:pt x="497" y="8"/>
                  <a:pt x="494" y="11"/>
                  <a:pt x="491" y="10"/>
                </a:cubicBezTo>
                <a:cubicBezTo>
                  <a:pt x="487" y="8"/>
                  <a:pt x="484" y="10"/>
                  <a:pt x="486" y="13"/>
                </a:cubicBezTo>
                <a:cubicBezTo>
                  <a:pt x="487" y="17"/>
                  <a:pt x="472" y="12"/>
                  <a:pt x="472" y="16"/>
                </a:cubicBezTo>
                <a:cubicBezTo>
                  <a:pt x="472" y="20"/>
                  <a:pt x="467" y="22"/>
                  <a:pt x="463" y="19"/>
                </a:cubicBezTo>
                <a:cubicBezTo>
                  <a:pt x="458" y="15"/>
                  <a:pt x="445" y="14"/>
                  <a:pt x="449" y="17"/>
                </a:cubicBezTo>
                <a:cubicBezTo>
                  <a:pt x="453" y="21"/>
                  <a:pt x="437" y="19"/>
                  <a:pt x="441" y="22"/>
                </a:cubicBezTo>
                <a:cubicBezTo>
                  <a:pt x="445" y="25"/>
                  <a:pt x="436" y="28"/>
                  <a:pt x="436" y="26"/>
                </a:cubicBezTo>
                <a:cubicBezTo>
                  <a:pt x="436" y="24"/>
                  <a:pt x="427" y="21"/>
                  <a:pt x="423" y="24"/>
                </a:cubicBezTo>
                <a:cubicBezTo>
                  <a:pt x="420" y="27"/>
                  <a:pt x="418" y="31"/>
                  <a:pt x="417" y="29"/>
                </a:cubicBezTo>
                <a:cubicBezTo>
                  <a:pt x="415" y="27"/>
                  <a:pt x="407" y="28"/>
                  <a:pt x="400" y="31"/>
                </a:cubicBezTo>
                <a:cubicBezTo>
                  <a:pt x="392" y="33"/>
                  <a:pt x="401" y="36"/>
                  <a:pt x="406" y="32"/>
                </a:cubicBezTo>
                <a:close/>
                <a:moveTo>
                  <a:pt x="496" y="340"/>
                </a:moveTo>
                <a:cubicBezTo>
                  <a:pt x="498" y="340"/>
                  <a:pt x="503" y="331"/>
                  <a:pt x="497" y="331"/>
                </a:cubicBezTo>
                <a:cubicBezTo>
                  <a:pt x="490" y="332"/>
                  <a:pt x="492" y="341"/>
                  <a:pt x="496" y="340"/>
                </a:cubicBezTo>
                <a:close/>
                <a:moveTo>
                  <a:pt x="464" y="332"/>
                </a:moveTo>
                <a:cubicBezTo>
                  <a:pt x="470" y="336"/>
                  <a:pt x="478" y="326"/>
                  <a:pt x="478" y="323"/>
                </a:cubicBezTo>
                <a:cubicBezTo>
                  <a:pt x="477" y="321"/>
                  <a:pt x="457" y="328"/>
                  <a:pt x="464" y="332"/>
                </a:cubicBezTo>
                <a:close/>
                <a:moveTo>
                  <a:pt x="490" y="313"/>
                </a:moveTo>
                <a:cubicBezTo>
                  <a:pt x="491" y="309"/>
                  <a:pt x="478" y="308"/>
                  <a:pt x="479" y="304"/>
                </a:cubicBezTo>
                <a:cubicBezTo>
                  <a:pt x="479" y="300"/>
                  <a:pt x="467" y="297"/>
                  <a:pt x="463" y="295"/>
                </a:cubicBezTo>
                <a:cubicBezTo>
                  <a:pt x="459" y="292"/>
                  <a:pt x="453" y="291"/>
                  <a:pt x="453" y="287"/>
                </a:cubicBezTo>
                <a:cubicBezTo>
                  <a:pt x="453" y="283"/>
                  <a:pt x="445" y="286"/>
                  <a:pt x="444" y="292"/>
                </a:cubicBezTo>
                <a:cubicBezTo>
                  <a:pt x="444" y="299"/>
                  <a:pt x="440" y="297"/>
                  <a:pt x="442" y="303"/>
                </a:cubicBezTo>
                <a:cubicBezTo>
                  <a:pt x="444" y="310"/>
                  <a:pt x="434" y="311"/>
                  <a:pt x="435" y="314"/>
                </a:cubicBezTo>
                <a:cubicBezTo>
                  <a:pt x="436" y="317"/>
                  <a:pt x="441" y="314"/>
                  <a:pt x="445" y="314"/>
                </a:cubicBezTo>
                <a:cubicBezTo>
                  <a:pt x="450" y="314"/>
                  <a:pt x="444" y="320"/>
                  <a:pt x="450" y="320"/>
                </a:cubicBezTo>
                <a:cubicBezTo>
                  <a:pt x="454" y="321"/>
                  <a:pt x="461" y="316"/>
                  <a:pt x="463" y="313"/>
                </a:cubicBezTo>
                <a:cubicBezTo>
                  <a:pt x="465" y="310"/>
                  <a:pt x="468" y="309"/>
                  <a:pt x="473" y="312"/>
                </a:cubicBezTo>
                <a:cubicBezTo>
                  <a:pt x="478" y="316"/>
                  <a:pt x="489" y="316"/>
                  <a:pt x="490" y="313"/>
                </a:cubicBezTo>
                <a:close/>
                <a:moveTo>
                  <a:pt x="606" y="281"/>
                </a:moveTo>
                <a:cubicBezTo>
                  <a:pt x="611" y="282"/>
                  <a:pt x="611" y="287"/>
                  <a:pt x="618" y="293"/>
                </a:cubicBezTo>
                <a:cubicBezTo>
                  <a:pt x="625" y="298"/>
                  <a:pt x="626" y="295"/>
                  <a:pt x="627" y="291"/>
                </a:cubicBezTo>
                <a:cubicBezTo>
                  <a:pt x="628" y="287"/>
                  <a:pt x="635" y="290"/>
                  <a:pt x="635" y="286"/>
                </a:cubicBezTo>
                <a:cubicBezTo>
                  <a:pt x="635" y="282"/>
                  <a:pt x="641" y="277"/>
                  <a:pt x="645" y="276"/>
                </a:cubicBezTo>
                <a:cubicBezTo>
                  <a:pt x="650" y="274"/>
                  <a:pt x="642" y="270"/>
                  <a:pt x="636" y="270"/>
                </a:cubicBezTo>
                <a:cubicBezTo>
                  <a:pt x="630" y="270"/>
                  <a:pt x="629" y="266"/>
                  <a:pt x="629" y="264"/>
                </a:cubicBezTo>
                <a:cubicBezTo>
                  <a:pt x="629" y="261"/>
                  <a:pt x="619" y="255"/>
                  <a:pt x="615" y="256"/>
                </a:cubicBezTo>
                <a:cubicBezTo>
                  <a:pt x="611" y="257"/>
                  <a:pt x="605" y="252"/>
                  <a:pt x="601" y="251"/>
                </a:cubicBezTo>
                <a:cubicBezTo>
                  <a:pt x="596" y="251"/>
                  <a:pt x="589" y="247"/>
                  <a:pt x="590" y="242"/>
                </a:cubicBezTo>
                <a:cubicBezTo>
                  <a:pt x="591" y="237"/>
                  <a:pt x="599" y="244"/>
                  <a:pt x="601" y="240"/>
                </a:cubicBezTo>
                <a:cubicBezTo>
                  <a:pt x="603" y="236"/>
                  <a:pt x="592" y="238"/>
                  <a:pt x="592" y="235"/>
                </a:cubicBezTo>
                <a:cubicBezTo>
                  <a:pt x="591" y="232"/>
                  <a:pt x="594" y="234"/>
                  <a:pt x="596" y="232"/>
                </a:cubicBezTo>
                <a:cubicBezTo>
                  <a:pt x="599" y="230"/>
                  <a:pt x="595" y="226"/>
                  <a:pt x="592" y="225"/>
                </a:cubicBezTo>
                <a:cubicBezTo>
                  <a:pt x="590" y="224"/>
                  <a:pt x="589" y="228"/>
                  <a:pt x="586" y="228"/>
                </a:cubicBezTo>
                <a:cubicBezTo>
                  <a:pt x="584" y="228"/>
                  <a:pt x="586" y="224"/>
                  <a:pt x="588" y="221"/>
                </a:cubicBezTo>
                <a:cubicBezTo>
                  <a:pt x="590" y="219"/>
                  <a:pt x="580" y="216"/>
                  <a:pt x="575" y="217"/>
                </a:cubicBezTo>
                <a:cubicBezTo>
                  <a:pt x="571" y="219"/>
                  <a:pt x="570" y="216"/>
                  <a:pt x="570" y="214"/>
                </a:cubicBezTo>
                <a:cubicBezTo>
                  <a:pt x="570" y="211"/>
                  <a:pt x="562" y="214"/>
                  <a:pt x="559" y="216"/>
                </a:cubicBezTo>
                <a:cubicBezTo>
                  <a:pt x="557" y="218"/>
                  <a:pt x="553" y="214"/>
                  <a:pt x="557" y="213"/>
                </a:cubicBezTo>
                <a:cubicBezTo>
                  <a:pt x="560" y="213"/>
                  <a:pt x="564" y="210"/>
                  <a:pt x="563" y="207"/>
                </a:cubicBezTo>
                <a:cubicBezTo>
                  <a:pt x="562" y="204"/>
                  <a:pt x="553" y="203"/>
                  <a:pt x="551" y="207"/>
                </a:cubicBezTo>
                <a:cubicBezTo>
                  <a:pt x="549" y="211"/>
                  <a:pt x="542" y="203"/>
                  <a:pt x="542" y="200"/>
                </a:cubicBezTo>
                <a:cubicBezTo>
                  <a:pt x="542" y="196"/>
                  <a:pt x="530" y="199"/>
                  <a:pt x="532" y="194"/>
                </a:cubicBezTo>
                <a:cubicBezTo>
                  <a:pt x="533" y="189"/>
                  <a:pt x="519" y="187"/>
                  <a:pt x="515" y="187"/>
                </a:cubicBezTo>
                <a:cubicBezTo>
                  <a:pt x="511" y="187"/>
                  <a:pt x="505" y="190"/>
                  <a:pt x="506" y="194"/>
                </a:cubicBezTo>
                <a:cubicBezTo>
                  <a:pt x="507" y="198"/>
                  <a:pt x="502" y="196"/>
                  <a:pt x="501" y="192"/>
                </a:cubicBezTo>
                <a:cubicBezTo>
                  <a:pt x="500" y="188"/>
                  <a:pt x="491" y="196"/>
                  <a:pt x="488" y="196"/>
                </a:cubicBezTo>
                <a:cubicBezTo>
                  <a:pt x="485" y="196"/>
                  <a:pt x="489" y="186"/>
                  <a:pt x="488" y="183"/>
                </a:cubicBezTo>
                <a:cubicBezTo>
                  <a:pt x="487" y="180"/>
                  <a:pt x="484" y="179"/>
                  <a:pt x="482" y="173"/>
                </a:cubicBezTo>
                <a:cubicBezTo>
                  <a:pt x="480" y="168"/>
                  <a:pt x="469" y="170"/>
                  <a:pt x="467" y="173"/>
                </a:cubicBezTo>
                <a:cubicBezTo>
                  <a:pt x="464" y="176"/>
                  <a:pt x="454" y="175"/>
                  <a:pt x="450" y="180"/>
                </a:cubicBezTo>
                <a:cubicBezTo>
                  <a:pt x="445" y="185"/>
                  <a:pt x="450" y="190"/>
                  <a:pt x="452" y="192"/>
                </a:cubicBezTo>
                <a:cubicBezTo>
                  <a:pt x="454" y="194"/>
                  <a:pt x="445" y="196"/>
                  <a:pt x="448" y="199"/>
                </a:cubicBezTo>
                <a:cubicBezTo>
                  <a:pt x="451" y="202"/>
                  <a:pt x="456" y="201"/>
                  <a:pt x="456" y="205"/>
                </a:cubicBezTo>
                <a:cubicBezTo>
                  <a:pt x="457" y="210"/>
                  <a:pt x="445" y="204"/>
                  <a:pt x="443" y="200"/>
                </a:cubicBezTo>
                <a:cubicBezTo>
                  <a:pt x="441" y="196"/>
                  <a:pt x="443" y="193"/>
                  <a:pt x="441" y="190"/>
                </a:cubicBezTo>
                <a:cubicBezTo>
                  <a:pt x="438" y="187"/>
                  <a:pt x="441" y="183"/>
                  <a:pt x="445" y="178"/>
                </a:cubicBezTo>
                <a:cubicBezTo>
                  <a:pt x="450" y="173"/>
                  <a:pt x="453" y="174"/>
                  <a:pt x="453" y="171"/>
                </a:cubicBezTo>
                <a:cubicBezTo>
                  <a:pt x="453" y="168"/>
                  <a:pt x="433" y="168"/>
                  <a:pt x="422" y="179"/>
                </a:cubicBezTo>
                <a:cubicBezTo>
                  <a:pt x="410" y="190"/>
                  <a:pt x="413" y="204"/>
                  <a:pt x="414" y="207"/>
                </a:cubicBezTo>
                <a:cubicBezTo>
                  <a:pt x="415" y="210"/>
                  <a:pt x="425" y="208"/>
                  <a:pt x="431" y="210"/>
                </a:cubicBezTo>
                <a:cubicBezTo>
                  <a:pt x="437" y="212"/>
                  <a:pt x="434" y="214"/>
                  <a:pt x="430" y="214"/>
                </a:cubicBezTo>
                <a:cubicBezTo>
                  <a:pt x="425" y="213"/>
                  <a:pt x="417" y="211"/>
                  <a:pt x="417" y="215"/>
                </a:cubicBezTo>
                <a:cubicBezTo>
                  <a:pt x="418" y="218"/>
                  <a:pt x="427" y="224"/>
                  <a:pt x="433" y="222"/>
                </a:cubicBezTo>
                <a:cubicBezTo>
                  <a:pt x="439" y="221"/>
                  <a:pt x="439" y="221"/>
                  <a:pt x="441" y="224"/>
                </a:cubicBezTo>
                <a:cubicBezTo>
                  <a:pt x="444" y="227"/>
                  <a:pt x="451" y="226"/>
                  <a:pt x="457" y="227"/>
                </a:cubicBezTo>
                <a:cubicBezTo>
                  <a:pt x="464" y="227"/>
                  <a:pt x="472" y="230"/>
                  <a:pt x="475" y="230"/>
                </a:cubicBezTo>
                <a:cubicBezTo>
                  <a:pt x="478" y="230"/>
                  <a:pt x="482" y="228"/>
                  <a:pt x="483" y="226"/>
                </a:cubicBezTo>
                <a:cubicBezTo>
                  <a:pt x="484" y="225"/>
                  <a:pt x="498" y="229"/>
                  <a:pt x="502" y="229"/>
                </a:cubicBezTo>
                <a:cubicBezTo>
                  <a:pt x="506" y="229"/>
                  <a:pt x="503" y="225"/>
                  <a:pt x="501" y="224"/>
                </a:cubicBezTo>
                <a:cubicBezTo>
                  <a:pt x="498" y="223"/>
                  <a:pt x="499" y="218"/>
                  <a:pt x="502" y="220"/>
                </a:cubicBezTo>
                <a:cubicBezTo>
                  <a:pt x="506" y="222"/>
                  <a:pt x="511" y="223"/>
                  <a:pt x="512" y="226"/>
                </a:cubicBezTo>
                <a:cubicBezTo>
                  <a:pt x="513" y="229"/>
                  <a:pt x="516" y="227"/>
                  <a:pt x="516" y="230"/>
                </a:cubicBezTo>
                <a:cubicBezTo>
                  <a:pt x="517" y="232"/>
                  <a:pt x="528" y="235"/>
                  <a:pt x="528" y="238"/>
                </a:cubicBezTo>
                <a:cubicBezTo>
                  <a:pt x="529" y="241"/>
                  <a:pt x="517" y="242"/>
                  <a:pt x="520" y="245"/>
                </a:cubicBezTo>
                <a:cubicBezTo>
                  <a:pt x="524" y="247"/>
                  <a:pt x="529" y="242"/>
                  <a:pt x="533" y="241"/>
                </a:cubicBezTo>
                <a:cubicBezTo>
                  <a:pt x="537" y="241"/>
                  <a:pt x="537" y="251"/>
                  <a:pt x="540" y="249"/>
                </a:cubicBezTo>
                <a:cubicBezTo>
                  <a:pt x="545" y="247"/>
                  <a:pt x="548" y="251"/>
                  <a:pt x="553" y="257"/>
                </a:cubicBezTo>
                <a:cubicBezTo>
                  <a:pt x="557" y="263"/>
                  <a:pt x="552" y="269"/>
                  <a:pt x="553" y="271"/>
                </a:cubicBezTo>
                <a:cubicBezTo>
                  <a:pt x="553" y="273"/>
                  <a:pt x="561" y="272"/>
                  <a:pt x="566" y="270"/>
                </a:cubicBezTo>
                <a:cubicBezTo>
                  <a:pt x="570" y="267"/>
                  <a:pt x="575" y="273"/>
                  <a:pt x="578" y="276"/>
                </a:cubicBezTo>
                <a:cubicBezTo>
                  <a:pt x="582" y="279"/>
                  <a:pt x="565" y="285"/>
                  <a:pt x="566" y="282"/>
                </a:cubicBezTo>
                <a:cubicBezTo>
                  <a:pt x="568" y="279"/>
                  <a:pt x="557" y="270"/>
                  <a:pt x="546" y="274"/>
                </a:cubicBezTo>
                <a:cubicBezTo>
                  <a:pt x="536" y="278"/>
                  <a:pt x="543" y="284"/>
                  <a:pt x="544" y="288"/>
                </a:cubicBezTo>
                <a:cubicBezTo>
                  <a:pt x="545" y="291"/>
                  <a:pt x="535" y="295"/>
                  <a:pt x="525" y="292"/>
                </a:cubicBezTo>
                <a:cubicBezTo>
                  <a:pt x="515" y="288"/>
                  <a:pt x="518" y="294"/>
                  <a:pt x="514" y="294"/>
                </a:cubicBezTo>
                <a:cubicBezTo>
                  <a:pt x="510" y="294"/>
                  <a:pt x="506" y="300"/>
                  <a:pt x="510" y="304"/>
                </a:cubicBezTo>
                <a:cubicBezTo>
                  <a:pt x="513" y="308"/>
                  <a:pt x="521" y="304"/>
                  <a:pt x="528" y="305"/>
                </a:cubicBezTo>
                <a:cubicBezTo>
                  <a:pt x="534" y="305"/>
                  <a:pt x="535" y="307"/>
                  <a:pt x="535" y="303"/>
                </a:cubicBezTo>
                <a:cubicBezTo>
                  <a:pt x="536" y="300"/>
                  <a:pt x="543" y="301"/>
                  <a:pt x="548" y="302"/>
                </a:cubicBezTo>
                <a:cubicBezTo>
                  <a:pt x="552" y="303"/>
                  <a:pt x="551" y="310"/>
                  <a:pt x="557" y="311"/>
                </a:cubicBezTo>
                <a:cubicBezTo>
                  <a:pt x="563" y="311"/>
                  <a:pt x="558" y="317"/>
                  <a:pt x="562" y="321"/>
                </a:cubicBezTo>
                <a:cubicBezTo>
                  <a:pt x="565" y="325"/>
                  <a:pt x="576" y="323"/>
                  <a:pt x="581" y="327"/>
                </a:cubicBezTo>
                <a:cubicBezTo>
                  <a:pt x="585" y="331"/>
                  <a:pt x="603" y="340"/>
                  <a:pt x="606" y="337"/>
                </a:cubicBezTo>
                <a:cubicBezTo>
                  <a:pt x="609" y="333"/>
                  <a:pt x="590" y="317"/>
                  <a:pt x="585" y="315"/>
                </a:cubicBezTo>
                <a:cubicBezTo>
                  <a:pt x="579" y="314"/>
                  <a:pt x="590" y="312"/>
                  <a:pt x="597" y="317"/>
                </a:cubicBezTo>
                <a:cubicBezTo>
                  <a:pt x="604" y="323"/>
                  <a:pt x="614" y="325"/>
                  <a:pt x="619" y="319"/>
                </a:cubicBezTo>
                <a:cubicBezTo>
                  <a:pt x="624" y="312"/>
                  <a:pt x="614" y="314"/>
                  <a:pt x="614" y="310"/>
                </a:cubicBezTo>
                <a:cubicBezTo>
                  <a:pt x="614" y="305"/>
                  <a:pt x="611" y="298"/>
                  <a:pt x="606" y="298"/>
                </a:cubicBezTo>
                <a:cubicBezTo>
                  <a:pt x="601" y="298"/>
                  <a:pt x="588" y="288"/>
                  <a:pt x="593" y="286"/>
                </a:cubicBezTo>
                <a:cubicBezTo>
                  <a:pt x="598" y="284"/>
                  <a:pt x="591" y="281"/>
                  <a:pt x="595" y="277"/>
                </a:cubicBezTo>
                <a:cubicBezTo>
                  <a:pt x="599" y="273"/>
                  <a:pt x="602" y="281"/>
                  <a:pt x="606" y="281"/>
                </a:cubicBezTo>
                <a:close/>
                <a:moveTo>
                  <a:pt x="531" y="264"/>
                </a:moveTo>
                <a:cubicBezTo>
                  <a:pt x="535" y="264"/>
                  <a:pt x="535" y="257"/>
                  <a:pt x="532" y="254"/>
                </a:cubicBezTo>
                <a:cubicBezTo>
                  <a:pt x="530" y="251"/>
                  <a:pt x="526" y="251"/>
                  <a:pt x="522" y="251"/>
                </a:cubicBezTo>
                <a:cubicBezTo>
                  <a:pt x="518" y="251"/>
                  <a:pt x="511" y="257"/>
                  <a:pt x="515" y="264"/>
                </a:cubicBezTo>
                <a:cubicBezTo>
                  <a:pt x="518" y="270"/>
                  <a:pt x="527" y="265"/>
                  <a:pt x="531" y="264"/>
                </a:cubicBezTo>
                <a:close/>
                <a:moveTo>
                  <a:pt x="487" y="171"/>
                </a:moveTo>
                <a:cubicBezTo>
                  <a:pt x="484" y="176"/>
                  <a:pt x="491" y="176"/>
                  <a:pt x="492" y="181"/>
                </a:cubicBezTo>
                <a:cubicBezTo>
                  <a:pt x="492" y="187"/>
                  <a:pt x="499" y="189"/>
                  <a:pt x="504" y="185"/>
                </a:cubicBezTo>
                <a:cubicBezTo>
                  <a:pt x="509" y="182"/>
                  <a:pt x="523" y="186"/>
                  <a:pt x="523" y="182"/>
                </a:cubicBezTo>
                <a:cubicBezTo>
                  <a:pt x="523" y="178"/>
                  <a:pt x="508" y="171"/>
                  <a:pt x="503" y="172"/>
                </a:cubicBezTo>
                <a:cubicBezTo>
                  <a:pt x="497" y="173"/>
                  <a:pt x="489" y="167"/>
                  <a:pt x="487" y="171"/>
                </a:cubicBezTo>
                <a:close/>
                <a:moveTo>
                  <a:pt x="620" y="475"/>
                </a:moveTo>
                <a:cubicBezTo>
                  <a:pt x="621" y="478"/>
                  <a:pt x="642" y="486"/>
                  <a:pt x="642" y="483"/>
                </a:cubicBezTo>
                <a:cubicBezTo>
                  <a:pt x="643" y="479"/>
                  <a:pt x="620" y="473"/>
                  <a:pt x="620" y="475"/>
                </a:cubicBezTo>
                <a:close/>
                <a:moveTo>
                  <a:pt x="711" y="496"/>
                </a:moveTo>
                <a:cubicBezTo>
                  <a:pt x="709" y="499"/>
                  <a:pt x="707" y="494"/>
                  <a:pt x="710" y="492"/>
                </a:cubicBezTo>
                <a:cubicBezTo>
                  <a:pt x="713" y="490"/>
                  <a:pt x="710" y="489"/>
                  <a:pt x="707" y="490"/>
                </a:cubicBezTo>
                <a:cubicBezTo>
                  <a:pt x="704" y="492"/>
                  <a:pt x="705" y="484"/>
                  <a:pt x="708" y="482"/>
                </a:cubicBezTo>
                <a:cubicBezTo>
                  <a:pt x="710" y="481"/>
                  <a:pt x="701" y="478"/>
                  <a:pt x="701" y="481"/>
                </a:cubicBezTo>
                <a:cubicBezTo>
                  <a:pt x="701" y="483"/>
                  <a:pt x="695" y="482"/>
                  <a:pt x="694" y="479"/>
                </a:cubicBezTo>
                <a:cubicBezTo>
                  <a:pt x="693" y="477"/>
                  <a:pt x="689" y="476"/>
                  <a:pt x="690" y="474"/>
                </a:cubicBezTo>
                <a:cubicBezTo>
                  <a:pt x="692" y="473"/>
                  <a:pt x="685" y="472"/>
                  <a:pt x="684" y="475"/>
                </a:cubicBezTo>
                <a:cubicBezTo>
                  <a:pt x="683" y="478"/>
                  <a:pt x="681" y="473"/>
                  <a:pt x="685" y="469"/>
                </a:cubicBezTo>
                <a:cubicBezTo>
                  <a:pt x="688" y="465"/>
                  <a:pt x="687" y="462"/>
                  <a:pt x="691" y="460"/>
                </a:cubicBezTo>
                <a:cubicBezTo>
                  <a:pt x="694" y="458"/>
                  <a:pt x="690" y="456"/>
                  <a:pt x="687" y="457"/>
                </a:cubicBezTo>
                <a:cubicBezTo>
                  <a:pt x="683" y="459"/>
                  <a:pt x="674" y="472"/>
                  <a:pt x="674" y="475"/>
                </a:cubicBezTo>
                <a:cubicBezTo>
                  <a:pt x="674" y="479"/>
                  <a:pt x="674" y="483"/>
                  <a:pt x="670" y="483"/>
                </a:cubicBezTo>
                <a:cubicBezTo>
                  <a:pt x="667" y="483"/>
                  <a:pt x="663" y="486"/>
                  <a:pt x="666" y="488"/>
                </a:cubicBezTo>
                <a:cubicBezTo>
                  <a:pt x="668" y="490"/>
                  <a:pt x="659" y="495"/>
                  <a:pt x="663" y="498"/>
                </a:cubicBezTo>
                <a:cubicBezTo>
                  <a:pt x="666" y="499"/>
                  <a:pt x="671" y="497"/>
                  <a:pt x="676" y="497"/>
                </a:cubicBezTo>
                <a:cubicBezTo>
                  <a:pt x="680" y="498"/>
                  <a:pt x="683" y="498"/>
                  <a:pt x="687" y="495"/>
                </a:cubicBezTo>
                <a:cubicBezTo>
                  <a:pt x="691" y="493"/>
                  <a:pt x="691" y="498"/>
                  <a:pt x="694" y="497"/>
                </a:cubicBezTo>
                <a:cubicBezTo>
                  <a:pt x="698" y="497"/>
                  <a:pt x="692" y="500"/>
                  <a:pt x="693" y="503"/>
                </a:cubicBezTo>
                <a:cubicBezTo>
                  <a:pt x="693" y="506"/>
                  <a:pt x="697" y="502"/>
                  <a:pt x="699" y="500"/>
                </a:cubicBezTo>
                <a:cubicBezTo>
                  <a:pt x="702" y="499"/>
                  <a:pt x="706" y="500"/>
                  <a:pt x="704" y="502"/>
                </a:cubicBezTo>
                <a:cubicBezTo>
                  <a:pt x="703" y="505"/>
                  <a:pt x="712" y="507"/>
                  <a:pt x="714" y="503"/>
                </a:cubicBezTo>
                <a:cubicBezTo>
                  <a:pt x="717" y="500"/>
                  <a:pt x="712" y="494"/>
                  <a:pt x="711" y="496"/>
                </a:cubicBezTo>
                <a:close/>
                <a:moveTo>
                  <a:pt x="66" y="431"/>
                </a:moveTo>
                <a:cubicBezTo>
                  <a:pt x="60" y="434"/>
                  <a:pt x="75" y="450"/>
                  <a:pt x="78" y="448"/>
                </a:cubicBezTo>
                <a:cubicBezTo>
                  <a:pt x="81" y="447"/>
                  <a:pt x="75" y="440"/>
                  <a:pt x="75" y="436"/>
                </a:cubicBezTo>
                <a:cubicBezTo>
                  <a:pt x="75" y="432"/>
                  <a:pt x="73" y="427"/>
                  <a:pt x="66" y="431"/>
                </a:cubicBezTo>
                <a:close/>
                <a:moveTo>
                  <a:pt x="654" y="512"/>
                </a:moveTo>
                <a:cubicBezTo>
                  <a:pt x="651" y="512"/>
                  <a:pt x="653" y="509"/>
                  <a:pt x="654" y="507"/>
                </a:cubicBezTo>
                <a:cubicBezTo>
                  <a:pt x="654" y="505"/>
                  <a:pt x="648" y="507"/>
                  <a:pt x="648" y="510"/>
                </a:cubicBezTo>
                <a:cubicBezTo>
                  <a:pt x="648" y="512"/>
                  <a:pt x="644" y="513"/>
                  <a:pt x="644" y="514"/>
                </a:cubicBezTo>
                <a:cubicBezTo>
                  <a:pt x="644" y="519"/>
                  <a:pt x="644" y="516"/>
                  <a:pt x="641" y="518"/>
                </a:cubicBezTo>
                <a:cubicBezTo>
                  <a:pt x="638" y="519"/>
                  <a:pt x="627" y="518"/>
                  <a:pt x="626" y="515"/>
                </a:cubicBezTo>
                <a:cubicBezTo>
                  <a:pt x="626" y="513"/>
                  <a:pt x="618" y="512"/>
                  <a:pt x="618" y="508"/>
                </a:cubicBezTo>
                <a:cubicBezTo>
                  <a:pt x="617" y="505"/>
                  <a:pt x="613" y="504"/>
                  <a:pt x="617" y="500"/>
                </a:cubicBezTo>
                <a:cubicBezTo>
                  <a:pt x="620" y="496"/>
                  <a:pt x="616" y="494"/>
                  <a:pt x="613" y="497"/>
                </a:cubicBezTo>
                <a:cubicBezTo>
                  <a:pt x="610" y="500"/>
                  <a:pt x="608" y="496"/>
                  <a:pt x="612" y="494"/>
                </a:cubicBezTo>
                <a:cubicBezTo>
                  <a:pt x="616" y="493"/>
                  <a:pt x="624" y="491"/>
                  <a:pt x="620" y="484"/>
                </a:cubicBezTo>
                <a:cubicBezTo>
                  <a:pt x="616" y="477"/>
                  <a:pt x="592" y="486"/>
                  <a:pt x="585" y="489"/>
                </a:cubicBezTo>
                <a:cubicBezTo>
                  <a:pt x="579" y="493"/>
                  <a:pt x="571" y="504"/>
                  <a:pt x="568" y="504"/>
                </a:cubicBezTo>
                <a:cubicBezTo>
                  <a:pt x="565" y="504"/>
                  <a:pt x="574" y="498"/>
                  <a:pt x="575" y="496"/>
                </a:cubicBezTo>
                <a:cubicBezTo>
                  <a:pt x="577" y="494"/>
                  <a:pt x="575" y="491"/>
                  <a:pt x="577" y="492"/>
                </a:cubicBezTo>
                <a:cubicBezTo>
                  <a:pt x="579" y="493"/>
                  <a:pt x="584" y="485"/>
                  <a:pt x="588" y="482"/>
                </a:cubicBezTo>
                <a:cubicBezTo>
                  <a:pt x="592" y="479"/>
                  <a:pt x="596" y="482"/>
                  <a:pt x="596" y="479"/>
                </a:cubicBezTo>
                <a:cubicBezTo>
                  <a:pt x="597" y="477"/>
                  <a:pt x="599" y="475"/>
                  <a:pt x="602" y="472"/>
                </a:cubicBezTo>
                <a:cubicBezTo>
                  <a:pt x="606" y="469"/>
                  <a:pt x="649" y="470"/>
                  <a:pt x="653" y="470"/>
                </a:cubicBezTo>
                <a:cubicBezTo>
                  <a:pt x="657" y="470"/>
                  <a:pt x="665" y="464"/>
                  <a:pt x="667" y="461"/>
                </a:cubicBezTo>
                <a:cubicBezTo>
                  <a:pt x="669" y="457"/>
                  <a:pt x="672" y="457"/>
                  <a:pt x="678" y="458"/>
                </a:cubicBezTo>
                <a:cubicBezTo>
                  <a:pt x="684" y="458"/>
                  <a:pt x="687" y="453"/>
                  <a:pt x="689" y="451"/>
                </a:cubicBezTo>
                <a:cubicBezTo>
                  <a:pt x="692" y="449"/>
                  <a:pt x="691" y="448"/>
                  <a:pt x="689" y="447"/>
                </a:cubicBezTo>
                <a:cubicBezTo>
                  <a:pt x="686" y="447"/>
                  <a:pt x="684" y="445"/>
                  <a:pt x="686" y="445"/>
                </a:cubicBezTo>
                <a:cubicBezTo>
                  <a:pt x="689" y="445"/>
                  <a:pt x="690" y="443"/>
                  <a:pt x="691" y="440"/>
                </a:cubicBezTo>
                <a:cubicBezTo>
                  <a:pt x="692" y="437"/>
                  <a:pt x="690" y="438"/>
                  <a:pt x="687" y="434"/>
                </a:cubicBezTo>
                <a:cubicBezTo>
                  <a:pt x="683" y="430"/>
                  <a:pt x="682" y="435"/>
                  <a:pt x="678" y="435"/>
                </a:cubicBezTo>
                <a:cubicBezTo>
                  <a:pt x="675" y="435"/>
                  <a:pt x="681" y="430"/>
                  <a:pt x="678" y="429"/>
                </a:cubicBezTo>
                <a:cubicBezTo>
                  <a:pt x="675" y="427"/>
                  <a:pt x="670" y="428"/>
                  <a:pt x="665" y="432"/>
                </a:cubicBezTo>
                <a:cubicBezTo>
                  <a:pt x="661" y="435"/>
                  <a:pt x="661" y="432"/>
                  <a:pt x="658" y="435"/>
                </a:cubicBezTo>
                <a:cubicBezTo>
                  <a:pt x="654" y="439"/>
                  <a:pt x="654" y="433"/>
                  <a:pt x="656" y="432"/>
                </a:cubicBezTo>
                <a:cubicBezTo>
                  <a:pt x="657" y="430"/>
                  <a:pt x="659" y="432"/>
                  <a:pt x="660" y="430"/>
                </a:cubicBezTo>
                <a:cubicBezTo>
                  <a:pt x="662" y="428"/>
                  <a:pt x="664" y="430"/>
                  <a:pt x="668" y="427"/>
                </a:cubicBezTo>
                <a:cubicBezTo>
                  <a:pt x="672" y="425"/>
                  <a:pt x="675" y="426"/>
                  <a:pt x="677" y="424"/>
                </a:cubicBezTo>
                <a:cubicBezTo>
                  <a:pt x="678" y="422"/>
                  <a:pt x="675" y="419"/>
                  <a:pt x="671" y="420"/>
                </a:cubicBezTo>
                <a:cubicBezTo>
                  <a:pt x="667" y="421"/>
                  <a:pt x="664" y="415"/>
                  <a:pt x="662" y="417"/>
                </a:cubicBezTo>
                <a:cubicBezTo>
                  <a:pt x="659" y="418"/>
                  <a:pt x="660" y="414"/>
                  <a:pt x="657" y="416"/>
                </a:cubicBezTo>
                <a:cubicBezTo>
                  <a:pt x="654" y="417"/>
                  <a:pt x="652" y="415"/>
                  <a:pt x="651" y="412"/>
                </a:cubicBezTo>
                <a:cubicBezTo>
                  <a:pt x="650" y="408"/>
                  <a:pt x="642" y="403"/>
                  <a:pt x="637" y="401"/>
                </a:cubicBezTo>
                <a:cubicBezTo>
                  <a:pt x="633" y="400"/>
                  <a:pt x="636" y="397"/>
                  <a:pt x="638" y="399"/>
                </a:cubicBezTo>
                <a:cubicBezTo>
                  <a:pt x="641" y="401"/>
                  <a:pt x="644" y="397"/>
                  <a:pt x="645" y="396"/>
                </a:cubicBezTo>
                <a:cubicBezTo>
                  <a:pt x="646" y="394"/>
                  <a:pt x="643" y="392"/>
                  <a:pt x="642" y="392"/>
                </a:cubicBezTo>
                <a:cubicBezTo>
                  <a:pt x="640" y="392"/>
                  <a:pt x="640" y="390"/>
                  <a:pt x="641" y="388"/>
                </a:cubicBezTo>
                <a:cubicBezTo>
                  <a:pt x="641" y="386"/>
                  <a:pt x="636" y="384"/>
                  <a:pt x="635" y="382"/>
                </a:cubicBezTo>
                <a:cubicBezTo>
                  <a:pt x="635" y="380"/>
                  <a:pt x="632" y="379"/>
                  <a:pt x="632" y="377"/>
                </a:cubicBezTo>
                <a:cubicBezTo>
                  <a:pt x="632" y="376"/>
                  <a:pt x="629" y="373"/>
                  <a:pt x="629" y="371"/>
                </a:cubicBezTo>
                <a:cubicBezTo>
                  <a:pt x="629" y="369"/>
                  <a:pt x="624" y="365"/>
                  <a:pt x="624" y="362"/>
                </a:cubicBezTo>
                <a:cubicBezTo>
                  <a:pt x="624" y="360"/>
                  <a:pt x="621" y="358"/>
                  <a:pt x="620" y="355"/>
                </a:cubicBezTo>
                <a:cubicBezTo>
                  <a:pt x="619" y="352"/>
                  <a:pt x="617" y="353"/>
                  <a:pt x="616" y="358"/>
                </a:cubicBezTo>
                <a:cubicBezTo>
                  <a:pt x="615" y="362"/>
                  <a:pt x="611" y="362"/>
                  <a:pt x="612" y="363"/>
                </a:cubicBezTo>
                <a:cubicBezTo>
                  <a:pt x="615" y="366"/>
                  <a:pt x="613" y="366"/>
                  <a:pt x="611" y="368"/>
                </a:cubicBezTo>
                <a:cubicBezTo>
                  <a:pt x="610" y="370"/>
                  <a:pt x="612" y="372"/>
                  <a:pt x="610" y="372"/>
                </a:cubicBezTo>
                <a:cubicBezTo>
                  <a:pt x="607" y="372"/>
                  <a:pt x="608" y="378"/>
                  <a:pt x="607" y="376"/>
                </a:cubicBezTo>
                <a:cubicBezTo>
                  <a:pt x="605" y="373"/>
                  <a:pt x="602" y="374"/>
                  <a:pt x="602" y="376"/>
                </a:cubicBezTo>
                <a:cubicBezTo>
                  <a:pt x="602" y="379"/>
                  <a:pt x="596" y="381"/>
                  <a:pt x="594" y="381"/>
                </a:cubicBezTo>
                <a:cubicBezTo>
                  <a:pt x="592" y="381"/>
                  <a:pt x="592" y="376"/>
                  <a:pt x="590" y="377"/>
                </a:cubicBezTo>
                <a:cubicBezTo>
                  <a:pt x="588" y="379"/>
                  <a:pt x="588" y="373"/>
                  <a:pt x="585" y="373"/>
                </a:cubicBezTo>
                <a:cubicBezTo>
                  <a:pt x="582" y="374"/>
                  <a:pt x="580" y="373"/>
                  <a:pt x="581" y="371"/>
                </a:cubicBezTo>
                <a:cubicBezTo>
                  <a:pt x="582" y="368"/>
                  <a:pt x="576" y="367"/>
                  <a:pt x="578" y="365"/>
                </a:cubicBezTo>
                <a:cubicBezTo>
                  <a:pt x="580" y="363"/>
                  <a:pt x="577" y="361"/>
                  <a:pt x="577" y="356"/>
                </a:cubicBezTo>
                <a:cubicBezTo>
                  <a:pt x="576" y="351"/>
                  <a:pt x="579" y="351"/>
                  <a:pt x="579" y="349"/>
                </a:cubicBezTo>
                <a:cubicBezTo>
                  <a:pt x="579" y="347"/>
                  <a:pt x="577" y="347"/>
                  <a:pt x="575" y="349"/>
                </a:cubicBezTo>
                <a:cubicBezTo>
                  <a:pt x="573" y="350"/>
                  <a:pt x="573" y="347"/>
                  <a:pt x="571" y="347"/>
                </a:cubicBezTo>
                <a:cubicBezTo>
                  <a:pt x="568" y="347"/>
                  <a:pt x="561" y="347"/>
                  <a:pt x="561" y="344"/>
                </a:cubicBezTo>
                <a:cubicBezTo>
                  <a:pt x="561" y="340"/>
                  <a:pt x="558" y="342"/>
                  <a:pt x="557" y="339"/>
                </a:cubicBezTo>
                <a:cubicBezTo>
                  <a:pt x="556" y="336"/>
                  <a:pt x="553" y="338"/>
                  <a:pt x="553" y="336"/>
                </a:cubicBezTo>
                <a:cubicBezTo>
                  <a:pt x="553" y="334"/>
                  <a:pt x="552" y="333"/>
                  <a:pt x="550" y="333"/>
                </a:cubicBezTo>
                <a:cubicBezTo>
                  <a:pt x="548" y="333"/>
                  <a:pt x="547" y="330"/>
                  <a:pt x="544" y="330"/>
                </a:cubicBezTo>
                <a:cubicBezTo>
                  <a:pt x="541" y="330"/>
                  <a:pt x="538" y="332"/>
                  <a:pt x="536" y="333"/>
                </a:cubicBezTo>
                <a:cubicBezTo>
                  <a:pt x="535" y="333"/>
                  <a:pt x="530" y="330"/>
                  <a:pt x="529" y="331"/>
                </a:cubicBezTo>
                <a:cubicBezTo>
                  <a:pt x="527" y="333"/>
                  <a:pt x="527" y="331"/>
                  <a:pt x="522" y="329"/>
                </a:cubicBezTo>
                <a:cubicBezTo>
                  <a:pt x="518" y="328"/>
                  <a:pt x="512" y="328"/>
                  <a:pt x="512" y="329"/>
                </a:cubicBezTo>
                <a:cubicBezTo>
                  <a:pt x="511" y="331"/>
                  <a:pt x="508" y="331"/>
                  <a:pt x="508" y="335"/>
                </a:cubicBezTo>
                <a:cubicBezTo>
                  <a:pt x="509" y="339"/>
                  <a:pt x="513" y="338"/>
                  <a:pt x="514" y="341"/>
                </a:cubicBezTo>
                <a:cubicBezTo>
                  <a:pt x="514" y="343"/>
                  <a:pt x="512" y="342"/>
                  <a:pt x="512" y="345"/>
                </a:cubicBezTo>
                <a:cubicBezTo>
                  <a:pt x="511" y="347"/>
                  <a:pt x="509" y="347"/>
                  <a:pt x="509" y="348"/>
                </a:cubicBezTo>
                <a:cubicBezTo>
                  <a:pt x="509" y="350"/>
                  <a:pt x="511" y="350"/>
                  <a:pt x="512" y="353"/>
                </a:cubicBezTo>
                <a:cubicBezTo>
                  <a:pt x="512" y="356"/>
                  <a:pt x="514" y="356"/>
                  <a:pt x="515" y="360"/>
                </a:cubicBezTo>
                <a:cubicBezTo>
                  <a:pt x="515" y="364"/>
                  <a:pt x="513" y="364"/>
                  <a:pt x="512" y="364"/>
                </a:cubicBezTo>
                <a:cubicBezTo>
                  <a:pt x="510" y="365"/>
                  <a:pt x="512" y="367"/>
                  <a:pt x="509" y="370"/>
                </a:cubicBezTo>
                <a:cubicBezTo>
                  <a:pt x="507" y="372"/>
                  <a:pt x="505" y="376"/>
                  <a:pt x="507" y="377"/>
                </a:cubicBezTo>
                <a:cubicBezTo>
                  <a:pt x="509" y="379"/>
                  <a:pt x="516" y="382"/>
                  <a:pt x="519" y="387"/>
                </a:cubicBezTo>
                <a:cubicBezTo>
                  <a:pt x="522" y="392"/>
                  <a:pt x="521" y="399"/>
                  <a:pt x="520" y="405"/>
                </a:cubicBezTo>
                <a:cubicBezTo>
                  <a:pt x="520" y="410"/>
                  <a:pt x="514" y="411"/>
                  <a:pt x="509" y="416"/>
                </a:cubicBezTo>
                <a:cubicBezTo>
                  <a:pt x="505" y="420"/>
                  <a:pt x="500" y="420"/>
                  <a:pt x="498" y="420"/>
                </a:cubicBezTo>
                <a:cubicBezTo>
                  <a:pt x="496" y="420"/>
                  <a:pt x="497" y="424"/>
                  <a:pt x="500" y="428"/>
                </a:cubicBezTo>
                <a:cubicBezTo>
                  <a:pt x="503" y="431"/>
                  <a:pt x="501" y="432"/>
                  <a:pt x="502" y="436"/>
                </a:cubicBezTo>
                <a:cubicBezTo>
                  <a:pt x="504" y="439"/>
                  <a:pt x="502" y="442"/>
                  <a:pt x="504" y="445"/>
                </a:cubicBezTo>
                <a:cubicBezTo>
                  <a:pt x="507" y="449"/>
                  <a:pt x="505" y="450"/>
                  <a:pt x="503" y="452"/>
                </a:cubicBezTo>
                <a:cubicBezTo>
                  <a:pt x="500" y="455"/>
                  <a:pt x="504" y="453"/>
                  <a:pt x="504" y="456"/>
                </a:cubicBezTo>
                <a:cubicBezTo>
                  <a:pt x="504" y="459"/>
                  <a:pt x="503" y="458"/>
                  <a:pt x="500" y="456"/>
                </a:cubicBezTo>
                <a:cubicBezTo>
                  <a:pt x="498" y="454"/>
                  <a:pt x="496" y="459"/>
                  <a:pt x="496" y="461"/>
                </a:cubicBezTo>
                <a:cubicBezTo>
                  <a:pt x="496" y="463"/>
                  <a:pt x="490" y="458"/>
                  <a:pt x="489" y="458"/>
                </a:cubicBezTo>
                <a:cubicBezTo>
                  <a:pt x="488" y="459"/>
                  <a:pt x="489" y="455"/>
                  <a:pt x="486" y="453"/>
                </a:cubicBezTo>
                <a:cubicBezTo>
                  <a:pt x="483" y="450"/>
                  <a:pt x="481" y="450"/>
                  <a:pt x="481" y="447"/>
                </a:cubicBezTo>
                <a:cubicBezTo>
                  <a:pt x="481" y="445"/>
                  <a:pt x="475" y="443"/>
                  <a:pt x="475" y="440"/>
                </a:cubicBezTo>
                <a:cubicBezTo>
                  <a:pt x="475" y="437"/>
                  <a:pt x="476" y="430"/>
                  <a:pt x="474" y="428"/>
                </a:cubicBezTo>
                <a:cubicBezTo>
                  <a:pt x="473" y="426"/>
                  <a:pt x="474" y="423"/>
                  <a:pt x="475" y="422"/>
                </a:cubicBezTo>
                <a:cubicBezTo>
                  <a:pt x="476" y="420"/>
                  <a:pt x="474" y="417"/>
                  <a:pt x="471" y="417"/>
                </a:cubicBezTo>
                <a:cubicBezTo>
                  <a:pt x="468" y="417"/>
                  <a:pt x="463" y="415"/>
                  <a:pt x="459" y="416"/>
                </a:cubicBezTo>
                <a:cubicBezTo>
                  <a:pt x="454" y="416"/>
                  <a:pt x="452" y="415"/>
                  <a:pt x="450" y="414"/>
                </a:cubicBezTo>
                <a:cubicBezTo>
                  <a:pt x="449" y="413"/>
                  <a:pt x="445" y="410"/>
                  <a:pt x="439" y="409"/>
                </a:cubicBezTo>
                <a:cubicBezTo>
                  <a:pt x="434" y="407"/>
                  <a:pt x="431" y="405"/>
                  <a:pt x="431" y="403"/>
                </a:cubicBezTo>
                <a:cubicBezTo>
                  <a:pt x="430" y="401"/>
                  <a:pt x="425" y="400"/>
                  <a:pt x="423" y="399"/>
                </a:cubicBezTo>
                <a:cubicBezTo>
                  <a:pt x="422" y="397"/>
                  <a:pt x="417" y="396"/>
                  <a:pt x="415" y="396"/>
                </a:cubicBezTo>
                <a:cubicBezTo>
                  <a:pt x="413" y="397"/>
                  <a:pt x="407" y="392"/>
                  <a:pt x="404" y="392"/>
                </a:cubicBezTo>
                <a:cubicBezTo>
                  <a:pt x="401" y="392"/>
                  <a:pt x="393" y="395"/>
                  <a:pt x="392" y="396"/>
                </a:cubicBezTo>
                <a:cubicBezTo>
                  <a:pt x="391" y="396"/>
                  <a:pt x="392" y="393"/>
                  <a:pt x="393" y="392"/>
                </a:cubicBezTo>
                <a:cubicBezTo>
                  <a:pt x="394" y="390"/>
                  <a:pt x="390" y="385"/>
                  <a:pt x="390" y="382"/>
                </a:cubicBezTo>
                <a:cubicBezTo>
                  <a:pt x="389" y="378"/>
                  <a:pt x="387" y="374"/>
                  <a:pt x="384" y="375"/>
                </a:cubicBezTo>
                <a:cubicBezTo>
                  <a:pt x="380" y="375"/>
                  <a:pt x="376" y="373"/>
                  <a:pt x="375" y="372"/>
                </a:cubicBezTo>
                <a:cubicBezTo>
                  <a:pt x="374" y="372"/>
                  <a:pt x="374" y="362"/>
                  <a:pt x="374" y="357"/>
                </a:cubicBezTo>
                <a:cubicBezTo>
                  <a:pt x="375" y="353"/>
                  <a:pt x="380" y="347"/>
                  <a:pt x="380" y="344"/>
                </a:cubicBezTo>
                <a:cubicBezTo>
                  <a:pt x="380" y="341"/>
                  <a:pt x="383" y="340"/>
                  <a:pt x="386" y="339"/>
                </a:cubicBezTo>
                <a:cubicBezTo>
                  <a:pt x="388" y="339"/>
                  <a:pt x="386" y="333"/>
                  <a:pt x="389" y="333"/>
                </a:cubicBezTo>
                <a:cubicBezTo>
                  <a:pt x="392" y="333"/>
                  <a:pt x="392" y="332"/>
                  <a:pt x="392" y="329"/>
                </a:cubicBezTo>
                <a:cubicBezTo>
                  <a:pt x="393" y="327"/>
                  <a:pt x="396" y="329"/>
                  <a:pt x="394" y="327"/>
                </a:cubicBezTo>
                <a:cubicBezTo>
                  <a:pt x="392" y="325"/>
                  <a:pt x="394" y="325"/>
                  <a:pt x="398" y="325"/>
                </a:cubicBezTo>
                <a:cubicBezTo>
                  <a:pt x="402" y="325"/>
                  <a:pt x="408" y="323"/>
                  <a:pt x="407" y="319"/>
                </a:cubicBezTo>
                <a:cubicBezTo>
                  <a:pt x="406" y="315"/>
                  <a:pt x="396" y="318"/>
                  <a:pt x="396" y="315"/>
                </a:cubicBezTo>
                <a:cubicBezTo>
                  <a:pt x="396" y="311"/>
                  <a:pt x="382" y="311"/>
                  <a:pt x="383" y="309"/>
                </a:cubicBezTo>
                <a:cubicBezTo>
                  <a:pt x="384" y="307"/>
                  <a:pt x="397" y="311"/>
                  <a:pt x="401" y="312"/>
                </a:cubicBezTo>
                <a:cubicBezTo>
                  <a:pt x="406" y="314"/>
                  <a:pt x="407" y="314"/>
                  <a:pt x="411" y="314"/>
                </a:cubicBezTo>
                <a:cubicBezTo>
                  <a:pt x="415" y="314"/>
                  <a:pt x="412" y="309"/>
                  <a:pt x="413" y="307"/>
                </a:cubicBezTo>
                <a:cubicBezTo>
                  <a:pt x="413" y="305"/>
                  <a:pt x="421" y="310"/>
                  <a:pt x="425" y="309"/>
                </a:cubicBezTo>
                <a:cubicBezTo>
                  <a:pt x="429" y="308"/>
                  <a:pt x="433" y="299"/>
                  <a:pt x="436" y="297"/>
                </a:cubicBezTo>
                <a:cubicBezTo>
                  <a:pt x="440" y="295"/>
                  <a:pt x="436" y="293"/>
                  <a:pt x="430" y="293"/>
                </a:cubicBezTo>
                <a:cubicBezTo>
                  <a:pt x="423" y="294"/>
                  <a:pt x="420" y="291"/>
                  <a:pt x="416" y="288"/>
                </a:cubicBezTo>
                <a:cubicBezTo>
                  <a:pt x="412" y="286"/>
                  <a:pt x="413" y="284"/>
                  <a:pt x="417" y="284"/>
                </a:cubicBezTo>
                <a:cubicBezTo>
                  <a:pt x="420" y="284"/>
                  <a:pt x="429" y="292"/>
                  <a:pt x="433" y="292"/>
                </a:cubicBezTo>
                <a:cubicBezTo>
                  <a:pt x="436" y="292"/>
                  <a:pt x="442" y="285"/>
                  <a:pt x="445" y="283"/>
                </a:cubicBezTo>
                <a:cubicBezTo>
                  <a:pt x="448" y="281"/>
                  <a:pt x="442" y="280"/>
                  <a:pt x="440" y="278"/>
                </a:cubicBezTo>
                <a:cubicBezTo>
                  <a:pt x="438" y="277"/>
                  <a:pt x="443" y="276"/>
                  <a:pt x="446" y="276"/>
                </a:cubicBezTo>
                <a:cubicBezTo>
                  <a:pt x="449" y="276"/>
                  <a:pt x="450" y="278"/>
                  <a:pt x="451" y="280"/>
                </a:cubicBezTo>
                <a:cubicBezTo>
                  <a:pt x="453" y="281"/>
                  <a:pt x="458" y="279"/>
                  <a:pt x="460" y="279"/>
                </a:cubicBezTo>
                <a:cubicBezTo>
                  <a:pt x="463" y="279"/>
                  <a:pt x="460" y="275"/>
                  <a:pt x="456" y="273"/>
                </a:cubicBezTo>
                <a:cubicBezTo>
                  <a:pt x="451" y="271"/>
                  <a:pt x="456" y="268"/>
                  <a:pt x="457" y="271"/>
                </a:cubicBezTo>
                <a:cubicBezTo>
                  <a:pt x="458" y="273"/>
                  <a:pt x="461" y="273"/>
                  <a:pt x="463" y="276"/>
                </a:cubicBezTo>
                <a:cubicBezTo>
                  <a:pt x="465" y="280"/>
                  <a:pt x="466" y="277"/>
                  <a:pt x="469" y="276"/>
                </a:cubicBezTo>
                <a:cubicBezTo>
                  <a:pt x="473" y="275"/>
                  <a:pt x="475" y="272"/>
                  <a:pt x="477" y="270"/>
                </a:cubicBezTo>
                <a:cubicBezTo>
                  <a:pt x="479" y="268"/>
                  <a:pt x="479" y="271"/>
                  <a:pt x="481" y="267"/>
                </a:cubicBezTo>
                <a:cubicBezTo>
                  <a:pt x="484" y="264"/>
                  <a:pt x="480" y="261"/>
                  <a:pt x="478" y="259"/>
                </a:cubicBezTo>
                <a:cubicBezTo>
                  <a:pt x="475" y="256"/>
                  <a:pt x="478" y="254"/>
                  <a:pt x="475" y="253"/>
                </a:cubicBezTo>
                <a:cubicBezTo>
                  <a:pt x="472" y="251"/>
                  <a:pt x="471" y="249"/>
                  <a:pt x="475" y="249"/>
                </a:cubicBezTo>
                <a:cubicBezTo>
                  <a:pt x="479" y="250"/>
                  <a:pt x="481" y="249"/>
                  <a:pt x="483" y="247"/>
                </a:cubicBezTo>
                <a:cubicBezTo>
                  <a:pt x="485" y="244"/>
                  <a:pt x="478" y="244"/>
                  <a:pt x="481" y="242"/>
                </a:cubicBezTo>
                <a:cubicBezTo>
                  <a:pt x="484" y="240"/>
                  <a:pt x="481" y="238"/>
                  <a:pt x="478" y="238"/>
                </a:cubicBezTo>
                <a:cubicBezTo>
                  <a:pt x="475" y="238"/>
                  <a:pt x="472" y="237"/>
                  <a:pt x="472" y="234"/>
                </a:cubicBezTo>
                <a:cubicBezTo>
                  <a:pt x="472" y="231"/>
                  <a:pt x="466" y="233"/>
                  <a:pt x="463" y="231"/>
                </a:cubicBezTo>
                <a:cubicBezTo>
                  <a:pt x="460" y="230"/>
                  <a:pt x="452" y="230"/>
                  <a:pt x="450" y="230"/>
                </a:cubicBezTo>
                <a:cubicBezTo>
                  <a:pt x="449" y="231"/>
                  <a:pt x="448" y="238"/>
                  <a:pt x="451" y="238"/>
                </a:cubicBezTo>
                <a:cubicBezTo>
                  <a:pt x="454" y="238"/>
                  <a:pt x="456" y="241"/>
                  <a:pt x="454" y="242"/>
                </a:cubicBezTo>
                <a:cubicBezTo>
                  <a:pt x="451" y="243"/>
                  <a:pt x="454" y="246"/>
                  <a:pt x="452" y="245"/>
                </a:cubicBezTo>
                <a:cubicBezTo>
                  <a:pt x="450" y="245"/>
                  <a:pt x="448" y="244"/>
                  <a:pt x="447" y="249"/>
                </a:cubicBezTo>
                <a:cubicBezTo>
                  <a:pt x="446" y="254"/>
                  <a:pt x="446" y="255"/>
                  <a:pt x="443" y="257"/>
                </a:cubicBezTo>
                <a:cubicBezTo>
                  <a:pt x="440" y="259"/>
                  <a:pt x="442" y="252"/>
                  <a:pt x="440" y="252"/>
                </a:cubicBezTo>
                <a:cubicBezTo>
                  <a:pt x="437" y="252"/>
                  <a:pt x="436" y="258"/>
                  <a:pt x="438" y="258"/>
                </a:cubicBezTo>
                <a:cubicBezTo>
                  <a:pt x="441" y="259"/>
                  <a:pt x="441" y="261"/>
                  <a:pt x="441" y="263"/>
                </a:cubicBezTo>
                <a:cubicBezTo>
                  <a:pt x="442" y="266"/>
                  <a:pt x="438" y="264"/>
                  <a:pt x="436" y="267"/>
                </a:cubicBezTo>
                <a:cubicBezTo>
                  <a:pt x="434" y="270"/>
                  <a:pt x="434" y="266"/>
                  <a:pt x="431" y="264"/>
                </a:cubicBezTo>
                <a:cubicBezTo>
                  <a:pt x="429" y="262"/>
                  <a:pt x="426" y="258"/>
                  <a:pt x="426" y="255"/>
                </a:cubicBezTo>
                <a:cubicBezTo>
                  <a:pt x="426" y="253"/>
                  <a:pt x="427" y="252"/>
                  <a:pt x="429" y="252"/>
                </a:cubicBezTo>
                <a:cubicBezTo>
                  <a:pt x="431" y="251"/>
                  <a:pt x="429" y="250"/>
                  <a:pt x="429" y="246"/>
                </a:cubicBezTo>
                <a:cubicBezTo>
                  <a:pt x="429" y="243"/>
                  <a:pt x="427" y="244"/>
                  <a:pt x="424" y="241"/>
                </a:cubicBezTo>
                <a:cubicBezTo>
                  <a:pt x="421" y="237"/>
                  <a:pt x="418" y="237"/>
                  <a:pt x="416" y="239"/>
                </a:cubicBezTo>
                <a:cubicBezTo>
                  <a:pt x="415" y="241"/>
                  <a:pt x="416" y="244"/>
                  <a:pt x="413" y="245"/>
                </a:cubicBezTo>
                <a:cubicBezTo>
                  <a:pt x="411" y="246"/>
                  <a:pt x="412" y="251"/>
                  <a:pt x="410" y="251"/>
                </a:cubicBezTo>
                <a:cubicBezTo>
                  <a:pt x="408" y="252"/>
                  <a:pt x="409" y="242"/>
                  <a:pt x="407" y="242"/>
                </a:cubicBezTo>
                <a:cubicBezTo>
                  <a:pt x="405" y="241"/>
                  <a:pt x="405" y="239"/>
                  <a:pt x="408" y="238"/>
                </a:cubicBezTo>
                <a:cubicBezTo>
                  <a:pt x="411" y="238"/>
                  <a:pt x="412" y="235"/>
                  <a:pt x="410" y="235"/>
                </a:cubicBezTo>
                <a:cubicBezTo>
                  <a:pt x="408" y="235"/>
                  <a:pt x="404" y="232"/>
                  <a:pt x="402" y="232"/>
                </a:cubicBezTo>
                <a:cubicBezTo>
                  <a:pt x="400" y="231"/>
                  <a:pt x="398" y="235"/>
                  <a:pt x="396" y="233"/>
                </a:cubicBezTo>
                <a:cubicBezTo>
                  <a:pt x="394" y="232"/>
                  <a:pt x="396" y="228"/>
                  <a:pt x="396" y="226"/>
                </a:cubicBezTo>
                <a:cubicBezTo>
                  <a:pt x="397" y="224"/>
                  <a:pt x="399" y="227"/>
                  <a:pt x="401" y="225"/>
                </a:cubicBezTo>
                <a:cubicBezTo>
                  <a:pt x="403" y="222"/>
                  <a:pt x="396" y="222"/>
                  <a:pt x="396" y="220"/>
                </a:cubicBezTo>
                <a:cubicBezTo>
                  <a:pt x="396" y="217"/>
                  <a:pt x="391" y="216"/>
                  <a:pt x="389" y="215"/>
                </a:cubicBezTo>
                <a:cubicBezTo>
                  <a:pt x="387" y="214"/>
                  <a:pt x="390" y="210"/>
                  <a:pt x="389" y="208"/>
                </a:cubicBezTo>
                <a:cubicBezTo>
                  <a:pt x="388" y="206"/>
                  <a:pt x="382" y="201"/>
                  <a:pt x="379" y="201"/>
                </a:cubicBezTo>
                <a:cubicBezTo>
                  <a:pt x="376" y="202"/>
                  <a:pt x="375" y="197"/>
                  <a:pt x="377" y="198"/>
                </a:cubicBezTo>
                <a:cubicBezTo>
                  <a:pt x="379" y="198"/>
                  <a:pt x="380" y="197"/>
                  <a:pt x="383" y="193"/>
                </a:cubicBezTo>
                <a:cubicBezTo>
                  <a:pt x="386" y="190"/>
                  <a:pt x="386" y="189"/>
                  <a:pt x="384" y="188"/>
                </a:cubicBezTo>
                <a:cubicBezTo>
                  <a:pt x="382" y="187"/>
                  <a:pt x="381" y="185"/>
                  <a:pt x="385" y="185"/>
                </a:cubicBezTo>
                <a:cubicBezTo>
                  <a:pt x="388" y="186"/>
                  <a:pt x="395" y="188"/>
                  <a:pt x="397" y="186"/>
                </a:cubicBezTo>
                <a:cubicBezTo>
                  <a:pt x="399" y="185"/>
                  <a:pt x="406" y="174"/>
                  <a:pt x="409" y="171"/>
                </a:cubicBezTo>
                <a:cubicBezTo>
                  <a:pt x="411" y="167"/>
                  <a:pt x="407" y="166"/>
                  <a:pt x="400" y="167"/>
                </a:cubicBezTo>
                <a:cubicBezTo>
                  <a:pt x="394" y="168"/>
                  <a:pt x="392" y="165"/>
                  <a:pt x="387" y="164"/>
                </a:cubicBezTo>
                <a:cubicBezTo>
                  <a:pt x="382" y="164"/>
                  <a:pt x="372" y="165"/>
                  <a:pt x="370" y="167"/>
                </a:cubicBezTo>
                <a:cubicBezTo>
                  <a:pt x="369" y="168"/>
                  <a:pt x="373" y="170"/>
                  <a:pt x="372" y="172"/>
                </a:cubicBezTo>
                <a:cubicBezTo>
                  <a:pt x="372" y="173"/>
                  <a:pt x="369" y="170"/>
                  <a:pt x="367" y="171"/>
                </a:cubicBezTo>
                <a:cubicBezTo>
                  <a:pt x="366" y="172"/>
                  <a:pt x="368" y="174"/>
                  <a:pt x="367" y="180"/>
                </a:cubicBezTo>
                <a:cubicBezTo>
                  <a:pt x="367" y="187"/>
                  <a:pt x="369" y="187"/>
                  <a:pt x="370" y="189"/>
                </a:cubicBezTo>
                <a:cubicBezTo>
                  <a:pt x="372" y="192"/>
                  <a:pt x="372" y="195"/>
                  <a:pt x="372" y="199"/>
                </a:cubicBezTo>
                <a:cubicBezTo>
                  <a:pt x="372" y="203"/>
                  <a:pt x="368" y="202"/>
                  <a:pt x="367" y="203"/>
                </a:cubicBezTo>
                <a:cubicBezTo>
                  <a:pt x="366" y="204"/>
                  <a:pt x="370" y="206"/>
                  <a:pt x="369" y="208"/>
                </a:cubicBezTo>
                <a:cubicBezTo>
                  <a:pt x="369" y="211"/>
                  <a:pt x="365" y="207"/>
                  <a:pt x="363" y="207"/>
                </a:cubicBezTo>
                <a:cubicBezTo>
                  <a:pt x="361" y="208"/>
                  <a:pt x="359" y="214"/>
                  <a:pt x="361" y="216"/>
                </a:cubicBezTo>
                <a:cubicBezTo>
                  <a:pt x="363" y="218"/>
                  <a:pt x="364" y="218"/>
                  <a:pt x="362" y="220"/>
                </a:cubicBezTo>
                <a:cubicBezTo>
                  <a:pt x="361" y="222"/>
                  <a:pt x="359" y="226"/>
                  <a:pt x="363" y="229"/>
                </a:cubicBezTo>
                <a:cubicBezTo>
                  <a:pt x="367" y="232"/>
                  <a:pt x="375" y="232"/>
                  <a:pt x="379" y="235"/>
                </a:cubicBezTo>
                <a:cubicBezTo>
                  <a:pt x="383" y="237"/>
                  <a:pt x="377" y="236"/>
                  <a:pt x="379" y="239"/>
                </a:cubicBezTo>
                <a:cubicBezTo>
                  <a:pt x="381" y="242"/>
                  <a:pt x="376" y="243"/>
                  <a:pt x="377" y="245"/>
                </a:cubicBezTo>
                <a:cubicBezTo>
                  <a:pt x="377" y="248"/>
                  <a:pt x="378" y="246"/>
                  <a:pt x="380" y="242"/>
                </a:cubicBezTo>
                <a:cubicBezTo>
                  <a:pt x="383" y="239"/>
                  <a:pt x="384" y="244"/>
                  <a:pt x="384" y="247"/>
                </a:cubicBezTo>
                <a:cubicBezTo>
                  <a:pt x="384" y="250"/>
                  <a:pt x="381" y="248"/>
                  <a:pt x="379" y="252"/>
                </a:cubicBezTo>
                <a:cubicBezTo>
                  <a:pt x="376" y="255"/>
                  <a:pt x="374" y="256"/>
                  <a:pt x="371" y="255"/>
                </a:cubicBezTo>
                <a:cubicBezTo>
                  <a:pt x="367" y="254"/>
                  <a:pt x="369" y="260"/>
                  <a:pt x="371" y="263"/>
                </a:cubicBezTo>
                <a:cubicBezTo>
                  <a:pt x="372" y="266"/>
                  <a:pt x="370" y="267"/>
                  <a:pt x="366" y="266"/>
                </a:cubicBezTo>
                <a:cubicBezTo>
                  <a:pt x="362" y="265"/>
                  <a:pt x="360" y="262"/>
                  <a:pt x="362" y="259"/>
                </a:cubicBezTo>
                <a:cubicBezTo>
                  <a:pt x="364" y="256"/>
                  <a:pt x="366" y="253"/>
                  <a:pt x="363" y="253"/>
                </a:cubicBezTo>
                <a:cubicBezTo>
                  <a:pt x="361" y="253"/>
                  <a:pt x="356" y="253"/>
                  <a:pt x="354" y="250"/>
                </a:cubicBezTo>
                <a:cubicBezTo>
                  <a:pt x="352" y="248"/>
                  <a:pt x="355" y="249"/>
                  <a:pt x="360" y="249"/>
                </a:cubicBezTo>
                <a:cubicBezTo>
                  <a:pt x="365" y="250"/>
                  <a:pt x="361" y="246"/>
                  <a:pt x="364" y="246"/>
                </a:cubicBezTo>
                <a:cubicBezTo>
                  <a:pt x="368" y="246"/>
                  <a:pt x="370" y="248"/>
                  <a:pt x="373" y="245"/>
                </a:cubicBezTo>
                <a:cubicBezTo>
                  <a:pt x="376" y="243"/>
                  <a:pt x="371" y="238"/>
                  <a:pt x="369" y="239"/>
                </a:cubicBezTo>
                <a:cubicBezTo>
                  <a:pt x="366" y="239"/>
                  <a:pt x="362" y="241"/>
                  <a:pt x="362" y="238"/>
                </a:cubicBezTo>
                <a:cubicBezTo>
                  <a:pt x="362" y="236"/>
                  <a:pt x="367" y="237"/>
                  <a:pt x="369" y="237"/>
                </a:cubicBezTo>
                <a:cubicBezTo>
                  <a:pt x="371" y="236"/>
                  <a:pt x="368" y="233"/>
                  <a:pt x="364" y="234"/>
                </a:cubicBezTo>
                <a:cubicBezTo>
                  <a:pt x="361" y="235"/>
                  <a:pt x="358" y="235"/>
                  <a:pt x="355" y="232"/>
                </a:cubicBezTo>
                <a:cubicBezTo>
                  <a:pt x="352" y="229"/>
                  <a:pt x="347" y="227"/>
                  <a:pt x="346" y="234"/>
                </a:cubicBezTo>
                <a:cubicBezTo>
                  <a:pt x="345" y="241"/>
                  <a:pt x="340" y="237"/>
                  <a:pt x="338" y="240"/>
                </a:cubicBezTo>
                <a:cubicBezTo>
                  <a:pt x="336" y="242"/>
                  <a:pt x="340" y="244"/>
                  <a:pt x="345" y="244"/>
                </a:cubicBezTo>
                <a:cubicBezTo>
                  <a:pt x="350" y="244"/>
                  <a:pt x="353" y="248"/>
                  <a:pt x="351" y="248"/>
                </a:cubicBezTo>
                <a:cubicBezTo>
                  <a:pt x="349" y="248"/>
                  <a:pt x="350" y="252"/>
                  <a:pt x="347" y="250"/>
                </a:cubicBezTo>
                <a:cubicBezTo>
                  <a:pt x="345" y="249"/>
                  <a:pt x="342" y="250"/>
                  <a:pt x="344" y="253"/>
                </a:cubicBezTo>
                <a:cubicBezTo>
                  <a:pt x="346" y="255"/>
                  <a:pt x="343" y="256"/>
                  <a:pt x="344" y="258"/>
                </a:cubicBezTo>
                <a:cubicBezTo>
                  <a:pt x="344" y="260"/>
                  <a:pt x="340" y="258"/>
                  <a:pt x="336" y="258"/>
                </a:cubicBezTo>
                <a:cubicBezTo>
                  <a:pt x="332" y="257"/>
                  <a:pt x="325" y="259"/>
                  <a:pt x="320" y="260"/>
                </a:cubicBezTo>
                <a:cubicBezTo>
                  <a:pt x="315" y="261"/>
                  <a:pt x="310" y="259"/>
                  <a:pt x="308" y="257"/>
                </a:cubicBezTo>
                <a:cubicBezTo>
                  <a:pt x="306" y="254"/>
                  <a:pt x="303" y="255"/>
                  <a:pt x="299" y="255"/>
                </a:cubicBezTo>
                <a:cubicBezTo>
                  <a:pt x="296" y="255"/>
                  <a:pt x="297" y="251"/>
                  <a:pt x="292" y="251"/>
                </a:cubicBezTo>
                <a:cubicBezTo>
                  <a:pt x="287" y="251"/>
                  <a:pt x="288" y="247"/>
                  <a:pt x="288" y="245"/>
                </a:cubicBezTo>
                <a:cubicBezTo>
                  <a:pt x="287" y="242"/>
                  <a:pt x="278" y="243"/>
                  <a:pt x="275" y="245"/>
                </a:cubicBezTo>
                <a:cubicBezTo>
                  <a:pt x="271" y="247"/>
                  <a:pt x="265" y="246"/>
                  <a:pt x="263" y="250"/>
                </a:cubicBezTo>
                <a:cubicBezTo>
                  <a:pt x="261" y="254"/>
                  <a:pt x="265" y="254"/>
                  <a:pt x="267" y="254"/>
                </a:cubicBezTo>
                <a:cubicBezTo>
                  <a:pt x="269" y="254"/>
                  <a:pt x="269" y="250"/>
                  <a:pt x="274" y="251"/>
                </a:cubicBezTo>
                <a:cubicBezTo>
                  <a:pt x="279" y="252"/>
                  <a:pt x="283" y="246"/>
                  <a:pt x="285" y="248"/>
                </a:cubicBezTo>
                <a:cubicBezTo>
                  <a:pt x="287" y="250"/>
                  <a:pt x="276" y="254"/>
                  <a:pt x="272" y="255"/>
                </a:cubicBezTo>
                <a:cubicBezTo>
                  <a:pt x="267" y="256"/>
                  <a:pt x="268" y="260"/>
                  <a:pt x="272" y="266"/>
                </a:cubicBezTo>
                <a:cubicBezTo>
                  <a:pt x="277" y="273"/>
                  <a:pt x="270" y="269"/>
                  <a:pt x="270" y="272"/>
                </a:cubicBezTo>
                <a:cubicBezTo>
                  <a:pt x="270" y="275"/>
                  <a:pt x="262" y="271"/>
                  <a:pt x="265" y="270"/>
                </a:cubicBezTo>
                <a:cubicBezTo>
                  <a:pt x="269" y="269"/>
                  <a:pt x="267" y="266"/>
                  <a:pt x="265" y="264"/>
                </a:cubicBezTo>
                <a:cubicBezTo>
                  <a:pt x="262" y="261"/>
                  <a:pt x="260" y="264"/>
                  <a:pt x="260" y="261"/>
                </a:cubicBezTo>
                <a:cubicBezTo>
                  <a:pt x="261" y="259"/>
                  <a:pt x="258" y="261"/>
                  <a:pt x="255" y="259"/>
                </a:cubicBezTo>
                <a:cubicBezTo>
                  <a:pt x="253" y="257"/>
                  <a:pt x="251" y="256"/>
                  <a:pt x="248" y="258"/>
                </a:cubicBezTo>
                <a:cubicBezTo>
                  <a:pt x="245" y="259"/>
                  <a:pt x="241" y="259"/>
                  <a:pt x="233" y="260"/>
                </a:cubicBezTo>
                <a:cubicBezTo>
                  <a:pt x="226" y="261"/>
                  <a:pt x="212" y="261"/>
                  <a:pt x="209" y="259"/>
                </a:cubicBezTo>
                <a:cubicBezTo>
                  <a:pt x="207" y="256"/>
                  <a:pt x="216" y="252"/>
                  <a:pt x="219" y="252"/>
                </a:cubicBezTo>
                <a:cubicBezTo>
                  <a:pt x="221" y="253"/>
                  <a:pt x="220" y="249"/>
                  <a:pt x="216" y="246"/>
                </a:cubicBezTo>
                <a:cubicBezTo>
                  <a:pt x="211" y="243"/>
                  <a:pt x="202" y="241"/>
                  <a:pt x="202" y="243"/>
                </a:cubicBezTo>
                <a:cubicBezTo>
                  <a:pt x="203" y="245"/>
                  <a:pt x="197" y="243"/>
                  <a:pt x="191" y="242"/>
                </a:cubicBezTo>
                <a:cubicBezTo>
                  <a:pt x="184" y="241"/>
                  <a:pt x="183" y="238"/>
                  <a:pt x="179" y="238"/>
                </a:cubicBezTo>
                <a:cubicBezTo>
                  <a:pt x="175" y="238"/>
                  <a:pt x="168" y="237"/>
                  <a:pt x="163" y="233"/>
                </a:cubicBezTo>
                <a:cubicBezTo>
                  <a:pt x="158" y="229"/>
                  <a:pt x="146" y="230"/>
                  <a:pt x="145" y="234"/>
                </a:cubicBezTo>
                <a:cubicBezTo>
                  <a:pt x="144" y="237"/>
                  <a:pt x="140" y="237"/>
                  <a:pt x="136" y="237"/>
                </a:cubicBezTo>
                <a:cubicBezTo>
                  <a:pt x="132" y="237"/>
                  <a:pt x="138" y="233"/>
                  <a:pt x="136" y="232"/>
                </a:cubicBezTo>
                <a:cubicBezTo>
                  <a:pt x="134" y="231"/>
                  <a:pt x="136" y="226"/>
                  <a:pt x="133" y="226"/>
                </a:cubicBezTo>
                <a:cubicBezTo>
                  <a:pt x="131" y="225"/>
                  <a:pt x="128" y="237"/>
                  <a:pt x="123" y="237"/>
                </a:cubicBezTo>
                <a:cubicBezTo>
                  <a:pt x="117" y="237"/>
                  <a:pt x="115" y="224"/>
                  <a:pt x="110" y="221"/>
                </a:cubicBezTo>
                <a:cubicBezTo>
                  <a:pt x="106" y="218"/>
                  <a:pt x="102" y="217"/>
                  <a:pt x="106" y="222"/>
                </a:cubicBezTo>
                <a:cubicBezTo>
                  <a:pt x="109" y="227"/>
                  <a:pt x="102" y="224"/>
                  <a:pt x="103" y="227"/>
                </a:cubicBezTo>
                <a:cubicBezTo>
                  <a:pt x="103" y="230"/>
                  <a:pt x="97" y="234"/>
                  <a:pt x="97" y="232"/>
                </a:cubicBezTo>
                <a:cubicBezTo>
                  <a:pt x="97" y="230"/>
                  <a:pt x="93" y="228"/>
                  <a:pt x="89" y="233"/>
                </a:cubicBezTo>
                <a:cubicBezTo>
                  <a:pt x="85" y="238"/>
                  <a:pt x="82" y="238"/>
                  <a:pt x="81" y="236"/>
                </a:cubicBezTo>
                <a:cubicBezTo>
                  <a:pt x="81" y="234"/>
                  <a:pt x="68" y="241"/>
                  <a:pt x="69" y="243"/>
                </a:cubicBezTo>
                <a:cubicBezTo>
                  <a:pt x="69" y="245"/>
                  <a:pt x="67" y="246"/>
                  <a:pt x="64" y="246"/>
                </a:cubicBezTo>
                <a:cubicBezTo>
                  <a:pt x="60" y="246"/>
                  <a:pt x="63" y="243"/>
                  <a:pt x="66" y="242"/>
                </a:cubicBezTo>
                <a:cubicBezTo>
                  <a:pt x="69" y="240"/>
                  <a:pt x="77" y="234"/>
                  <a:pt x="81" y="233"/>
                </a:cubicBezTo>
                <a:cubicBezTo>
                  <a:pt x="85" y="232"/>
                  <a:pt x="94" y="229"/>
                  <a:pt x="94" y="227"/>
                </a:cubicBezTo>
                <a:cubicBezTo>
                  <a:pt x="94" y="225"/>
                  <a:pt x="90" y="226"/>
                  <a:pt x="87" y="226"/>
                </a:cubicBezTo>
                <a:cubicBezTo>
                  <a:pt x="84" y="225"/>
                  <a:pt x="79" y="229"/>
                  <a:pt x="74" y="231"/>
                </a:cubicBezTo>
                <a:cubicBezTo>
                  <a:pt x="69" y="233"/>
                  <a:pt x="64" y="232"/>
                  <a:pt x="65" y="235"/>
                </a:cubicBezTo>
                <a:cubicBezTo>
                  <a:pt x="67" y="238"/>
                  <a:pt x="61" y="235"/>
                  <a:pt x="59" y="237"/>
                </a:cubicBezTo>
                <a:cubicBezTo>
                  <a:pt x="58" y="239"/>
                  <a:pt x="56" y="236"/>
                  <a:pt x="58" y="235"/>
                </a:cubicBezTo>
                <a:cubicBezTo>
                  <a:pt x="59" y="234"/>
                  <a:pt x="53" y="232"/>
                  <a:pt x="53" y="234"/>
                </a:cubicBezTo>
                <a:cubicBezTo>
                  <a:pt x="53" y="235"/>
                  <a:pt x="52" y="236"/>
                  <a:pt x="48" y="236"/>
                </a:cubicBezTo>
                <a:cubicBezTo>
                  <a:pt x="44" y="236"/>
                  <a:pt x="39" y="239"/>
                  <a:pt x="42" y="242"/>
                </a:cubicBezTo>
                <a:cubicBezTo>
                  <a:pt x="45" y="244"/>
                  <a:pt x="47" y="245"/>
                  <a:pt x="46" y="246"/>
                </a:cubicBezTo>
                <a:cubicBezTo>
                  <a:pt x="44" y="248"/>
                  <a:pt x="40" y="242"/>
                  <a:pt x="33" y="243"/>
                </a:cubicBezTo>
                <a:cubicBezTo>
                  <a:pt x="27" y="244"/>
                  <a:pt x="15" y="236"/>
                  <a:pt x="15" y="234"/>
                </a:cubicBezTo>
                <a:cubicBezTo>
                  <a:pt x="15" y="233"/>
                  <a:pt x="6" y="234"/>
                  <a:pt x="0" y="233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356"/>
                  <a:pt x="3" y="359"/>
                  <a:pt x="4" y="357"/>
                </a:cubicBezTo>
                <a:cubicBezTo>
                  <a:pt x="5" y="356"/>
                  <a:pt x="7" y="358"/>
                  <a:pt x="11" y="356"/>
                </a:cubicBezTo>
                <a:cubicBezTo>
                  <a:pt x="16" y="354"/>
                  <a:pt x="17" y="358"/>
                  <a:pt x="17" y="360"/>
                </a:cubicBezTo>
                <a:cubicBezTo>
                  <a:pt x="17" y="362"/>
                  <a:pt x="23" y="365"/>
                  <a:pt x="25" y="368"/>
                </a:cubicBezTo>
                <a:cubicBezTo>
                  <a:pt x="27" y="371"/>
                  <a:pt x="29" y="374"/>
                  <a:pt x="31" y="372"/>
                </a:cubicBezTo>
                <a:cubicBezTo>
                  <a:pt x="34" y="370"/>
                  <a:pt x="39" y="369"/>
                  <a:pt x="39" y="366"/>
                </a:cubicBezTo>
                <a:cubicBezTo>
                  <a:pt x="39" y="363"/>
                  <a:pt x="50" y="363"/>
                  <a:pt x="50" y="367"/>
                </a:cubicBezTo>
                <a:cubicBezTo>
                  <a:pt x="50" y="371"/>
                  <a:pt x="61" y="376"/>
                  <a:pt x="67" y="386"/>
                </a:cubicBezTo>
                <a:cubicBezTo>
                  <a:pt x="73" y="397"/>
                  <a:pt x="72" y="400"/>
                  <a:pt x="81" y="403"/>
                </a:cubicBezTo>
                <a:cubicBezTo>
                  <a:pt x="90" y="407"/>
                  <a:pt x="90" y="409"/>
                  <a:pt x="89" y="412"/>
                </a:cubicBezTo>
                <a:cubicBezTo>
                  <a:pt x="88" y="415"/>
                  <a:pt x="94" y="417"/>
                  <a:pt x="90" y="419"/>
                </a:cubicBezTo>
                <a:cubicBezTo>
                  <a:pt x="89" y="420"/>
                  <a:pt x="87" y="422"/>
                  <a:pt x="85" y="423"/>
                </a:cubicBezTo>
                <a:cubicBezTo>
                  <a:pt x="85" y="425"/>
                  <a:pt x="87" y="426"/>
                  <a:pt x="88" y="427"/>
                </a:cubicBezTo>
                <a:cubicBezTo>
                  <a:pt x="90" y="429"/>
                  <a:pt x="84" y="429"/>
                  <a:pt x="86" y="431"/>
                </a:cubicBezTo>
                <a:cubicBezTo>
                  <a:pt x="88" y="432"/>
                  <a:pt x="86" y="435"/>
                  <a:pt x="88" y="437"/>
                </a:cubicBezTo>
                <a:cubicBezTo>
                  <a:pt x="89" y="439"/>
                  <a:pt x="93" y="438"/>
                  <a:pt x="95" y="436"/>
                </a:cubicBezTo>
                <a:cubicBezTo>
                  <a:pt x="97" y="435"/>
                  <a:pt x="98" y="438"/>
                  <a:pt x="96" y="441"/>
                </a:cubicBezTo>
                <a:cubicBezTo>
                  <a:pt x="95" y="444"/>
                  <a:pt x="98" y="446"/>
                  <a:pt x="100" y="444"/>
                </a:cubicBezTo>
                <a:cubicBezTo>
                  <a:pt x="101" y="442"/>
                  <a:pt x="105" y="447"/>
                  <a:pt x="106" y="448"/>
                </a:cubicBezTo>
                <a:cubicBezTo>
                  <a:pt x="108" y="449"/>
                  <a:pt x="110" y="451"/>
                  <a:pt x="107" y="451"/>
                </a:cubicBezTo>
                <a:cubicBezTo>
                  <a:pt x="104" y="451"/>
                  <a:pt x="105" y="456"/>
                  <a:pt x="107" y="456"/>
                </a:cubicBezTo>
                <a:cubicBezTo>
                  <a:pt x="109" y="456"/>
                  <a:pt x="108" y="459"/>
                  <a:pt x="108" y="460"/>
                </a:cubicBezTo>
                <a:cubicBezTo>
                  <a:pt x="108" y="462"/>
                  <a:pt x="115" y="464"/>
                  <a:pt x="117" y="464"/>
                </a:cubicBezTo>
                <a:cubicBezTo>
                  <a:pt x="119" y="463"/>
                  <a:pt x="121" y="465"/>
                  <a:pt x="122" y="467"/>
                </a:cubicBezTo>
                <a:cubicBezTo>
                  <a:pt x="123" y="469"/>
                  <a:pt x="128" y="470"/>
                  <a:pt x="129" y="469"/>
                </a:cubicBezTo>
                <a:cubicBezTo>
                  <a:pt x="131" y="468"/>
                  <a:pt x="132" y="471"/>
                  <a:pt x="132" y="474"/>
                </a:cubicBezTo>
                <a:cubicBezTo>
                  <a:pt x="133" y="476"/>
                  <a:pt x="136" y="475"/>
                  <a:pt x="138" y="475"/>
                </a:cubicBezTo>
                <a:cubicBezTo>
                  <a:pt x="141" y="475"/>
                  <a:pt x="142" y="478"/>
                  <a:pt x="143" y="477"/>
                </a:cubicBezTo>
                <a:cubicBezTo>
                  <a:pt x="146" y="476"/>
                  <a:pt x="147" y="481"/>
                  <a:pt x="149" y="485"/>
                </a:cubicBezTo>
                <a:cubicBezTo>
                  <a:pt x="371" y="484"/>
                  <a:pt x="371" y="484"/>
                  <a:pt x="371" y="484"/>
                </a:cubicBezTo>
                <a:cubicBezTo>
                  <a:pt x="371" y="484"/>
                  <a:pt x="371" y="478"/>
                  <a:pt x="374" y="480"/>
                </a:cubicBezTo>
                <a:cubicBezTo>
                  <a:pt x="376" y="482"/>
                  <a:pt x="374" y="485"/>
                  <a:pt x="377" y="486"/>
                </a:cubicBezTo>
                <a:cubicBezTo>
                  <a:pt x="380" y="487"/>
                  <a:pt x="382" y="489"/>
                  <a:pt x="384" y="488"/>
                </a:cubicBezTo>
                <a:cubicBezTo>
                  <a:pt x="386" y="488"/>
                  <a:pt x="389" y="485"/>
                  <a:pt x="391" y="489"/>
                </a:cubicBezTo>
                <a:cubicBezTo>
                  <a:pt x="394" y="492"/>
                  <a:pt x="396" y="489"/>
                  <a:pt x="398" y="491"/>
                </a:cubicBezTo>
                <a:cubicBezTo>
                  <a:pt x="400" y="493"/>
                  <a:pt x="403" y="495"/>
                  <a:pt x="405" y="493"/>
                </a:cubicBezTo>
                <a:cubicBezTo>
                  <a:pt x="407" y="490"/>
                  <a:pt x="413" y="493"/>
                  <a:pt x="417" y="494"/>
                </a:cubicBezTo>
                <a:cubicBezTo>
                  <a:pt x="420" y="491"/>
                  <a:pt x="424" y="484"/>
                  <a:pt x="427" y="484"/>
                </a:cubicBezTo>
                <a:cubicBezTo>
                  <a:pt x="432" y="484"/>
                  <a:pt x="443" y="485"/>
                  <a:pt x="444" y="491"/>
                </a:cubicBezTo>
                <a:cubicBezTo>
                  <a:pt x="445" y="498"/>
                  <a:pt x="452" y="492"/>
                  <a:pt x="453" y="498"/>
                </a:cubicBezTo>
                <a:cubicBezTo>
                  <a:pt x="453" y="502"/>
                  <a:pt x="458" y="506"/>
                  <a:pt x="457" y="509"/>
                </a:cubicBezTo>
                <a:cubicBezTo>
                  <a:pt x="459" y="510"/>
                  <a:pt x="460" y="511"/>
                  <a:pt x="462" y="512"/>
                </a:cubicBezTo>
                <a:cubicBezTo>
                  <a:pt x="464" y="511"/>
                  <a:pt x="470" y="512"/>
                  <a:pt x="474" y="514"/>
                </a:cubicBezTo>
                <a:cubicBezTo>
                  <a:pt x="479" y="515"/>
                  <a:pt x="487" y="511"/>
                  <a:pt x="489" y="517"/>
                </a:cubicBezTo>
                <a:cubicBezTo>
                  <a:pt x="492" y="524"/>
                  <a:pt x="497" y="528"/>
                  <a:pt x="492" y="529"/>
                </a:cubicBezTo>
                <a:cubicBezTo>
                  <a:pt x="487" y="529"/>
                  <a:pt x="481" y="522"/>
                  <a:pt x="482" y="526"/>
                </a:cubicBezTo>
                <a:cubicBezTo>
                  <a:pt x="482" y="530"/>
                  <a:pt x="479" y="528"/>
                  <a:pt x="479" y="533"/>
                </a:cubicBezTo>
                <a:cubicBezTo>
                  <a:pt x="479" y="539"/>
                  <a:pt x="476" y="546"/>
                  <a:pt x="473" y="546"/>
                </a:cubicBezTo>
                <a:cubicBezTo>
                  <a:pt x="473" y="546"/>
                  <a:pt x="473" y="546"/>
                  <a:pt x="473" y="546"/>
                </a:cubicBezTo>
                <a:cubicBezTo>
                  <a:pt x="473" y="548"/>
                  <a:pt x="473" y="550"/>
                  <a:pt x="474" y="552"/>
                </a:cubicBezTo>
                <a:cubicBezTo>
                  <a:pt x="477" y="550"/>
                  <a:pt x="481" y="547"/>
                  <a:pt x="484" y="547"/>
                </a:cubicBezTo>
                <a:cubicBezTo>
                  <a:pt x="490" y="547"/>
                  <a:pt x="491" y="550"/>
                  <a:pt x="495" y="548"/>
                </a:cubicBezTo>
                <a:cubicBezTo>
                  <a:pt x="498" y="545"/>
                  <a:pt x="499" y="544"/>
                  <a:pt x="500" y="546"/>
                </a:cubicBezTo>
                <a:cubicBezTo>
                  <a:pt x="500" y="546"/>
                  <a:pt x="500" y="547"/>
                  <a:pt x="500" y="547"/>
                </a:cubicBezTo>
                <a:cubicBezTo>
                  <a:pt x="501" y="546"/>
                  <a:pt x="502" y="545"/>
                  <a:pt x="502" y="545"/>
                </a:cubicBezTo>
                <a:cubicBezTo>
                  <a:pt x="502" y="544"/>
                  <a:pt x="502" y="543"/>
                  <a:pt x="502" y="542"/>
                </a:cubicBezTo>
                <a:cubicBezTo>
                  <a:pt x="498" y="542"/>
                  <a:pt x="497" y="542"/>
                  <a:pt x="496" y="540"/>
                </a:cubicBezTo>
                <a:cubicBezTo>
                  <a:pt x="494" y="536"/>
                  <a:pt x="507" y="533"/>
                  <a:pt x="512" y="534"/>
                </a:cubicBezTo>
                <a:cubicBezTo>
                  <a:pt x="518" y="534"/>
                  <a:pt x="521" y="530"/>
                  <a:pt x="523" y="533"/>
                </a:cubicBezTo>
                <a:cubicBezTo>
                  <a:pt x="527" y="530"/>
                  <a:pt x="533" y="525"/>
                  <a:pt x="534" y="525"/>
                </a:cubicBezTo>
                <a:cubicBezTo>
                  <a:pt x="536" y="525"/>
                  <a:pt x="562" y="524"/>
                  <a:pt x="562" y="524"/>
                </a:cubicBezTo>
                <a:cubicBezTo>
                  <a:pt x="562" y="524"/>
                  <a:pt x="571" y="519"/>
                  <a:pt x="572" y="514"/>
                </a:cubicBezTo>
                <a:cubicBezTo>
                  <a:pt x="573" y="509"/>
                  <a:pt x="579" y="497"/>
                  <a:pt x="582" y="500"/>
                </a:cubicBezTo>
                <a:cubicBezTo>
                  <a:pt x="585" y="502"/>
                  <a:pt x="592" y="500"/>
                  <a:pt x="593" y="503"/>
                </a:cubicBezTo>
                <a:cubicBezTo>
                  <a:pt x="593" y="505"/>
                  <a:pt x="590" y="513"/>
                  <a:pt x="599" y="525"/>
                </a:cubicBezTo>
                <a:cubicBezTo>
                  <a:pt x="603" y="523"/>
                  <a:pt x="606" y="521"/>
                  <a:pt x="608" y="522"/>
                </a:cubicBezTo>
                <a:cubicBezTo>
                  <a:pt x="611" y="522"/>
                  <a:pt x="616" y="517"/>
                  <a:pt x="617" y="515"/>
                </a:cubicBezTo>
                <a:cubicBezTo>
                  <a:pt x="619" y="512"/>
                  <a:pt x="621" y="517"/>
                  <a:pt x="618" y="518"/>
                </a:cubicBezTo>
                <a:cubicBezTo>
                  <a:pt x="615" y="519"/>
                  <a:pt x="620" y="521"/>
                  <a:pt x="625" y="521"/>
                </a:cubicBezTo>
                <a:cubicBezTo>
                  <a:pt x="630" y="521"/>
                  <a:pt x="623" y="523"/>
                  <a:pt x="619" y="523"/>
                </a:cubicBezTo>
                <a:cubicBezTo>
                  <a:pt x="615" y="522"/>
                  <a:pt x="614" y="523"/>
                  <a:pt x="609" y="528"/>
                </a:cubicBezTo>
                <a:cubicBezTo>
                  <a:pt x="604" y="533"/>
                  <a:pt x="605" y="534"/>
                  <a:pt x="608" y="537"/>
                </a:cubicBezTo>
                <a:cubicBezTo>
                  <a:pt x="611" y="539"/>
                  <a:pt x="614" y="538"/>
                  <a:pt x="618" y="535"/>
                </a:cubicBezTo>
                <a:cubicBezTo>
                  <a:pt x="622" y="532"/>
                  <a:pt x="622" y="528"/>
                  <a:pt x="626" y="528"/>
                </a:cubicBezTo>
                <a:cubicBezTo>
                  <a:pt x="630" y="529"/>
                  <a:pt x="640" y="525"/>
                  <a:pt x="645" y="523"/>
                </a:cubicBezTo>
                <a:cubicBezTo>
                  <a:pt x="649" y="522"/>
                  <a:pt x="646" y="521"/>
                  <a:pt x="646" y="519"/>
                </a:cubicBezTo>
                <a:cubicBezTo>
                  <a:pt x="646" y="517"/>
                  <a:pt x="654" y="517"/>
                  <a:pt x="657" y="515"/>
                </a:cubicBezTo>
                <a:cubicBezTo>
                  <a:pt x="660" y="513"/>
                  <a:pt x="656" y="512"/>
                  <a:pt x="654" y="512"/>
                </a:cubicBezTo>
                <a:close/>
                <a:moveTo>
                  <a:pt x="190" y="281"/>
                </a:moveTo>
                <a:cubicBezTo>
                  <a:pt x="185" y="287"/>
                  <a:pt x="183" y="288"/>
                  <a:pt x="179" y="287"/>
                </a:cubicBezTo>
                <a:cubicBezTo>
                  <a:pt x="174" y="286"/>
                  <a:pt x="171" y="288"/>
                  <a:pt x="173" y="290"/>
                </a:cubicBezTo>
                <a:cubicBezTo>
                  <a:pt x="176" y="292"/>
                  <a:pt x="176" y="293"/>
                  <a:pt x="171" y="294"/>
                </a:cubicBezTo>
                <a:cubicBezTo>
                  <a:pt x="166" y="295"/>
                  <a:pt x="163" y="299"/>
                  <a:pt x="161" y="299"/>
                </a:cubicBezTo>
                <a:cubicBezTo>
                  <a:pt x="159" y="298"/>
                  <a:pt x="169" y="291"/>
                  <a:pt x="166" y="289"/>
                </a:cubicBezTo>
                <a:cubicBezTo>
                  <a:pt x="164" y="287"/>
                  <a:pt x="157" y="292"/>
                  <a:pt x="157" y="295"/>
                </a:cubicBezTo>
                <a:cubicBezTo>
                  <a:pt x="157" y="297"/>
                  <a:pt x="152" y="297"/>
                  <a:pt x="150" y="297"/>
                </a:cubicBezTo>
                <a:cubicBezTo>
                  <a:pt x="147" y="297"/>
                  <a:pt x="143" y="294"/>
                  <a:pt x="146" y="294"/>
                </a:cubicBezTo>
                <a:cubicBezTo>
                  <a:pt x="149" y="294"/>
                  <a:pt x="147" y="291"/>
                  <a:pt x="151" y="289"/>
                </a:cubicBezTo>
                <a:cubicBezTo>
                  <a:pt x="154" y="288"/>
                  <a:pt x="150" y="286"/>
                  <a:pt x="151" y="284"/>
                </a:cubicBezTo>
                <a:cubicBezTo>
                  <a:pt x="152" y="283"/>
                  <a:pt x="160" y="286"/>
                  <a:pt x="160" y="283"/>
                </a:cubicBezTo>
                <a:cubicBezTo>
                  <a:pt x="160" y="280"/>
                  <a:pt x="152" y="278"/>
                  <a:pt x="150" y="280"/>
                </a:cubicBezTo>
                <a:cubicBezTo>
                  <a:pt x="147" y="281"/>
                  <a:pt x="141" y="285"/>
                  <a:pt x="134" y="282"/>
                </a:cubicBezTo>
                <a:cubicBezTo>
                  <a:pt x="132" y="281"/>
                  <a:pt x="152" y="279"/>
                  <a:pt x="156" y="276"/>
                </a:cubicBezTo>
                <a:cubicBezTo>
                  <a:pt x="159" y="273"/>
                  <a:pt x="174" y="269"/>
                  <a:pt x="175" y="272"/>
                </a:cubicBezTo>
                <a:cubicBezTo>
                  <a:pt x="177" y="275"/>
                  <a:pt x="167" y="277"/>
                  <a:pt x="172" y="279"/>
                </a:cubicBezTo>
                <a:cubicBezTo>
                  <a:pt x="176" y="282"/>
                  <a:pt x="184" y="280"/>
                  <a:pt x="185" y="277"/>
                </a:cubicBezTo>
                <a:cubicBezTo>
                  <a:pt x="187" y="275"/>
                  <a:pt x="194" y="275"/>
                  <a:pt x="190" y="281"/>
                </a:cubicBezTo>
                <a:close/>
                <a:moveTo>
                  <a:pt x="235" y="338"/>
                </a:moveTo>
                <a:cubicBezTo>
                  <a:pt x="229" y="343"/>
                  <a:pt x="230" y="342"/>
                  <a:pt x="225" y="343"/>
                </a:cubicBezTo>
                <a:cubicBezTo>
                  <a:pt x="220" y="343"/>
                  <a:pt x="224" y="348"/>
                  <a:pt x="218" y="349"/>
                </a:cubicBezTo>
                <a:cubicBezTo>
                  <a:pt x="212" y="349"/>
                  <a:pt x="198" y="350"/>
                  <a:pt x="196" y="346"/>
                </a:cubicBezTo>
                <a:cubicBezTo>
                  <a:pt x="196" y="345"/>
                  <a:pt x="204" y="346"/>
                  <a:pt x="204" y="344"/>
                </a:cubicBezTo>
                <a:cubicBezTo>
                  <a:pt x="205" y="341"/>
                  <a:pt x="207" y="338"/>
                  <a:pt x="211" y="338"/>
                </a:cubicBezTo>
                <a:cubicBezTo>
                  <a:pt x="214" y="338"/>
                  <a:pt x="214" y="333"/>
                  <a:pt x="208" y="330"/>
                </a:cubicBezTo>
                <a:cubicBezTo>
                  <a:pt x="202" y="327"/>
                  <a:pt x="217" y="325"/>
                  <a:pt x="220" y="330"/>
                </a:cubicBezTo>
                <a:cubicBezTo>
                  <a:pt x="223" y="334"/>
                  <a:pt x="229" y="338"/>
                  <a:pt x="232" y="334"/>
                </a:cubicBezTo>
                <a:cubicBezTo>
                  <a:pt x="235" y="331"/>
                  <a:pt x="254" y="322"/>
                  <a:pt x="254" y="326"/>
                </a:cubicBezTo>
                <a:cubicBezTo>
                  <a:pt x="254" y="331"/>
                  <a:pt x="240" y="333"/>
                  <a:pt x="235" y="338"/>
                </a:cubicBezTo>
                <a:close/>
                <a:moveTo>
                  <a:pt x="359" y="468"/>
                </a:moveTo>
                <a:cubicBezTo>
                  <a:pt x="355" y="468"/>
                  <a:pt x="359" y="458"/>
                  <a:pt x="352" y="454"/>
                </a:cubicBezTo>
                <a:cubicBezTo>
                  <a:pt x="344" y="449"/>
                  <a:pt x="340" y="440"/>
                  <a:pt x="340" y="436"/>
                </a:cubicBezTo>
                <a:cubicBezTo>
                  <a:pt x="340" y="431"/>
                  <a:pt x="347" y="429"/>
                  <a:pt x="350" y="433"/>
                </a:cubicBezTo>
                <a:cubicBezTo>
                  <a:pt x="353" y="436"/>
                  <a:pt x="357" y="451"/>
                  <a:pt x="360" y="455"/>
                </a:cubicBezTo>
                <a:cubicBezTo>
                  <a:pt x="362" y="460"/>
                  <a:pt x="362" y="468"/>
                  <a:pt x="359" y="46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141287" y="1489075"/>
            <a:ext cx="3378200" cy="2284412"/>
          </a:xfrm>
          <a:custGeom>
            <a:avLst/>
            <a:gdLst/>
            <a:ahLst/>
            <a:cxnLst/>
            <a:rect l="l" t="t" r="r" b="b"/>
            <a:pathLst>
              <a:path w="817" h="556" extrusionOk="0">
                <a:moveTo>
                  <a:pt x="307" y="204"/>
                </a:moveTo>
                <a:cubicBezTo>
                  <a:pt x="308" y="201"/>
                  <a:pt x="308" y="199"/>
                  <a:pt x="299" y="195"/>
                </a:cubicBezTo>
                <a:cubicBezTo>
                  <a:pt x="290" y="192"/>
                  <a:pt x="291" y="189"/>
                  <a:pt x="285" y="178"/>
                </a:cubicBezTo>
                <a:cubicBezTo>
                  <a:pt x="279" y="168"/>
                  <a:pt x="268" y="163"/>
                  <a:pt x="268" y="159"/>
                </a:cubicBezTo>
                <a:cubicBezTo>
                  <a:pt x="268" y="155"/>
                  <a:pt x="257" y="155"/>
                  <a:pt x="257" y="158"/>
                </a:cubicBezTo>
                <a:cubicBezTo>
                  <a:pt x="257" y="161"/>
                  <a:pt x="252" y="162"/>
                  <a:pt x="249" y="164"/>
                </a:cubicBezTo>
                <a:cubicBezTo>
                  <a:pt x="247" y="166"/>
                  <a:pt x="245" y="163"/>
                  <a:pt x="243" y="160"/>
                </a:cubicBezTo>
                <a:cubicBezTo>
                  <a:pt x="241" y="157"/>
                  <a:pt x="235" y="154"/>
                  <a:pt x="235" y="152"/>
                </a:cubicBezTo>
                <a:cubicBezTo>
                  <a:pt x="235" y="150"/>
                  <a:pt x="234" y="146"/>
                  <a:pt x="229" y="148"/>
                </a:cubicBezTo>
                <a:cubicBezTo>
                  <a:pt x="225" y="150"/>
                  <a:pt x="223" y="148"/>
                  <a:pt x="222" y="149"/>
                </a:cubicBezTo>
                <a:cubicBezTo>
                  <a:pt x="221" y="151"/>
                  <a:pt x="218" y="148"/>
                  <a:pt x="218" y="148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6" y="25"/>
                  <a:pt x="215" y="25"/>
                  <a:pt x="214" y="24"/>
                </a:cubicBezTo>
                <a:cubicBezTo>
                  <a:pt x="209" y="22"/>
                  <a:pt x="201" y="19"/>
                  <a:pt x="197" y="20"/>
                </a:cubicBezTo>
                <a:cubicBezTo>
                  <a:pt x="193" y="21"/>
                  <a:pt x="185" y="22"/>
                  <a:pt x="182" y="20"/>
                </a:cubicBezTo>
                <a:cubicBezTo>
                  <a:pt x="179" y="19"/>
                  <a:pt x="175" y="18"/>
                  <a:pt x="169" y="18"/>
                </a:cubicBezTo>
                <a:cubicBezTo>
                  <a:pt x="163" y="19"/>
                  <a:pt x="160" y="15"/>
                  <a:pt x="152" y="13"/>
                </a:cubicBezTo>
                <a:cubicBezTo>
                  <a:pt x="145" y="12"/>
                  <a:pt x="134" y="14"/>
                  <a:pt x="132" y="15"/>
                </a:cubicBezTo>
                <a:cubicBezTo>
                  <a:pt x="129" y="16"/>
                  <a:pt x="130" y="12"/>
                  <a:pt x="127" y="13"/>
                </a:cubicBezTo>
                <a:cubicBezTo>
                  <a:pt x="123" y="13"/>
                  <a:pt x="126" y="11"/>
                  <a:pt x="124" y="8"/>
                </a:cubicBezTo>
                <a:cubicBezTo>
                  <a:pt x="122" y="6"/>
                  <a:pt x="113" y="8"/>
                  <a:pt x="110" y="9"/>
                </a:cubicBezTo>
                <a:cubicBezTo>
                  <a:pt x="107" y="9"/>
                  <a:pt x="106" y="7"/>
                  <a:pt x="106" y="5"/>
                </a:cubicBezTo>
                <a:cubicBezTo>
                  <a:pt x="106" y="4"/>
                  <a:pt x="103" y="4"/>
                  <a:pt x="102" y="6"/>
                </a:cubicBezTo>
                <a:cubicBezTo>
                  <a:pt x="101" y="9"/>
                  <a:pt x="97" y="9"/>
                  <a:pt x="96" y="8"/>
                </a:cubicBezTo>
                <a:cubicBezTo>
                  <a:pt x="94" y="6"/>
                  <a:pt x="99" y="6"/>
                  <a:pt x="99" y="4"/>
                </a:cubicBezTo>
                <a:cubicBezTo>
                  <a:pt x="99" y="2"/>
                  <a:pt x="94" y="1"/>
                  <a:pt x="93" y="1"/>
                </a:cubicBezTo>
                <a:cubicBezTo>
                  <a:pt x="91" y="0"/>
                  <a:pt x="88" y="3"/>
                  <a:pt x="84" y="6"/>
                </a:cubicBezTo>
                <a:cubicBezTo>
                  <a:pt x="81" y="9"/>
                  <a:pt x="75" y="9"/>
                  <a:pt x="72" y="9"/>
                </a:cubicBezTo>
                <a:cubicBezTo>
                  <a:pt x="68" y="8"/>
                  <a:pt x="64" y="9"/>
                  <a:pt x="64" y="11"/>
                </a:cubicBezTo>
                <a:cubicBezTo>
                  <a:pt x="64" y="13"/>
                  <a:pt x="68" y="13"/>
                  <a:pt x="66" y="15"/>
                </a:cubicBezTo>
                <a:cubicBezTo>
                  <a:pt x="63" y="18"/>
                  <a:pt x="63" y="12"/>
                  <a:pt x="60" y="15"/>
                </a:cubicBezTo>
                <a:cubicBezTo>
                  <a:pt x="58" y="17"/>
                  <a:pt x="50" y="17"/>
                  <a:pt x="48" y="17"/>
                </a:cubicBezTo>
                <a:cubicBezTo>
                  <a:pt x="47" y="16"/>
                  <a:pt x="41" y="23"/>
                  <a:pt x="39" y="25"/>
                </a:cubicBezTo>
                <a:cubicBezTo>
                  <a:pt x="37" y="26"/>
                  <a:pt x="40" y="28"/>
                  <a:pt x="35" y="33"/>
                </a:cubicBezTo>
                <a:cubicBezTo>
                  <a:pt x="31" y="38"/>
                  <a:pt x="18" y="37"/>
                  <a:pt x="15" y="37"/>
                </a:cubicBezTo>
                <a:cubicBezTo>
                  <a:pt x="12" y="37"/>
                  <a:pt x="14" y="40"/>
                  <a:pt x="13" y="42"/>
                </a:cubicBezTo>
                <a:cubicBezTo>
                  <a:pt x="12" y="44"/>
                  <a:pt x="15" y="46"/>
                  <a:pt x="22" y="48"/>
                </a:cubicBezTo>
                <a:cubicBezTo>
                  <a:pt x="29" y="50"/>
                  <a:pt x="34" y="60"/>
                  <a:pt x="35" y="62"/>
                </a:cubicBezTo>
                <a:cubicBezTo>
                  <a:pt x="36" y="64"/>
                  <a:pt x="45" y="62"/>
                  <a:pt x="49" y="62"/>
                </a:cubicBezTo>
                <a:cubicBezTo>
                  <a:pt x="52" y="63"/>
                  <a:pt x="48" y="68"/>
                  <a:pt x="51" y="69"/>
                </a:cubicBezTo>
                <a:cubicBezTo>
                  <a:pt x="54" y="71"/>
                  <a:pt x="59" y="69"/>
                  <a:pt x="60" y="71"/>
                </a:cubicBezTo>
                <a:cubicBezTo>
                  <a:pt x="61" y="74"/>
                  <a:pt x="54" y="71"/>
                  <a:pt x="50" y="74"/>
                </a:cubicBezTo>
                <a:cubicBezTo>
                  <a:pt x="47" y="76"/>
                  <a:pt x="45" y="78"/>
                  <a:pt x="43" y="76"/>
                </a:cubicBezTo>
                <a:cubicBezTo>
                  <a:pt x="42" y="74"/>
                  <a:pt x="36" y="75"/>
                  <a:pt x="33" y="75"/>
                </a:cubicBezTo>
                <a:cubicBezTo>
                  <a:pt x="30" y="76"/>
                  <a:pt x="33" y="72"/>
                  <a:pt x="33" y="70"/>
                </a:cubicBezTo>
                <a:cubicBezTo>
                  <a:pt x="33" y="68"/>
                  <a:pt x="29" y="67"/>
                  <a:pt x="23" y="70"/>
                </a:cubicBezTo>
                <a:cubicBezTo>
                  <a:pt x="17" y="74"/>
                  <a:pt x="19" y="72"/>
                  <a:pt x="19" y="75"/>
                </a:cubicBezTo>
                <a:cubicBezTo>
                  <a:pt x="18" y="78"/>
                  <a:pt x="15" y="73"/>
                  <a:pt x="12" y="76"/>
                </a:cubicBezTo>
                <a:cubicBezTo>
                  <a:pt x="8" y="78"/>
                  <a:pt x="2" y="80"/>
                  <a:pt x="1" y="82"/>
                </a:cubicBezTo>
                <a:cubicBezTo>
                  <a:pt x="0" y="84"/>
                  <a:pt x="9" y="86"/>
                  <a:pt x="12" y="87"/>
                </a:cubicBezTo>
                <a:cubicBezTo>
                  <a:pt x="16" y="87"/>
                  <a:pt x="8" y="90"/>
                  <a:pt x="11" y="90"/>
                </a:cubicBezTo>
                <a:cubicBezTo>
                  <a:pt x="14" y="91"/>
                  <a:pt x="13" y="94"/>
                  <a:pt x="17" y="96"/>
                </a:cubicBezTo>
                <a:cubicBezTo>
                  <a:pt x="22" y="99"/>
                  <a:pt x="32" y="96"/>
                  <a:pt x="34" y="96"/>
                </a:cubicBezTo>
                <a:cubicBezTo>
                  <a:pt x="37" y="96"/>
                  <a:pt x="39" y="100"/>
                  <a:pt x="42" y="97"/>
                </a:cubicBezTo>
                <a:cubicBezTo>
                  <a:pt x="44" y="95"/>
                  <a:pt x="52" y="89"/>
                  <a:pt x="56" y="92"/>
                </a:cubicBezTo>
                <a:cubicBezTo>
                  <a:pt x="60" y="96"/>
                  <a:pt x="51" y="95"/>
                  <a:pt x="53" y="98"/>
                </a:cubicBezTo>
                <a:cubicBezTo>
                  <a:pt x="56" y="100"/>
                  <a:pt x="58" y="106"/>
                  <a:pt x="54" y="108"/>
                </a:cubicBezTo>
                <a:cubicBezTo>
                  <a:pt x="50" y="111"/>
                  <a:pt x="47" y="109"/>
                  <a:pt x="45" y="109"/>
                </a:cubicBezTo>
                <a:cubicBezTo>
                  <a:pt x="42" y="109"/>
                  <a:pt x="44" y="113"/>
                  <a:pt x="40" y="116"/>
                </a:cubicBezTo>
                <a:cubicBezTo>
                  <a:pt x="37" y="118"/>
                  <a:pt x="34" y="113"/>
                  <a:pt x="30" y="113"/>
                </a:cubicBezTo>
                <a:cubicBezTo>
                  <a:pt x="26" y="113"/>
                  <a:pt x="27" y="118"/>
                  <a:pt x="27" y="121"/>
                </a:cubicBezTo>
                <a:cubicBezTo>
                  <a:pt x="27" y="124"/>
                  <a:pt x="20" y="121"/>
                  <a:pt x="19" y="127"/>
                </a:cubicBezTo>
                <a:cubicBezTo>
                  <a:pt x="17" y="133"/>
                  <a:pt x="10" y="128"/>
                  <a:pt x="15" y="134"/>
                </a:cubicBezTo>
                <a:cubicBezTo>
                  <a:pt x="19" y="140"/>
                  <a:pt x="19" y="136"/>
                  <a:pt x="22" y="139"/>
                </a:cubicBezTo>
                <a:cubicBezTo>
                  <a:pt x="26" y="141"/>
                  <a:pt x="18" y="146"/>
                  <a:pt x="22" y="147"/>
                </a:cubicBezTo>
                <a:cubicBezTo>
                  <a:pt x="25" y="147"/>
                  <a:pt x="29" y="154"/>
                  <a:pt x="32" y="156"/>
                </a:cubicBezTo>
                <a:cubicBezTo>
                  <a:pt x="34" y="158"/>
                  <a:pt x="38" y="155"/>
                  <a:pt x="41" y="155"/>
                </a:cubicBezTo>
                <a:cubicBezTo>
                  <a:pt x="45" y="154"/>
                  <a:pt x="43" y="149"/>
                  <a:pt x="45" y="151"/>
                </a:cubicBezTo>
                <a:cubicBezTo>
                  <a:pt x="48" y="153"/>
                  <a:pt x="51" y="159"/>
                  <a:pt x="49" y="160"/>
                </a:cubicBezTo>
                <a:cubicBezTo>
                  <a:pt x="47" y="162"/>
                  <a:pt x="48" y="166"/>
                  <a:pt x="48" y="168"/>
                </a:cubicBezTo>
                <a:cubicBezTo>
                  <a:pt x="48" y="171"/>
                  <a:pt x="56" y="170"/>
                  <a:pt x="57" y="167"/>
                </a:cubicBezTo>
                <a:cubicBezTo>
                  <a:pt x="57" y="165"/>
                  <a:pt x="64" y="164"/>
                  <a:pt x="68" y="168"/>
                </a:cubicBezTo>
                <a:cubicBezTo>
                  <a:pt x="71" y="172"/>
                  <a:pt x="73" y="173"/>
                  <a:pt x="73" y="170"/>
                </a:cubicBezTo>
                <a:cubicBezTo>
                  <a:pt x="73" y="167"/>
                  <a:pt x="76" y="163"/>
                  <a:pt x="76" y="166"/>
                </a:cubicBezTo>
                <a:cubicBezTo>
                  <a:pt x="76" y="168"/>
                  <a:pt x="79" y="169"/>
                  <a:pt x="85" y="167"/>
                </a:cubicBezTo>
                <a:cubicBezTo>
                  <a:pt x="90" y="164"/>
                  <a:pt x="88" y="167"/>
                  <a:pt x="85" y="170"/>
                </a:cubicBezTo>
                <a:cubicBezTo>
                  <a:pt x="81" y="175"/>
                  <a:pt x="85" y="182"/>
                  <a:pt x="82" y="183"/>
                </a:cubicBezTo>
                <a:cubicBezTo>
                  <a:pt x="79" y="184"/>
                  <a:pt x="77" y="191"/>
                  <a:pt x="72" y="192"/>
                </a:cubicBezTo>
                <a:cubicBezTo>
                  <a:pt x="68" y="192"/>
                  <a:pt x="60" y="201"/>
                  <a:pt x="59" y="202"/>
                </a:cubicBezTo>
                <a:cubicBezTo>
                  <a:pt x="58" y="204"/>
                  <a:pt x="48" y="200"/>
                  <a:pt x="46" y="204"/>
                </a:cubicBezTo>
                <a:cubicBezTo>
                  <a:pt x="45" y="208"/>
                  <a:pt x="39" y="211"/>
                  <a:pt x="40" y="212"/>
                </a:cubicBezTo>
                <a:cubicBezTo>
                  <a:pt x="42" y="214"/>
                  <a:pt x="50" y="209"/>
                  <a:pt x="50" y="207"/>
                </a:cubicBezTo>
                <a:cubicBezTo>
                  <a:pt x="50" y="205"/>
                  <a:pt x="51" y="206"/>
                  <a:pt x="53" y="207"/>
                </a:cubicBezTo>
                <a:cubicBezTo>
                  <a:pt x="54" y="209"/>
                  <a:pt x="58" y="206"/>
                  <a:pt x="60" y="205"/>
                </a:cubicBezTo>
                <a:cubicBezTo>
                  <a:pt x="61" y="204"/>
                  <a:pt x="64" y="204"/>
                  <a:pt x="65" y="204"/>
                </a:cubicBezTo>
                <a:cubicBezTo>
                  <a:pt x="67" y="204"/>
                  <a:pt x="68" y="202"/>
                  <a:pt x="73" y="201"/>
                </a:cubicBezTo>
                <a:cubicBezTo>
                  <a:pt x="77" y="201"/>
                  <a:pt x="76" y="199"/>
                  <a:pt x="77" y="197"/>
                </a:cubicBezTo>
                <a:cubicBezTo>
                  <a:pt x="78" y="194"/>
                  <a:pt x="90" y="189"/>
                  <a:pt x="92" y="188"/>
                </a:cubicBezTo>
                <a:cubicBezTo>
                  <a:pt x="94" y="188"/>
                  <a:pt x="93" y="184"/>
                  <a:pt x="95" y="184"/>
                </a:cubicBezTo>
                <a:cubicBezTo>
                  <a:pt x="98" y="184"/>
                  <a:pt x="101" y="181"/>
                  <a:pt x="104" y="178"/>
                </a:cubicBezTo>
                <a:cubicBezTo>
                  <a:pt x="107" y="176"/>
                  <a:pt x="108" y="177"/>
                  <a:pt x="110" y="176"/>
                </a:cubicBezTo>
                <a:cubicBezTo>
                  <a:pt x="112" y="175"/>
                  <a:pt x="111" y="171"/>
                  <a:pt x="113" y="170"/>
                </a:cubicBezTo>
                <a:cubicBezTo>
                  <a:pt x="115" y="170"/>
                  <a:pt x="117" y="168"/>
                  <a:pt x="117" y="166"/>
                </a:cubicBezTo>
                <a:cubicBezTo>
                  <a:pt x="117" y="164"/>
                  <a:pt x="111" y="164"/>
                  <a:pt x="111" y="163"/>
                </a:cubicBezTo>
                <a:cubicBezTo>
                  <a:pt x="110" y="162"/>
                  <a:pt x="115" y="157"/>
                  <a:pt x="117" y="157"/>
                </a:cubicBezTo>
                <a:cubicBezTo>
                  <a:pt x="119" y="157"/>
                  <a:pt x="122" y="155"/>
                  <a:pt x="123" y="152"/>
                </a:cubicBezTo>
                <a:cubicBezTo>
                  <a:pt x="123" y="149"/>
                  <a:pt x="126" y="149"/>
                  <a:pt x="128" y="146"/>
                </a:cubicBezTo>
                <a:cubicBezTo>
                  <a:pt x="130" y="144"/>
                  <a:pt x="130" y="142"/>
                  <a:pt x="132" y="142"/>
                </a:cubicBezTo>
                <a:cubicBezTo>
                  <a:pt x="134" y="141"/>
                  <a:pt x="137" y="138"/>
                  <a:pt x="139" y="137"/>
                </a:cubicBezTo>
                <a:cubicBezTo>
                  <a:pt x="142" y="135"/>
                  <a:pt x="139" y="139"/>
                  <a:pt x="144" y="139"/>
                </a:cubicBezTo>
                <a:cubicBezTo>
                  <a:pt x="149" y="139"/>
                  <a:pt x="148" y="143"/>
                  <a:pt x="144" y="142"/>
                </a:cubicBezTo>
                <a:cubicBezTo>
                  <a:pt x="140" y="140"/>
                  <a:pt x="139" y="140"/>
                  <a:pt x="136" y="143"/>
                </a:cubicBezTo>
                <a:cubicBezTo>
                  <a:pt x="132" y="146"/>
                  <a:pt x="135" y="147"/>
                  <a:pt x="132" y="151"/>
                </a:cubicBezTo>
                <a:cubicBezTo>
                  <a:pt x="130" y="154"/>
                  <a:pt x="130" y="156"/>
                  <a:pt x="133" y="157"/>
                </a:cubicBezTo>
                <a:cubicBezTo>
                  <a:pt x="136" y="157"/>
                  <a:pt x="133" y="159"/>
                  <a:pt x="130" y="160"/>
                </a:cubicBezTo>
                <a:cubicBezTo>
                  <a:pt x="127" y="161"/>
                  <a:pt x="129" y="163"/>
                  <a:pt x="133" y="163"/>
                </a:cubicBezTo>
                <a:cubicBezTo>
                  <a:pt x="137" y="163"/>
                  <a:pt x="144" y="157"/>
                  <a:pt x="149" y="154"/>
                </a:cubicBezTo>
                <a:cubicBezTo>
                  <a:pt x="155" y="151"/>
                  <a:pt x="159" y="154"/>
                  <a:pt x="161" y="154"/>
                </a:cubicBezTo>
                <a:cubicBezTo>
                  <a:pt x="162" y="153"/>
                  <a:pt x="159" y="150"/>
                  <a:pt x="161" y="149"/>
                </a:cubicBezTo>
                <a:cubicBezTo>
                  <a:pt x="163" y="149"/>
                  <a:pt x="159" y="148"/>
                  <a:pt x="157" y="145"/>
                </a:cubicBezTo>
                <a:cubicBezTo>
                  <a:pt x="156" y="141"/>
                  <a:pt x="159" y="143"/>
                  <a:pt x="160" y="141"/>
                </a:cubicBezTo>
                <a:cubicBezTo>
                  <a:pt x="161" y="138"/>
                  <a:pt x="163" y="139"/>
                  <a:pt x="165" y="140"/>
                </a:cubicBezTo>
                <a:cubicBezTo>
                  <a:pt x="166" y="142"/>
                  <a:pt x="169" y="139"/>
                  <a:pt x="170" y="143"/>
                </a:cubicBezTo>
                <a:cubicBezTo>
                  <a:pt x="172" y="146"/>
                  <a:pt x="174" y="142"/>
                  <a:pt x="177" y="144"/>
                </a:cubicBezTo>
                <a:cubicBezTo>
                  <a:pt x="180" y="146"/>
                  <a:pt x="176" y="146"/>
                  <a:pt x="173" y="147"/>
                </a:cubicBezTo>
                <a:cubicBezTo>
                  <a:pt x="170" y="147"/>
                  <a:pt x="172" y="151"/>
                  <a:pt x="174" y="149"/>
                </a:cubicBezTo>
                <a:cubicBezTo>
                  <a:pt x="176" y="148"/>
                  <a:pt x="178" y="146"/>
                  <a:pt x="180" y="148"/>
                </a:cubicBezTo>
                <a:cubicBezTo>
                  <a:pt x="183" y="150"/>
                  <a:pt x="183" y="149"/>
                  <a:pt x="185" y="148"/>
                </a:cubicBezTo>
                <a:cubicBezTo>
                  <a:pt x="187" y="146"/>
                  <a:pt x="187" y="148"/>
                  <a:pt x="187" y="149"/>
                </a:cubicBezTo>
                <a:cubicBezTo>
                  <a:pt x="187" y="151"/>
                  <a:pt x="191" y="151"/>
                  <a:pt x="196" y="152"/>
                </a:cubicBezTo>
                <a:cubicBezTo>
                  <a:pt x="201" y="153"/>
                  <a:pt x="211" y="152"/>
                  <a:pt x="214" y="151"/>
                </a:cubicBezTo>
                <a:cubicBezTo>
                  <a:pt x="216" y="151"/>
                  <a:pt x="215" y="155"/>
                  <a:pt x="221" y="156"/>
                </a:cubicBezTo>
                <a:cubicBezTo>
                  <a:pt x="226" y="157"/>
                  <a:pt x="228" y="151"/>
                  <a:pt x="231" y="153"/>
                </a:cubicBezTo>
                <a:cubicBezTo>
                  <a:pt x="233" y="155"/>
                  <a:pt x="231" y="156"/>
                  <a:pt x="229" y="158"/>
                </a:cubicBezTo>
                <a:cubicBezTo>
                  <a:pt x="227" y="160"/>
                  <a:pt x="231" y="160"/>
                  <a:pt x="233" y="161"/>
                </a:cubicBezTo>
                <a:cubicBezTo>
                  <a:pt x="235" y="162"/>
                  <a:pt x="240" y="163"/>
                  <a:pt x="242" y="166"/>
                </a:cubicBezTo>
                <a:cubicBezTo>
                  <a:pt x="245" y="168"/>
                  <a:pt x="246" y="170"/>
                  <a:pt x="252" y="173"/>
                </a:cubicBezTo>
                <a:cubicBezTo>
                  <a:pt x="257" y="176"/>
                  <a:pt x="252" y="166"/>
                  <a:pt x="256" y="169"/>
                </a:cubicBezTo>
                <a:cubicBezTo>
                  <a:pt x="261" y="173"/>
                  <a:pt x="259" y="169"/>
                  <a:pt x="263" y="173"/>
                </a:cubicBezTo>
                <a:cubicBezTo>
                  <a:pt x="266" y="176"/>
                  <a:pt x="265" y="171"/>
                  <a:pt x="264" y="166"/>
                </a:cubicBezTo>
                <a:cubicBezTo>
                  <a:pt x="262" y="161"/>
                  <a:pt x="265" y="164"/>
                  <a:pt x="267" y="167"/>
                </a:cubicBezTo>
                <a:cubicBezTo>
                  <a:pt x="268" y="169"/>
                  <a:pt x="268" y="174"/>
                  <a:pt x="267" y="177"/>
                </a:cubicBezTo>
                <a:cubicBezTo>
                  <a:pt x="266" y="180"/>
                  <a:pt x="261" y="178"/>
                  <a:pt x="261" y="176"/>
                </a:cubicBezTo>
                <a:cubicBezTo>
                  <a:pt x="262" y="174"/>
                  <a:pt x="256" y="175"/>
                  <a:pt x="256" y="177"/>
                </a:cubicBezTo>
                <a:cubicBezTo>
                  <a:pt x="256" y="180"/>
                  <a:pt x="260" y="185"/>
                  <a:pt x="262" y="185"/>
                </a:cubicBezTo>
                <a:cubicBezTo>
                  <a:pt x="265" y="186"/>
                  <a:pt x="263" y="190"/>
                  <a:pt x="265" y="191"/>
                </a:cubicBezTo>
                <a:cubicBezTo>
                  <a:pt x="267" y="191"/>
                  <a:pt x="267" y="196"/>
                  <a:pt x="269" y="195"/>
                </a:cubicBezTo>
                <a:cubicBezTo>
                  <a:pt x="270" y="195"/>
                  <a:pt x="270" y="189"/>
                  <a:pt x="268" y="187"/>
                </a:cubicBezTo>
                <a:cubicBezTo>
                  <a:pt x="266" y="184"/>
                  <a:pt x="267" y="181"/>
                  <a:pt x="269" y="181"/>
                </a:cubicBezTo>
                <a:cubicBezTo>
                  <a:pt x="271" y="182"/>
                  <a:pt x="269" y="186"/>
                  <a:pt x="270" y="187"/>
                </a:cubicBezTo>
                <a:cubicBezTo>
                  <a:pt x="271" y="188"/>
                  <a:pt x="273" y="186"/>
                  <a:pt x="275" y="184"/>
                </a:cubicBezTo>
                <a:cubicBezTo>
                  <a:pt x="278" y="183"/>
                  <a:pt x="274" y="179"/>
                  <a:pt x="275" y="177"/>
                </a:cubicBezTo>
                <a:cubicBezTo>
                  <a:pt x="276" y="174"/>
                  <a:pt x="279" y="178"/>
                  <a:pt x="280" y="182"/>
                </a:cubicBezTo>
                <a:cubicBezTo>
                  <a:pt x="281" y="186"/>
                  <a:pt x="277" y="186"/>
                  <a:pt x="277" y="188"/>
                </a:cubicBezTo>
                <a:cubicBezTo>
                  <a:pt x="277" y="190"/>
                  <a:pt x="274" y="189"/>
                  <a:pt x="273" y="190"/>
                </a:cubicBezTo>
                <a:cubicBezTo>
                  <a:pt x="272" y="191"/>
                  <a:pt x="272" y="198"/>
                  <a:pt x="274" y="198"/>
                </a:cubicBezTo>
                <a:cubicBezTo>
                  <a:pt x="275" y="198"/>
                  <a:pt x="276" y="192"/>
                  <a:pt x="277" y="195"/>
                </a:cubicBezTo>
                <a:cubicBezTo>
                  <a:pt x="278" y="198"/>
                  <a:pt x="281" y="191"/>
                  <a:pt x="282" y="194"/>
                </a:cubicBezTo>
                <a:cubicBezTo>
                  <a:pt x="283" y="197"/>
                  <a:pt x="287" y="200"/>
                  <a:pt x="289" y="200"/>
                </a:cubicBezTo>
                <a:cubicBezTo>
                  <a:pt x="290" y="199"/>
                  <a:pt x="288" y="196"/>
                  <a:pt x="285" y="196"/>
                </a:cubicBezTo>
                <a:cubicBezTo>
                  <a:pt x="283" y="196"/>
                  <a:pt x="283" y="191"/>
                  <a:pt x="286" y="191"/>
                </a:cubicBezTo>
                <a:cubicBezTo>
                  <a:pt x="288" y="191"/>
                  <a:pt x="292" y="197"/>
                  <a:pt x="292" y="199"/>
                </a:cubicBezTo>
                <a:cubicBezTo>
                  <a:pt x="292" y="201"/>
                  <a:pt x="290" y="201"/>
                  <a:pt x="288" y="203"/>
                </a:cubicBezTo>
                <a:cubicBezTo>
                  <a:pt x="286" y="206"/>
                  <a:pt x="283" y="200"/>
                  <a:pt x="281" y="200"/>
                </a:cubicBezTo>
                <a:cubicBezTo>
                  <a:pt x="279" y="200"/>
                  <a:pt x="281" y="204"/>
                  <a:pt x="282" y="206"/>
                </a:cubicBezTo>
                <a:cubicBezTo>
                  <a:pt x="283" y="209"/>
                  <a:pt x="279" y="212"/>
                  <a:pt x="282" y="214"/>
                </a:cubicBezTo>
                <a:cubicBezTo>
                  <a:pt x="285" y="216"/>
                  <a:pt x="284" y="213"/>
                  <a:pt x="285" y="211"/>
                </a:cubicBezTo>
                <a:cubicBezTo>
                  <a:pt x="285" y="210"/>
                  <a:pt x="288" y="212"/>
                  <a:pt x="289" y="213"/>
                </a:cubicBezTo>
                <a:cubicBezTo>
                  <a:pt x="291" y="214"/>
                  <a:pt x="291" y="210"/>
                  <a:pt x="291" y="209"/>
                </a:cubicBezTo>
                <a:cubicBezTo>
                  <a:pt x="291" y="207"/>
                  <a:pt x="294" y="208"/>
                  <a:pt x="295" y="210"/>
                </a:cubicBezTo>
                <a:cubicBezTo>
                  <a:pt x="297" y="212"/>
                  <a:pt x="297" y="208"/>
                  <a:pt x="299" y="208"/>
                </a:cubicBezTo>
                <a:cubicBezTo>
                  <a:pt x="301" y="208"/>
                  <a:pt x="300" y="212"/>
                  <a:pt x="300" y="214"/>
                </a:cubicBezTo>
                <a:cubicBezTo>
                  <a:pt x="300" y="216"/>
                  <a:pt x="303" y="212"/>
                  <a:pt x="303" y="214"/>
                </a:cubicBezTo>
                <a:cubicBezTo>
                  <a:pt x="303" y="215"/>
                  <a:pt x="303" y="215"/>
                  <a:pt x="303" y="215"/>
                </a:cubicBezTo>
                <a:cubicBezTo>
                  <a:pt x="305" y="214"/>
                  <a:pt x="307" y="212"/>
                  <a:pt x="308" y="211"/>
                </a:cubicBezTo>
                <a:cubicBezTo>
                  <a:pt x="312" y="209"/>
                  <a:pt x="306" y="207"/>
                  <a:pt x="307" y="204"/>
                </a:cubicBezTo>
                <a:close/>
                <a:moveTo>
                  <a:pt x="6" y="229"/>
                </a:moveTo>
                <a:cubicBezTo>
                  <a:pt x="10" y="227"/>
                  <a:pt x="12" y="225"/>
                  <a:pt x="10" y="223"/>
                </a:cubicBezTo>
                <a:cubicBezTo>
                  <a:pt x="8" y="221"/>
                  <a:pt x="3" y="231"/>
                  <a:pt x="6" y="229"/>
                </a:cubicBezTo>
                <a:close/>
                <a:moveTo>
                  <a:pt x="36" y="213"/>
                </a:moveTo>
                <a:cubicBezTo>
                  <a:pt x="32" y="212"/>
                  <a:pt x="22" y="218"/>
                  <a:pt x="25" y="219"/>
                </a:cubicBezTo>
                <a:cubicBezTo>
                  <a:pt x="28" y="219"/>
                  <a:pt x="29" y="216"/>
                  <a:pt x="32" y="216"/>
                </a:cubicBezTo>
                <a:cubicBezTo>
                  <a:pt x="35" y="216"/>
                  <a:pt x="40" y="215"/>
                  <a:pt x="36" y="213"/>
                </a:cubicBezTo>
                <a:close/>
                <a:moveTo>
                  <a:pt x="127" y="171"/>
                </a:moveTo>
                <a:cubicBezTo>
                  <a:pt x="127" y="169"/>
                  <a:pt x="124" y="169"/>
                  <a:pt x="120" y="174"/>
                </a:cubicBezTo>
                <a:cubicBezTo>
                  <a:pt x="117" y="178"/>
                  <a:pt x="114" y="180"/>
                  <a:pt x="113" y="182"/>
                </a:cubicBezTo>
                <a:cubicBezTo>
                  <a:pt x="113" y="184"/>
                  <a:pt x="109" y="181"/>
                  <a:pt x="107" y="184"/>
                </a:cubicBezTo>
                <a:cubicBezTo>
                  <a:pt x="106" y="186"/>
                  <a:pt x="108" y="192"/>
                  <a:pt x="111" y="190"/>
                </a:cubicBezTo>
                <a:cubicBezTo>
                  <a:pt x="113" y="188"/>
                  <a:pt x="113" y="190"/>
                  <a:pt x="115" y="190"/>
                </a:cubicBezTo>
                <a:cubicBezTo>
                  <a:pt x="117" y="190"/>
                  <a:pt x="124" y="185"/>
                  <a:pt x="126" y="183"/>
                </a:cubicBezTo>
                <a:cubicBezTo>
                  <a:pt x="127" y="180"/>
                  <a:pt x="123" y="179"/>
                  <a:pt x="122" y="178"/>
                </a:cubicBezTo>
                <a:cubicBezTo>
                  <a:pt x="122" y="176"/>
                  <a:pt x="126" y="176"/>
                  <a:pt x="128" y="175"/>
                </a:cubicBezTo>
                <a:cubicBezTo>
                  <a:pt x="130" y="174"/>
                  <a:pt x="126" y="173"/>
                  <a:pt x="127" y="171"/>
                </a:cubicBezTo>
                <a:close/>
                <a:moveTo>
                  <a:pt x="13" y="150"/>
                </a:moveTo>
                <a:cubicBezTo>
                  <a:pt x="13" y="147"/>
                  <a:pt x="5" y="150"/>
                  <a:pt x="6" y="153"/>
                </a:cubicBezTo>
                <a:cubicBezTo>
                  <a:pt x="7" y="155"/>
                  <a:pt x="14" y="157"/>
                  <a:pt x="17" y="156"/>
                </a:cubicBezTo>
                <a:cubicBezTo>
                  <a:pt x="20" y="155"/>
                  <a:pt x="21" y="152"/>
                  <a:pt x="19" y="151"/>
                </a:cubicBezTo>
                <a:cubicBezTo>
                  <a:pt x="17" y="149"/>
                  <a:pt x="13" y="153"/>
                  <a:pt x="13" y="150"/>
                </a:cubicBezTo>
                <a:close/>
                <a:moveTo>
                  <a:pt x="100" y="544"/>
                </a:moveTo>
                <a:cubicBezTo>
                  <a:pt x="95" y="545"/>
                  <a:pt x="98" y="556"/>
                  <a:pt x="100" y="554"/>
                </a:cubicBezTo>
                <a:cubicBezTo>
                  <a:pt x="102" y="553"/>
                  <a:pt x="105" y="552"/>
                  <a:pt x="106" y="551"/>
                </a:cubicBezTo>
                <a:cubicBezTo>
                  <a:pt x="107" y="548"/>
                  <a:pt x="104" y="543"/>
                  <a:pt x="100" y="544"/>
                </a:cubicBezTo>
                <a:close/>
                <a:moveTo>
                  <a:pt x="94" y="537"/>
                </a:moveTo>
                <a:cubicBezTo>
                  <a:pt x="91" y="538"/>
                  <a:pt x="93" y="542"/>
                  <a:pt x="95" y="541"/>
                </a:cubicBezTo>
                <a:cubicBezTo>
                  <a:pt x="98" y="539"/>
                  <a:pt x="97" y="537"/>
                  <a:pt x="94" y="537"/>
                </a:cubicBezTo>
                <a:close/>
                <a:moveTo>
                  <a:pt x="66" y="528"/>
                </a:moveTo>
                <a:cubicBezTo>
                  <a:pt x="69" y="531"/>
                  <a:pt x="70" y="530"/>
                  <a:pt x="71" y="528"/>
                </a:cubicBezTo>
                <a:cubicBezTo>
                  <a:pt x="72" y="526"/>
                  <a:pt x="64" y="525"/>
                  <a:pt x="66" y="528"/>
                </a:cubicBezTo>
                <a:close/>
                <a:moveTo>
                  <a:pt x="79" y="534"/>
                </a:moveTo>
                <a:cubicBezTo>
                  <a:pt x="80" y="536"/>
                  <a:pt x="82" y="537"/>
                  <a:pt x="84" y="534"/>
                </a:cubicBezTo>
                <a:cubicBezTo>
                  <a:pt x="85" y="532"/>
                  <a:pt x="77" y="530"/>
                  <a:pt x="79" y="534"/>
                </a:cubicBezTo>
                <a:close/>
                <a:moveTo>
                  <a:pt x="811" y="295"/>
                </a:moveTo>
                <a:cubicBezTo>
                  <a:pt x="810" y="292"/>
                  <a:pt x="803" y="294"/>
                  <a:pt x="800" y="292"/>
                </a:cubicBezTo>
                <a:cubicBezTo>
                  <a:pt x="797" y="289"/>
                  <a:pt x="791" y="301"/>
                  <a:pt x="790" y="306"/>
                </a:cubicBezTo>
                <a:cubicBezTo>
                  <a:pt x="789" y="311"/>
                  <a:pt x="780" y="316"/>
                  <a:pt x="780" y="316"/>
                </a:cubicBezTo>
                <a:cubicBezTo>
                  <a:pt x="780" y="316"/>
                  <a:pt x="754" y="317"/>
                  <a:pt x="752" y="317"/>
                </a:cubicBezTo>
                <a:cubicBezTo>
                  <a:pt x="751" y="317"/>
                  <a:pt x="745" y="322"/>
                  <a:pt x="741" y="325"/>
                </a:cubicBezTo>
                <a:cubicBezTo>
                  <a:pt x="741" y="325"/>
                  <a:pt x="742" y="325"/>
                  <a:pt x="742" y="325"/>
                </a:cubicBezTo>
                <a:cubicBezTo>
                  <a:pt x="744" y="330"/>
                  <a:pt x="735" y="333"/>
                  <a:pt x="726" y="333"/>
                </a:cubicBezTo>
                <a:cubicBezTo>
                  <a:pt x="723" y="333"/>
                  <a:pt x="721" y="333"/>
                  <a:pt x="720" y="334"/>
                </a:cubicBezTo>
                <a:cubicBezTo>
                  <a:pt x="720" y="335"/>
                  <a:pt x="720" y="336"/>
                  <a:pt x="720" y="337"/>
                </a:cubicBezTo>
                <a:cubicBezTo>
                  <a:pt x="720" y="337"/>
                  <a:pt x="719" y="338"/>
                  <a:pt x="718" y="339"/>
                </a:cubicBezTo>
                <a:cubicBezTo>
                  <a:pt x="716" y="342"/>
                  <a:pt x="705" y="347"/>
                  <a:pt x="699" y="350"/>
                </a:cubicBezTo>
                <a:cubicBezTo>
                  <a:pt x="692" y="354"/>
                  <a:pt x="683" y="352"/>
                  <a:pt x="683" y="347"/>
                </a:cubicBezTo>
                <a:cubicBezTo>
                  <a:pt x="683" y="341"/>
                  <a:pt x="688" y="342"/>
                  <a:pt x="689" y="345"/>
                </a:cubicBezTo>
                <a:cubicBezTo>
                  <a:pt x="690" y="346"/>
                  <a:pt x="691" y="345"/>
                  <a:pt x="692" y="344"/>
                </a:cubicBezTo>
                <a:cubicBezTo>
                  <a:pt x="691" y="342"/>
                  <a:pt x="691" y="340"/>
                  <a:pt x="691" y="338"/>
                </a:cubicBezTo>
                <a:cubicBezTo>
                  <a:pt x="689" y="337"/>
                  <a:pt x="692" y="329"/>
                  <a:pt x="688" y="327"/>
                </a:cubicBezTo>
                <a:cubicBezTo>
                  <a:pt x="684" y="326"/>
                  <a:pt x="679" y="333"/>
                  <a:pt x="680" y="329"/>
                </a:cubicBezTo>
                <a:cubicBezTo>
                  <a:pt x="680" y="324"/>
                  <a:pt x="687" y="320"/>
                  <a:pt x="683" y="314"/>
                </a:cubicBezTo>
                <a:cubicBezTo>
                  <a:pt x="679" y="308"/>
                  <a:pt x="672" y="308"/>
                  <a:pt x="670" y="313"/>
                </a:cubicBezTo>
                <a:cubicBezTo>
                  <a:pt x="669" y="317"/>
                  <a:pt x="664" y="315"/>
                  <a:pt x="662" y="319"/>
                </a:cubicBezTo>
                <a:cubicBezTo>
                  <a:pt x="660" y="322"/>
                  <a:pt x="659" y="330"/>
                  <a:pt x="660" y="336"/>
                </a:cubicBezTo>
                <a:cubicBezTo>
                  <a:pt x="661" y="342"/>
                  <a:pt x="660" y="344"/>
                  <a:pt x="654" y="348"/>
                </a:cubicBezTo>
                <a:cubicBezTo>
                  <a:pt x="649" y="351"/>
                  <a:pt x="646" y="343"/>
                  <a:pt x="648" y="332"/>
                </a:cubicBezTo>
                <a:cubicBezTo>
                  <a:pt x="650" y="325"/>
                  <a:pt x="654" y="318"/>
                  <a:pt x="650" y="318"/>
                </a:cubicBezTo>
                <a:cubicBezTo>
                  <a:pt x="646" y="318"/>
                  <a:pt x="655" y="310"/>
                  <a:pt x="662" y="308"/>
                </a:cubicBezTo>
                <a:cubicBezTo>
                  <a:pt x="670" y="306"/>
                  <a:pt x="679" y="307"/>
                  <a:pt x="679" y="305"/>
                </a:cubicBezTo>
                <a:cubicBezTo>
                  <a:pt x="679" y="304"/>
                  <a:pt x="679" y="304"/>
                  <a:pt x="680" y="304"/>
                </a:cubicBezTo>
                <a:cubicBezTo>
                  <a:pt x="678" y="303"/>
                  <a:pt x="677" y="302"/>
                  <a:pt x="675" y="301"/>
                </a:cubicBezTo>
                <a:cubicBezTo>
                  <a:pt x="675" y="301"/>
                  <a:pt x="675" y="302"/>
                  <a:pt x="674" y="302"/>
                </a:cubicBezTo>
                <a:cubicBezTo>
                  <a:pt x="671" y="304"/>
                  <a:pt x="672" y="299"/>
                  <a:pt x="667" y="299"/>
                </a:cubicBezTo>
                <a:cubicBezTo>
                  <a:pt x="661" y="299"/>
                  <a:pt x="656" y="304"/>
                  <a:pt x="652" y="302"/>
                </a:cubicBezTo>
                <a:cubicBezTo>
                  <a:pt x="648" y="299"/>
                  <a:pt x="650" y="297"/>
                  <a:pt x="646" y="297"/>
                </a:cubicBezTo>
                <a:cubicBezTo>
                  <a:pt x="642" y="297"/>
                  <a:pt x="649" y="289"/>
                  <a:pt x="643" y="292"/>
                </a:cubicBezTo>
                <a:cubicBezTo>
                  <a:pt x="637" y="296"/>
                  <a:pt x="629" y="303"/>
                  <a:pt x="625" y="300"/>
                </a:cubicBezTo>
                <a:cubicBezTo>
                  <a:pt x="621" y="296"/>
                  <a:pt x="617" y="301"/>
                  <a:pt x="614" y="298"/>
                </a:cubicBezTo>
                <a:cubicBezTo>
                  <a:pt x="612" y="295"/>
                  <a:pt x="624" y="287"/>
                  <a:pt x="630" y="288"/>
                </a:cubicBezTo>
                <a:cubicBezTo>
                  <a:pt x="632" y="288"/>
                  <a:pt x="633" y="287"/>
                  <a:pt x="635" y="286"/>
                </a:cubicBezTo>
                <a:cubicBezTo>
                  <a:pt x="631" y="285"/>
                  <a:pt x="625" y="282"/>
                  <a:pt x="623" y="285"/>
                </a:cubicBezTo>
                <a:cubicBezTo>
                  <a:pt x="621" y="287"/>
                  <a:pt x="618" y="285"/>
                  <a:pt x="616" y="283"/>
                </a:cubicBezTo>
                <a:cubicBezTo>
                  <a:pt x="614" y="281"/>
                  <a:pt x="612" y="284"/>
                  <a:pt x="609" y="281"/>
                </a:cubicBezTo>
                <a:cubicBezTo>
                  <a:pt x="607" y="277"/>
                  <a:pt x="604" y="280"/>
                  <a:pt x="602" y="280"/>
                </a:cubicBezTo>
                <a:cubicBezTo>
                  <a:pt x="600" y="281"/>
                  <a:pt x="598" y="279"/>
                  <a:pt x="595" y="278"/>
                </a:cubicBezTo>
                <a:cubicBezTo>
                  <a:pt x="592" y="277"/>
                  <a:pt x="594" y="274"/>
                  <a:pt x="592" y="272"/>
                </a:cubicBezTo>
                <a:cubicBezTo>
                  <a:pt x="589" y="270"/>
                  <a:pt x="589" y="276"/>
                  <a:pt x="589" y="276"/>
                </a:cubicBezTo>
                <a:cubicBezTo>
                  <a:pt x="367" y="277"/>
                  <a:pt x="367" y="277"/>
                  <a:pt x="367" y="277"/>
                </a:cubicBezTo>
                <a:cubicBezTo>
                  <a:pt x="368" y="277"/>
                  <a:pt x="368" y="277"/>
                  <a:pt x="368" y="278"/>
                </a:cubicBezTo>
                <a:cubicBezTo>
                  <a:pt x="371" y="281"/>
                  <a:pt x="369" y="283"/>
                  <a:pt x="370" y="286"/>
                </a:cubicBezTo>
                <a:cubicBezTo>
                  <a:pt x="371" y="290"/>
                  <a:pt x="370" y="294"/>
                  <a:pt x="367" y="294"/>
                </a:cubicBezTo>
                <a:cubicBezTo>
                  <a:pt x="364" y="294"/>
                  <a:pt x="364" y="291"/>
                  <a:pt x="366" y="290"/>
                </a:cubicBezTo>
                <a:cubicBezTo>
                  <a:pt x="368" y="289"/>
                  <a:pt x="367" y="285"/>
                  <a:pt x="365" y="285"/>
                </a:cubicBezTo>
                <a:cubicBezTo>
                  <a:pt x="364" y="285"/>
                  <a:pt x="363" y="284"/>
                  <a:pt x="363" y="282"/>
                </a:cubicBezTo>
                <a:cubicBezTo>
                  <a:pt x="360" y="283"/>
                  <a:pt x="356" y="283"/>
                  <a:pt x="351" y="282"/>
                </a:cubicBezTo>
                <a:cubicBezTo>
                  <a:pt x="351" y="282"/>
                  <a:pt x="351" y="283"/>
                  <a:pt x="351" y="283"/>
                </a:cubicBezTo>
                <a:cubicBezTo>
                  <a:pt x="351" y="285"/>
                  <a:pt x="352" y="290"/>
                  <a:pt x="355" y="294"/>
                </a:cubicBezTo>
                <a:cubicBezTo>
                  <a:pt x="358" y="297"/>
                  <a:pt x="356" y="300"/>
                  <a:pt x="359" y="301"/>
                </a:cubicBezTo>
                <a:cubicBezTo>
                  <a:pt x="361" y="303"/>
                  <a:pt x="361" y="304"/>
                  <a:pt x="359" y="304"/>
                </a:cubicBezTo>
                <a:cubicBezTo>
                  <a:pt x="356" y="303"/>
                  <a:pt x="358" y="306"/>
                  <a:pt x="357" y="311"/>
                </a:cubicBezTo>
                <a:cubicBezTo>
                  <a:pt x="356" y="316"/>
                  <a:pt x="356" y="327"/>
                  <a:pt x="356" y="331"/>
                </a:cubicBezTo>
                <a:cubicBezTo>
                  <a:pt x="355" y="334"/>
                  <a:pt x="351" y="340"/>
                  <a:pt x="354" y="343"/>
                </a:cubicBezTo>
                <a:cubicBezTo>
                  <a:pt x="356" y="347"/>
                  <a:pt x="358" y="352"/>
                  <a:pt x="356" y="356"/>
                </a:cubicBezTo>
                <a:cubicBezTo>
                  <a:pt x="355" y="361"/>
                  <a:pt x="355" y="364"/>
                  <a:pt x="357" y="367"/>
                </a:cubicBezTo>
                <a:cubicBezTo>
                  <a:pt x="359" y="370"/>
                  <a:pt x="358" y="376"/>
                  <a:pt x="360" y="377"/>
                </a:cubicBezTo>
                <a:cubicBezTo>
                  <a:pt x="362" y="379"/>
                  <a:pt x="364" y="381"/>
                  <a:pt x="366" y="384"/>
                </a:cubicBezTo>
                <a:cubicBezTo>
                  <a:pt x="368" y="388"/>
                  <a:pt x="369" y="386"/>
                  <a:pt x="370" y="389"/>
                </a:cubicBezTo>
                <a:cubicBezTo>
                  <a:pt x="370" y="392"/>
                  <a:pt x="370" y="393"/>
                  <a:pt x="373" y="394"/>
                </a:cubicBezTo>
                <a:cubicBezTo>
                  <a:pt x="376" y="395"/>
                  <a:pt x="374" y="398"/>
                  <a:pt x="374" y="400"/>
                </a:cubicBezTo>
                <a:cubicBezTo>
                  <a:pt x="374" y="402"/>
                  <a:pt x="378" y="405"/>
                  <a:pt x="383" y="409"/>
                </a:cubicBezTo>
                <a:cubicBezTo>
                  <a:pt x="387" y="413"/>
                  <a:pt x="383" y="417"/>
                  <a:pt x="387" y="417"/>
                </a:cubicBezTo>
                <a:cubicBezTo>
                  <a:pt x="390" y="417"/>
                  <a:pt x="393" y="419"/>
                  <a:pt x="397" y="421"/>
                </a:cubicBezTo>
                <a:cubicBezTo>
                  <a:pt x="400" y="423"/>
                  <a:pt x="401" y="422"/>
                  <a:pt x="403" y="422"/>
                </a:cubicBezTo>
                <a:cubicBezTo>
                  <a:pt x="406" y="423"/>
                  <a:pt x="410" y="428"/>
                  <a:pt x="411" y="431"/>
                </a:cubicBezTo>
                <a:cubicBezTo>
                  <a:pt x="411" y="433"/>
                  <a:pt x="412" y="434"/>
                  <a:pt x="413" y="436"/>
                </a:cubicBezTo>
                <a:cubicBezTo>
                  <a:pt x="431" y="434"/>
                  <a:pt x="431" y="434"/>
                  <a:pt x="431" y="434"/>
                </a:cubicBezTo>
                <a:cubicBezTo>
                  <a:pt x="431" y="434"/>
                  <a:pt x="437" y="438"/>
                  <a:pt x="440" y="439"/>
                </a:cubicBezTo>
                <a:cubicBezTo>
                  <a:pt x="443" y="439"/>
                  <a:pt x="461" y="446"/>
                  <a:pt x="461" y="446"/>
                </a:cubicBezTo>
                <a:cubicBezTo>
                  <a:pt x="484" y="446"/>
                  <a:pt x="484" y="446"/>
                  <a:pt x="484" y="446"/>
                </a:cubicBezTo>
                <a:cubicBezTo>
                  <a:pt x="486" y="442"/>
                  <a:pt x="486" y="442"/>
                  <a:pt x="486" y="442"/>
                </a:cubicBezTo>
                <a:cubicBezTo>
                  <a:pt x="499" y="442"/>
                  <a:pt x="499" y="442"/>
                  <a:pt x="499" y="442"/>
                </a:cubicBezTo>
                <a:cubicBezTo>
                  <a:pt x="499" y="442"/>
                  <a:pt x="507" y="450"/>
                  <a:pt x="508" y="450"/>
                </a:cubicBezTo>
                <a:cubicBezTo>
                  <a:pt x="509" y="451"/>
                  <a:pt x="513" y="454"/>
                  <a:pt x="513" y="457"/>
                </a:cubicBezTo>
                <a:cubicBezTo>
                  <a:pt x="513" y="459"/>
                  <a:pt x="514" y="461"/>
                  <a:pt x="516" y="462"/>
                </a:cubicBezTo>
                <a:cubicBezTo>
                  <a:pt x="518" y="463"/>
                  <a:pt x="525" y="467"/>
                  <a:pt x="525" y="467"/>
                </a:cubicBezTo>
                <a:cubicBezTo>
                  <a:pt x="526" y="466"/>
                  <a:pt x="528" y="459"/>
                  <a:pt x="532" y="459"/>
                </a:cubicBezTo>
                <a:cubicBezTo>
                  <a:pt x="535" y="459"/>
                  <a:pt x="545" y="462"/>
                  <a:pt x="546" y="467"/>
                </a:cubicBezTo>
                <a:cubicBezTo>
                  <a:pt x="548" y="473"/>
                  <a:pt x="552" y="477"/>
                  <a:pt x="554" y="478"/>
                </a:cubicBezTo>
                <a:cubicBezTo>
                  <a:pt x="555" y="479"/>
                  <a:pt x="554" y="483"/>
                  <a:pt x="556" y="484"/>
                </a:cubicBezTo>
                <a:cubicBezTo>
                  <a:pt x="557" y="486"/>
                  <a:pt x="557" y="489"/>
                  <a:pt x="558" y="489"/>
                </a:cubicBezTo>
                <a:cubicBezTo>
                  <a:pt x="559" y="489"/>
                  <a:pt x="566" y="493"/>
                  <a:pt x="569" y="493"/>
                </a:cubicBezTo>
                <a:cubicBezTo>
                  <a:pt x="570" y="493"/>
                  <a:pt x="571" y="494"/>
                  <a:pt x="572" y="494"/>
                </a:cubicBezTo>
                <a:cubicBezTo>
                  <a:pt x="573" y="488"/>
                  <a:pt x="566" y="487"/>
                  <a:pt x="570" y="484"/>
                </a:cubicBezTo>
                <a:cubicBezTo>
                  <a:pt x="575" y="481"/>
                  <a:pt x="570" y="478"/>
                  <a:pt x="572" y="476"/>
                </a:cubicBezTo>
                <a:cubicBezTo>
                  <a:pt x="574" y="475"/>
                  <a:pt x="578" y="474"/>
                  <a:pt x="578" y="471"/>
                </a:cubicBezTo>
                <a:cubicBezTo>
                  <a:pt x="578" y="469"/>
                  <a:pt x="580" y="469"/>
                  <a:pt x="583" y="470"/>
                </a:cubicBezTo>
                <a:cubicBezTo>
                  <a:pt x="586" y="470"/>
                  <a:pt x="591" y="465"/>
                  <a:pt x="591" y="463"/>
                </a:cubicBezTo>
                <a:cubicBezTo>
                  <a:pt x="590" y="461"/>
                  <a:pt x="591" y="461"/>
                  <a:pt x="595" y="461"/>
                </a:cubicBezTo>
                <a:cubicBezTo>
                  <a:pt x="598" y="462"/>
                  <a:pt x="597" y="458"/>
                  <a:pt x="600" y="458"/>
                </a:cubicBezTo>
                <a:cubicBezTo>
                  <a:pt x="602" y="459"/>
                  <a:pt x="603" y="460"/>
                  <a:pt x="604" y="459"/>
                </a:cubicBezTo>
                <a:cubicBezTo>
                  <a:pt x="604" y="457"/>
                  <a:pt x="606" y="457"/>
                  <a:pt x="608" y="459"/>
                </a:cubicBezTo>
                <a:cubicBezTo>
                  <a:pt x="609" y="462"/>
                  <a:pt x="614" y="462"/>
                  <a:pt x="614" y="460"/>
                </a:cubicBezTo>
                <a:cubicBezTo>
                  <a:pt x="615" y="457"/>
                  <a:pt x="617" y="460"/>
                  <a:pt x="620" y="462"/>
                </a:cubicBezTo>
                <a:cubicBezTo>
                  <a:pt x="622" y="465"/>
                  <a:pt x="623" y="464"/>
                  <a:pt x="626" y="464"/>
                </a:cubicBezTo>
                <a:cubicBezTo>
                  <a:pt x="630" y="464"/>
                  <a:pt x="630" y="463"/>
                  <a:pt x="630" y="461"/>
                </a:cubicBezTo>
                <a:cubicBezTo>
                  <a:pt x="630" y="459"/>
                  <a:pt x="634" y="466"/>
                  <a:pt x="637" y="466"/>
                </a:cubicBezTo>
                <a:cubicBezTo>
                  <a:pt x="640" y="467"/>
                  <a:pt x="638" y="464"/>
                  <a:pt x="635" y="462"/>
                </a:cubicBezTo>
                <a:cubicBezTo>
                  <a:pt x="633" y="460"/>
                  <a:pt x="636" y="459"/>
                  <a:pt x="634" y="458"/>
                </a:cubicBezTo>
                <a:cubicBezTo>
                  <a:pt x="631" y="456"/>
                  <a:pt x="636" y="454"/>
                  <a:pt x="641" y="454"/>
                </a:cubicBezTo>
                <a:cubicBezTo>
                  <a:pt x="645" y="454"/>
                  <a:pt x="645" y="455"/>
                  <a:pt x="646" y="453"/>
                </a:cubicBezTo>
                <a:cubicBezTo>
                  <a:pt x="648" y="450"/>
                  <a:pt x="649" y="453"/>
                  <a:pt x="649" y="455"/>
                </a:cubicBezTo>
                <a:cubicBezTo>
                  <a:pt x="649" y="457"/>
                  <a:pt x="656" y="454"/>
                  <a:pt x="660" y="454"/>
                </a:cubicBezTo>
                <a:cubicBezTo>
                  <a:pt x="664" y="454"/>
                  <a:pt x="667" y="457"/>
                  <a:pt x="668" y="459"/>
                </a:cubicBezTo>
                <a:cubicBezTo>
                  <a:pt x="668" y="461"/>
                  <a:pt x="671" y="462"/>
                  <a:pt x="673" y="460"/>
                </a:cubicBezTo>
                <a:cubicBezTo>
                  <a:pt x="676" y="458"/>
                  <a:pt x="678" y="455"/>
                  <a:pt x="681" y="458"/>
                </a:cubicBezTo>
                <a:cubicBezTo>
                  <a:pt x="683" y="460"/>
                  <a:pt x="686" y="463"/>
                  <a:pt x="689" y="466"/>
                </a:cubicBezTo>
                <a:cubicBezTo>
                  <a:pt x="692" y="469"/>
                  <a:pt x="687" y="473"/>
                  <a:pt x="689" y="476"/>
                </a:cubicBezTo>
                <a:cubicBezTo>
                  <a:pt x="691" y="478"/>
                  <a:pt x="689" y="481"/>
                  <a:pt x="692" y="484"/>
                </a:cubicBezTo>
                <a:cubicBezTo>
                  <a:pt x="696" y="486"/>
                  <a:pt x="693" y="491"/>
                  <a:pt x="696" y="492"/>
                </a:cubicBezTo>
                <a:cubicBezTo>
                  <a:pt x="698" y="493"/>
                  <a:pt x="701" y="497"/>
                  <a:pt x="701" y="499"/>
                </a:cubicBezTo>
                <a:cubicBezTo>
                  <a:pt x="701" y="501"/>
                  <a:pt x="707" y="503"/>
                  <a:pt x="707" y="500"/>
                </a:cubicBezTo>
                <a:cubicBezTo>
                  <a:pt x="707" y="497"/>
                  <a:pt x="710" y="493"/>
                  <a:pt x="711" y="490"/>
                </a:cubicBezTo>
                <a:cubicBezTo>
                  <a:pt x="711" y="488"/>
                  <a:pt x="709" y="477"/>
                  <a:pt x="706" y="474"/>
                </a:cubicBezTo>
                <a:cubicBezTo>
                  <a:pt x="704" y="471"/>
                  <a:pt x="707" y="470"/>
                  <a:pt x="704" y="467"/>
                </a:cubicBezTo>
                <a:cubicBezTo>
                  <a:pt x="701" y="463"/>
                  <a:pt x="699" y="456"/>
                  <a:pt x="699" y="451"/>
                </a:cubicBezTo>
                <a:cubicBezTo>
                  <a:pt x="700" y="446"/>
                  <a:pt x="706" y="437"/>
                  <a:pt x="709" y="434"/>
                </a:cubicBezTo>
                <a:cubicBezTo>
                  <a:pt x="712" y="431"/>
                  <a:pt x="715" y="433"/>
                  <a:pt x="716" y="430"/>
                </a:cubicBezTo>
                <a:cubicBezTo>
                  <a:pt x="717" y="427"/>
                  <a:pt x="720" y="424"/>
                  <a:pt x="723" y="424"/>
                </a:cubicBezTo>
                <a:cubicBezTo>
                  <a:pt x="725" y="424"/>
                  <a:pt x="727" y="424"/>
                  <a:pt x="727" y="422"/>
                </a:cubicBezTo>
                <a:cubicBezTo>
                  <a:pt x="728" y="420"/>
                  <a:pt x="731" y="417"/>
                  <a:pt x="736" y="416"/>
                </a:cubicBezTo>
                <a:cubicBezTo>
                  <a:pt x="741" y="415"/>
                  <a:pt x="738" y="413"/>
                  <a:pt x="737" y="411"/>
                </a:cubicBezTo>
                <a:cubicBezTo>
                  <a:pt x="735" y="408"/>
                  <a:pt x="738" y="406"/>
                  <a:pt x="739" y="408"/>
                </a:cubicBezTo>
                <a:cubicBezTo>
                  <a:pt x="740" y="409"/>
                  <a:pt x="742" y="409"/>
                  <a:pt x="744" y="408"/>
                </a:cubicBezTo>
                <a:cubicBezTo>
                  <a:pt x="746" y="407"/>
                  <a:pt x="750" y="403"/>
                  <a:pt x="746" y="403"/>
                </a:cubicBezTo>
                <a:cubicBezTo>
                  <a:pt x="742" y="403"/>
                  <a:pt x="741" y="402"/>
                  <a:pt x="744" y="401"/>
                </a:cubicBezTo>
                <a:cubicBezTo>
                  <a:pt x="746" y="400"/>
                  <a:pt x="744" y="395"/>
                  <a:pt x="741" y="395"/>
                </a:cubicBezTo>
                <a:cubicBezTo>
                  <a:pt x="738" y="395"/>
                  <a:pt x="739" y="393"/>
                  <a:pt x="741" y="391"/>
                </a:cubicBezTo>
                <a:cubicBezTo>
                  <a:pt x="743" y="389"/>
                  <a:pt x="738" y="386"/>
                  <a:pt x="735" y="384"/>
                </a:cubicBezTo>
                <a:cubicBezTo>
                  <a:pt x="733" y="383"/>
                  <a:pt x="737" y="382"/>
                  <a:pt x="739" y="382"/>
                </a:cubicBezTo>
                <a:cubicBezTo>
                  <a:pt x="740" y="381"/>
                  <a:pt x="739" y="373"/>
                  <a:pt x="740" y="371"/>
                </a:cubicBezTo>
                <a:cubicBezTo>
                  <a:pt x="741" y="369"/>
                  <a:pt x="744" y="369"/>
                  <a:pt x="743" y="371"/>
                </a:cubicBezTo>
                <a:cubicBezTo>
                  <a:pt x="741" y="373"/>
                  <a:pt x="740" y="376"/>
                  <a:pt x="742" y="379"/>
                </a:cubicBezTo>
                <a:cubicBezTo>
                  <a:pt x="744" y="382"/>
                  <a:pt x="745" y="384"/>
                  <a:pt x="744" y="388"/>
                </a:cubicBezTo>
                <a:cubicBezTo>
                  <a:pt x="743" y="393"/>
                  <a:pt x="745" y="392"/>
                  <a:pt x="748" y="386"/>
                </a:cubicBezTo>
                <a:cubicBezTo>
                  <a:pt x="750" y="381"/>
                  <a:pt x="751" y="376"/>
                  <a:pt x="749" y="376"/>
                </a:cubicBezTo>
                <a:cubicBezTo>
                  <a:pt x="747" y="375"/>
                  <a:pt x="747" y="370"/>
                  <a:pt x="749" y="372"/>
                </a:cubicBezTo>
                <a:cubicBezTo>
                  <a:pt x="751" y="375"/>
                  <a:pt x="752" y="375"/>
                  <a:pt x="755" y="372"/>
                </a:cubicBezTo>
                <a:cubicBezTo>
                  <a:pt x="758" y="369"/>
                  <a:pt x="761" y="363"/>
                  <a:pt x="759" y="362"/>
                </a:cubicBezTo>
                <a:cubicBezTo>
                  <a:pt x="757" y="361"/>
                  <a:pt x="760" y="359"/>
                  <a:pt x="764" y="360"/>
                </a:cubicBezTo>
                <a:cubicBezTo>
                  <a:pt x="767" y="360"/>
                  <a:pt x="775" y="357"/>
                  <a:pt x="775" y="356"/>
                </a:cubicBezTo>
                <a:cubicBezTo>
                  <a:pt x="777" y="353"/>
                  <a:pt x="763" y="358"/>
                  <a:pt x="763" y="356"/>
                </a:cubicBezTo>
                <a:cubicBezTo>
                  <a:pt x="763" y="354"/>
                  <a:pt x="772" y="352"/>
                  <a:pt x="776" y="352"/>
                </a:cubicBezTo>
                <a:cubicBezTo>
                  <a:pt x="780" y="352"/>
                  <a:pt x="778" y="346"/>
                  <a:pt x="780" y="349"/>
                </a:cubicBezTo>
                <a:cubicBezTo>
                  <a:pt x="782" y="351"/>
                  <a:pt x="784" y="350"/>
                  <a:pt x="787" y="349"/>
                </a:cubicBezTo>
                <a:cubicBezTo>
                  <a:pt x="789" y="348"/>
                  <a:pt x="787" y="344"/>
                  <a:pt x="785" y="343"/>
                </a:cubicBezTo>
                <a:cubicBezTo>
                  <a:pt x="782" y="342"/>
                  <a:pt x="787" y="340"/>
                  <a:pt x="786" y="339"/>
                </a:cubicBezTo>
                <a:cubicBezTo>
                  <a:pt x="785" y="337"/>
                  <a:pt x="788" y="331"/>
                  <a:pt x="791" y="330"/>
                </a:cubicBezTo>
                <a:cubicBezTo>
                  <a:pt x="794" y="329"/>
                  <a:pt x="793" y="327"/>
                  <a:pt x="796" y="327"/>
                </a:cubicBezTo>
                <a:cubicBezTo>
                  <a:pt x="798" y="327"/>
                  <a:pt x="799" y="324"/>
                  <a:pt x="801" y="321"/>
                </a:cubicBezTo>
                <a:cubicBezTo>
                  <a:pt x="804" y="319"/>
                  <a:pt x="808" y="325"/>
                  <a:pt x="811" y="322"/>
                </a:cubicBezTo>
                <a:cubicBezTo>
                  <a:pt x="813" y="320"/>
                  <a:pt x="815" y="319"/>
                  <a:pt x="817" y="317"/>
                </a:cubicBezTo>
                <a:cubicBezTo>
                  <a:pt x="808" y="305"/>
                  <a:pt x="811" y="297"/>
                  <a:pt x="811" y="29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5453062" y="2840037"/>
            <a:ext cx="425450" cy="304800"/>
          </a:xfrm>
          <a:custGeom>
            <a:avLst/>
            <a:gdLst/>
            <a:ahLst/>
            <a:cxnLst/>
            <a:rect l="l" t="t" r="r" b="b"/>
            <a:pathLst>
              <a:path w="103" h="74" extrusionOk="0">
                <a:moveTo>
                  <a:pt x="102" y="13"/>
                </a:moveTo>
                <a:cubicBezTo>
                  <a:pt x="99" y="13"/>
                  <a:pt x="96" y="13"/>
                  <a:pt x="94" y="13"/>
                </a:cubicBezTo>
                <a:cubicBezTo>
                  <a:pt x="91" y="12"/>
                  <a:pt x="86" y="12"/>
                  <a:pt x="84" y="10"/>
                </a:cubicBezTo>
                <a:cubicBezTo>
                  <a:pt x="83" y="9"/>
                  <a:pt x="81" y="8"/>
                  <a:pt x="81" y="10"/>
                </a:cubicBezTo>
                <a:cubicBezTo>
                  <a:pt x="81" y="11"/>
                  <a:pt x="77" y="12"/>
                  <a:pt x="74" y="10"/>
                </a:cubicBezTo>
                <a:cubicBezTo>
                  <a:pt x="72" y="9"/>
                  <a:pt x="68" y="8"/>
                  <a:pt x="66" y="6"/>
                </a:cubicBezTo>
                <a:cubicBezTo>
                  <a:pt x="66" y="6"/>
                  <a:pt x="64" y="5"/>
                  <a:pt x="62" y="4"/>
                </a:cubicBezTo>
                <a:cubicBezTo>
                  <a:pt x="59" y="5"/>
                  <a:pt x="53" y="2"/>
                  <a:pt x="48" y="3"/>
                </a:cubicBezTo>
                <a:cubicBezTo>
                  <a:pt x="43" y="3"/>
                  <a:pt x="28" y="2"/>
                  <a:pt x="21" y="2"/>
                </a:cubicBezTo>
                <a:cubicBezTo>
                  <a:pt x="15" y="3"/>
                  <a:pt x="15" y="0"/>
                  <a:pt x="12" y="0"/>
                </a:cubicBezTo>
                <a:cubicBezTo>
                  <a:pt x="8" y="0"/>
                  <a:pt x="10" y="4"/>
                  <a:pt x="5" y="4"/>
                </a:cubicBezTo>
                <a:cubicBezTo>
                  <a:pt x="0" y="4"/>
                  <a:pt x="0" y="7"/>
                  <a:pt x="3" y="10"/>
                </a:cubicBezTo>
                <a:cubicBezTo>
                  <a:pt x="5" y="11"/>
                  <a:pt x="5" y="15"/>
                  <a:pt x="5" y="18"/>
                </a:cubicBezTo>
                <a:cubicBezTo>
                  <a:pt x="6" y="18"/>
                  <a:pt x="6" y="17"/>
                  <a:pt x="7" y="17"/>
                </a:cubicBezTo>
                <a:cubicBezTo>
                  <a:pt x="8" y="15"/>
                  <a:pt x="10" y="15"/>
                  <a:pt x="10" y="17"/>
                </a:cubicBezTo>
                <a:cubicBezTo>
                  <a:pt x="10" y="19"/>
                  <a:pt x="13" y="18"/>
                  <a:pt x="15" y="18"/>
                </a:cubicBezTo>
                <a:cubicBezTo>
                  <a:pt x="16" y="18"/>
                  <a:pt x="16" y="20"/>
                  <a:pt x="18" y="18"/>
                </a:cubicBezTo>
                <a:cubicBezTo>
                  <a:pt x="20" y="17"/>
                  <a:pt x="23" y="17"/>
                  <a:pt x="23" y="19"/>
                </a:cubicBezTo>
                <a:cubicBezTo>
                  <a:pt x="23" y="21"/>
                  <a:pt x="27" y="20"/>
                  <a:pt x="25" y="22"/>
                </a:cubicBezTo>
                <a:cubicBezTo>
                  <a:pt x="22" y="25"/>
                  <a:pt x="20" y="25"/>
                  <a:pt x="20" y="27"/>
                </a:cubicBezTo>
                <a:cubicBezTo>
                  <a:pt x="20" y="29"/>
                  <a:pt x="22" y="32"/>
                  <a:pt x="20" y="34"/>
                </a:cubicBezTo>
                <a:cubicBezTo>
                  <a:pt x="18" y="36"/>
                  <a:pt x="21" y="40"/>
                  <a:pt x="19" y="40"/>
                </a:cubicBezTo>
                <a:cubicBezTo>
                  <a:pt x="17" y="40"/>
                  <a:pt x="14" y="41"/>
                  <a:pt x="17" y="43"/>
                </a:cubicBezTo>
                <a:cubicBezTo>
                  <a:pt x="19" y="45"/>
                  <a:pt x="21" y="47"/>
                  <a:pt x="19" y="47"/>
                </a:cubicBezTo>
                <a:cubicBezTo>
                  <a:pt x="17" y="47"/>
                  <a:pt x="16" y="51"/>
                  <a:pt x="17" y="52"/>
                </a:cubicBezTo>
                <a:cubicBezTo>
                  <a:pt x="18" y="53"/>
                  <a:pt x="22" y="55"/>
                  <a:pt x="19" y="56"/>
                </a:cubicBezTo>
                <a:cubicBezTo>
                  <a:pt x="16" y="56"/>
                  <a:pt x="16" y="59"/>
                  <a:pt x="16" y="61"/>
                </a:cubicBezTo>
                <a:cubicBezTo>
                  <a:pt x="16" y="61"/>
                  <a:pt x="16" y="62"/>
                  <a:pt x="17" y="63"/>
                </a:cubicBezTo>
                <a:cubicBezTo>
                  <a:pt x="18" y="63"/>
                  <a:pt x="20" y="63"/>
                  <a:pt x="21" y="64"/>
                </a:cubicBezTo>
                <a:cubicBezTo>
                  <a:pt x="24" y="65"/>
                  <a:pt x="26" y="74"/>
                  <a:pt x="31" y="73"/>
                </a:cubicBezTo>
                <a:cubicBezTo>
                  <a:pt x="33" y="73"/>
                  <a:pt x="32" y="71"/>
                  <a:pt x="33" y="70"/>
                </a:cubicBezTo>
                <a:cubicBezTo>
                  <a:pt x="34" y="69"/>
                  <a:pt x="35" y="70"/>
                  <a:pt x="37" y="70"/>
                </a:cubicBezTo>
                <a:cubicBezTo>
                  <a:pt x="39" y="70"/>
                  <a:pt x="40" y="67"/>
                  <a:pt x="45" y="67"/>
                </a:cubicBezTo>
                <a:cubicBezTo>
                  <a:pt x="49" y="67"/>
                  <a:pt x="52" y="67"/>
                  <a:pt x="55" y="67"/>
                </a:cubicBezTo>
                <a:cubicBezTo>
                  <a:pt x="58" y="67"/>
                  <a:pt x="60" y="66"/>
                  <a:pt x="61" y="64"/>
                </a:cubicBezTo>
                <a:cubicBezTo>
                  <a:pt x="61" y="62"/>
                  <a:pt x="64" y="60"/>
                  <a:pt x="67" y="60"/>
                </a:cubicBezTo>
                <a:cubicBezTo>
                  <a:pt x="70" y="59"/>
                  <a:pt x="70" y="56"/>
                  <a:pt x="70" y="54"/>
                </a:cubicBezTo>
                <a:cubicBezTo>
                  <a:pt x="70" y="52"/>
                  <a:pt x="76" y="49"/>
                  <a:pt x="76" y="48"/>
                </a:cubicBezTo>
                <a:cubicBezTo>
                  <a:pt x="76" y="46"/>
                  <a:pt x="73" y="41"/>
                  <a:pt x="76" y="36"/>
                </a:cubicBezTo>
                <a:cubicBezTo>
                  <a:pt x="79" y="31"/>
                  <a:pt x="83" y="31"/>
                  <a:pt x="83" y="28"/>
                </a:cubicBezTo>
                <a:cubicBezTo>
                  <a:pt x="83" y="26"/>
                  <a:pt x="86" y="25"/>
                  <a:pt x="90" y="24"/>
                </a:cubicBezTo>
                <a:cubicBezTo>
                  <a:pt x="94" y="24"/>
                  <a:pt x="95" y="21"/>
                  <a:pt x="99" y="20"/>
                </a:cubicBezTo>
                <a:cubicBezTo>
                  <a:pt x="102" y="19"/>
                  <a:pt x="103" y="16"/>
                  <a:pt x="102" y="13"/>
                </a:cubicBezTo>
                <a:close/>
                <a:moveTo>
                  <a:pt x="103" y="39"/>
                </a:moveTo>
                <a:cubicBezTo>
                  <a:pt x="102" y="35"/>
                  <a:pt x="94" y="40"/>
                  <a:pt x="96" y="41"/>
                </a:cubicBezTo>
                <a:cubicBezTo>
                  <a:pt x="99" y="44"/>
                  <a:pt x="103" y="43"/>
                  <a:pt x="103" y="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6197600" y="2708275"/>
            <a:ext cx="111125" cy="61912"/>
          </a:xfrm>
          <a:custGeom>
            <a:avLst/>
            <a:gdLst/>
            <a:ahLst/>
            <a:cxnLst/>
            <a:rect l="l" t="t" r="r" b="b"/>
            <a:pathLst>
              <a:path w="27" h="15" extrusionOk="0">
                <a:moveTo>
                  <a:pt x="0" y="13"/>
                </a:moveTo>
                <a:cubicBezTo>
                  <a:pt x="2" y="12"/>
                  <a:pt x="4" y="12"/>
                  <a:pt x="5" y="13"/>
                </a:cubicBezTo>
                <a:cubicBezTo>
                  <a:pt x="6" y="13"/>
                  <a:pt x="6" y="14"/>
                  <a:pt x="6" y="15"/>
                </a:cubicBezTo>
                <a:cubicBezTo>
                  <a:pt x="8" y="15"/>
                  <a:pt x="11" y="14"/>
                  <a:pt x="12" y="14"/>
                </a:cubicBezTo>
                <a:cubicBezTo>
                  <a:pt x="13" y="13"/>
                  <a:pt x="17" y="15"/>
                  <a:pt x="17" y="14"/>
                </a:cubicBezTo>
                <a:cubicBezTo>
                  <a:pt x="17" y="13"/>
                  <a:pt x="18" y="11"/>
                  <a:pt x="20" y="11"/>
                </a:cubicBezTo>
                <a:cubicBezTo>
                  <a:pt x="21" y="11"/>
                  <a:pt x="20" y="7"/>
                  <a:pt x="22" y="7"/>
                </a:cubicBezTo>
                <a:cubicBezTo>
                  <a:pt x="23" y="6"/>
                  <a:pt x="27" y="3"/>
                  <a:pt x="27" y="3"/>
                </a:cubicBezTo>
                <a:cubicBezTo>
                  <a:pt x="27" y="3"/>
                  <a:pt x="25" y="0"/>
                  <a:pt x="25" y="0"/>
                </a:cubicBezTo>
                <a:cubicBezTo>
                  <a:pt x="24" y="0"/>
                  <a:pt x="23" y="2"/>
                  <a:pt x="19" y="2"/>
                </a:cubicBezTo>
                <a:cubicBezTo>
                  <a:pt x="16" y="2"/>
                  <a:pt x="14" y="4"/>
                  <a:pt x="12" y="4"/>
                </a:cubicBezTo>
                <a:cubicBezTo>
                  <a:pt x="11" y="4"/>
                  <a:pt x="6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5"/>
                  <a:pt x="0" y="9"/>
                  <a:pt x="0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6424612" y="2917825"/>
            <a:ext cx="211137" cy="263525"/>
          </a:xfrm>
          <a:custGeom>
            <a:avLst/>
            <a:gdLst/>
            <a:ahLst/>
            <a:cxnLst/>
            <a:rect l="l" t="t" r="r" b="b"/>
            <a:pathLst>
              <a:path w="51" h="64" extrusionOk="0">
                <a:moveTo>
                  <a:pt x="51" y="0"/>
                </a:moveTo>
                <a:cubicBezTo>
                  <a:pt x="49" y="0"/>
                  <a:pt x="46" y="1"/>
                  <a:pt x="47" y="2"/>
                </a:cubicBezTo>
                <a:cubicBezTo>
                  <a:pt x="47" y="3"/>
                  <a:pt x="46" y="4"/>
                  <a:pt x="44" y="4"/>
                </a:cubicBezTo>
                <a:cubicBezTo>
                  <a:pt x="44" y="4"/>
                  <a:pt x="37" y="3"/>
                  <a:pt x="35" y="2"/>
                </a:cubicBezTo>
                <a:cubicBezTo>
                  <a:pt x="34" y="2"/>
                  <a:pt x="27" y="2"/>
                  <a:pt x="24" y="2"/>
                </a:cubicBezTo>
                <a:cubicBezTo>
                  <a:pt x="24" y="2"/>
                  <a:pt x="24" y="2"/>
                  <a:pt x="24" y="3"/>
                </a:cubicBezTo>
                <a:cubicBezTo>
                  <a:pt x="24" y="4"/>
                  <a:pt x="18" y="7"/>
                  <a:pt x="17" y="6"/>
                </a:cubicBezTo>
                <a:cubicBezTo>
                  <a:pt x="16" y="6"/>
                  <a:pt x="15" y="8"/>
                  <a:pt x="13" y="8"/>
                </a:cubicBezTo>
                <a:cubicBezTo>
                  <a:pt x="11" y="9"/>
                  <a:pt x="8" y="8"/>
                  <a:pt x="7" y="9"/>
                </a:cubicBezTo>
                <a:cubicBezTo>
                  <a:pt x="7" y="10"/>
                  <a:pt x="6" y="12"/>
                  <a:pt x="5" y="14"/>
                </a:cubicBezTo>
                <a:cubicBezTo>
                  <a:pt x="3" y="15"/>
                  <a:pt x="4" y="16"/>
                  <a:pt x="3" y="17"/>
                </a:cubicBezTo>
                <a:cubicBezTo>
                  <a:pt x="1" y="17"/>
                  <a:pt x="1" y="19"/>
                  <a:pt x="0" y="21"/>
                </a:cubicBezTo>
                <a:cubicBezTo>
                  <a:pt x="0" y="21"/>
                  <a:pt x="1" y="21"/>
                  <a:pt x="1" y="21"/>
                </a:cubicBezTo>
                <a:cubicBezTo>
                  <a:pt x="3" y="22"/>
                  <a:pt x="5" y="25"/>
                  <a:pt x="5" y="28"/>
                </a:cubicBezTo>
                <a:cubicBezTo>
                  <a:pt x="5" y="31"/>
                  <a:pt x="9" y="32"/>
                  <a:pt x="11" y="30"/>
                </a:cubicBezTo>
                <a:cubicBezTo>
                  <a:pt x="13" y="28"/>
                  <a:pt x="18" y="31"/>
                  <a:pt x="18" y="33"/>
                </a:cubicBezTo>
                <a:cubicBezTo>
                  <a:pt x="18" y="34"/>
                  <a:pt x="12" y="31"/>
                  <a:pt x="9" y="33"/>
                </a:cubicBezTo>
                <a:cubicBezTo>
                  <a:pt x="6" y="36"/>
                  <a:pt x="12" y="38"/>
                  <a:pt x="11" y="40"/>
                </a:cubicBezTo>
                <a:cubicBezTo>
                  <a:pt x="10" y="43"/>
                  <a:pt x="12" y="46"/>
                  <a:pt x="15" y="46"/>
                </a:cubicBezTo>
                <a:cubicBezTo>
                  <a:pt x="18" y="46"/>
                  <a:pt x="21" y="50"/>
                  <a:pt x="23" y="49"/>
                </a:cubicBezTo>
                <a:cubicBezTo>
                  <a:pt x="24" y="49"/>
                  <a:pt x="21" y="42"/>
                  <a:pt x="21" y="41"/>
                </a:cubicBezTo>
                <a:cubicBezTo>
                  <a:pt x="22" y="40"/>
                  <a:pt x="25" y="43"/>
                  <a:pt x="27" y="41"/>
                </a:cubicBezTo>
                <a:cubicBezTo>
                  <a:pt x="29" y="39"/>
                  <a:pt x="26" y="38"/>
                  <a:pt x="23" y="38"/>
                </a:cubicBezTo>
                <a:cubicBezTo>
                  <a:pt x="21" y="38"/>
                  <a:pt x="23" y="34"/>
                  <a:pt x="26" y="36"/>
                </a:cubicBezTo>
                <a:cubicBezTo>
                  <a:pt x="29" y="38"/>
                  <a:pt x="30" y="36"/>
                  <a:pt x="32" y="36"/>
                </a:cubicBezTo>
                <a:cubicBezTo>
                  <a:pt x="33" y="35"/>
                  <a:pt x="34" y="30"/>
                  <a:pt x="29" y="29"/>
                </a:cubicBezTo>
                <a:cubicBezTo>
                  <a:pt x="25" y="28"/>
                  <a:pt x="25" y="32"/>
                  <a:pt x="23" y="29"/>
                </a:cubicBezTo>
                <a:cubicBezTo>
                  <a:pt x="20" y="26"/>
                  <a:pt x="25" y="27"/>
                  <a:pt x="25" y="25"/>
                </a:cubicBezTo>
                <a:cubicBezTo>
                  <a:pt x="25" y="22"/>
                  <a:pt x="21" y="19"/>
                  <a:pt x="19" y="16"/>
                </a:cubicBezTo>
                <a:cubicBezTo>
                  <a:pt x="17" y="13"/>
                  <a:pt x="22" y="12"/>
                  <a:pt x="23" y="14"/>
                </a:cubicBezTo>
                <a:cubicBezTo>
                  <a:pt x="24" y="16"/>
                  <a:pt x="27" y="15"/>
                  <a:pt x="29" y="15"/>
                </a:cubicBezTo>
                <a:cubicBezTo>
                  <a:pt x="31" y="14"/>
                  <a:pt x="27" y="10"/>
                  <a:pt x="31" y="9"/>
                </a:cubicBezTo>
                <a:cubicBezTo>
                  <a:pt x="34" y="7"/>
                  <a:pt x="34" y="10"/>
                  <a:pt x="36" y="10"/>
                </a:cubicBezTo>
                <a:cubicBezTo>
                  <a:pt x="37" y="11"/>
                  <a:pt x="38" y="7"/>
                  <a:pt x="42" y="7"/>
                </a:cubicBezTo>
                <a:cubicBezTo>
                  <a:pt x="44" y="7"/>
                  <a:pt x="45" y="8"/>
                  <a:pt x="47" y="10"/>
                </a:cubicBezTo>
                <a:cubicBezTo>
                  <a:pt x="48" y="9"/>
                  <a:pt x="49" y="8"/>
                  <a:pt x="49" y="7"/>
                </a:cubicBezTo>
                <a:cubicBezTo>
                  <a:pt x="49" y="6"/>
                  <a:pt x="51" y="5"/>
                  <a:pt x="51" y="3"/>
                </a:cubicBezTo>
                <a:cubicBezTo>
                  <a:pt x="51" y="2"/>
                  <a:pt x="51" y="1"/>
                  <a:pt x="51" y="0"/>
                </a:cubicBezTo>
                <a:close/>
                <a:moveTo>
                  <a:pt x="44" y="60"/>
                </a:moveTo>
                <a:cubicBezTo>
                  <a:pt x="42" y="59"/>
                  <a:pt x="34" y="61"/>
                  <a:pt x="31" y="59"/>
                </a:cubicBezTo>
                <a:cubicBezTo>
                  <a:pt x="29" y="56"/>
                  <a:pt x="24" y="60"/>
                  <a:pt x="26" y="61"/>
                </a:cubicBezTo>
                <a:cubicBezTo>
                  <a:pt x="29" y="61"/>
                  <a:pt x="34" y="64"/>
                  <a:pt x="38" y="64"/>
                </a:cubicBezTo>
                <a:cubicBezTo>
                  <a:pt x="43" y="64"/>
                  <a:pt x="49" y="62"/>
                  <a:pt x="49" y="60"/>
                </a:cubicBezTo>
                <a:cubicBezTo>
                  <a:pt x="49" y="59"/>
                  <a:pt x="46" y="61"/>
                  <a:pt x="44" y="6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6816725" y="3144837"/>
            <a:ext cx="87312" cy="52387"/>
          </a:xfrm>
          <a:custGeom>
            <a:avLst/>
            <a:gdLst/>
            <a:ahLst/>
            <a:cxnLst/>
            <a:rect l="l" t="t" r="r" b="b"/>
            <a:pathLst>
              <a:path w="21" h="13" extrusionOk="0">
                <a:moveTo>
                  <a:pt x="14" y="8"/>
                </a:moveTo>
                <a:cubicBezTo>
                  <a:pt x="14" y="7"/>
                  <a:pt x="16" y="4"/>
                  <a:pt x="19" y="3"/>
                </a:cubicBezTo>
                <a:cubicBezTo>
                  <a:pt x="21" y="2"/>
                  <a:pt x="20" y="0"/>
                  <a:pt x="18" y="2"/>
                </a:cubicBezTo>
                <a:cubicBezTo>
                  <a:pt x="17" y="3"/>
                  <a:pt x="12" y="5"/>
                  <a:pt x="7" y="5"/>
                </a:cubicBezTo>
                <a:cubicBezTo>
                  <a:pt x="2" y="5"/>
                  <a:pt x="0" y="9"/>
                  <a:pt x="3" y="11"/>
                </a:cubicBezTo>
                <a:cubicBezTo>
                  <a:pt x="8" y="13"/>
                  <a:pt x="14" y="10"/>
                  <a:pt x="14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4957762" y="1763712"/>
            <a:ext cx="358775" cy="180975"/>
          </a:xfrm>
          <a:custGeom>
            <a:avLst/>
            <a:gdLst/>
            <a:ahLst/>
            <a:cxnLst/>
            <a:rect l="l" t="t" r="r" b="b"/>
            <a:pathLst>
              <a:path w="87" h="44" extrusionOk="0">
                <a:moveTo>
                  <a:pt x="73" y="31"/>
                </a:moveTo>
                <a:cubicBezTo>
                  <a:pt x="78" y="31"/>
                  <a:pt x="77" y="26"/>
                  <a:pt x="79" y="26"/>
                </a:cubicBezTo>
                <a:cubicBezTo>
                  <a:pt x="81" y="26"/>
                  <a:pt x="84" y="23"/>
                  <a:pt x="86" y="20"/>
                </a:cubicBezTo>
                <a:cubicBezTo>
                  <a:pt x="87" y="18"/>
                  <a:pt x="84" y="14"/>
                  <a:pt x="81" y="14"/>
                </a:cubicBezTo>
                <a:cubicBezTo>
                  <a:pt x="79" y="14"/>
                  <a:pt x="76" y="11"/>
                  <a:pt x="77" y="10"/>
                </a:cubicBezTo>
                <a:cubicBezTo>
                  <a:pt x="78" y="8"/>
                  <a:pt x="75" y="6"/>
                  <a:pt x="76" y="5"/>
                </a:cubicBezTo>
                <a:cubicBezTo>
                  <a:pt x="76" y="3"/>
                  <a:pt x="72" y="5"/>
                  <a:pt x="70" y="5"/>
                </a:cubicBezTo>
                <a:cubicBezTo>
                  <a:pt x="68" y="6"/>
                  <a:pt x="64" y="0"/>
                  <a:pt x="62" y="1"/>
                </a:cubicBezTo>
                <a:cubicBezTo>
                  <a:pt x="61" y="2"/>
                  <a:pt x="62" y="5"/>
                  <a:pt x="61" y="6"/>
                </a:cubicBezTo>
                <a:cubicBezTo>
                  <a:pt x="61" y="8"/>
                  <a:pt x="57" y="5"/>
                  <a:pt x="57" y="7"/>
                </a:cubicBezTo>
                <a:cubicBezTo>
                  <a:pt x="57" y="8"/>
                  <a:pt x="55" y="8"/>
                  <a:pt x="53" y="7"/>
                </a:cubicBezTo>
                <a:cubicBezTo>
                  <a:pt x="52" y="5"/>
                  <a:pt x="49" y="6"/>
                  <a:pt x="49" y="7"/>
                </a:cubicBezTo>
                <a:cubicBezTo>
                  <a:pt x="49" y="9"/>
                  <a:pt x="47" y="8"/>
                  <a:pt x="45" y="6"/>
                </a:cubicBezTo>
                <a:cubicBezTo>
                  <a:pt x="42" y="4"/>
                  <a:pt x="39" y="8"/>
                  <a:pt x="39" y="10"/>
                </a:cubicBezTo>
                <a:cubicBezTo>
                  <a:pt x="40" y="11"/>
                  <a:pt x="38" y="12"/>
                  <a:pt x="36" y="8"/>
                </a:cubicBezTo>
                <a:cubicBezTo>
                  <a:pt x="34" y="4"/>
                  <a:pt x="31" y="8"/>
                  <a:pt x="32" y="11"/>
                </a:cubicBezTo>
                <a:cubicBezTo>
                  <a:pt x="34" y="13"/>
                  <a:pt x="33" y="15"/>
                  <a:pt x="31" y="14"/>
                </a:cubicBezTo>
                <a:cubicBezTo>
                  <a:pt x="30" y="13"/>
                  <a:pt x="27" y="15"/>
                  <a:pt x="26" y="17"/>
                </a:cubicBezTo>
                <a:cubicBezTo>
                  <a:pt x="25" y="18"/>
                  <a:pt x="21" y="12"/>
                  <a:pt x="24" y="10"/>
                </a:cubicBezTo>
                <a:cubicBezTo>
                  <a:pt x="27" y="9"/>
                  <a:pt x="15" y="2"/>
                  <a:pt x="12" y="2"/>
                </a:cubicBezTo>
                <a:cubicBezTo>
                  <a:pt x="8" y="2"/>
                  <a:pt x="11" y="5"/>
                  <a:pt x="13" y="7"/>
                </a:cubicBezTo>
                <a:cubicBezTo>
                  <a:pt x="15" y="8"/>
                  <a:pt x="11" y="8"/>
                  <a:pt x="10" y="6"/>
                </a:cubicBezTo>
                <a:cubicBezTo>
                  <a:pt x="9" y="5"/>
                  <a:pt x="6" y="6"/>
                  <a:pt x="5" y="8"/>
                </a:cubicBezTo>
                <a:cubicBezTo>
                  <a:pt x="3" y="11"/>
                  <a:pt x="1" y="12"/>
                  <a:pt x="1" y="14"/>
                </a:cubicBezTo>
                <a:cubicBezTo>
                  <a:pt x="0" y="15"/>
                  <a:pt x="5" y="17"/>
                  <a:pt x="8" y="16"/>
                </a:cubicBezTo>
                <a:cubicBezTo>
                  <a:pt x="12" y="14"/>
                  <a:pt x="16" y="14"/>
                  <a:pt x="18" y="16"/>
                </a:cubicBezTo>
                <a:cubicBezTo>
                  <a:pt x="20" y="17"/>
                  <a:pt x="15" y="18"/>
                  <a:pt x="17" y="20"/>
                </a:cubicBezTo>
                <a:cubicBezTo>
                  <a:pt x="19" y="21"/>
                  <a:pt x="17" y="22"/>
                  <a:pt x="12" y="22"/>
                </a:cubicBezTo>
                <a:cubicBezTo>
                  <a:pt x="8" y="21"/>
                  <a:pt x="2" y="23"/>
                  <a:pt x="3" y="24"/>
                </a:cubicBezTo>
                <a:cubicBezTo>
                  <a:pt x="4" y="26"/>
                  <a:pt x="15" y="23"/>
                  <a:pt x="15" y="25"/>
                </a:cubicBezTo>
                <a:cubicBezTo>
                  <a:pt x="15" y="26"/>
                  <a:pt x="15" y="29"/>
                  <a:pt x="18" y="28"/>
                </a:cubicBezTo>
                <a:cubicBezTo>
                  <a:pt x="21" y="26"/>
                  <a:pt x="19" y="30"/>
                  <a:pt x="20" y="30"/>
                </a:cubicBezTo>
                <a:cubicBezTo>
                  <a:pt x="22" y="31"/>
                  <a:pt x="21" y="34"/>
                  <a:pt x="17" y="34"/>
                </a:cubicBezTo>
                <a:cubicBezTo>
                  <a:pt x="14" y="34"/>
                  <a:pt x="12" y="35"/>
                  <a:pt x="13" y="37"/>
                </a:cubicBezTo>
                <a:cubicBezTo>
                  <a:pt x="15" y="39"/>
                  <a:pt x="20" y="37"/>
                  <a:pt x="24" y="36"/>
                </a:cubicBezTo>
                <a:cubicBezTo>
                  <a:pt x="28" y="35"/>
                  <a:pt x="33" y="40"/>
                  <a:pt x="38" y="42"/>
                </a:cubicBezTo>
                <a:cubicBezTo>
                  <a:pt x="43" y="44"/>
                  <a:pt x="51" y="41"/>
                  <a:pt x="52" y="39"/>
                </a:cubicBezTo>
                <a:cubicBezTo>
                  <a:pt x="53" y="36"/>
                  <a:pt x="60" y="37"/>
                  <a:pt x="62" y="35"/>
                </a:cubicBezTo>
                <a:cubicBezTo>
                  <a:pt x="65" y="34"/>
                  <a:pt x="68" y="32"/>
                  <a:pt x="73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416550" y="2343150"/>
            <a:ext cx="152400" cy="168275"/>
          </a:xfrm>
          <a:custGeom>
            <a:avLst/>
            <a:gdLst/>
            <a:ahLst/>
            <a:cxnLst/>
            <a:rect l="l" t="t" r="r" b="b"/>
            <a:pathLst>
              <a:path w="37" h="41" extrusionOk="0">
                <a:moveTo>
                  <a:pt x="33" y="13"/>
                </a:moveTo>
                <a:cubicBezTo>
                  <a:pt x="32" y="12"/>
                  <a:pt x="31" y="11"/>
                  <a:pt x="30" y="11"/>
                </a:cubicBezTo>
                <a:cubicBezTo>
                  <a:pt x="27" y="7"/>
                  <a:pt x="26" y="10"/>
                  <a:pt x="25" y="12"/>
                </a:cubicBezTo>
                <a:cubicBezTo>
                  <a:pt x="25" y="14"/>
                  <a:pt x="22" y="11"/>
                  <a:pt x="20" y="11"/>
                </a:cubicBezTo>
                <a:cubicBezTo>
                  <a:pt x="19" y="11"/>
                  <a:pt x="21" y="7"/>
                  <a:pt x="22" y="6"/>
                </a:cubicBezTo>
                <a:cubicBezTo>
                  <a:pt x="23" y="6"/>
                  <a:pt x="24" y="4"/>
                  <a:pt x="24" y="2"/>
                </a:cubicBezTo>
                <a:cubicBezTo>
                  <a:pt x="24" y="2"/>
                  <a:pt x="24" y="2"/>
                  <a:pt x="23" y="1"/>
                </a:cubicBezTo>
                <a:cubicBezTo>
                  <a:pt x="20" y="0"/>
                  <a:pt x="15" y="0"/>
                  <a:pt x="15" y="3"/>
                </a:cubicBezTo>
                <a:cubicBezTo>
                  <a:pt x="15" y="6"/>
                  <a:pt x="19" y="5"/>
                  <a:pt x="19" y="7"/>
                </a:cubicBezTo>
                <a:cubicBezTo>
                  <a:pt x="19" y="9"/>
                  <a:pt x="15" y="8"/>
                  <a:pt x="13" y="10"/>
                </a:cubicBezTo>
                <a:cubicBezTo>
                  <a:pt x="10" y="12"/>
                  <a:pt x="7" y="9"/>
                  <a:pt x="4" y="10"/>
                </a:cubicBezTo>
                <a:cubicBezTo>
                  <a:pt x="1" y="12"/>
                  <a:pt x="7" y="13"/>
                  <a:pt x="5" y="16"/>
                </a:cubicBezTo>
                <a:cubicBezTo>
                  <a:pt x="3" y="19"/>
                  <a:pt x="5" y="19"/>
                  <a:pt x="9" y="22"/>
                </a:cubicBezTo>
                <a:cubicBezTo>
                  <a:pt x="12" y="25"/>
                  <a:pt x="7" y="26"/>
                  <a:pt x="7" y="29"/>
                </a:cubicBezTo>
                <a:cubicBezTo>
                  <a:pt x="7" y="32"/>
                  <a:pt x="2" y="32"/>
                  <a:pt x="1" y="34"/>
                </a:cubicBezTo>
                <a:cubicBezTo>
                  <a:pt x="0" y="36"/>
                  <a:pt x="5" y="41"/>
                  <a:pt x="9" y="41"/>
                </a:cubicBezTo>
                <a:cubicBezTo>
                  <a:pt x="12" y="41"/>
                  <a:pt x="19" y="39"/>
                  <a:pt x="23" y="35"/>
                </a:cubicBezTo>
                <a:cubicBezTo>
                  <a:pt x="27" y="31"/>
                  <a:pt x="29" y="35"/>
                  <a:pt x="33" y="33"/>
                </a:cubicBezTo>
                <a:cubicBezTo>
                  <a:pt x="37" y="31"/>
                  <a:pt x="34" y="17"/>
                  <a:pt x="33" y="14"/>
                </a:cubicBezTo>
                <a:cubicBezTo>
                  <a:pt x="33" y="14"/>
                  <a:pt x="33" y="13"/>
                  <a:pt x="33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494337" y="2071687"/>
            <a:ext cx="334962" cy="509587"/>
          </a:xfrm>
          <a:custGeom>
            <a:avLst/>
            <a:gdLst/>
            <a:ahLst/>
            <a:cxnLst/>
            <a:rect l="l" t="t" r="r" b="b"/>
            <a:pathLst>
              <a:path w="81" h="124" extrusionOk="0">
                <a:moveTo>
                  <a:pt x="16" y="66"/>
                </a:moveTo>
                <a:cubicBezTo>
                  <a:pt x="12" y="63"/>
                  <a:pt x="9" y="68"/>
                  <a:pt x="5" y="68"/>
                </a:cubicBezTo>
                <a:cubicBezTo>
                  <a:pt x="5" y="70"/>
                  <a:pt x="4" y="72"/>
                  <a:pt x="3" y="72"/>
                </a:cubicBezTo>
                <a:cubicBezTo>
                  <a:pt x="2" y="73"/>
                  <a:pt x="0" y="77"/>
                  <a:pt x="1" y="77"/>
                </a:cubicBezTo>
                <a:cubicBezTo>
                  <a:pt x="3" y="77"/>
                  <a:pt x="6" y="80"/>
                  <a:pt x="6" y="78"/>
                </a:cubicBezTo>
                <a:cubicBezTo>
                  <a:pt x="7" y="76"/>
                  <a:pt x="8" y="73"/>
                  <a:pt x="11" y="77"/>
                </a:cubicBezTo>
                <a:cubicBezTo>
                  <a:pt x="12" y="77"/>
                  <a:pt x="13" y="78"/>
                  <a:pt x="14" y="79"/>
                </a:cubicBezTo>
                <a:cubicBezTo>
                  <a:pt x="14" y="77"/>
                  <a:pt x="18" y="77"/>
                  <a:pt x="20" y="75"/>
                </a:cubicBezTo>
                <a:cubicBezTo>
                  <a:pt x="22" y="73"/>
                  <a:pt x="19" y="69"/>
                  <a:pt x="16" y="66"/>
                </a:cubicBezTo>
                <a:close/>
                <a:moveTo>
                  <a:pt x="81" y="96"/>
                </a:moveTo>
                <a:cubicBezTo>
                  <a:pt x="81" y="92"/>
                  <a:pt x="73" y="89"/>
                  <a:pt x="72" y="91"/>
                </a:cubicBezTo>
                <a:cubicBezTo>
                  <a:pt x="71" y="93"/>
                  <a:pt x="69" y="93"/>
                  <a:pt x="68" y="91"/>
                </a:cubicBezTo>
                <a:cubicBezTo>
                  <a:pt x="67" y="89"/>
                  <a:pt x="69" y="87"/>
                  <a:pt x="68" y="87"/>
                </a:cubicBezTo>
                <a:cubicBezTo>
                  <a:pt x="67" y="86"/>
                  <a:pt x="65" y="83"/>
                  <a:pt x="65" y="82"/>
                </a:cubicBezTo>
                <a:cubicBezTo>
                  <a:pt x="66" y="81"/>
                  <a:pt x="63" y="73"/>
                  <a:pt x="59" y="72"/>
                </a:cubicBezTo>
                <a:cubicBezTo>
                  <a:pt x="55" y="71"/>
                  <a:pt x="55" y="66"/>
                  <a:pt x="54" y="63"/>
                </a:cubicBezTo>
                <a:cubicBezTo>
                  <a:pt x="53" y="60"/>
                  <a:pt x="51" y="61"/>
                  <a:pt x="49" y="59"/>
                </a:cubicBezTo>
                <a:cubicBezTo>
                  <a:pt x="47" y="56"/>
                  <a:pt x="43" y="57"/>
                  <a:pt x="41" y="57"/>
                </a:cubicBezTo>
                <a:cubicBezTo>
                  <a:pt x="40" y="57"/>
                  <a:pt x="41" y="54"/>
                  <a:pt x="44" y="52"/>
                </a:cubicBezTo>
                <a:cubicBezTo>
                  <a:pt x="47" y="50"/>
                  <a:pt x="50" y="40"/>
                  <a:pt x="50" y="38"/>
                </a:cubicBezTo>
                <a:cubicBezTo>
                  <a:pt x="50" y="36"/>
                  <a:pt x="38" y="36"/>
                  <a:pt x="36" y="37"/>
                </a:cubicBezTo>
                <a:cubicBezTo>
                  <a:pt x="33" y="39"/>
                  <a:pt x="31" y="36"/>
                  <a:pt x="33" y="35"/>
                </a:cubicBezTo>
                <a:cubicBezTo>
                  <a:pt x="35" y="34"/>
                  <a:pt x="39" y="30"/>
                  <a:pt x="39" y="28"/>
                </a:cubicBezTo>
                <a:cubicBezTo>
                  <a:pt x="39" y="26"/>
                  <a:pt x="42" y="25"/>
                  <a:pt x="40" y="23"/>
                </a:cubicBezTo>
                <a:cubicBezTo>
                  <a:pt x="38" y="22"/>
                  <a:pt x="38" y="25"/>
                  <a:pt x="37" y="27"/>
                </a:cubicBezTo>
                <a:cubicBezTo>
                  <a:pt x="35" y="28"/>
                  <a:pt x="32" y="27"/>
                  <a:pt x="28" y="27"/>
                </a:cubicBezTo>
                <a:cubicBezTo>
                  <a:pt x="24" y="26"/>
                  <a:pt x="23" y="31"/>
                  <a:pt x="23" y="33"/>
                </a:cubicBezTo>
                <a:cubicBezTo>
                  <a:pt x="23" y="36"/>
                  <a:pt x="19" y="37"/>
                  <a:pt x="19" y="39"/>
                </a:cubicBezTo>
                <a:cubicBezTo>
                  <a:pt x="20" y="41"/>
                  <a:pt x="18" y="42"/>
                  <a:pt x="17" y="41"/>
                </a:cubicBezTo>
                <a:cubicBezTo>
                  <a:pt x="16" y="40"/>
                  <a:pt x="15" y="38"/>
                  <a:pt x="12" y="39"/>
                </a:cubicBezTo>
                <a:cubicBezTo>
                  <a:pt x="10" y="41"/>
                  <a:pt x="15" y="44"/>
                  <a:pt x="18" y="44"/>
                </a:cubicBezTo>
                <a:cubicBezTo>
                  <a:pt x="21" y="45"/>
                  <a:pt x="16" y="47"/>
                  <a:pt x="15" y="50"/>
                </a:cubicBezTo>
                <a:cubicBezTo>
                  <a:pt x="15" y="53"/>
                  <a:pt x="19" y="52"/>
                  <a:pt x="20" y="54"/>
                </a:cubicBezTo>
                <a:cubicBezTo>
                  <a:pt x="20" y="57"/>
                  <a:pt x="13" y="57"/>
                  <a:pt x="13" y="59"/>
                </a:cubicBezTo>
                <a:cubicBezTo>
                  <a:pt x="13" y="62"/>
                  <a:pt x="17" y="58"/>
                  <a:pt x="19" y="57"/>
                </a:cubicBezTo>
                <a:cubicBezTo>
                  <a:pt x="20" y="56"/>
                  <a:pt x="18" y="63"/>
                  <a:pt x="22" y="62"/>
                </a:cubicBezTo>
                <a:cubicBezTo>
                  <a:pt x="26" y="62"/>
                  <a:pt x="25" y="56"/>
                  <a:pt x="27" y="56"/>
                </a:cubicBezTo>
                <a:cubicBezTo>
                  <a:pt x="28" y="56"/>
                  <a:pt x="26" y="59"/>
                  <a:pt x="27" y="62"/>
                </a:cubicBezTo>
                <a:cubicBezTo>
                  <a:pt x="28" y="64"/>
                  <a:pt x="24" y="68"/>
                  <a:pt x="24" y="70"/>
                </a:cubicBezTo>
                <a:cubicBezTo>
                  <a:pt x="25" y="71"/>
                  <a:pt x="33" y="71"/>
                  <a:pt x="36" y="69"/>
                </a:cubicBezTo>
                <a:cubicBezTo>
                  <a:pt x="39" y="66"/>
                  <a:pt x="40" y="69"/>
                  <a:pt x="38" y="71"/>
                </a:cubicBezTo>
                <a:cubicBezTo>
                  <a:pt x="36" y="73"/>
                  <a:pt x="37" y="75"/>
                  <a:pt x="39" y="76"/>
                </a:cubicBezTo>
                <a:cubicBezTo>
                  <a:pt x="42" y="77"/>
                  <a:pt x="42" y="77"/>
                  <a:pt x="41" y="79"/>
                </a:cubicBezTo>
                <a:cubicBezTo>
                  <a:pt x="40" y="81"/>
                  <a:pt x="41" y="84"/>
                  <a:pt x="41" y="86"/>
                </a:cubicBezTo>
                <a:cubicBezTo>
                  <a:pt x="40" y="88"/>
                  <a:pt x="33" y="88"/>
                  <a:pt x="33" y="87"/>
                </a:cubicBezTo>
                <a:cubicBezTo>
                  <a:pt x="32" y="85"/>
                  <a:pt x="29" y="86"/>
                  <a:pt x="30" y="88"/>
                </a:cubicBezTo>
                <a:cubicBezTo>
                  <a:pt x="31" y="89"/>
                  <a:pt x="27" y="91"/>
                  <a:pt x="28" y="93"/>
                </a:cubicBezTo>
                <a:cubicBezTo>
                  <a:pt x="28" y="94"/>
                  <a:pt x="32" y="94"/>
                  <a:pt x="32" y="96"/>
                </a:cubicBezTo>
                <a:cubicBezTo>
                  <a:pt x="32" y="98"/>
                  <a:pt x="29" y="100"/>
                  <a:pt x="25" y="101"/>
                </a:cubicBezTo>
                <a:cubicBezTo>
                  <a:pt x="20" y="103"/>
                  <a:pt x="26" y="106"/>
                  <a:pt x="28" y="105"/>
                </a:cubicBezTo>
                <a:cubicBezTo>
                  <a:pt x="30" y="103"/>
                  <a:pt x="29" y="106"/>
                  <a:pt x="33" y="106"/>
                </a:cubicBezTo>
                <a:cubicBezTo>
                  <a:pt x="36" y="106"/>
                  <a:pt x="37" y="108"/>
                  <a:pt x="41" y="107"/>
                </a:cubicBezTo>
                <a:cubicBezTo>
                  <a:pt x="44" y="106"/>
                  <a:pt x="44" y="107"/>
                  <a:pt x="42" y="109"/>
                </a:cubicBezTo>
                <a:cubicBezTo>
                  <a:pt x="39" y="111"/>
                  <a:pt x="35" y="109"/>
                  <a:pt x="33" y="110"/>
                </a:cubicBezTo>
                <a:cubicBezTo>
                  <a:pt x="30" y="111"/>
                  <a:pt x="21" y="121"/>
                  <a:pt x="23" y="123"/>
                </a:cubicBezTo>
                <a:cubicBezTo>
                  <a:pt x="24" y="124"/>
                  <a:pt x="25" y="121"/>
                  <a:pt x="28" y="119"/>
                </a:cubicBezTo>
                <a:cubicBezTo>
                  <a:pt x="32" y="118"/>
                  <a:pt x="32" y="120"/>
                  <a:pt x="34" y="121"/>
                </a:cubicBezTo>
                <a:cubicBezTo>
                  <a:pt x="36" y="121"/>
                  <a:pt x="36" y="117"/>
                  <a:pt x="38" y="117"/>
                </a:cubicBezTo>
                <a:cubicBezTo>
                  <a:pt x="40" y="117"/>
                  <a:pt x="41" y="116"/>
                  <a:pt x="44" y="116"/>
                </a:cubicBezTo>
                <a:cubicBezTo>
                  <a:pt x="47" y="117"/>
                  <a:pt x="49" y="116"/>
                  <a:pt x="50" y="114"/>
                </a:cubicBezTo>
                <a:cubicBezTo>
                  <a:pt x="52" y="113"/>
                  <a:pt x="55" y="117"/>
                  <a:pt x="57" y="116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10"/>
                </a:cubicBezTo>
                <a:cubicBezTo>
                  <a:pt x="79" y="108"/>
                  <a:pt x="76" y="108"/>
                  <a:pt x="73" y="108"/>
                </a:cubicBezTo>
                <a:cubicBezTo>
                  <a:pt x="71" y="108"/>
                  <a:pt x="71" y="106"/>
                  <a:pt x="74" y="103"/>
                </a:cubicBezTo>
                <a:cubicBezTo>
                  <a:pt x="76" y="101"/>
                  <a:pt x="80" y="99"/>
                  <a:pt x="81" y="96"/>
                </a:cubicBezTo>
                <a:close/>
                <a:moveTo>
                  <a:pt x="9" y="36"/>
                </a:moveTo>
                <a:cubicBezTo>
                  <a:pt x="12" y="36"/>
                  <a:pt x="16" y="30"/>
                  <a:pt x="14" y="29"/>
                </a:cubicBezTo>
                <a:cubicBezTo>
                  <a:pt x="13" y="27"/>
                  <a:pt x="7" y="36"/>
                  <a:pt x="9" y="36"/>
                </a:cubicBezTo>
                <a:close/>
                <a:moveTo>
                  <a:pt x="55" y="10"/>
                </a:moveTo>
                <a:cubicBezTo>
                  <a:pt x="57" y="8"/>
                  <a:pt x="59" y="0"/>
                  <a:pt x="56" y="1"/>
                </a:cubicBezTo>
                <a:cubicBezTo>
                  <a:pt x="53" y="2"/>
                  <a:pt x="54" y="11"/>
                  <a:pt x="55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494337" y="2071687"/>
            <a:ext cx="334962" cy="509587"/>
          </a:xfrm>
          <a:custGeom>
            <a:avLst/>
            <a:gdLst/>
            <a:ahLst/>
            <a:cxnLst/>
            <a:rect l="l" t="t" r="r" b="b"/>
            <a:pathLst>
              <a:path w="81" h="124" extrusionOk="0">
                <a:moveTo>
                  <a:pt x="16" y="66"/>
                </a:moveTo>
                <a:cubicBezTo>
                  <a:pt x="12" y="63"/>
                  <a:pt x="9" y="68"/>
                  <a:pt x="5" y="68"/>
                </a:cubicBezTo>
                <a:cubicBezTo>
                  <a:pt x="5" y="70"/>
                  <a:pt x="4" y="72"/>
                  <a:pt x="3" y="72"/>
                </a:cubicBezTo>
                <a:cubicBezTo>
                  <a:pt x="2" y="73"/>
                  <a:pt x="0" y="77"/>
                  <a:pt x="1" y="77"/>
                </a:cubicBezTo>
                <a:cubicBezTo>
                  <a:pt x="3" y="77"/>
                  <a:pt x="6" y="80"/>
                  <a:pt x="6" y="78"/>
                </a:cubicBezTo>
                <a:cubicBezTo>
                  <a:pt x="7" y="76"/>
                  <a:pt x="8" y="73"/>
                  <a:pt x="11" y="77"/>
                </a:cubicBezTo>
                <a:cubicBezTo>
                  <a:pt x="12" y="77"/>
                  <a:pt x="13" y="78"/>
                  <a:pt x="14" y="79"/>
                </a:cubicBezTo>
                <a:cubicBezTo>
                  <a:pt x="14" y="77"/>
                  <a:pt x="18" y="77"/>
                  <a:pt x="20" y="75"/>
                </a:cubicBezTo>
                <a:cubicBezTo>
                  <a:pt x="22" y="73"/>
                  <a:pt x="19" y="69"/>
                  <a:pt x="16" y="66"/>
                </a:cubicBezTo>
                <a:close/>
                <a:moveTo>
                  <a:pt x="81" y="96"/>
                </a:moveTo>
                <a:cubicBezTo>
                  <a:pt x="81" y="92"/>
                  <a:pt x="73" y="89"/>
                  <a:pt x="72" y="91"/>
                </a:cubicBezTo>
                <a:cubicBezTo>
                  <a:pt x="71" y="93"/>
                  <a:pt x="69" y="93"/>
                  <a:pt x="68" y="91"/>
                </a:cubicBezTo>
                <a:cubicBezTo>
                  <a:pt x="67" y="89"/>
                  <a:pt x="69" y="87"/>
                  <a:pt x="68" y="87"/>
                </a:cubicBezTo>
                <a:cubicBezTo>
                  <a:pt x="67" y="86"/>
                  <a:pt x="65" y="83"/>
                  <a:pt x="65" y="82"/>
                </a:cubicBezTo>
                <a:cubicBezTo>
                  <a:pt x="66" y="81"/>
                  <a:pt x="63" y="73"/>
                  <a:pt x="59" y="72"/>
                </a:cubicBezTo>
                <a:cubicBezTo>
                  <a:pt x="55" y="71"/>
                  <a:pt x="55" y="66"/>
                  <a:pt x="54" y="63"/>
                </a:cubicBezTo>
                <a:cubicBezTo>
                  <a:pt x="53" y="60"/>
                  <a:pt x="51" y="61"/>
                  <a:pt x="49" y="59"/>
                </a:cubicBezTo>
                <a:cubicBezTo>
                  <a:pt x="47" y="56"/>
                  <a:pt x="43" y="57"/>
                  <a:pt x="41" y="57"/>
                </a:cubicBezTo>
                <a:cubicBezTo>
                  <a:pt x="40" y="57"/>
                  <a:pt x="41" y="54"/>
                  <a:pt x="44" y="52"/>
                </a:cubicBezTo>
                <a:cubicBezTo>
                  <a:pt x="47" y="50"/>
                  <a:pt x="50" y="40"/>
                  <a:pt x="50" y="38"/>
                </a:cubicBezTo>
                <a:cubicBezTo>
                  <a:pt x="50" y="36"/>
                  <a:pt x="38" y="36"/>
                  <a:pt x="36" y="37"/>
                </a:cubicBezTo>
                <a:cubicBezTo>
                  <a:pt x="33" y="39"/>
                  <a:pt x="31" y="36"/>
                  <a:pt x="33" y="35"/>
                </a:cubicBezTo>
                <a:cubicBezTo>
                  <a:pt x="35" y="34"/>
                  <a:pt x="39" y="30"/>
                  <a:pt x="39" y="28"/>
                </a:cubicBezTo>
                <a:cubicBezTo>
                  <a:pt x="39" y="26"/>
                  <a:pt x="42" y="25"/>
                  <a:pt x="40" y="23"/>
                </a:cubicBezTo>
                <a:cubicBezTo>
                  <a:pt x="38" y="22"/>
                  <a:pt x="38" y="25"/>
                  <a:pt x="37" y="27"/>
                </a:cubicBezTo>
                <a:cubicBezTo>
                  <a:pt x="35" y="28"/>
                  <a:pt x="32" y="27"/>
                  <a:pt x="28" y="27"/>
                </a:cubicBezTo>
                <a:cubicBezTo>
                  <a:pt x="24" y="26"/>
                  <a:pt x="23" y="31"/>
                  <a:pt x="23" y="33"/>
                </a:cubicBezTo>
                <a:cubicBezTo>
                  <a:pt x="23" y="36"/>
                  <a:pt x="19" y="37"/>
                  <a:pt x="19" y="39"/>
                </a:cubicBezTo>
                <a:cubicBezTo>
                  <a:pt x="20" y="41"/>
                  <a:pt x="18" y="42"/>
                  <a:pt x="17" y="41"/>
                </a:cubicBezTo>
                <a:cubicBezTo>
                  <a:pt x="16" y="40"/>
                  <a:pt x="15" y="38"/>
                  <a:pt x="12" y="39"/>
                </a:cubicBezTo>
                <a:cubicBezTo>
                  <a:pt x="10" y="41"/>
                  <a:pt x="15" y="44"/>
                  <a:pt x="18" y="44"/>
                </a:cubicBezTo>
                <a:cubicBezTo>
                  <a:pt x="21" y="45"/>
                  <a:pt x="16" y="47"/>
                  <a:pt x="15" y="50"/>
                </a:cubicBezTo>
                <a:cubicBezTo>
                  <a:pt x="15" y="53"/>
                  <a:pt x="19" y="52"/>
                  <a:pt x="20" y="54"/>
                </a:cubicBezTo>
                <a:cubicBezTo>
                  <a:pt x="20" y="57"/>
                  <a:pt x="13" y="57"/>
                  <a:pt x="13" y="59"/>
                </a:cubicBezTo>
                <a:cubicBezTo>
                  <a:pt x="13" y="62"/>
                  <a:pt x="17" y="58"/>
                  <a:pt x="19" y="57"/>
                </a:cubicBezTo>
                <a:cubicBezTo>
                  <a:pt x="20" y="56"/>
                  <a:pt x="18" y="63"/>
                  <a:pt x="22" y="62"/>
                </a:cubicBezTo>
                <a:cubicBezTo>
                  <a:pt x="26" y="62"/>
                  <a:pt x="25" y="56"/>
                  <a:pt x="27" y="56"/>
                </a:cubicBezTo>
                <a:cubicBezTo>
                  <a:pt x="28" y="56"/>
                  <a:pt x="26" y="59"/>
                  <a:pt x="27" y="62"/>
                </a:cubicBezTo>
                <a:cubicBezTo>
                  <a:pt x="28" y="64"/>
                  <a:pt x="24" y="68"/>
                  <a:pt x="24" y="70"/>
                </a:cubicBezTo>
                <a:cubicBezTo>
                  <a:pt x="25" y="71"/>
                  <a:pt x="33" y="71"/>
                  <a:pt x="36" y="69"/>
                </a:cubicBezTo>
                <a:cubicBezTo>
                  <a:pt x="39" y="66"/>
                  <a:pt x="40" y="69"/>
                  <a:pt x="38" y="71"/>
                </a:cubicBezTo>
                <a:cubicBezTo>
                  <a:pt x="36" y="73"/>
                  <a:pt x="37" y="75"/>
                  <a:pt x="39" y="76"/>
                </a:cubicBezTo>
                <a:cubicBezTo>
                  <a:pt x="42" y="77"/>
                  <a:pt x="42" y="77"/>
                  <a:pt x="41" y="79"/>
                </a:cubicBezTo>
                <a:cubicBezTo>
                  <a:pt x="40" y="81"/>
                  <a:pt x="41" y="84"/>
                  <a:pt x="41" y="86"/>
                </a:cubicBezTo>
                <a:cubicBezTo>
                  <a:pt x="40" y="88"/>
                  <a:pt x="33" y="88"/>
                  <a:pt x="33" y="87"/>
                </a:cubicBezTo>
                <a:cubicBezTo>
                  <a:pt x="32" y="85"/>
                  <a:pt x="29" y="86"/>
                  <a:pt x="30" y="88"/>
                </a:cubicBezTo>
                <a:cubicBezTo>
                  <a:pt x="31" y="89"/>
                  <a:pt x="27" y="91"/>
                  <a:pt x="28" y="93"/>
                </a:cubicBezTo>
                <a:cubicBezTo>
                  <a:pt x="28" y="94"/>
                  <a:pt x="32" y="94"/>
                  <a:pt x="32" y="96"/>
                </a:cubicBezTo>
                <a:cubicBezTo>
                  <a:pt x="32" y="98"/>
                  <a:pt x="29" y="100"/>
                  <a:pt x="25" y="101"/>
                </a:cubicBezTo>
                <a:cubicBezTo>
                  <a:pt x="20" y="103"/>
                  <a:pt x="26" y="106"/>
                  <a:pt x="28" y="105"/>
                </a:cubicBezTo>
                <a:cubicBezTo>
                  <a:pt x="30" y="103"/>
                  <a:pt x="29" y="106"/>
                  <a:pt x="33" y="106"/>
                </a:cubicBezTo>
                <a:cubicBezTo>
                  <a:pt x="36" y="106"/>
                  <a:pt x="37" y="108"/>
                  <a:pt x="41" y="107"/>
                </a:cubicBezTo>
                <a:cubicBezTo>
                  <a:pt x="44" y="106"/>
                  <a:pt x="44" y="107"/>
                  <a:pt x="42" y="109"/>
                </a:cubicBezTo>
                <a:cubicBezTo>
                  <a:pt x="39" y="111"/>
                  <a:pt x="35" y="109"/>
                  <a:pt x="33" y="110"/>
                </a:cubicBezTo>
                <a:cubicBezTo>
                  <a:pt x="30" y="111"/>
                  <a:pt x="21" y="121"/>
                  <a:pt x="23" y="123"/>
                </a:cubicBezTo>
                <a:cubicBezTo>
                  <a:pt x="24" y="124"/>
                  <a:pt x="25" y="121"/>
                  <a:pt x="28" y="119"/>
                </a:cubicBezTo>
                <a:cubicBezTo>
                  <a:pt x="32" y="118"/>
                  <a:pt x="32" y="120"/>
                  <a:pt x="34" y="121"/>
                </a:cubicBezTo>
                <a:cubicBezTo>
                  <a:pt x="36" y="121"/>
                  <a:pt x="36" y="117"/>
                  <a:pt x="38" y="117"/>
                </a:cubicBezTo>
                <a:cubicBezTo>
                  <a:pt x="40" y="117"/>
                  <a:pt x="41" y="116"/>
                  <a:pt x="44" y="116"/>
                </a:cubicBezTo>
                <a:cubicBezTo>
                  <a:pt x="47" y="117"/>
                  <a:pt x="49" y="116"/>
                  <a:pt x="50" y="114"/>
                </a:cubicBezTo>
                <a:cubicBezTo>
                  <a:pt x="52" y="113"/>
                  <a:pt x="55" y="117"/>
                  <a:pt x="57" y="116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10"/>
                </a:cubicBezTo>
                <a:cubicBezTo>
                  <a:pt x="79" y="108"/>
                  <a:pt x="76" y="108"/>
                  <a:pt x="73" y="108"/>
                </a:cubicBezTo>
                <a:cubicBezTo>
                  <a:pt x="71" y="108"/>
                  <a:pt x="71" y="106"/>
                  <a:pt x="74" y="103"/>
                </a:cubicBezTo>
                <a:cubicBezTo>
                  <a:pt x="76" y="101"/>
                  <a:pt x="80" y="99"/>
                  <a:pt x="81" y="96"/>
                </a:cubicBezTo>
                <a:close/>
                <a:moveTo>
                  <a:pt x="9" y="36"/>
                </a:moveTo>
                <a:cubicBezTo>
                  <a:pt x="12" y="36"/>
                  <a:pt x="16" y="30"/>
                  <a:pt x="14" y="29"/>
                </a:cubicBezTo>
                <a:cubicBezTo>
                  <a:pt x="13" y="27"/>
                  <a:pt x="7" y="36"/>
                  <a:pt x="9" y="36"/>
                </a:cubicBezTo>
                <a:close/>
                <a:moveTo>
                  <a:pt x="55" y="10"/>
                </a:moveTo>
                <a:cubicBezTo>
                  <a:pt x="57" y="8"/>
                  <a:pt x="59" y="0"/>
                  <a:pt x="56" y="1"/>
                </a:cubicBezTo>
                <a:cubicBezTo>
                  <a:pt x="53" y="2"/>
                  <a:pt x="54" y="11"/>
                  <a:pt x="55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6032500" y="2219325"/>
            <a:ext cx="160337" cy="152400"/>
          </a:xfrm>
          <a:custGeom>
            <a:avLst/>
            <a:gdLst/>
            <a:ahLst/>
            <a:cxnLst/>
            <a:rect l="l" t="t" r="r" b="b"/>
            <a:pathLst>
              <a:path w="39" h="37" extrusionOk="0">
                <a:moveTo>
                  <a:pt x="20" y="14"/>
                </a:moveTo>
                <a:cubicBezTo>
                  <a:pt x="19" y="13"/>
                  <a:pt x="18" y="9"/>
                  <a:pt x="20" y="8"/>
                </a:cubicBezTo>
                <a:cubicBezTo>
                  <a:pt x="21" y="7"/>
                  <a:pt x="22" y="2"/>
                  <a:pt x="21" y="1"/>
                </a:cubicBezTo>
                <a:cubicBezTo>
                  <a:pt x="19" y="0"/>
                  <a:pt x="15" y="1"/>
                  <a:pt x="15" y="4"/>
                </a:cubicBezTo>
                <a:cubicBezTo>
                  <a:pt x="14" y="8"/>
                  <a:pt x="11" y="6"/>
                  <a:pt x="10" y="7"/>
                </a:cubicBezTo>
                <a:cubicBezTo>
                  <a:pt x="9" y="8"/>
                  <a:pt x="12" y="9"/>
                  <a:pt x="10" y="11"/>
                </a:cubicBezTo>
                <a:cubicBezTo>
                  <a:pt x="9" y="12"/>
                  <a:pt x="8" y="8"/>
                  <a:pt x="6" y="8"/>
                </a:cubicBezTo>
                <a:cubicBezTo>
                  <a:pt x="3" y="8"/>
                  <a:pt x="3" y="12"/>
                  <a:pt x="2" y="14"/>
                </a:cubicBezTo>
                <a:cubicBezTo>
                  <a:pt x="0" y="16"/>
                  <a:pt x="1" y="20"/>
                  <a:pt x="2" y="23"/>
                </a:cubicBezTo>
                <a:cubicBezTo>
                  <a:pt x="2" y="26"/>
                  <a:pt x="6" y="28"/>
                  <a:pt x="5" y="30"/>
                </a:cubicBezTo>
                <a:cubicBezTo>
                  <a:pt x="4" y="31"/>
                  <a:pt x="5" y="33"/>
                  <a:pt x="6" y="34"/>
                </a:cubicBezTo>
                <a:cubicBezTo>
                  <a:pt x="9" y="34"/>
                  <a:pt x="12" y="34"/>
                  <a:pt x="13" y="34"/>
                </a:cubicBezTo>
                <a:cubicBezTo>
                  <a:pt x="14" y="35"/>
                  <a:pt x="15" y="35"/>
                  <a:pt x="16" y="34"/>
                </a:cubicBezTo>
                <a:cubicBezTo>
                  <a:pt x="15" y="33"/>
                  <a:pt x="13" y="31"/>
                  <a:pt x="13" y="30"/>
                </a:cubicBezTo>
                <a:cubicBezTo>
                  <a:pt x="13" y="28"/>
                  <a:pt x="16" y="29"/>
                  <a:pt x="17" y="31"/>
                </a:cubicBezTo>
                <a:cubicBezTo>
                  <a:pt x="19" y="32"/>
                  <a:pt x="23" y="33"/>
                  <a:pt x="23" y="31"/>
                </a:cubicBezTo>
                <a:cubicBezTo>
                  <a:pt x="23" y="30"/>
                  <a:pt x="22" y="25"/>
                  <a:pt x="20" y="26"/>
                </a:cubicBezTo>
                <a:cubicBezTo>
                  <a:pt x="18" y="27"/>
                  <a:pt x="17" y="26"/>
                  <a:pt x="17" y="25"/>
                </a:cubicBezTo>
                <a:cubicBezTo>
                  <a:pt x="16" y="24"/>
                  <a:pt x="18" y="22"/>
                  <a:pt x="19" y="20"/>
                </a:cubicBezTo>
                <a:cubicBezTo>
                  <a:pt x="19" y="18"/>
                  <a:pt x="23" y="19"/>
                  <a:pt x="24" y="18"/>
                </a:cubicBezTo>
                <a:cubicBezTo>
                  <a:pt x="24" y="16"/>
                  <a:pt x="21" y="14"/>
                  <a:pt x="20" y="14"/>
                </a:cubicBezTo>
                <a:close/>
                <a:moveTo>
                  <a:pt x="38" y="21"/>
                </a:moveTo>
                <a:cubicBezTo>
                  <a:pt x="37" y="20"/>
                  <a:pt x="36" y="23"/>
                  <a:pt x="35" y="23"/>
                </a:cubicBezTo>
                <a:cubicBezTo>
                  <a:pt x="34" y="23"/>
                  <a:pt x="33" y="18"/>
                  <a:pt x="33" y="21"/>
                </a:cubicBezTo>
                <a:cubicBezTo>
                  <a:pt x="32" y="24"/>
                  <a:pt x="30" y="20"/>
                  <a:pt x="27" y="23"/>
                </a:cubicBezTo>
                <a:cubicBezTo>
                  <a:pt x="25" y="27"/>
                  <a:pt x="29" y="30"/>
                  <a:pt x="30" y="31"/>
                </a:cubicBezTo>
                <a:cubicBezTo>
                  <a:pt x="32" y="32"/>
                  <a:pt x="30" y="33"/>
                  <a:pt x="28" y="33"/>
                </a:cubicBezTo>
                <a:cubicBezTo>
                  <a:pt x="26" y="32"/>
                  <a:pt x="27" y="36"/>
                  <a:pt x="30" y="36"/>
                </a:cubicBezTo>
                <a:cubicBezTo>
                  <a:pt x="33" y="37"/>
                  <a:pt x="36" y="31"/>
                  <a:pt x="36" y="30"/>
                </a:cubicBezTo>
                <a:cubicBezTo>
                  <a:pt x="36" y="28"/>
                  <a:pt x="39" y="22"/>
                  <a:pt x="38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6143625" y="1616075"/>
            <a:ext cx="412750" cy="723900"/>
          </a:xfrm>
          <a:custGeom>
            <a:avLst/>
            <a:gdLst/>
            <a:ahLst/>
            <a:cxnLst/>
            <a:rect l="l" t="t" r="r" b="b"/>
            <a:pathLst>
              <a:path w="100" h="176" extrusionOk="0">
                <a:moveTo>
                  <a:pt x="99" y="42"/>
                </a:moveTo>
                <a:cubicBezTo>
                  <a:pt x="98" y="40"/>
                  <a:pt x="96" y="37"/>
                  <a:pt x="98" y="37"/>
                </a:cubicBezTo>
                <a:cubicBezTo>
                  <a:pt x="99" y="37"/>
                  <a:pt x="100" y="32"/>
                  <a:pt x="98" y="30"/>
                </a:cubicBezTo>
                <a:cubicBezTo>
                  <a:pt x="96" y="29"/>
                  <a:pt x="98" y="24"/>
                  <a:pt x="96" y="23"/>
                </a:cubicBezTo>
                <a:cubicBezTo>
                  <a:pt x="94" y="22"/>
                  <a:pt x="95" y="18"/>
                  <a:pt x="96" y="16"/>
                </a:cubicBezTo>
                <a:cubicBezTo>
                  <a:pt x="96" y="13"/>
                  <a:pt x="88" y="11"/>
                  <a:pt x="84" y="9"/>
                </a:cubicBezTo>
                <a:cubicBezTo>
                  <a:pt x="80" y="7"/>
                  <a:pt x="78" y="4"/>
                  <a:pt x="75" y="2"/>
                </a:cubicBezTo>
                <a:cubicBezTo>
                  <a:pt x="71" y="0"/>
                  <a:pt x="70" y="5"/>
                  <a:pt x="70" y="8"/>
                </a:cubicBezTo>
                <a:cubicBezTo>
                  <a:pt x="70" y="11"/>
                  <a:pt x="67" y="11"/>
                  <a:pt x="65" y="9"/>
                </a:cubicBezTo>
                <a:cubicBezTo>
                  <a:pt x="62" y="8"/>
                  <a:pt x="60" y="9"/>
                  <a:pt x="56" y="8"/>
                </a:cubicBezTo>
                <a:cubicBezTo>
                  <a:pt x="53" y="6"/>
                  <a:pt x="54" y="11"/>
                  <a:pt x="54" y="14"/>
                </a:cubicBezTo>
                <a:cubicBezTo>
                  <a:pt x="54" y="16"/>
                  <a:pt x="51" y="16"/>
                  <a:pt x="48" y="16"/>
                </a:cubicBezTo>
                <a:cubicBezTo>
                  <a:pt x="46" y="16"/>
                  <a:pt x="42" y="18"/>
                  <a:pt x="42" y="21"/>
                </a:cubicBezTo>
                <a:cubicBezTo>
                  <a:pt x="42" y="23"/>
                  <a:pt x="39" y="25"/>
                  <a:pt x="40" y="26"/>
                </a:cubicBezTo>
                <a:cubicBezTo>
                  <a:pt x="41" y="28"/>
                  <a:pt x="39" y="29"/>
                  <a:pt x="38" y="30"/>
                </a:cubicBezTo>
                <a:cubicBezTo>
                  <a:pt x="36" y="32"/>
                  <a:pt x="35" y="35"/>
                  <a:pt x="34" y="37"/>
                </a:cubicBezTo>
                <a:cubicBezTo>
                  <a:pt x="33" y="38"/>
                  <a:pt x="34" y="40"/>
                  <a:pt x="32" y="41"/>
                </a:cubicBezTo>
                <a:cubicBezTo>
                  <a:pt x="30" y="43"/>
                  <a:pt x="27" y="42"/>
                  <a:pt x="26" y="43"/>
                </a:cubicBezTo>
                <a:cubicBezTo>
                  <a:pt x="25" y="44"/>
                  <a:pt x="26" y="47"/>
                  <a:pt x="26" y="50"/>
                </a:cubicBezTo>
                <a:cubicBezTo>
                  <a:pt x="25" y="53"/>
                  <a:pt x="23" y="57"/>
                  <a:pt x="20" y="60"/>
                </a:cubicBezTo>
                <a:cubicBezTo>
                  <a:pt x="18" y="63"/>
                  <a:pt x="21" y="64"/>
                  <a:pt x="22" y="64"/>
                </a:cubicBezTo>
                <a:cubicBezTo>
                  <a:pt x="23" y="65"/>
                  <a:pt x="23" y="67"/>
                  <a:pt x="22" y="69"/>
                </a:cubicBezTo>
                <a:cubicBezTo>
                  <a:pt x="21" y="71"/>
                  <a:pt x="18" y="70"/>
                  <a:pt x="17" y="69"/>
                </a:cubicBezTo>
                <a:cubicBezTo>
                  <a:pt x="15" y="69"/>
                  <a:pt x="11" y="71"/>
                  <a:pt x="9" y="75"/>
                </a:cubicBezTo>
                <a:cubicBezTo>
                  <a:pt x="7" y="79"/>
                  <a:pt x="7" y="81"/>
                  <a:pt x="8" y="83"/>
                </a:cubicBezTo>
                <a:cubicBezTo>
                  <a:pt x="9" y="85"/>
                  <a:pt x="6" y="87"/>
                  <a:pt x="8" y="91"/>
                </a:cubicBezTo>
                <a:cubicBezTo>
                  <a:pt x="10" y="95"/>
                  <a:pt x="7" y="95"/>
                  <a:pt x="8" y="98"/>
                </a:cubicBezTo>
                <a:cubicBezTo>
                  <a:pt x="8" y="102"/>
                  <a:pt x="13" y="101"/>
                  <a:pt x="13" y="104"/>
                </a:cubicBezTo>
                <a:cubicBezTo>
                  <a:pt x="13" y="107"/>
                  <a:pt x="12" y="108"/>
                  <a:pt x="10" y="108"/>
                </a:cubicBezTo>
                <a:cubicBezTo>
                  <a:pt x="8" y="108"/>
                  <a:pt x="9" y="111"/>
                  <a:pt x="10" y="112"/>
                </a:cubicBezTo>
                <a:cubicBezTo>
                  <a:pt x="12" y="113"/>
                  <a:pt x="12" y="118"/>
                  <a:pt x="11" y="120"/>
                </a:cubicBezTo>
                <a:cubicBezTo>
                  <a:pt x="10" y="121"/>
                  <a:pt x="5" y="120"/>
                  <a:pt x="5" y="122"/>
                </a:cubicBezTo>
                <a:cubicBezTo>
                  <a:pt x="6" y="124"/>
                  <a:pt x="4" y="127"/>
                  <a:pt x="4" y="128"/>
                </a:cubicBezTo>
                <a:cubicBezTo>
                  <a:pt x="4" y="130"/>
                  <a:pt x="4" y="135"/>
                  <a:pt x="2" y="134"/>
                </a:cubicBezTo>
                <a:cubicBezTo>
                  <a:pt x="2" y="133"/>
                  <a:pt x="1" y="133"/>
                  <a:pt x="0" y="133"/>
                </a:cubicBezTo>
                <a:cubicBezTo>
                  <a:pt x="0" y="133"/>
                  <a:pt x="0" y="134"/>
                  <a:pt x="0" y="134"/>
                </a:cubicBezTo>
                <a:cubicBezTo>
                  <a:pt x="0" y="137"/>
                  <a:pt x="1" y="140"/>
                  <a:pt x="3" y="142"/>
                </a:cubicBezTo>
                <a:cubicBezTo>
                  <a:pt x="6" y="144"/>
                  <a:pt x="4" y="147"/>
                  <a:pt x="6" y="150"/>
                </a:cubicBezTo>
                <a:cubicBezTo>
                  <a:pt x="9" y="153"/>
                  <a:pt x="8" y="156"/>
                  <a:pt x="10" y="158"/>
                </a:cubicBezTo>
                <a:cubicBezTo>
                  <a:pt x="13" y="160"/>
                  <a:pt x="13" y="161"/>
                  <a:pt x="12" y="164"/>
                </a:cubicBezTo>
                <a:cubicBezTo>
                  <a:pt x="11" y="166"/>
                  <a:pt x="14" y="166"/>
                  <a:pt x="14" y="167"/>
                </a:cubicBezTo>
                <a:cubicBezTo>
                  <a:pt x="14" y="169"/>
                  <a:pt x="14" y="173"/>
                  <a:pt x="14" y="174"/>
                </a:cubicBezTo>
                <a:cubicBezTo>
                  <a:pt x="15" y="176"/>
                  <a:pt x="17" y="174"/>
                  <a:pt x="21" y="174"/>
                </a:cubicBezTo>
                <a:cubicBezTo>
                  <a:pt x="24" y="174"/>
                  <a:pt x="24" y="172"/>
                  <a:pt x="24" y="169"/>
                </a:cubicBezTo>
                <a:cubicBezTo>
                  <a:pt x="24" y="167"/>
                  <a:pt x="26" y="168"/>
                  <a:pt x="26" y="167"/>
                </a:cubicBezTo>
                <a:cubicBezTo>
                  <a:pt x="27" y="165"/>
                  <a:pt x="30" y="165"/>
                  <a:pt x="33" y="166"/>
                </a:cubicBezTo>
                <a:cubicBezTo>
                  <a:pt x="36" y="167"/>
                  <a:pt x="37" y="165"/>
                  <a:pt x="37" y="162"/>
                </a:cubicBezTo>
                <a:cubicBezTo>
                  <a:pt x="38" y="160"/>
                  <a:pt x="39" y="163"/>
                  <a:pt x="40" y="164"/>
                </a:cubicBezTo>
                <a:cubicBezTo>
                  <a:pt x="41" y="164"/>
                  <a:pt x="44" y="159"/>
                  <a:pt x="45" y="156"/>
                </a:cubicBezTo>
                <a:cubicBezTo>
                  <a:pt x="46" y="153"/>
                  <a:pt x="45" y="153"/>
                  <a:pt x="42" y="156"/>
                </a:cubicBezTo>
                <a:cubicBezTo>
                  <a:pt x="39" y="160"/>
                  <a:pt x="41" y="153"/>
                  <a:pt x="42" y="151"/>
                </a:cubicBezTo>
                <a:cubicBezTo>
                  <a:pt x="43" y="148"/>
                  <a:pt x="43" y="141"/>
                  <a:pt x="43" y="139"/>
                </a:cubicBezTo>
                <a:cubicBezTo>
                  <a:pt x="44" y="138"/>
                  <a:pt x="44" y="135"/>
                  <a:pt x="48" y="135"/>
                </a:cubicBezTo>
                <a:cubicBezTo>
                  <a:pt x="51" y="134"/>
                  <a:pt x="56" y="130"/>
                  <a:pt x="55" y="128"/>
                </a:cubicBezTo>
                <a:cubicBezTo>
                  <a:pt x="54" y="126"/>
                  <a:pt x="60" y="123"/>
                  <a:pt x="60" y="121"/>
                </a:cubicBezTo>
                <a:cubicBezTo>
                  <a:pt x="60" y="120"/>
                  <a:pt x="54" y="114"/>
                  <a:pt x="52" y="113"/>
                </a:cubicBezTo>
                <a:cubicBezTo>
                  <a:pt x="50" y="112"/>
                  <a:pt x="46" y="113"/>
                  <a:pt x="46" y="111"/>
                </a:cubicBezTo>
                <a:cubicBezTo>
                  <a:pt x="47" y="110"/>
                  <a:pt x="46" y="105"/>
                  <a:pt x="45" y="102"/>
                </a:cubicBezTo>
                <a:cubicBezTo>
                  <a:pt x="45" y="100"/>
                  <a:pt x="48" y="97"/>
                  <a:pt x="48" y="94"/>
                </a:cubicBezTo>
                <a:cubicBezTo>
                  <a:pt x="48" y="92"/>
                  <a:pt x="48" y="89"/>
                  <a:pt x="51" y="88"/>
                </a:cubicBezTo>
                <a:cubicBezTo>
                  <a:pt x="53" y="87"/>
                  <a:pt x="51" y="85"/>
                  <a:pt x="54" y="85"/>
                </a:cubicBezTo>
                <a:cubicBezTo>
                  <a:pt x="57" y="84"/>
                  <a:pt x="57" y="80"/>
                  <a:pt x="60" y="78"/>
                </a:cubicBezTo>
                <a:cubicBezTo>
                  <a:pt x="63" y="77"/>
                  <a:pt x="63" y="76"/>
                  <a:pt x="68" y="74"/>
                </a:cubicBezTo>
                <a:cubicBezTo>
                  <a:pt x="72" y="72"/>
                  <a:pt x="79" y="67"/>
                  <a:pt x="80" y="65"/>
                </a:cubicBezTo>
                <a:cubicBezTo>
                  <a:pt x="81" y="62"/>
                  <a:pt x="76" y="59"/>
                  <a:pt x="79" y="57"/>
                </a:cubicBezTo>
                <a:cubicBezTo>
                  <a:pt x="83" y="54"/>
                  <a:pt x="80" y="51"/>
                  <a:pt x="82" y="50"/>
                </a:cubicBezTo>
                <a:cubicBezTo>
                  <a:pt x="85" y="49"/>
                  <a:pt x="86" y="48"/>
                  <a:pt x="87" y="46"/>
                </a:cubicBezTo>
                <a:cubicBezTo>
                  <a:pt x="89" y="44"/>
                  <a:pt x="92" y="46"/>
                  <a:pt x="96" y="45"/>
                </a:cubicBezTo>
                <a:cubicBezTo>
                  <a:pt x="97" y="45"/>
                  <a:pt x="99" y="45"/>
                  <a:pt x="100" y="46"/>
                </a:cubicBezTo>
                <a:cubicBezTo>
                  <a:pt x="100" y="44"/>
                  <a:pt x="100" y="42"/>
                  <a:pt x="99" y="42"/>
                </a:cubicBezTo>
                <a:close/>
                <a:moveTo>
                  <a:pt x="59" y="146"/>
                </a:moveTo>
                <a:cubicBezTo>
                  <a:pt x="54" y="146"/>
                  <a:pt x="52" y="155"/>
                  <a:pt x="53" y="157"/>
                </a:cubicBezTo>
                <a:cubicBezTo>
                  <a:pt x="54" y="158"/>
                  <a:pt x="63" y="146"/>
                  <a:pt x="59" y="14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6481762" y="2125662"/>
            <a:ext cx="211137" cy="103187"/>
          </a:xfrm>
          <a:custGeom>
            <a:avLst/>
            <a:gdLst/>
            <a:ahLst/>
            <a:cxnLst/>
            <a:rect l="l" t="t" r="r" b="b"/>
            <a:pathLst>
              <a:path w="51" h="25" extrusionOk="0">
                <a:moveTo>
                  <a:pt x="47" y="7"/>
                </a:moveTo>
                <a:cubicBezTo>
                  <a:pt x="48" y="5"/>
                  <a:pt x="51" y="4"/>
                  <a:pt x="49" y="2"/>
                </a:cubicBezTo>
                <a:cubicBezTo>
                  <a:pt x="49" y="2"/>
                  <a:pt x="48" y="2"/>
                  <a:pt x="47" y="3"/>
                </a:cubicBezTo>
                <a:cubicBezTo>
                  <a:pt x="44" y="3"/>
                  <a:pt x="36" y="0"/>
                  <a:pt x="32" y="1"/>
                </a:cubicBezTo>
                <a:cubicBezTo>
                  <a:pt x="28" y="2"/>
                  <a:pt x="19" y="2"/>
                  <a:pt x="17" y="4"/>
                </a:cubicBezTo>
                <a:cubicBezTo>
                  <a:pt x="15" y="6"/>
                  <a:pt x="10" y="7"/>
                  <a:pt x="12" y="9"/>
                </a:cubicBezTo>
                <a:cubicBezTo>
                  <a:pt x="14" y="10"/>
                  <a:pt x="12" y="11"/>
                  <a:pt x="14" y="14"/>
                </a:cubicBezTo>
                <a:cubicBezTo>
                  <a:pt x="15" y="16"/>
                  <a:pt x="16" y="17"/>
                  <a:pt x="19" y="16"/>
                </a:cubicBezTo>
                <a:cubicBezTo>
                  <a:pt x="21" y="16"/>
                  <a:pt x="23" y="17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4" y="19"/>
                  <a:pt x="28" y="19"/>
                  <a:pt x="29" y="20"/>
                </a:cubicBezTo>
                <a:cubicBezTo>
                  <a:pt x="30" y="20"/>
                  <a:pt x="35" y="25"/>
                  <a:pt x="37" y="24"/>
                </a:cubicBezTo>
                <a:cubicBezTo>
                  <a:pt x="38" y="24"/>
                  <a:pt x="42" y="25"/>
                  <a:pt x="45" y="25"/>
                </a:cubicBezTo>
                <a:cubicBezTo>
                  <a:pt x="44" y="24"/>
                  <a:pt x="44" y="23"/>
                  <a:pt x="45" y="23"/>
                </a:cubicBezTo>
                <a:cubicBezTo>
                  <a:pt x="46" y="22"/>
                  <a:pt x="48" y="22"/>
                  <a:pt x="47" y="20"/>
                </a:cubicBezTo>
                <a:cubicBezTo>
                  <a:pt x="46" y="18"/>
                  <a:pt x="45" y="18"/>
                  <a:pt x="45" y="16"/>
                </a:cubicBezTo>
                <a:cubicBezTo>
                  <a:pt x="45" y="14"/>
                  <a:pt x="44" y="13"/>
                  <a:pt x="45" y="11"/>
                </a:cubicBezTo>
                <a:cubicBezTo>
                  <a:pt x="45" y="10"/>
                  <a:pt x="46" y="9"/>
                  <a:pt x="47" y="7"/>
                </a:cubicBezTo>
                <a:close/>
                <a:moveTo>
                  <a:pt x="5" y="13"/>
                </a:moveTo>
                <a:cubicBezTo>
                  <a:pt x="1" y="14"/>
                  <a:pt x="0" y="20"/>
                  <a:pt x="2" y="20"/>
                </a:cubicBezTo>
                <a:cubicBezTo>
                  <a:pt x="4" y="20"/>
                  <a:pt x="9" y="16"/>
                  <a:pt x="10" y="14"/>
                </a:cubicBezTo>
                <a:cubicBezTo>
                  <a:pt x="12" y="13"/>
                  <a:pt x="10" y="12"/>
                  <a:pt x="5" y="13"/>
                </a:cubicBezTo>
                <a:close/>
                <a:moveTo>
                  <a:pt x="9" y="9"/>
                </a:moveTo>
                <a:cubicBezTo>
                  <a:pt x="10" y="8"/>
                  <a:pt x="2" y="8"/>
                  <a:pt x="4" y="10"/>
                </a:cubicBezTo>
                <a:cubicBezTo>
                  <a:pt x="5" y="11"/>
                  <a:pt x="8" y="11"/>
                  <a:pt x="9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6865937" y="4233862"/>
            <a:ext cx="269875" cy="320675"/>
          </a:xfrm>
          <a:custGeom>
            <a:avLst/>
            <a:gdLst/>
            <a:ahLst/>
            <a:cxnLst/>
            <a:rect l="l" t="t" r="r" b="b"/>
            <a:pathLst>
              <a:path w="65" h="78" extrusionOk="0">
                <a:moveTo>
                  <a:pt x="58" y="18"/>
                </a:moveTo>
                <a:cubicBezTo>
                  <a:pt x="61" y="12"/>
                  <a:pt x="61" y="12"/>
                  <a:pt x="61" y="12"/>
                </a:cubicBezTo>
                <a:cubicBezTo>
                  <a:pt x="65" y="6"/>
                  <a:pt x="65" y="6"/>
                  <a:pt x="65" y="6"/>
                </a:cubicBezTo>
                <a:cubicBezTo>
                  <a:pt x="63" y="7"/>
                  <a:pt x="62" y="7"/>
                  <a:pt x="61" y="7"/>
                </a:cubicBezTo>
                <a:cubicBezTo>
                  <a:pt x="60" y="8"/>
                  <a:pt x="58" y="7"/>
                  <a:pt x="57" y="6"/>
                </a:cubicBezTo>
                <a:cubicBezTo>
                  <a:pt x="57" y="5"/>
                  <a:pt x="53" y="6"/>
                  <a:pt x="50" y="7"/>
                </a:cubicBezTo>
                <a:cubicBezTo>
                  <a:pt x="47" y="9"/>
                  <a:pt x="46" y="12"/>
                  <a:pt x="45" y="12"/>
                </a:cubicBezTo>
                <a:cubicBezTo>
                  <a:pt x="44" y="11"/>
                  <a:pt x="37" y="10"/>
                  <a:pt x="36" y="10"/>
                </a:cubicBezTo>
                <a:cubicBezTo>
                  <a:pt x="34" y="10"/>
                  <a:pt x="28" y="6"/>
                  <a:pt x="26" y="5"/>
                </a:cubicBezTo>
                <a:cubicBezTo>
                  <a:pt x="25" y="3"/>
                  <a:pt x="19" y="4"/>
                  <a:pt x="18" y="3"/>
                </a:cubicBezTo>
                <a:cubicBezTo>
                  <a:pt x="17" y="2"/>
                  <a:pt x="14" y="2"/>
                  <a:pt x="14" y="1"/>
                </a:cubicBezTo>
                <a:cubicBezTo>
                  <a:pt x="13" y="0"/>
                  <a:pt x="11" y="0"/>
                  <a:pt x="9" y="0"/>
                </a:cubicBezTo>
                <a:cubicBezTo>
                  <a:pt x="7" y="0"/>
                  <a:pt x="3" y="3"/>
                  <a:pt x="2" y="4"/>
                </a:cubicBezTo>
                <a:cubicBezTo>
                  <a:pt x="2" y="5"/>
                  <a:pt x="2" y="5"/>
                  <a:pt x="1" y="6"/>
                </a:cubicBezTo>
                <a:cubicBezTo>
                  <a:pt x="5" y="9"/>
                  <a:pt x="5" y="9"/>
                  <a:pt x="5" y="9"/>
                </a:cubicBezTo>
                <a:cubicBezTo>
                  <a:pt x="6" y="15"/>
                  <a:pt x="6" y="15"/>
                  <a:pt x="6" y="15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21"/>
                  <a:pt x="9" y="24"/>
                </a:cubicBezTo>
                <a:cubicBezTo>
                  <a:pt x="8" y="28"/>
                  <a:pt x="5" y="32"/>
                  <a:pt x="3" y="34"/>
                </a:cubicBezTo>
                <a:cubicBezTo>
                  <a:pt x="3" y="34"/>
                  <a:pt x="2" y="36"/>
                  <a:pt x="1" y="39"/>
                </a:cubicBezTo>
                <a:cubicBezTo>
                  <a:pt x="4" y="40"/>
                  <a:pt x="6" y="41"/>
                  <a:pt x="6" y="42"/>
                </a:cubicBezTo>
                <a:cubicBezTo>
                  <a:pt x="6" y="44"/>
                  <a:pt x="1" y="43"/>
                  <a:pt x="1" y="47"/>
                </a:cubicBezTo>
                <a:cubicBezTo>
                  <a:pt x="1" y="47"/>
                  <a:pt x="1" y="47"/>
                  <a:pt x="0" y="48"/>
                </a:cubicBezTo>
                <a:cubicBezTo>
                  <a:pt x="31" y="64"/>
                  <a:pt x="31" y="64"/>
                  <a:pt x="31" y="64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7" y="74"/>
                  <a:pt x="44" y="78"/>
                </a:cubicBezTo>
                <a:cubicBezTo>
                  <a:pt x="47" y="71"/>
                  <a:pt x="51" y="62"/>
                  <a:pt x="52" y="61"/>
                </a:cubicBezTo>
                <a:cubicBezTo>
                  <a:pt x="54" y="58"/>
                  <a:pt x="55" y="59"/>
                  <a:pt x="57" y="57"/>
                </a:cubicBezTo>
                <a:cubicBezTo>
                  <a:pt x="58" y="55"/>
                  <a:pt x="59" y="58"/>
                  <a:pt x="61" y="54"/>
                </a:cubicBezTo>
                <a:cubicBezTo>
                  <a:pt x="62" y="54"/>
                  <a:pt x="62" y="53"/>
                  <a:pt x="62" y="53"/>
                </a:cubicBezTo>
                <a:cubicBezTo>
                  <a:pt x="58" y="47"/>
                  <a:pt x="58" y="47"/>
                  <a:pt x="58" y="47"/>
                </a:cubicBezTo>
                <a:lnTo>
                  <a:pt x="58" y="18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6721475" y="4257675"/>
            <a:ext cx="182562" cy="185737"/>
          </a:xfrm>
          <a:custGeom>
            <a:avLst/>
            <a:gdLst/>
            <a:ahLst/>
            <a:cxnLst/>
            <a:rect l="l" t="t" r="r" b="b"/>
            <a:pathLst>
              <a:path w="44" h="45" extrusionOk="0">
                <a:moveTo>
                  <a:pt x="41" y="9"/>
                </a:moveTo>
                <a:cubicBezTo>
                  <a:pt x="40" y="3"/>
                  <a:pt x="40" y="3"/>
                  <a:pt x="40" y="3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3" y="4"/>
                  <a:pt x="30" y="3"/>
                  <a:pt x="29" y="3"/>
                </a:cubicBezTo>
                <a:cubicBezTo>
                  <a:pt x="27" y="2"/>
                  <a:pt x="23" y="4"/>
                  <a:pt x="23" y="5"/>
                </a:cubicBezTo>
                <a:cubicBezTo>
                  <a:pt x="22" y="6"/>
                  <a:pt x="19" y="3"/>
                  <a:pt x="18" y="3"/>
                </a:cubicBezTo>
                <a:cubicBezTo>
                  <a:pt x="16" y="3"/>
                  <a:pt x="12" y="5"/>
                  <a:pt x="12" y="5"/>
                </a:cubicBezTo>
                <a:cubicBezTo>
                  <a:pt x="12" y="5"/>
                  <a:pt x="11" y="10"/>
                  <a:pt x="11" y="12"/>
                </a:cubicBezTo>
                <a:cubicBezTo>
                  <a:pt x="11" y="14"/>
                  <a:pt x="14" y="14"/>
                  <a:pt x="14" y="16"/>
                </a:cubicBezTo>
                <a:cubicBezTo>
                  <a:pt x="14" y="17"/>
                  <a:pt x="11" y="19"/>
                  <a:pt x="11" y="20"/>
                </a:cubicBezTo>
                <a:cubicBezTo>
                  <a:pt x="11" y="21"/>
                  <a:pt x="10" y="21"/>
                  <a:pt x="8" y="22"/>
                </a:cubicBezTo>
                <a:cubicBezTo>
                  <a:pt x="6" y="22"/>
                  <a:pt x="6" y="25"/>
                  <a:pt x="5" y="26"/>
                </a:cubicBezTo>
                <a:cubicBezTo>
                  <a:pt x="3" y="27"/>
                  <a:pt x="4" y="30"/>
                  <a:pt x="3" y="32"/>
                </a:cubicBezTo>
                <a:cubicBezTo>
                  <a:pt x="2" y="34"/>
                  <a:pt x="1" y="37"/>
                  <a:pt x="1" y="39"/>
                </a:cubicBezTo>
                <a:cubicBezTo>
                  <a:pt x="1" y="41"/>
                  <a:pt x="1" y="44"/>
                  <a:pt x="0" y="45"/>
                </a:cubicBezTo>
                <a:cubicBezTo>
                  <a:pt x="2" y="45"/>
                  <a:pt x="3" y="45"/>
                  <a:pt x="4" y="44"/>
                </a:cubicBezTo>
                <a:cubicBezTo>
                  <a:pt x="6" y="43"/>
                  <a:pt x="12" y="42"/>
                  <a:pt x="12" y="42"/>
                </a:cubicBezTo>
                <a:cubicBezTo>
                  <a:pt x="19" y="41"/>
                  <a:pt x="19" y="41"/>
                  <a:pt x="19" y="41"/>
                </a:cubicBezTo>
                <a:cubicBezTo>
                  <a:pt x="21" y="37"/>
                  <a:pt x="23" y="33"/>
                  <a:pt x="25" y="32"/>
                </a:cubicBezTo>
                <a:cubicBezTo>
                  <a:pt x="28" y="32"/>
                  <a:pt x="33" y="32"/>
                  <a:pt x="36" y="33"/>
                </a:cubicBezTo>
                <a:cubicBezTo>
                  <a:pt x="37" y="30"/>
                  <a:pt x="38" y="28"/>
                  <a:pt x="38" y="28"/>
                </a:cubicBezTo>
                <a:cubicBezTo>
                  <a:pt x="40" y="26"/>
                  <a:pt x="43" y="22"/>
                  <a:pt x="44" y="18"/>
                </a:cubicBezTo>
                <a:cubicBezTo>
                  <a:pt x="44" y="15"/>
                  <a:pt x="44" y="12"/>
                  <a:pt x="44" y="12"/>
                </a:cubicBezTo>
                <a:lnTo>
                  <a:pt x="41" y="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7618412" y="2767012"/>
            <a:ext cx="587375" cy="341312"/>
          </a:xfrm>
          <a:custGeom>
            <a:avLst/>
            <a:gdLst/>
            <a:ahLst/>
            <a:cxnLst/>
            <a:rect l="l" t="t" r="r" b="b"/>
            <a:pathLst>
              <a:path w="142" h="83" extrusionOk="0">
                <a:moveTo>
                  <a:pt x="138" y="47"/>
                </a:moveTo>
                <a:cubicBezTo>
                  <a:pt x="134" y="44"/>
                  <a:pt x="128" y="40"/>
                  <a:pt x="127" y="42"/>
                </a:cubicBezTo>
                <a:cubicBezTo>
                  <a:pt x="127" y="44"/>
                  <a:pt x="122" y="44"/>
                  <a:pt x="121" y="42"/>
                </a:cubicBezTo>
                <a:cubicBezTo>
                  <a:pt x="119" y="40"/>
                  <a:pt x="118" y="38"/>
                  <a:pt x="113" y="40"/>
                </a:cubicBezTo>
                <a:cubicBezTo>
                  <a:pt x="108" y="42"/>
                  <a:pt x="105" y="44"/>
                  <a:pt x="105" y="46"/>
                </a:cubicBezTo>
                <a:cubicBezTo>
                  <a:pt x="105" y="48"/>
                  <a:pt x="101" y="50"/>
                  <a:pt x="101" y="47"/>
                </a:cubicBezTo>
                <a:cubicBezTo>
                  <a:pt x="101" y="45"/>
                  <a:pt x="97" y="44"/>
                  <a:pt x="94" y="43"/>
                </a:cubicBezTo>
                <a:cubicBezTo>
                  <a:pt x="92" y="43"/>
                  <a:pt x="88" y="44"/>
                  <a:pt x="87" y="41"/>
                </a:cubicBezTo>
                <a:cubicBezTo>
                  <a:pt x="87" y="39"/>
                  <a:pt x="83" y="36"/>
                  <a:pt x="83" y="33"/>
                </a:cubicBezTo>
                <a:cubicBezTo>
                  <a:pt x="83" y="30"/>
                  <a:pt x="84" y="26"/>
                  <a:pt x="81" y="25"/>
                </a:cubicBezTo>
                <a:cubicBezTo>
                  <a:pt x="79" y="25"/>
                  <a:pt x="77" y="21"/>
                  <a:pt x="75" y="21"/>
                </a:cubicBezTo>
                <a:cubicBezTo>
                  <a:pt x="73" y="21"/>
                  <a:pt x="60" y="21"/>
                  <a:pt x="59" y="20"/>
                </a:cubicBezTo>
                <a:cubicBezTo>
                  <a:pt x="57" y="19"/>
                  <a:pt x="49" y="23"/>
                  <a:pt x="48" y="21"/>
                </a:cubicBezTo>
                <a:cubicBezTo>
                  <a:pt x="48" y="19"/>
                  <a:pt x="42" y="13"/>
                  <a:pt x="39" y="10"/>
                </a:cubicBezTo>
                <a:cubicBezTo>
                  <a:pt x="38" y="12"/>
                  <a:pt x="38" y="13"/>
                  <a:pt x="36" y="14"/>
                </a:cubicBezTo>
                <a:cubicBezTo>
                  <a:pt x="30" y="18"/>
                  <a:pt x="25" y="17"/>
                  <a:pt x="27" y="12"/>
                </a:cubicBezTo>
                <a:cubicBezTo>
                  <a:pt x="28" y="7"/>
                  <a:pt x="29" y="1"/>
                  <a:pt x="26" y="1"/>
                </a:cubicBezTo>
                <a:cubicBezTo>
                  <a:pt x="23" y="1"/>
                  <a:pt x="25" y="12"/>
                  <a:pt x="22" y="13"/>
                </a:cubicBezTo>
                <a:cubicBezTo>
                  <a:pt x="20" y="13"/>
                  <a:pt x="19" y="5"/>
                  <a:pt x="21" y="0"/>
                </a:cubicBezTo>
                <a:cubicBezTo>
                  <a:pt x="1" y="5"/>
                  <a:pt x="1" y="5"/>
                  <a:pt x="1" y="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2" y="42"/>
                  <a:pt x="4" y="42"/>
                  <a:pt x="5" y="42"/>
                </a:cubicBezTo>
                <a:cubicBezTo>
                  <a:pt x="8" y="43"/>
                  <a:pt x="8" y="40"/>
                  <a:pt x="8" y="39"/>
                </a:cubicBezTo>
                <a:cubicBezTo>
                  <a:pt x="8" y="37"/>
                  <a:pt x="12" y="34"/>
                  <a:pt x="14" y="34"/>
                </a:cubicBezTo>
                <a:cubicBezTo>
                  <a:pt x="16" y="35"/>
                  <a:pt x="16" y="31"/>
                  <a:pt x="17" y="31"/>
                </a:cubicBezTo>
                <a:cubicBezTo>
                  <a:pt x="18" y="31"/>
                  <a:pt x="19" y="31"/>
                  <a:pt x="20" y="30"/>
                </a:cubicBezTo>
                <a:cubicBezTo>
                  <a:pt x="21" y="28"/>
                  <a:pt x="25" y="30"/>
                  <a:pt x="26" y="31"/>
                </a:cubicBezTo>
                <a:cubicBezTo>
                  <a:pt x="27" y="32"/>
                  <a:pt x="30" y="33"/>
                  <a:pt x="32" y="33"/>
                </a:cubicBezTo>
                <a:cubicBezTo>
                  <a:pt x="34" y="34"/>
                  <a:pt x="35" y="40"/>
                  <a:pt x="35" y="42"/>
                </a:cubicBezTo>
                <a:cubicBezTo>
                  <a:pt x="35" y="43"/>
                  <a:pt x="45" y="43"/>
                  <a:pt x="47" y="43"/>
                </a:cubicBezTo>
                <a:cubicBezTo>
                  <a:pt x="48" y="43"/>
                  <a:pt x="48" y="46"/>
                  <a:pt x="50" y="48"/>
                </a:cubicBezTo>
                <a:cubicBezTo>
                  <a:pt x="52" y="51"/>
                  <a:pt x="53" y="53"/>
                  <a:pt x="54" y="55"/>
                </a:cubicBezTo>
                <a:cubicBezTo>
                  <a:pt x="54" y="57"/>
                  <a:pt x="60" y="59"/>
                  <a:pt x="62" y="61"/>
                </a:cubicBezTo>
                <a:cubicBezTo>
                  <a:pt x="63" y="63"/>
                  <a:pt x="68" y="65"/>
                  <a:pt x="71" y="66"/>
                </a:cubicBezTo>
                <a:cubicBezTo>
                  <a:pt x="74" y="68"/>
                  <a:pt x="77" y="72"/>
                  <a:pt x="79" y="72"/>
                </a:cubicBezTo>
                <a:cubicBezTo>
                  <a:pt x="81" y="72"/>
                  <a:pt x="86" y="74"/>
                  <a:pt x="86" y="74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0"/>
                  <a:pt x="88" y="80"/>
                  <a:pt x="88" y="79"/>
                </a:cubicBezTo>
                <a:cubicBezTo>
                  <a:pt x="91" y="79"/>
                  <a:pt x="92" y="82"/>
                  <a:pt x="94" y="82"/>
                </a:cubicBezTo>
                <a:cubicBezTo>
                  <a:pt x="95" y="82"/>
                  <a:pt x="97" y="82"/>
                  <a:pt x="98" y="83"/>
                </a:cubicBezTo>
                <a:cubicBezTo>
                  <a:pt x="98" y="79"/>
                  <a:pt x="99" y="76"/>
                  <a:pt x="101" y="75"/>
                </a:cubicBezTo>
                <a:cubicBezTo>
                  <a:pt x="103" y="73"/>
                  <a:pt x="100" y="70"/>
                  <a:pt x="100" y="68"/>
                </a:cubicBezTo>
                <a:cubicBezTo>
                  <a:pt x="100" y="65"/>
                  <a:pt x="95" y="64"/>
                  <a:pt x="95" y="61"/>
                </a:cubicBezTo>
                <a:cubicBezTo>
                  <a:pt x="96" y="59"/>
                  <a:pt x="100" y="60"/>
                  <a:pt x="103" y="59"/>
                </a:cubicBezTo>
                <a:cubicBezTo>
                  <a:pt x="105" y="58"/>
                  <a:pt x="103" y="54"/>
                  <a:pt x="105" y="54"/>
                </a:cubicBezTo>
                <a:cubicBezTo>
                  <a:pt x="107" y="54"/>
                  <a:pt x="108" y="52"/>
                  <a:pt x="109" y="50"/>
                </a:cubicBezTo>
                <a:cubicBezTo>
                  <a:pt x="110" y="48"/>
                  <a:pt x="113" y="50"/>
                  <a:pt x="115" y="48"/>
                </a:cubicBezTo>
                <a:cubicBezTo>
                  <a:pt x="117" y="47"/>
                  <a:pt x="120" y="46"/>
                  <a:pt x="121" y="47"/>
                </a:cubicBezTo>
                <a:cubicBezTo>
                  <a:pt x="121" y="48"/>
                  <a:pt x="119" y="52"/>
                  <a:pt x="118" y="54"/>
                </a:cubicBezTo>
                <a:cubicBezTo>
                  <a:pt x="121" y="54"/>
                  <a:pt x="126" y="53"/>
                  <a:pt x="127" y="52"/>
                </a:cubicBezTo>
                <a:cubicBezTo>
                  <a:pt x="128" y="51"/>
                  <a:pt x="133" y="54"/>
                  <a:pt x="135" y="51"/>
                </a:cubicBezTo>
                <a:cubicBezTo>
                  <a:pt x="136" y="48"/>
                  <a:pt x="142" y="50"/>
                  <a:pt x="138" y="4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5927725" y="855662"/>
            <a:ext cx="865187" cy="1352550"/>
          </a:xfrm>
          <a:custGeom>
            <a:avLst/>
            <a:gdLst/>
            <a:ahLst/>
            <a:cxnLst/>
            <a:rect l="l" t="t" r="r" b="b"/>
            <a:pathLst>
              <a:path w="209" h="329" extrusionOk="0">
                <a:moveTo>
                  <a:pt x="202" y="176"/>
                </a:moveTo>
                <a:cubicBezTo>
                  <a:pt x="202" y="178"/>
                  <a:pt x="199" y="177"/>
                  <a:pt x="199" y="175"/>
                </a:cubicBezTo>
                <a:cubicBezTo>
                  <a:pt x="199" y="174"/>
                  <a:pt x="194" y="172"/>
                  <a:pt x="193" y="171"/>
                </a:cubicBezTo>
                <a:cubicBezTo>
                  <a:pt x="193" y="171"/>
                  <a:pt x="196" y="171"/>
                  <a:pt x="198" y="172"/>
                </a:cubicBezTo>
                <a:cubicBezTo>
                  <a:pt x="199" y="173"/>
                  <a:pt x="201" y="172"/>
                  <a:pt x="203" y="170"/>
                </a:cubicBezTo>
                <a:cubicBezTo>
                  <a:pt x="205" y="168"/>
                  <a:pt x="208" y="170"/>
                  <a:pt x="208" y="168"/>
                </a:cubicBezTo>
                <a:cubicBezTo>
                  <a:pt x="209" y="166"/>
                  <a:pt x="205" y="165"/>
                  <a:pt x="204" y="164"/>
                </a:cubicBezTo>
                <a:cubicBezTo>
                  <a:pt x="203" y="163"/>
                  <a:pt x="201" y="161"/>
                  <a:pt x="198" y="162"/>
                </a:cubicBezTo>
                <a:cubicBezTo>
                  <a:pt x="195" y="162"/>
                  <a:pt x="195" y="161"/>
                  <a:pt x="194" y="160"/>
                </a:cubicBezTo>
                <a:cubicBezTo>
                  <a:pt x="192" y="158"/>
                  <a:pt x="188" y="161"/>
                  <a:pt x="188" y="164"/>
                </a:cubicBezTo>
                <a:cubicBezTo>
                  <a:pt x="188" y="167"/>
                  <a:pt x="185" y="167"/>
                  <a:pt x="186" y="165"/>
                </a:cubicBezTo>
                <a:cubicBezTo>
                  <a:pt x="187" y="163"/>
                  <a:pt x="184" y="161"/>
                  <a:pt x="187" y="160"/>
                </a:cubicBezTo>
                <a:cubicBezTo>
                  <a:pt x="189" y="160"/>
                  <a:pt x="188" y="156"/>
                  <a:pt x="183" y="156"/>
                </a:cubicBezTo>
                <a:cubicBezTo>
                  <a:pt x="179" y="155"/>
                  <a:pt x="177" y="159"/>
                  <a:pt x="178" y="160"/>
                </a:cubicBezTo>
                <a:cubicBezTo>
                  <a:pt x="179" y="161"/>
                  <a:pt x="175" y="167"/>
                  <a:pt x="173" y="167"/>
                </a:cubicBezTo>
                <a:cubicBezTo>
                  <a:pt x="172" y="167"/>
                  <a:pt x="174" y="162"/>
                  <a:pt x="174" y="160"/>
                </a:cubicBezTo>
                <a:cubicBezTo>
                  <a:pt x="173" y="157"/>
                  <a:pt x="172" y="159"/>
                  <a:pt x="169" y="163"/>
                </a:cubicBezTo>
                <a:cubicBezTo>
                  <a:pt x="165" y="166"/>
                  <a:pt x="163" y="170"/>
                  <a:pt x="161" y="170"/>
                </a:cubicBezTo>
                <a:cubicBezTo>
                  <a:pt x="159" y="171"/>
                  <a:pt x="159" y="167"/>
                  <a:pt x="162" y="165"/>
                </a:cubicBezTo>
                <a:cubicBezTo>
                  <a:pt x="165" y="163"/>
                  <a:pt x="165" y="159"/>
                  <a:pt x="167" y="159"/>
                </a:cubicBezTo>
                <a:cubicBezTo>
                  <a:pt x="169" y="159"/>
                  <a:pt x="169" y="156"/>
                  <a:pt x="166" y="156"/>
                </a:cubicBezTo>
                <a:cubicBezTo>
                  <a:pt x="164" y="155"/>
                  <a:pt x="163" y="158"/>
                  <a:pt x="162" y="159"/>
                </a:cubicBezTo>
                <a:cubicBezTo>
                  <a:pt x="161" y="160"/>
                  <a:pt x="156" y="158"/>
                  <a:pt x="156" y="159"/>
                </a:cubicBezTo>
                <a:cubicBezTo>
                  <a:pt x="156" y="160"/>
                  <a:pt x="154" y="160"/>
                  <a:pt x="155" y="162"/>
                </a:cubicBezTo>
                <a:cubicBezTo>
                  <a:pt x="156" y="163"/>
                  <a:pt x="154" y="165"/>
                  <a:pt x="153" y="163"/>
                </a:cubicBezTo>
                <a:cubicBezTo>
                  <a:pt x="152" y="161"/>
                  <a:pt x="149" y="162"/>
                  <a:pt x="148" y="165"/>
                </a:cubicBezTo>
                <a:cubicBezTo>
                  <a:pt x="146" y="167"/>
                  <a:pt x="144" y="167"/>
                  <a:pt x="146" y="168"/>
                </a:cubicBezTo>
                <a:cubicBezTo>
                  <a:pt x="147" y="169"/>
                  <a:pt x="147" y="172"/>
                  <a:pt x="145" y="173"/>
                </a:cubicBezTo>
                <a:cubicBezTo>
                  <a:pt x="143" y="173"/>
                  <a:pt x="144" y="167"/>
                  <a:pt x="142" y="167"/>
                </a:cubicBezTo>
                <a:cubicBezTo>
                  <a:pt x="140" y="168"/>
                  <a:pt x="141" y="164"/>
                  <a:pt x="144" y="164"/>
                </a:cubicBezTo>
                <a:cubicBezTo>
                  <a:pt x="146" y="164"/>
                  <a:pt x="148" y="161"/>
                  <a:pt x="148" y="160"/>
                </a:cubicBezTo>
                <a:cubicBezTo>
                  <a:pt x="147" y="159"/>
                  <a:pt x="145" y="159"/>
                  <a:pt x="145" y="161"/>
                </a:cubicBezTo>
                <a:cubicBezTo>
                  <a:pt x="145" y="163"/>
                  <a:pt x="141" y="162"/>
                  <a:pt x="138" y="162"/>
                </a:cubicBezTo>
                <a:cubicBezTo>
                  <a:pt x="135" y="162"/>
                  <a:pt x="136" y="166"/>
                  <a:pt x="139" y="167"/>
                </a:cubicBezTo>
                <a:cubicBezTo>
                  <a:pt x="142" y="169"/>
                  <a:pt x="138" y="171"/>
                  <a:pt x="137" y="169"/>
                </a:cubicBezTo>
                <a:cubicBezTo>
                  <a:pt x="135" y="168"/>
                  <a:pt x="132" y="168"/>
                  <a:pt x="131" y="169"/>
                </a:cubicBezTo>
                <a:cubicBezTo>
                  <a:pt x="129" y="170"/>
                  <a:pt x="135" y="172"/>
                  <a:pt x="135" y="173"/>
                </a:cubicBezTo>
                <a:cubicBezTo>
                  <a:pt x="135" y="174"/>
                  <a:pt x="132" y="172"/>
                  <a:pt x="131" y="173"/>
                </a:cubicBezTo>
                <a:cubicBezTo>
                  <a:pt x="131" y="174"/>
                  <a:pt x="127" y="172"/>
                  <a:pt x="127" y="170"/>
                </a:cubicBezTo>
                <a:cubicBezTo>
                  <a:pt x="127" y="168"/>
                  <a:pt x="121" y="171"/>
                  <a:pt x="124" y="172"/>
                </a:cubicBezTo>
                <a:cubicBezTo>
                  <a:pt x="127" y="172"/>
                  <a:pt x="126" y="174"/>
                  <a:pt x="126" y="177"/>
                </a:cubicBezTo>
                <a:cubicBezTo>
                  <a:pt x="126" y="180"/>
                  <a:pt x="123" y="178"/>
                  <a:pt x="124" y="175"/>
                </a:cubicBezTo>
                <a:cubicBezTo>
                  <a:pt x="124" y="173"/>
                  <a:pt x="121" y="173"/>
                  <a:pt x="119" y="175"/>
                </a:cubicBezTo>
                <a:cubicBezTo>
                  <a:pt x="117" y="176"/>
                  <a:pt x="119" y="172"/>
                  <a:pt x="118" y="170"/>
                </a:cubicBezTo>
                <a:cubicBezTo>
                  <a:pt x="117" y="168"/>
                  <a:pt x="115" y="170"/>
                  <a:pt x="113" y="171"/>
                </a:cubicBezTo>
                <a:cubicBezTo>
                  <a:pt x="110" y="171"/>
                  <a:pt x="109" y="171"/>
                  <a:pt x="111" y="173"/>
                </a:cubicBezTo>
                <a:cubicBezTo>
                  <a:pt x="112" y="175"/>
                  <a:pt x="112" y="177"/>
                  <a:pt x="110" y="177"/>
                </a:cubicBezTo>
                <a:cubicBezTo>
                  <a:pt x="108" y="176"/>
                  <a:pt x="107" y="177"/>
                  <a:pt x="107" y="179"/>
                </a:cubicBezTo>
                <a:cubicBezTo>
                  <a:pt x="108" y="180"/>
                  <a:pt x="105" y="181"/>
                  <a:pt x="104" y="179"/>
                </a:cubicBezTo>
                <a:cubicBezTo>
                  <a:pt x="104" y="177"/>
                  <a:pt x="100" y="178"/>
                  <a:pt x="99" y="180"/>
                </a:cubicBezTo>
                <a:cubicBezTo>
                  <a:pt x="98" y="182"/>
                  <a:pt x="94" y="183"/>
                  <a:pt x="95" y="185"/>
                </a:cubicBezTo>
                <a:cubicBezTo>
                  <a:pt x="95" y="187"/>
                  <a:pt x="98" y="184"/>
                  <a:pt x="100" y="185"/>
                </a:cubicBezTo>
                <a:cubicBezTo>
                  <a:pt x="102" y="185"/>
                  <a:pt x="100" y="187"/>
                  <a:pt x="101" y="188"/>
                </a:cubicBezTo>
                <a:cubicBezTo>
                  <a:pt x="102" y="189"/>
                  <a:pt x="102" y="191"/>
                  <a:pt x="100" y="190"/>
                </a:cubicBezTo>
                <a:cubicBezTo>
                  <a:pt x="99" y="188"/>
                  <a:pt x="96" y="188"/>
                  <a:pt x="96" y="190"/>
                </a:cubicBezTo>
                <a:cubicBezTo>
                  <a:pt x="96" y="193"/>
                  <a:pt x="94" y="190"/>
                  <a:pt x="93" y="188"/>
                </a:cubicBezTo>
                <a:cubicBezTo>
                  <a:pt x="91" y="186"/>
                  <a:pt x="90" y="191"/>
                  <a:pt x="88" y="190"/>
                </a:cubicBezTo>
                <a:cubicBezTo>
                  <a:pt x="87" y="189"/>
                  <a:pt x="91" y="185"/>
                  <a:pt x="90" y="184"/>
                </a:cubicBezTo>
                <a:cubicBezTo>
                  <a:pt x="89" y="182"/>
                  <a:pt x="88" y="185"/>
                  <a:pt x="85" y="187"/>
                </a:cubicBezTo>
                <a:cubicBezTo>
                  <a:pt x="83" y="190"/>
                  <a:pt x="79" y="190"/>
                  <a:pt x="80" y="191"/>
                </a:cubicBezTo>
                <a:cubicBezTo>
                  <a:pt x="81" y="193"/>
                  <a:pt x="77" y="193"/>
                  <a:pt x="77" y="196"/>
                </a:cubicBezTo>
                <a:cubicBezTo>
                  <a:pt x="76" y="198"/>
                  <a:pt x="70" y="199"/>
                  <a:pt x="67" y="201"/>
                </a:cubicBezTo>
                <a:cubicBezTo>
                  <a:pt x="63" y="203"/>
                  <a:pt x="68" y="204"/>
                  <a:pt x="70" y="201"/>
                </a:cubicBezTo>
                <a:cubicBezTo>
                  <a:pt x="72" y="199"/>
                  <a:pt x="72" y="200"/>
                  <a:pt x="76" y="198"/>
                </a:cubicBezTo>
                <a:cubicBezTo>
                  <a:pt x="79" y="196"/>
                  <a:pt x="82" y="195"/>
                  <a:pt x="83" y="195"/>
                </a:cubicBezTo>
                <a:cubicBezTo>
                  <a:pt x="85" y="196"/>
                  <a:pt x="87" y="197"/>
                  <a:pt x="88" y="195"/>
                </a:cubicBezTo>
                <a:cubicBezTo>
                  <a:pt x="90" y="193"/>
                  <a:pt x="92" y="193"/>
                  <a:pt x="93" y="194"/>
                </a:cubicBezTo>
                <a:cubicBezTo>
                  <a:pt x="95" y="196"/>
                  <a:pt x="91" y="197"/>
                  <a:pt x="92" y="199"/>
                </a:cubicBezTo>
                <a:cubicBezTo>
                  <a:pt x="94" y="201"/>
                  <a:pt x="90" y="202"/>
                  <a:pt x="90" y="200"/>
                </a:cubicBezTo>
                <a:cubicBezTo>
                  <a:pt x="90" y="198"/>
                  <a:pt x="88" y="197"/>
                  <a:pt x="87" y="198"/>
                </a:cubicBezTo>
                <a:cubicBezTo>
                  <a:pt x="86" y="200"/>
                  <a:pt x="85" y="202"/>
                  <a:pt x="83" y="202"/>
                </a:cubicBezTo>
                <a:cubicBezTo>
                  <a:pt x="82" y="202"/>
                  <a:pt x="80" y="205"/>
                  <a:pt x="80" y="208"/>
                </a:cubicBezTo>
                <a:cubicBezTo>
                  <a:pt x="80" y="210"/>
                  <a:pt x="77" y="208"/>
                  <a:pt x="77" y="210"/>
                </a:cubicBezTo>
                <a:cubicBezTo>
                  <a:pt x="77" y="213"/>
                  <a:pt x="73" y="217"/>
                  <a:pt x="70" y="220"/>
                </a:cubicBezTo>
                <a:cubicBezTo>
                  <a:pt x="66" y="223"/>
                  <a:pt x="69" y="224"/>
                  <a:pt x="68" y="226"/>
                </a:cubicBezTo>
                <a:cubicBezTo>
                  <a:pt x="67" y="228"/>
                  <a:pt x="63" y="226"/>
                  <a:pt x="62" y="227"/>
                </a:cubicBezTo>
                <a:cubicBezTo>
                  <a:pt x="61" y="228"/>
                  <a:pt x="63" y="233"/>
                  <a:pt x="61" y="235"/>
                </a:cubicBezTo>
                <a:cubicBezTo>
                  <a:pt x="59" y="236"/>
                  <a:pt x="61" y="238"/>
                  <a:pt x="61" y="240"/>
                </a:cubicBezTo>
                <a:cubicBezTo>
                  <a:pt x="61" y="242"/>
                  <a:pt x="56" y="239"/>
                  <a:pt x="56" y="241"/>
                </a:cubicBezTo>
                <a:cubicBezTo>
                  <a:pt x="56" y="243"/>
                  <a:pt x="52" y="242"/>
                  <a:pt x="50" y="243"/>
                </a:cubicBezTo>
                <a:cubicBezTo>
                  <a:pt x="49" y="243"/>
                  <a:pt x="53" y="246"/>
                  <a:pt x="55" y="248"/>
                </a:cubicBezTo>
                <a:cubicBezTo>
                  <a:pt x="57" y="249"/>
                  <a:pt x="53" y="251"/>
                  <a:pt x="52" y="249"/>
                </a:cubicBezTo>
                <a:cubicBezTo>
                  <a:pt x="52" y="247"/>
                  <a:pt x="49" y="250"/>
                  <a:pt x="45" y="251"/>
                </a:cubicBezTo>
                <a:cubicBezTo>
                  <a:pt x="42" y="253"/>
                  <a:pt x="43" y="256"/>
                  <a:pt x="40" y="257"/>
                </a:cubicBezTo>
                <a:cubicBezTo>
                  <a:pt x="37" y="257"/>
                  <a:pt x="38" y="261"/>
                  <a:pt x="36" y="263"/>
                </a:cubicBezTo>
                <a:cubicBezTo>
                  <a:pt x="34" y="264"/>
                  <a:pt x="35" y="259"/>
                  <a:pt x="32" y="259"/>
                </a:cubicBezTo>
                <a:cubicBezTo>
                  <a:pt x="29" y="259"/>
                  <a:pt x="29" y="261"/>
                  <a:pt x="31" y="264"/>
                </a:cubicBezTo>
                <a:cubicBezTo>
                  <a:pt x="33" y="266"/>
                  <a:pt x="28" y="264"/>
                  <a:pt x="27" y="266"/>
                </a:cubicBezTo>
                <a:cubicBezTo>
                  <a:pt x="25" y="269"/>
                  <a:pt x="20" y="268"/>
                  <a:pt x="19" y="269"/>
                </a:cubicBezTo>
                <a:cubicBezTo>
                  <a:pt x="18" y="271"/>
                  <a:pt x="22" y="271"/>
                  <a:pt x="23" y="273"/>
                </a:cubicBezTo>
                <a:cubicBezTo>
                  <a:pt x="24" y="274"/>
                  <a:pt x="19" y="273"/>
                  <a:pt x="16" y="273"/>
                </a:cubicBezTo>
                <a:cubicBezTo>
                  <a:pt x="14" y="272"/>
                  <a:pt x="14" y="276"/>
                  <a:pt x="12" y="275"/>
                </a:cubicBezTo>
                <a:cubicBezTo>
                  <a:pt x="10" y="275"/>
                  <a:pt x="7" y="278"/>
                  <a:pt x="8" y="279"/>
                </a:cubicBezTo>
                <a:cubicBezTo>
                  <a:pt x="10" y="281"/>
                  <a:pt x="7" y="281"/>
                  <a:pt x="5" y="280"/>
                </a:cubicBezTo>
                <a:cubicBezTo>
                  <a:pt x="4" y="279"/>
                  <a:pt x="2" y="282"/>
                  <a:pt x="2" y="284"/>
                </a:cubicBezTo>
                <a:cubicBezTo>
                  <a:pt x="1" y="286"/>
                  <a:pt x="5" y="287"/>
                  <a:pt x="5" y="288"/>
                </a:cubicBezTo>
                <a:cubicBezTo>
                  <a:pt x="5" y="289"/>
                  <a:pt x="2" y="290"/>
                  <a:pt x="4" y="291"/>
                </a:cubicBezTo>
                <a:cubicBezTo>
                  <a:pt x="6" y="291"/>
                  <a:pt x="4" y="293"/>
                  <a:pt x="3" y="294"/>
                </a:cubicBezTo>
                <a:cubicBezTo>
                  <a:pt x="1" y="294"/>
                  <a:pt x="1" y="296"/>
                  <a:pt x="3" y="297"/>
                </a:cubicBezTo>
                <a:cubicBezTo>
                  <a:pt x="4" y="299"/>
                  <a:pt x="0" y="300"/>
                  <a:pt x="2" y="302"/>
                </a:cubicBezTo>
                <a:cubicBezTo>
                  <a:pt x="4" y="305"/>
                  <a:pt x="6" y="302"/>
                  <a:pt x="6" y="304"/>
                </a:cubicBezTo>
                <a:cubicBezTo>
                  <a:pt x="7" y="306"/>
                  <a:pt x="10" y="304"/>
                  <a:pt x="12" y="301"/>
                </a:cubicBezTo>
                <a:cubicBezTo>
                  <a:pt x="15" y="299"/>
                  <a:pt x="16" y="304"/>
                  <a:pt x="14" y="304"/>
                </a:cubicBezTo>
                <a:cubicBezTo>
                  <a:pt x="11" y="304"/>
                  <a:pt x="9" y="305"/>
                  <a:pt x="9" y="307"/>
                </a:cubicBezTo>
                <a:cubicBezTo>
                  <a:pt x="10" y="309"/>
                  <a:pt x="6" y="309"/>
                  <a:pt x="6" y="306"/>
                </a:cubicBezTo>
                <a:cubicBezTo>
                  <a:pt x="6" y="304"/>
                  <a:pt x="2" y="307"/>
                  <a:pt x="3" y="309"/>
                </a:cubicBezTo>
                <a:cubicBezTo>
                  <a:pt x="5" y="311"/>
                  <a:pt x="3" y="312"/>
                  <a:pt x="3" y="314"/>
                </a:cubicBezTo>
                <a:cubicBezTo>
                  <a:pt x="3" y="315"/>
                  <a:pt x="6" y="315"/>
                  <a:pt x="7" y="313"/>
                </a:cubicBezTo>
                <a:cubicBezTo>
                  <a:pt x="9" y="311"/>
                  <a:pt x="11" y="311"/>
                  <a:pt x="12" y="313"/>
                </a:cubicBezTo>
                <a:cubicBezTo>
                  <a:pt x="13" y="315"/>
                  <a:pt x="10" y="314"/>
                  <a:pt x="10" y="317"/>
                </a:cubicBezTo>
                <a:cubicBezTo>
                  <a:pt x="10" y="319"/>
                  <a:pt x="8" y="317"/>
                  <a:pt x="6" y="319"/>
                </a:cubicBezTo>
                <a:cubicBezTo>
                  <a:pt x="5" y="321"/>
                  <a:pt x="12" y="325"/>
                  <a:pt x="15" y="326"/>
                </a:cubicBezTo>
                <a:cubicBezTo>
                  <a:pt x="17" y="326"/>
                  <a:pt x="19" y="329"/>
                  <a:pt x="24" y="328"/>
                </a:cubicBezTo>
                <a:cubicBezTo>
                  <a:pt x="29" y="328"/>
                  <a:pt x="38" y="319"/>
                  <a:pt x="39" y="317"/>
                </a:cubicBezTo>
                <a:cubicBezTo>
                  <a:pt x="40" y="316"/>
                  <a:pt x="43" y="317"/>
                  <a:pt x="45" y="316"/>
                </a:cubicBezTo>
                <a:cubicBezTo>
                  <a:pt x="47" y="315"/>
                  <a:pt x="45" y="311"/>
                  <a:pt x="47" y="310"/>
                </a:cubicBezTo>
                <a:cubicBezTo>
                  <a:pt x="48" y="310"/>
                  <a:pt x="49" y="314"/>
                  <a:pt x="50" y="315"/>
                </a:cubicBezTo>
                <a:cubicBezTo>
                  <a:pt x="51" y="315"/>
                  <a:pt x="52" y="316"/>
                  <a:pt x="52" y="318"/>
                </a:cubicBezTo>
                <a:cubicBezTo>
                  <a:pt x="53" y="318"/>
                  <a:pt x="54" y="318"/>
                  <a:pt x="54" y="319"/>
                </a:cubicBezTo>
                <a:cubicBezTo>
                  <a:pt x="56" y="320"/>
                  <a:pt x="56" y="315"/>
                  <a:pt x="56" y="313"/>
                </a:cubicBezTo>
                <a:cubicBezTo>
                  <a:pt x="56" y="312"/>
                  <a:pt x="58" y="309"/>
                  <a:pt x="57" y="307"/>
                </a:cubicBezTo>
                <a:cubicBezTo>
                  <a:pt x="57" y="305"/>
                  <a:pt x="62" y="306"/>
                  <a:pt x="63" y="305"/>
                </a:cubicBezTo>
                <a:cubicBezTo>
                  <a:pt x="64" y="303"/>
                  <a:pt x="64" y="298"/>
                  <a:pt x="62" y="297"/>
                </a:cubicBezTo>
                <a:cubicBezTo>
                  <a:pt x="61" y="296"/>
                  <a:pt x="60" y="293"/>
                  <a:pt x="62" y="293"/>
                </a:cubicBezTo>
                <a:cubicBezTo>
                  <a:pt x="64" y="293"/>
                  <a:pt x="65" y="292"/>
                  <a:pt x="65" y="289"/>
                </a:cubicBezTo>
                <a:cubicBezTo>
                  <a:pt x="65" y="286"/>
                  <a:pt x="60" y="287"/>
                  <a:pt x="60" y="283"/>
                </a:cubicBezTo>
                <a:cubicBezTo>
                  <a:pt x="59" y="280"/>
                  <a:pt x="62" y="280"/>
                  <a:pt x="60" y="276"/>
                </a:cubicBezTo>
                <a:cubicBezTo>
                  <a:pt x="58" y="272"/>
                  <a:pt x="61" y="270"/>
                  <a:pt x="60" y="268"/>
                </a:cubicBezTo>
                <a:cubicBezTo>
                  <a:pt x="59" y="266"/>
                  <a:pt x="59" y="264"/>
                  <a:pt x="61" y="260"/>
                </a:cubicBezTo>
                <a:cubicBezTo>
                  <a:pt x="63" y="256"/>
                  <a:pt x="67" y="254"/>
                  <a:pt x="69" y="254"/>
                </a:cubicBezTo>
                <a:cubicBezTo>
                  <a:pt x="70" y="255"/>
                  <a:pt x="73" y="256"/>
                  <a:pt x="74" y="254"/>
                </a:cubicBezTo>
                <a:cubicBezTo>
                  <a:pt x="75" y="252"/>
                  <a:pt x="75" y="250"/>
                  <a:pt x="74" y="249"/>
                </a:cubicBezTo>
                <a:cubicBezTo>
                  <a:pt x="73" y="249"/>
                  <a:pt x="70" y="248"/>
                  <a:pt x="72" y="245"/>
                </a:cubicBezTo>
                <a:cubicBezTo>
                  <a:pt x="75" y="242"/>
                  <a:pt x="77" y="238"/>
                  <a:pt x="78" y="235"/>
                </a:cubicBezTo>
                <a:cubicBezTo>
                  <a:pt x="78" y="232"/>
                  <a:pt x="77" y="229"/>
                  <a:pt x="78" y="228"/>
                </a:cubicBezTo>
                <a:cubicBezTo>
                  <a:pt x="79" y="227"/>
                  <a:pt x="82" y="228"/>
                  <a:pt x="84" y="226"/>
                </a:cubicBezTo>
                <a:cubicBezTo>
                  <a:pt x="86" y="225"/>
                  <a:pt x="85" y="223"/>
                  <a:pt x="86" y="222"/>
                </a:cubicBezTo>
                <a:cubicBezTo>
                  <a:pt x="87" y="220"/>
                  <a:pt x="88" y="217"/>
                  <a:pt x="90" y="215"/>
                </a:cubicBezTo>
                <a:cubicBezTo>
                  <a:pt x="91" y="214"/>
                  <a:pt x="93" y="213"/>
                  <a:pt x="92" y="211"/>
                </a:cubicBezTo>
                <a:cubicBezTo>
                  <a:pt x="91" y="210"/>
                  <a:pt x="94" y="208"/>
                  <a:pt x="94" y="206"/>
                </a:cubicBezTo>
                <a:cubicBezTo>
                  <a:pt x="94" y="203"/>
                  <a:pt x="98" y="201"/>
                  <a:pt x="100" y="201"/>
                </a:cubicBezTo>
                <a:cubicBezTo>
                  <a:pt x="103" y="201"/>
                  <a:pt x="106" y="201"/>
                  <a:pt x="106" y="199"/>
                </a:cubicBezTo>
                <a:cubicBezTo>
                  <a:pt x="106" y="196"/>
                  <a:pt x="105" y="191"/>
                  <a:pt x="108" y="193"/>
                </a:cubicBezTo>
                <a:cubicBezTo>
                  <a:pt x="112" y="194"/>
                  <a:pt x="114" y="193"/>
                  <a:pt x="117" y="194"/>
                </a:cubicBezTo>
                <a:cubicBezTo>
                  <a:pt x="119" y="196"/>
                  <a:pt x="122" y="196"/>
                  <a:pt x="122" y="193"/>
                </a:cubicBezTo>
                <a:cubicBezTo>
                  <a:pt x="122" y="190"/>
                  <a:pt x="123" y="185"/>
                  <a:pt x="127" y="187"/>
                </a:cubicBezTo>
                <a:cubicBezTo>
                  <a:pt x="127" y="187"/>
                  <a:pt x="127" y="187"/>
                  <a:pt x="127" y="187"/>
                </a:cubicBezTo>
                <a:cubicBezTo>
                  <a:pt x="128" y="185"/>
                  <a:pt x="131" y="183"/>
                  <a:pt x="133" y="183"/>
                </a:cubicBezTo>
                <a:cubicBezTo>
                  <a:pt x="136" y="184"/>
                  <a:pt x="138" y="189"/>
                  <a:pt x="141" y="190"/>
                </a:cubicBezTo>
                <a:cubicBezTo>
                  <a:pt x="145" y="191"/>
                  <a:pt x="149" y="192"/>
                  <a:pt x="150" y="190"/>
                </a:cubicBezTo>
                <a:cubicBezTo>
                  <a:pt x="151" y="188"/>
                  <a:pt x="154" y="191"/>
                  <a:pt x="156" y="191"/>
                </a:cubicBezTo>
                <a:cubicBezTo>
                  <a:pt x="159" y="190"/>
                  <a:pt x="159" y="195"/>
                  <a:pt x="161" y="192"/>
                </a:cubicBezTo>
                <a:cubicBezTo>
                  <a:pt x="163" y="189"/>
                  <a:pt x="161" y="187"/>
                  <a:pt x="164" y="187"/>
                </a:cubicBezTo>
                <a:cubicBezTo>
                  <a:pt x="168" y="188"/>
                  <a:pt x="166" y="183"/>
                  <a:pt x="166" y="180"/>
                </a:cubicBezTo>
                <a:cubicBezTo>
                  <a:pt x="166" y="178"/>
                  <a:pt x="171" y="177"/>
                  <a:pt x="171" y="175"/>
                </a:cubicBezTo>
                <a:cubicBezTo>
                  <a:pt x="171" y="173"/>
                  <a:pt x="178" y="175"/>
                  <a:pt x="179" y="173"/>
                </a:cubicBezTo>
                <a:cubicBezTo>
                  <a:pt x="180" y="172"/>
                  <a:pt x="184" y="170"/>
                  <a:pt x="185" y="173"/>
                </a:cubicBezTo>
                <a:cubicBezTo>
                  <a:pt x="187" y="176"/>
                  <a:pt x="193" y="177"/>
                  <a:pt x="194" y="179"/>
                </a:cubicBezTo>
                <a:cubicBezTo>
                  <a:pt x="194" y="180"/>
                  <a:pt x="194" y="182"/>
                  <a:pt x="194" y="183"/>
                </a:cubicBezTo>
                <a:cubicBezTo>
                  <a:pt x="195" y="182"/>
                  <a:pt x="196" y="181"/>
                  <a:pt x="198" y="181"/>
                </a:cubicBezTo>
                <a:cubicBezTo>
                  <a:pt x="200" y="181"/>
                  <a:pt x="202" y="178"/>
                  <a:pt x="204" y="178"/>
                </a:cubicBezTo>
                <a:cubicBezTo>
                  <a:pt x="206" y="179"/>
                  <a:pt x="208" y="178"/>
                  <a:pt x="208" y="175"/>
                </a:cubicBezTo>
                <a:cubicBezTo>
                  <a:pt x="206" y="174"/>
                  <a:pt x="203" y="174"/>
                  <a:pt x="202" y="176"/>
                </a:cubicBezTo>
                <a:close/>
                <a:moveTo>
                  <a:pt x="58" y="23"/>
                </a:moveTo>
                <a:cubicBezTo>
                  <a:pt x="62" y="24"/>
                  <a:pt x="55" y="28"/>
                  <a:pt x="54" y="31"/>
                </a:cubicBezTo>
                <a:cubicBezTo>
                  <a:pt x="53" y="35"/>
                  <a:pt x="59" y="38"/>
                  <a:pt x="62" y="40"/>
                </a:cubicBezTo>
                <a:cubicBezTo>
                  <a:pt x="65" y="43"/>
                  <a:pt x="71" y="42"/>
                  <a:pt x="73" y="41"/>
                </a:cubicBezTo>
                <a:cubicBezTo>
                  <a:pt x="76" y="39"/>
                  <a:pt x="75" y="34"/>
                  <a:pt x="78" y="35"/>
                </a:cubicBezTo>
                <a:cubicBezTo>
                  <a:pt x="81" y="35"/>
                  <a:pt x="79" y="32"/>
                  <a:pt x="82" y="31"/>
                </a:cubicBezTo>
                <a:cubicBezTo>
                  <a:pt x="84" y="30"/>
                  <a:pt x="85" y="33"/>
                  <a:pt x="83" y="36"/>
                </a:cubicBezTo>
                <a:cubicBezTo>
                  <a:pt x="80" y="38"/>
                  <a:pt x="86" y="38"/>
                  <a:pt x="89" y="35"/>
                </a:cubicBezTo>
                <a:cubicBezTo>
                  <a:pt x="93" y="32"/>
                  <a:pt x="93" y="35"/>
                  <a:pt x="93" y="38"/>
                </a:cubicBezTo>
                <a:cubicBezTo>
                  <a:pt x="92" y="41"/>
                  <a:pt x="85" y="39"/>
                  <a:pt x="83" y="42"/>
                </a:cubicBezTo>
                <a:cubicBezTo>
                  <a:pt x="81" y="45"/>
                  <a:pt x="74" y="43"/>
                  <a:pt x="70" y="46"/>
                </a:cubicBezTo>
                <a:cubicBezTo>
                  <a:pt x="67" y="50"/>
                  <a:pt x="73" y="50"/>
                  <a:pt x="78" y="49"/>
                </a:cubicBezTo>
                <a:cubicBezTo>
                  <a:pt x="82" y="48"/>
                  <a:pt x="91" y="48"/>
                  <a:pt x="94" y="49"/>
                </a:cubicBezTo>
                <a:cubicBezTo>
                  <a:pt x="97" y="49"/>
                  <a:pt x="92" y="50"/>
                  <a:pt x="86" y="50"/>
                </a:cubicBezTo>
                <a:cubicBezTo>
                  <a:pt x="81" y="50"/>
                  <a:pt x="79" y="52"/>
                  <a:pt x="80" y="53"/>
                </a:cubicBezTo>
                <a:cubicBezTo>
                  <a:pt x="80" y="55"/>
                  <a:pt x="72" y="52"/>
                  <a:pt x="72" y="55"/>
                </a:cubicBezTo>
                <a:cubicBezTo>
                  <a:pt x="71" y="58"/>
                  <a:pt x="79" y="60"/>
                  <a:pt x="80" y="61"/>
                </a:cubicBezTo>
                <a:cubicBezTo>
                  <a:pt x="81" y="63"/>
                  <a:pt x="86" y="62"/>
                  <a:pt x="88" y="62"/>
                </a:cubicBezTo>
                <a:cubicBezTo>
                  <a:pt x="89" y="63"/>
                  <a:pt x="84" y="65"/>
                  <a:pt x="84" y="65"/>
                </a:cubicBezTo>
                <a:cubicBezTo>
                  <a:pt x="83" y="66"/>
                  <a:pt x="89" y="68"/>
                  <a:pt x="90" y="69"/>
                </a:cubicBezTo>
                <a:cubicBezTo>
                  <a:pt x="91" y="71"/>
                  <a:pt x="96" y="70"/>
                  <a:pt x="96" y="68"/>
                </a:cubicBezTo>
                <a:cubicBezTo>
                  <a:pt x="95" y="65"/>
                  <a:pt x="99" y="55"/>
                  <a:pt x="105" y="53"/>
                </a:cubicBezTo>
                <a:cubicBezTo>
                  <a:pt x="110" y="51"/>
                  <a:pt x="107" y="50"/>
                  <a:pt x="108" y="46"/>
                </a:cubicBezTo>
                <a:cubicBezTo>
                  <a:pt x="109" y="43"/>
                  <a:pt x="113" y="46"/>
                  <a:pt x="112" y="43"/>
                </a:cubicBezTo>
                <a:cubicBezTo>
                  <a:pt x="110" y="41"/>
                  <a:pt x="111" y="40"/>
                  <a:pt x="114" y="37"/>
                </a:cubicBezTo>
                <a:cubicBezTo>
                  <a:pt x="118" y="33"/>
                  <a:pt x="120" y="36"/>
                  <a:pt x="124" y="34"/>
                </a:cubicBezTo>
                <a:cubicBezTo>
                  <a:pt x="128" y="32"/>
                  <a:pt x="130" y="35"/>
                  <a:pt x="126" y="36"/>
                </a:cubicBezTo>
                <a:cubicBezTo>
                  <a:pt x="122" y="36"/>
                  <a:pt x="124" y="40"/>
                  <a:pt x="127" y="42"/>
                </a:cubicBezTo>
                <a:cubicBezTo>
                  <a:pt x="130" y="43"/>
                  <a:pt x="127" y="44"/>
                  <a:pt x="130" y="45"/>
                </a:cubicBezTo>
                <a:cubicBezTo>
                  <a:pt x="132" y="45"/>
                  <a:pt x="132" y="49"/>
                  <a:pt x="128" y="52"/>
                </a:cubicBezTo>
                <a:cubicBezTo>
                  <a:pt x="125" y="56"/>
                  <a:pt x="129" y="56"/>
                  <a:pt x="136" y="54"/>
                </a:cubicBezTo>
                <a:cubicBezTo>
                  <a:pt x="143" y="51"/>
                  <a:pt x="139" y="56"/>
                  <a:pt x="141" y="58"/>
                </a:cubicBezTo>
                <a:cubicBezTo>
                  <a:pt x="142" y="60"/>
                  <a:pt x="148" y="56"/>
                  <a:pt x="151" y="53"/>
                </a:cubicBezTo>
                <a:cubicBezTo>
                  <a:pt x="154" y="50"/>
                  <a:pt x="158" y="50"/>
                  <a:pt x="158" y="48"/>
                </a:cubicBezTo>
                <a:cubicBezTo>
                  <a:pt x="157" y="46"/>
                  <a:pt x="154" y="46"/>
                  <a:pt x="152" y="47"/>
                </a:cubicBezTo>
                <a:cubicBezTo>
                  <a:pt x="149" y="48"/>
                  <a:pt x="143" y="47"/>
                  <a:pt x="145" y="45"/>
                </a:cubicBezTo>
                <a:cubicBezTo>
                  <a:pt x="147" y="43"/>
                  <a:pt x="147" y="42"/>
                  <a:pt x="144" y="42"/>
                </a:cubicBezTo>
                <a:cubicBezTo>
                  <a:pt x="141" y="43"/>
                  <a:pt x="135" y="41"/>
                  <a:pt x="138" y="40"/>
                </a:cubicBezTo>
                <a:cubicBezTo>
                  <a:pt x="140" y="39"/>
                  <a:pt x="136" y="35"/>
                  <a:pt x="133" y="35"/>
                </a:cubicBezTo>
                <a:cubicBezTo>
                  <a:pt x="131" y="36"/>
                  <a:pt x="131" y="33"/>
                  <a:pt x="132" y="31"/>
                </a:cubicBezTo>
                <a:cubicBezTo>
                  <a:pt x="132" y="29"/>
                  <a:pt x="124" y="28"/>
                  <a:pt x="126" y="27"/>
                </a:cubicBezTo>
                <a:cubicBezTo>
                  <a:pt x="127" y="27"/>
                  <a:pt x="123" y="25"/>
                  <a:pt x="122" y="26"/>
                </a:cubicBezTo>
                <a:cubicBezTo>
                  <a:pt x="121" y="28"/>
                  <a:pt x="119" y="27"/>
                  <a:pt x="119" y="25"/>
                </a:cubicBezTo>
                <a:cubicBezTo>
                  <a:pt x="119" y="23"/>
                  <a:pt x="113" y="24"/>
                  <a:pt x="111" y="24"/>
                </a:cubicBezTo>
                <a:cubicBezTo>
                  <a:pt x="109" y="24"/>
                  <a:pt x="110" y="19"/>
                  <a:pt x="108" y="18"/>
                </a:cubicBezTo>
                <a:cubicBezTo>
                  <a:pt x="106" y="16"/>
                  <a:pt x="103" y="21"/>
                  <a:pt x="101" y="20"/>
                </a:cubicBezTo>
                <a:cubicBezTo>
                  <a:pt x="100" y="20"/>
                  <a:pt x="103" y="17"/>
                  <a:pt x="103" y="15"/>
                </a:cubicBezTo>
                <a:cubicBezTo>
                  <a:pt x="104" y="13"/>
                  <a:pt x="96" y="10"/>
                  <a:pt x="95" y="12"/>
                </a:cubicBezTo>
                <a:cubicBezTo>
                  <a:pt x="94" y="14"/>
                  <a:pt x="93" y="9"/>
                  <a:pt x="91" y="8"/>
                </a:cubicBezTo>
                <a:cubicBezTo>
                  <a:pt x="89" y="8"/>
                  <a:pt x="90" y="12"/>
                  <a:pt x="89" y="12"/>
                </a:cubicBezTo>
                <a:cubicBezTo>
                  <a:pt x="87" y="12"/>
                  <a:pt x="85" y="14"/>
                  <a:pt x="88" y="16"/>
                </a:cubicBezTo>
                <a:cubicBezTo>
                  <a:pt x="90" y="18"/>
                  <a:pt x="93" y="27"/>
                  <a:pt x="93" y="28"/>
                </a:cubicBezTo>
                <a:cubicBezTo>
                  <a:pt x="92" y="29"/>
                  <a:pt x="84" y="22"/>
                  <a:pt x="84" y="18"/>
                </a:cubicBezTo>
                <a:cubicBezTo>
                  <a:pt x="83" y="14"/>
                  <a:pt x="79" y="11"/>
                  <a:pt x="78" y="14"/>
                </a:cubicBezTo>
                <a:cubicBezTo>
                  <a:pt x="77" y="16"/>
                  <a:pt x="74" y="17"/>
                  <a:pt x="75" y="20"/>
                </a:cubicBezTo>
                <a:cubicBezTo>
                  <a:pt x="76" y="23"/>
                  <a:pt x="73" y="24"/>
                  <a:pt x="73" y="22"/>
                </a:cubicBezTo>
                <a:cubicBezTo>
                  <a:pt x="73" y="19"/>
                  <a:pt x="68" y="17"/>
                  <a:pt x="67" y="17"/>
                </a:cubicBezTo>
                <a:cubicBezTo>
                  <a:pt x="65" y="17"/>
                  <a:pt x="71" y="15"/>
                  <a:pt x="74" y="14"/>
                </a:cubicBezTo>
                <a:cubicBezTo>
                  <a:pt x="76" y="13"/>
                  <a:pt x="71" y="11"/>
                  <a:pt x="69" y="13"/>
                </a:cubicBezTo>
                <a:cubicBezTo>
                  <a:pt x="67" y="14"/>
                  <a:pt x="64" y="12"/>
                  <a:pt x="62" y="14"/>
                </a:cubicBezTo>
                <a:cubicBezTo>
                  <a:pt x="61" y="16"/>
                  <a:pt x="59" y="14"/>
                  <a:pt x="57" y="13"/>
                </a:cubicBezTo>
                <a:cubicBezTo>
                  <a:pt x="54" y="13"/>
                  <a:pt x="52" y="17"/>
                  <a:pt x="50" y="16"/>
                </a:cubicBezTo>
                <a:cubicBezTo>
                  <a:pt x="48" y="15"/>
                  <a:pt x="47" y="20"/>
                  <a:pt x="50" y="24"/>
                </a:cubicBezTo>
                <a:cubicBezTo>
                  <a:pt x="53" y="28"/>
                  <a:pt x="55" y="23"/>
                  <a:pt x="58" y="23"/>
                </a:cubicBezTo>
                <a:close/>
                <a:moveTo>
                  <a:pt x="51" y="38"/>
                </a:moveTo>
                <a:cubicBezTo>
                  <a:pt x="53" y="38"/>
                  <a:pt x="55" y="42"/>
                  <a:pt x="57" y="42"/>
                </a:cubicBezTo>
                <a:cubicBezTo>
                  <a:pt x="58" y="42"/>
                  <a:pt x="54" y="37"/>
                  <a:pt x="52" y="35"/>
                </a:cubicBezTo>
                <a:cubicBezTo>
                  <a:pt x="49" y="32"/>
                  <a:pt x="49" y="30"/>
                  <a:pt x="46" y="31"/>
                </a:cubicBezTo>
                <a:cubicBezTo>
                  <a:pt x="43" y="32"/>
                  <a:pt x="49" y="37"/>
                  <a:pt x="51" y="38"/>
                </a:cubicBezTo>
                <a:close/>
                <a:moveTo>
                  <a:pt x="108" y="9"/>
                </a:moveTo>
                <a:cubicBezTo>
                  <a:pt x="109" y="10"/>
                  <a:pt x="105" y="10"/>
                  <a:pt x="107" y="12"/>
                </a:cubicBezTo>
                <a:cubicBezTo>
                  <a:pt x="112" y="17"/>
                  <a:pt x="133" y="11"/>
                  <a:pt x="136" y="13"/>
                </a:cubicBezTo>
                <a:cubicBezTo>
                  <a:pt x="139" y="14"/>
                  <a:pt x="119" y="16"/>
                  <a:pt x="119" y="18"/>
                </a:cubicBezTo>
                <a:cubicBezTo>
                  <a:pt x="120" y="21"/>
                  <a:pt x="137" y="22"/>
                  <a:pt x="138" y="21"/>
                </a:cubicBezTo>
                <a:cubicBezTo>
                  <a:pt x="140" y="20"/>
                  <a:pt x="142" y="24"/>
                  <a:pt x="148" y="24"/>
                </a:cubicBezTo>
                <a:cubicBezTo>
                  <a:pt x="154" y="25"/>
                  <a:pt x="153" y="22"/>
                  <a:pt x="157" y="22"/>
                </a:cubicBezTo>
                <a:cubicBezTo>
                  <a:pt x="161" y="22"/>
                  <a:pt x="167" y="20"/>
                  <a:pt x="167" y="17"/>
                </a:cubicBezTo>
                <a:cubicBezTo>
                  <a:pt x="168" y="15"/>
                  <a:pt x="180" y="12"/>
                  <a:pt x="178" y="8"/>
                </a:cubicBezTo>
                <a:cubicBezTo>
                  <a:pt x="177" y="4"/>
                  <a:pt x="166" y="7"/>
                  <a:pt x="163" y="5"/>
                </a:cubicBezTo>
                <a:cubicBezTo>
                  <a:pt x="159" y="4"/>
                  <a:pt x="152" y="2"/>
                  <a:pt x="151" y="4"/>
                </a:cubicBezTo>
                <a:cubicBezTo>
                  <a:pt x="149" y="7"/>
                  <a:pt x="147" y="7"/>
                  <a:pt x="146" y="6"/>
                </a:cubicBezTo>
                <a:cubicBezTo>
                  <a:pt x="145" y="5"/>
                  <a:pt x="147" y="0"/>
                  <a:pt x="142" y="1"/>
                </a:cubicBezTo>
                <a:cubicBezTo>
                  <a:pt x="136" y="3"/>
                  <a:pt x="141" y="8"/>
                  <a:pt x="140" y="9"/>
                </a:cubicBezTo>
                <a:cubicBezTo>
                  <a:pt x="139" y="10"/>
                  <a:pt x="134" y="8"/>
                  <a:pt x="134" y="5"/>
                </a:cubicBezTo>
                <a:cubicBezTo>
                  <a:pt x="133" y="3"/>
                  <a:pt x="128" y="8"/>
                  <a:pt x="127" y="5"/>
                </a:cubicBezTo>
                <a:cubicBezTo>
                  <a:pt x="126" y="2"/>
                  <a:pt x="120" y="0"/>
                  <a:pt x="118" y="0"/>
                </a:cubicBezTo>
                <a:cubicBezTo>
                  <a:pt x="117" y="0"/>
                  <a:pt x="120" y="2"/>
                  <a:pt x="119" y="4"/>
                </a:cubicBezTo>
                <a:cubicBezTo>
                  <a:pt x="118" y="5"/>
                  <a:pt x="114" y="2"/>
                  <a:pt x="113" y="2"/>
                </a:cubicBezTo>
                <a:cubicBezTo>
                  <a:pt x="112" y="2"/>
                  <a:pt x="114" y="5"/>
                  <a:pt x="113" y="7"/>
                </a:cubicBezTo>
                <a:cubicBezTo>
                  <a:pt x="113" y="8"/>
                  <a:pt x="110" y="2"/>
                  <a:pt x="107" y="2"/>
                </a:cubicBezTo>
                <a:cubicBezTo>
                  <a:pt x="105" y="2"/>
                  <a:pt x="106" y="5"/>
                  <a:pt x="104" y="5"/>
                </a:cubicBezTo>
                <a:cubicBezTo>
                  <a:pt x="102" y="5"/>
                  <a:pt x="106" y="8"/>
                  <a:pt x="108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12007850" y="1936750"/>
            <a:ext cx="112712" cy="41275"/>
          </a:xfrm>
          <a:custGeom>
            <a:avLst/>
            <a:gdLst/>
            <a:ahLst/>
            <a:cxnLst/>
            <a:rect l="l" t="t" r="r" b="b"/>
            <a:pathLst>
              <a:path w="27" h="10" extrusionOk="0">
                <a:moveTo>
                  <a:pt x="12" y="1"/>
                </a:moveTo>
                <a:cubicBezTo>
                  <a:pt x="10" y="2"/>
                  <a:pt x="0" y="1"/>
                  <a:pt x="2" y="4"/>
                </a:cubicBezTo>
                <a:cubicBezTo>
                  <a:pt x="4" y="6"/>
                  <a:pt x="13" y="5"/>
                  <a:pt x="17" y="7"/>
                </a:cubicBezTo>
                <a:cubicBezTo>
                  <a:pt x="21" y="10"/>
                  <a:pt x="27" y="8"/>
                  <a:pt x="27" y="6"/>
                </a:cubicBezTo>
                <a:cubicBezTo>
                  <a:pt x="27" y="4"/>
                  <a:pt x="14" y="0"/>
                  <a:pt x="12" y="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10036175" y="2770187"/>
            <a:ext cx="571500" cy="566737"/>
          </a:xfrm>
          <a:custGeom>
            <a:avLst/>
            <a:gdLst/>
            <a:ahLst/>
            <a:cxnLst/>
            <a:rect l="l" t="t" r="r" b="b"/>
            <a:pathLst>
              <a:path w="138" h="138" extrusionOk="0">
                <a:moveTo>
                  <a:pt x="130" y="15"/>
                </a:moveTo>
                <a:cubicBezTo>
                  <a:pt x="129" y="13"/>
                  <a:pt x="126" y="16"/>
                  <a:pt x="122" y="17"/>
                </a:cubicBezTo>
                <a:cubicBezTo>
                  <a:pt x="119" y="17"/>
                  <a:pt x="108" y="8"/>
                  <a:pt x="105" y="4"/>
                </a:cubicBezTo>
                <a:cubicBezTo>
                  <a:pt x="102" y="0"/>
                  <a:pt x="97" y="3"/>
                  <a:pt x="100" y="6"/>
                </a:cubicBezTo>
                <a:cubicBezTo>
                  <a:pt x="102" y="9"/>
                  <a:pt x="99" y="10"/>
                  <a:pt x="99" y="15"/>
                </a:cubicBezTo>
                <a:cubicBezTo>
                  <a:pt x="99" y="19"/>
                  <a:pt x="96" y="19"/>
                  <a:pt x="97" y="22"/>
                </a:cubicBezTo>
                <a:cubicBezTo>
                  <a:pt x="97" y="25"/>
                  <a:pt x="93" y="24"/>
                  <a:pt x="90" y="25"/>
                </a:cubicBezTo>
                <a:cubicBezTo>
                  <a:pt x="87" y="25"/>
                  <a:pt x="90" y="28"/>
                  <a:pt x="87" y="29"/>
                </a:cubicBezTo>
                <a:cubicBezTo>
                  <a:pt x="84" y="31"/>
                  <a:pt x="84" y="33"/>
                  <a:pt x="85" y="34"/>
                </a:cubicBezTo>
                <a:cubicBezTo>
                  <a:pt x="87" y="35"/>
                  <a:pt x="86" y="38"/>
                  <a:pt x="85" y="40"/>
                </a:cubicBezTo>
                <a:cubicBezTo>
                  <a:pt x="85" y="42"/>
                  <a:pt x="88" y="41"/>
                  <a:pt x="90" y="39"/>
                </a:cubicBezTo>
                <a:cubicBezTo>
                  <a:pt x="91" y="36"/>
                  <a:pt x="93" y="40"/>
                  <a:pt x="94" y="38"/>
                </a:cubicBezTo>
                <a:cubicBezTo>
                  <a:pt x="94" y="35"/>
                  <a:pt x="89" y="34"/>
                  <a:pt x="89" y="32"/>
                </a:cubicBezTo>
                <a:cubicBezTo>
                  <a:pt x="89" y="29"/>
                  <a:pt x="93" y="32"/>
                  <a:pt x="96" y="31"/>
                </a:cubicBezTo>
                <a:cubicBezTo>
                  <a:pt x="99" y="30"/>
                  <a:pt x="104" y="31"/>
                  <a:pt x="108" y="34"/>
                </a:cubicBezTo>
                <a:cubicBezTo>
                  <a:pt x="111" y="37"/>
                  <a:pt x="112" y="36"/>
                  <a:pt x="113" y="32"/>
                </a:cubicBezTo>
                <a:cubicBezTo>
                  <a:pt x="114" y="28"/>
                  <a:pt x="119" y="26"/>
                  <a:pt x="125" y="26"/>
                </a:cubicBezTo>
                <a:cubicBezTo>
                  <a:pt x="130" y="26"/>
                  <a:pt x="131" y="24"/>
                  <a:pt x="129" y="23"/>
                </a:cubicBezTo>
                <a:cubicBezTo>
                  <a:pt x="127" y="21"/>
                  <a:pt x="138" y="15"/>
                  <a:pt x="138" y="13"/>
                </a:cubicBezTo>
                <a:cubicBezTo>
                  <a:pt x="138" y="11"/>
                  <a:pt x="132" y="17"/>
                  <a:pt x="130" y="15"/>
                </a:cubicBezTo>
                <a:close/>
                <a:moveTo>
                  <a:pt x="87" y="47"/>
                </a:moveTo>
                <a:cubicBezTo>
                  <a:pt x="84" y="49"/>
                  <a:pt x="83" y="56"/>
                  <a:pt x="85" y="58"/>
                </a:cubicBezTo>
                <a:cubicBezTo>
                  <a:pt x="88" y="60"/>
                  <a:pt x="81" y="64"/>
                  <a:pt x="81" y="69"/>
                </a:cubicBezTo>
                <a:cubicBezTo>
                  <a:pt x="81" y="73"/>
                  <a:pt x="77" y="73"/>
                  <a:pt x="76" y="77"/>
                </a:cubicBezTo>
                <a:cubicBezTo>
                  <a:pt x="76" y="80"/>
                  <a:pt x="73" y="79"/>
                  <a:pt x="69" y="82"/>
                </a:cubicBezTo>
                <a:cubicBezTo>
                  <a:pt x="65" y="85"/>
                  <a:pt x="63" y="82"/>
                  <a:pt x="64" y="80"/>
                </a:cubicBezTo>
                <a:cubicBezTo>
                  <a:pt x="65" y="78"/>
                  <a:pt x="57" y="81"/>
                  <a:pt x="58" y="86"/>
                </a:cubicBezTo>
                <a:cubicBezTo>
                  <a:pt x="58" y="91"/>
                  <a:pt x="51" y="92"/>
                  <a:pt x="53" y="94"/>
                </a:cubicBezTo>
                <a:cubicBezTo>
                  <a:pt x="54" y="97"/>
                  <a:pt x="47" y="98"/>
                  <a:pt x="48" y="96"/>
                </a:cubicBezTo>
                <a:cubicBezTo>
                  <a:pt x="48" y="94"/>
                  <a:pt x="43" y="95"/>
                  <a:pt x="38" y="97"/>
                </a:cubicBezTo>
                <a:cubicBezTo>
                  <a:pt x="32" y="99"/>
                  <a:pt x="29" y="95"/>
                  <a:pt x="26" y="98"/>
                </a:cubicBezTo>
                <a:cubicBezTo>
                  <a:pt x="23" y="101"/>
                  <a:pt x="18" y="106"/>
                  <a:pt x="14" y="107"/>
                </a:cubicBezTo>
                <a:cubicBezTo>
                  <a:pt x="10" y="108"/>
                  <a:pt x="12" y="113"/>
                  <a:pt x="14" y="112"/>
                </a:cubicBezTo>
                <a:cubicBezTo>
                  <a:pt x="17" y="110"/>
                  <a:pt x="21" y="112"/>
                  <a:pt x="22" y="110"/>
                </a:cubicBezTo>
                <a:cubicBezTo>
                  <a:pt x="24" y="108"/>
                  <a:pt x="36" y="105"/>
                  <a:pt x="43" y="105"/>
                </a:cubicBezTo>
                <a:cubicBezTo>
                  <a:pt x="50" y="104"/>
                  <a:pt x="46" y="108"/>
                  <a:pt x="46" y="112"/>
                </a:cubicBezTo>
                <a:cubicBezTo>
                  <a:pt x="46" y="116"/>
                  <a:pt x="52" y="115"/>
                  <a:pt x="56" y="111"/>
                </a:cubicBezTo>
                <a:cubicBezTo>
                  <a:pt x="59" y="108"/>
                  <a:pt x="61" y="108"/>
                  <a:pt x="58" y="106"/>
                </a:cubicBezTo>
                <a:cubicBezTo>
                  <a:pt x="56" y="104"/>
                  <a:pt x="59" y="102"/>
                  <a:pt x="61" y="105"/>
                </a:cubicBezTo>
                <a:cubicBezTo>
                  <a:pt x="63" y="108"/>
                  <a:pt x="69" y="108"/>
                  <a:pt x="71" y="104"/>
                </a:cubicBezTo>
                <a:cubicBezTo>
                  <a:pt x="73" y="100"/>
                  <a:pt x="74" y="105"/>
                  <a:pt x="77" y="104"/>
                </a:cubicBezTo>
                <a:cubicBezTo>
                  <a:pt x="80" y="104"/>
                  <a:pt x="81" y="97"/>
                  <a:pt x="82" y="100"/>
                </a:cubicBezTo>
                <a:cubicBezTo>
                  <a:pt x="82" y="102"/>
                  <a:pt x="86" y="102"/>
                  <a:pt x="89" y="99"/>
                </a:cubicBezTo>
                <a:cubicBezTo>
                  <a:pt x="92" y="95"/>
                  <a:pt x="90" y="90"/>
                  <a:pt x="91" y="87"/>
                </a:cubicBezTo>
                <a:cubicBezTo>
                  <a:pt x="93" y="84"/>
                  <a:pt x="95" y="78"/>
                  <a:pt x="93" y="75"/>
                </a:cubicBezTo>
                <a:cubicBezTo>
                  <a:pt x="91" y="71"/>
                  <a:pt x="98" y="69"/>
                  <a:pt x="101" y="66"/>
                </a:cubicBezTo>
                <a:cubicBezTo>
                  <a:pt x="104" y="63"/>
                  <a:pt x="97" y="49"/>
                  <a:pt x="97" y="45"/>
                </a:cubicBezTo>
                <a:cubicBezTo>
                  <a:pt x="97" y="40"/>
                  <a:pt x="89" y="46"/>
                  <a:pt x="87" y="47"/>
                </a:cubicBezTo>
                <a:close/>
                <a:moveTo>
                  <a:pt x="34" y="109"/>
                </a:moveTo>
                <a:cubicBezTo>
                  <a:pt x="33" y="112"/>
                  <a:pt x="31" y="111"/>
                  <a:pt x="27" y="111"/>
                </a:cubicBezTo>
                <a:cubicBezTo>
                  <a:pt x="23" y="112"/>
                  <a:pt x="23" y="121"/>
                  <a:pt x="26" y="122"/>
                </a:cubicBezTo>
                <a:cubicBezTo>
                  <a:pt x="28" y="123"/>
                  <a:pt x="29" y="123"/>
                  <a:pt x="30" y="120"/>
                </a:cubicBezTo>
                <a:cubicBezTo>
                  <a:pt x="31" y="117"/>
                  <a:pt x="35" y="116"/>
                  <a:pt x="37" y="117"/>
                </a:cubicBezTo>
                <a:cubicBezTo>
                  <a:pt x="39" y="119"/>
                  <a:pt x="42" y="114"/>
                  <a:pt x="42" y="110"/>
                </a:cubicBezTo>
                <a:cubicBezTo>
                  <a:pt x="42" y="107"/>
                  <a:pt x="35" y="107"/>
                  <a:pt x="34" y="109"/>
                </a:cubicBezTo>
                <a:close/>
                <a:moveTo>
                  <a:pt x="18" y="119"/>
                </a:moveTo>
                <a:cubicBezTo>
                  <a:pt x="18" y="116"/>
                  <a:pt x="13" y="117"/>
                  <a:pt x="12" y="114"/>
                </a:cubicBezTo>
                <a:cubicBezTo>
                  <a:pt x="12" y="112"/>
                  <a:pt x="9" y="114"/>
                  <a:pt x="5" y="116"/>
                </a:cubicBezTo>
                <a:cubicBezTo>
                  <a:pt x="2" y="119"/>
                  <a:pt x="0" y="119"/>
                  <a:pt x="2" y="122"/>
                </a:cubicBezTo>
                <a:cubicBezTo>
                  <a:pt x="3" y="124"/>
                  <a:pt x="5" y="122"/>
                  <a:pt x="6" y="119"/>
                </a:cubicBezTo>
                <a:cubicBezTo>
                  <a:pt x="7" y="117"/>
                  <a:pt x="10" y="123"/>
                  <a:pt x="8" y="128"/>
                </a:cubicBezTo>
                <a:cubicBezTo>
                  <a:pt x="5" y="132"/>
                  <a:pt x="8" y="138"/>
                  <a:pt x="11" y="137"/>
                </a:cubicBezTo>
                <a:cubicBezTo>
                  <a:pt x="13" y="137"/>
                  <a:pt x="16" y="128"/>
                  <a:pt x="20" y="124"/>
                </a:cubicBezTo>
                <a:cubicBezTo>
                  <a:pt x="23" y="119"/>
                  <a:pt x="18" y="121"/>
                  <a:pt x="18" y="1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8221662" y="2425700"/>
            <a:ext cx="1997075" cy="1376362"/>
          </a:xfrm>
          <a:custGeom>
            <a:avLst/>
            <a:gdLst/>
            <a:ahLst/>
            <a:cxnLst/>
            <a:rect l="l" t="t" r="r" b="b"/>
            <a:pathLst>
              <a:path w="483" h="335" extrusionOk="0">
                <a:moveTo>
                  <a:pt x="480" y="60"/>
                </a:moveTo>
                <a:cubicBezTo>
                  <a:pt x="480" y="56"/>
                  <a:pt x="475" y="57"/>
                  <a:pt x="474" y="58"/>
                </a:cubicBezTo>
                <a:cubicBezTo>
                  <a:pt x="472" y="59"/>
                  <a:pt x="467" y="58"/>
                  <a:pt x="466" y="61"/>
                </a:cubicBezTo>
                <a:cubicBezTo>
                  <a:pt x="464" y="64"/>
                  <a:pt x="462" y="62"/>
                  <a:pt x="459" y="63"/>
                </a:cubicBezTo>
                <a:cubicBezTo>
                  <a:pt x="455" y="63"/>
                  <a:pt x="451" y="62"/>
                  <a:pt x="451" y="60"/>
                </a:cubicBezTo>
                <a:cubicBezTo>
                  <a:pt x="451" y="57"/>
                  <a:pt x="449" y="55"/>
                  <a:pt x="449" y="53"/>
                </a:cubicBezTo>
                <a:cubicBezTo>
                  <a:pt x="449" y="50"/>
                  <a:pt x="446" y="51"/>
                  <a:pt x="443" y="49"/>
                </a:cubicBezTo>
                <a:cubicBezTo>
                  <a:pt x="441" y="47"/>
                  <a:pt x="436" y="45"/>
                  <a:pt x="435" y="45"/>
                </a:cubicBezTo>
                <a:cubicBezTo>
                  <a:pt x="434" y="46"/>
                  <a:pt x="432" y="43"/>
                  <a:pt x="427" y="42"/>
                </a:cubicBezTo>
                <a:cubicBezTo>
                  <a:pt x="423" y="42"/>
                  <a:pt x="424" y="40"/>
                  <a:pt x="424" y="38"/>
                </a:cubicBezTo>
                <a:cubicBezTo>
                  <a:pt x="425" y="36"/>
                  <a:pt x="421" y="31"/>
                  <a:pt x="420" y="28"/>
                </a:cubicBezTo>
                <a:cubicBezTo>
                  <a:pt x="420" y="25"/>
                  <a:pt x="417" y="25"/>
                  <a:pt x="416" y="19"/>
                </a:cubicBezTo>
                <a:cubicBezTo>
                  <a:pt x="414" y="13"/>
                  <a:pt x="411" y="14"/>
                  <a:pt x="412" y="11"/>
                </a:cubicBezTo>
                <a:cubicBezTo>
                  <a:pt x="412" y="8"/>
                  <a:pt x="408" y="7"/>
                  <a:pt x="407" y="5"/>
                </a:cubicBezTo>
                <a:cubicBezTo>
                  <a:pt x="405" y="4"/>
                  <a:pt x="400" y="4"/>
                  <a:pt x="397" y="3"/>
                </a:cubicBezTo>
                <a:cubicBezTo>
                  <a:pt x="393" y="1"/>
                  <a:pt x="391" y="2"/>
                  <a:pt x="388" y="1"/>
                </a:cubicBezTo>
                <a:cubicBezTo>
                  <a:pt x="384" y="0"/>
                  <a:pt x="377" y="2"/>
                  <a:pt x="376" y="2"/>
                </a:cubicBezTo>
                <a:cubicBezTo>
                  <a:pt x="375" y="2"/>
                  <a:pt x="369" y="1"/>
                  <a:pt x="366" y="5"/>
                </a:cubicBezTo>
                <a:cubicBezTo>
                  <a:pt x="362" y="10"/>
                  <a:pt x="365" y="10"/>
                  <a:pt x="366" y="10"/>
                </a:cubicBezTo>
                <a:cubicBezTo>
                  <a:pt x="368" y="10"/>
                  <a:pt x="369" y="14"/>
                  <a:pt x="369" y="15"/>
                </a:cubicBezTo>
                <a:cubicBezTo>
                  <a:pt x="369" y="17"/>
                  <a:pt x="366" y="19"/>
                  <a:pt x="365" y="19"/>
                </a:cubicBezTo>
                <a:cubicBezTo>
                  <a:pt x="364" y="20"/>
                  <a:pt x="361" y="25"/>
                  <a:pt x="360" y="27"/>
                </a:cubicBezTo>
                <a:cubicBezTo>
                  <a:pt x="360" y="29"/>
                  <a:pt x="356" y="34"/>
                  <a:pt x="356" y="35"/>
                </a:cubicBezTo>
                <a:cubicBezTo>
                  <a:pt x="357" y="37"/>
                  <a:pt x="354" y="39"/>
                  <a:pt x="353" y="39"/>
                </a:cubicBezTo>
                <a:cubicBezTo>
                  <a:pt x="351" y="39"/>
                  <a:pt x="347" y="42"/>
                  <a:pt x="345" y="43"/>
                </a:cubicBezTo>
                <a:cubicBezTo>
                  <a:pt x="344" y="43"/>
                  <a:pt x="338" y="42"/>
                  <a:pt x="337" y="41"/>
                </a:cubicBezTo>
                <a:cubicBezTo>
                  <a:pt x="337" y="40"/>
                  <a:pt x="336" y="40"/>
                  <a:pt x="336" y="39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6"/>
                  <a:pt x="329" y="56"/>
                  <a:pt x="329" y="56"/>
                </a:cubicBezTo>
                <a:cubicBezTo>
                  <a:pt x="329" y="56"/>
                  <a:pt x="324" y="58"/>
                  <a:pt x="328" y="61"/>
                </a:cubicBezTo>
                <a:cubicBezTo>
                  <a:pt x="331" y="64"/>
                  <a:pt x="331" y="61"/>
                  <a:pt x="336" y="61"/>
                </a:cubicBezTo>
                <a:cubicBezTo>
                  <a:pt x="341" y="61"/>
                  <a:pt x="343" y="65"/>
                  <a:pt x="344" y="62"/>
                </a:cubicBezTo>
                <a:cubicBezTo>
                  <a:pt x="345" y="60"/>
                  <a:pt x="349" y="58"/>
                  <a:pt x="351" y="61"/>
                </a:cubicBezTo>
                <a:cubicBezTo>
                  <a:pt x="354" y="64"/>
                  <a:pt x="362" y="69"/>
                  <a:pt x="362" y="72"/>
                </a:cubicBezTo>
                <a:cubicBezTo>
                  <a:pt x="361" y="75"/>
                  <a:pt x="357" y="74"/>
                  <a:pt x="353" y="73"/>
                </a:cubicBezTo>
                <a:cubicBezTo>
                  <a:pt x="350" y="72"/>
                  <a:pt x="346" y="75"/>
                  <a:pt x="343" y="75"/>
                </a:cubicBezTo>
                <a:cubicBezTo>
                  <a:pt x="340" y="75"/>
                  <a:pt x="336" y="76"/>
                  <a:pt x="333" y="79"/>
                </a:cubicBezTo>
                <a:cubicBezTo>
                  <a:pt x="330" y="82"/>
                  <a:pt x="331" y="85"/>
                  <a:pt x="326" y="86"/>
                </a:cubicBezTo>
                <a:cubicBezTo>
                  <a:pt x="321" y="87"/>
                  <a:pt x="319" y="86"/>
                  <a:pt x="314" y="90"/>
                </a:cubicBezTo>
                <a:cubicBezTo>
                  <a:pt x="309" y="93"/>
                  <a:pt x="303" y="92"/>
                  <a:pt x="301" y="91"/>
                </a:cubicBezTo>
                <a:cubicBezTo>
                  <a:pt x="299" y="90"/>
                  <a:pt x="295" y="89"/>
                  <a:pt x="293" y="93"/>
                </a:cubicBezTo>
                <a:cubicBezTo>
                  <a:pt x="291" y="96"/>
                  <a:pt x="296" y="98"/>
                  <a:pt x="295" y="102"/>
                </a:cubicBezTo>
                <a:cubicBezTo>
                  <a:pt x="295" y="106"/>
                  <a:pt x="290" y="105"/>
                  <a:pt x="286" y="110"/>
                </a:cubicBezTo>
                <a:cubicBezTo>
                  <a:pt x="281" y="115"/>
                  <a:pt x="275" y="117"/>
                  <a:pt x="271" y="116"/>
                </a:cubicBezTo>
                <a:cubicBezTo>
                  <a:pt x="267" y="116"/>
                  <a:pt x="260" y="113"/>
                  <a:pt x="253" y="117"/>
                </a:cubicBezTo>
                <a:cubicBezTo>
                  <a:pt x="246" y="120"/>
                  <a:pt x="242" y="124"/>
                  <a:pt x="239" y="124"/>
                </a:cubicBezTo>
                <a:cubicBezTo>
                  <a:pt x="236" y="123"/>
                  <a:pt x="236" y="120"/>
                  <a:pt x="233" y="121"/>
                </a:cubicBezTo>
                <a:cubicBezTo>
                  <a:pt x="229" y="121"/>
                  <a:pt x="227" y="120"/>
                  <a:pt x="224" y="119"/>
                </a:cubicBezTo>
                <a:cubicBezTo>
                  <a:pt x="222" y="117"/>
                  <a:pt x="220" y="120"/>
                  <a:pt x="216" y="117"/>
                </a:cubicBezTo>
                <a:cubicBezTo>
                  <a:pt x="212" y="113"/>
                  <a:pt x="204" y="114"/>
                  <a:pt x="201" y="113"/>
                </a:cubicBezTo>
                <a:cubicBezTo>
                  <a:pt x="198" y="113"/>
                  <a:pt x="186" y="113"/>
                  <a:pt x="182" y="113"/>
                </a:cubicBezTo>
                <a:cubicBezTo>
                  <a:pt x="178" y="112"/>
                  <a:pt x="172" y="114"/>
                  <a:pt x="172" y="112"/>
                </a:cubicBezTo>
                <a:cubicBezTo>
                  <a:pt x="171" y="110"/>
                  <a:pt x="168" y="108"/>
                  <a:pt x="167" y="104"/>
                </a:cubicBezTo>
                <a:cubicBezTo>
                  <a:pt x="166" y="99"/>
                  <a:pt x="163" y="97"/>
                  <a:pt x="161" y="97"/>
                </a:cubicBezTo>
                <a:cubicBezTo>
                  <a:pt x="158" y="96"/>
                  <a:pt x="158" y="94"/>
                  <a:pt x="156" y="93"/>
                </a:cubicBezTo>
                <a:cubicBezTo>
                  <a:pt x="154" y="93"/>
                  <a:pt x="153" y="90"/>
                  <a:pt x="150" y="90"/>
                </a:cubicBezTo>
                <a:cubicBezTo>
                  <a:pt x="146" y="90"/>
                  <a:pt x="133" y="88"/>
                  <a:pt x="131" y="85"/>
                </a:cubicBezTo>
                <a:cubicBezTo>
                  <a:pt x="130" y="82"/>
                  <a:pt x="133" y="82"/>
                  <a:pt x="133" y="79"/>
                </a:cubicBezTo>
                <a:cubicBezTo>
                  <a:pt x="133" y="76"/>
                  <a:pt x="135" y="72"/>
                  <a:pt x="134" y="71"/>
                </a:cubicBezTo>
                <a:cubicBezTo>
                  <a:pt x="132" y="69"/>
                  <a:pt x="130" y="67"/>
                  <a:pt x="129" y="64"/>
                </a:cubicBezTo>
                <a:cubicBezTo>
                  <a:pt x="129" y="62"/>
                  <a:pt x="125" y="59"/>
                  <a:pt x="123" y="59"/>
                </a:cubicBezTo>
                <a:cubicBezTo>
                  <a:pt x="120" y="59"/>
                  <a:pt x="118" y="57"/>
                  <a:pt x="115" y="55"/>
                </a:cubicBezTo>
                <a:cubicBezTo>
                  <a:pt x="113" y="53"/>
                  <a:pt x="111" y="53"/>
                  <a:pt x="110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8" y="46"/>
                  <a:pt x="107" y="46"/>
                  <a:pt x="106" y="46"/>
                </a:cubicBezTo>
                <a:cubicBezTo>
                  <a:pt x="106" y="46"/>
                  <a:pt x="105" y="46"/>
                  <a:pt x="104" y="45"/>
                </a:cubicBezTo>
                <a:cubicBezTo>
                  <a:pt x="103" y="47"/>
                  <a:pt x="101" y="48"/>
                  <a:pt x="101" y="50"/>
                </a:cubicBezTo>
                <a:cubicBezTo>
                  <a:pt x="101" y="52"/>
                  <a:pt x="100" y="54"/>
                  <a:pt x="98" y="54"/>
                </a:cubicBezTo>
                <a:cubicBezTo>
                  <a:pt x="95" y="54"/>
                  <a:pt x="93" y="56"/>
                  <a:pt x="93" y="60"/>
                </a:cubicBezTo>
                <a:cubicBezTo>
                  <a:pt x="92" y="65"/>
                  <a:pt x="95" y="65"/>
                  <a:pt x="94" y="67"/>
                </a:cubicBezTo>
                <a:cubicBezTo>
                  <a:pt x="93" y="69"/>
                  <a:pt x="88" y="71"/>
                  <a:pt x="86" y="70"/>
                </a:cubicBezTo>
                <a:cubicBezTo>
                  <a:pt x="85" y="69"/>
                  <a:pt x="81" y="69"/>
                  <a:pt x="79" y="69"/>
                </a:cubicBezTo>
                <a:cubicBezTo>
                  <a:pt x="76" y="69"/>
                  <a:pt x="74" y="65"/>
                  <a:pt x="73" y="69"/>
                </a:cubicBezTo>
                <a:cubicBezTo>
                  <a:pt x="73" y="73"/>
                  <a:pt x="67" y="83"/>
                  <a:pt x="68" y="85"/>
                </a:cubicBezTo>
                <a:cubicBezTo>
                  <a:pt x="70" y="86"/>
                  <a:pt x="71" y="88"/>
                  <a:pt x="68" y="88"/>
                </a:cubicBezTo>
                <a:cubicBezTo>
                  <a:pt x="66" y="88"/>
                  <a:pt x="64" y="88"/>
                  <a:pt x="63" y="87"/>
                </a:cubicBezTo>
                <a:cubicBezTo>
                  <a:pt x="61" y="86"/>
                  <a:pt x="58" y="88"/>
                  <a:pt x="55" y="88"/>
                </a:cubicBezTo>
                <a:cubicBezTo>
                  <a:pt x="54" y="88"/>
                  <a:pt x="49" y="91"/>
                  <a:pt x="50" y="91"/>
                </a:cubicBezTo>
                <a:cubicBezTo>
                  <a:pt x="52" y="92"/>
                  <a:pt x="52" y="97"/>
                  <a:pt x="52" y="98"/>
                </a:cubicBezTo>
                <a:cubicBezTo>
                  <a:pt x="52" y="100"/>
                  <a:pt x="56" y="106"/>
                  <a:pt x="55" y="107"/>
                </a:cubicBezTo>
                <a:cubicBezTo>
                  <a:pt x="55" y="109"/>
                  <a:pt x="51" y="111"/>
                  <a:pt x="51" y="113"/>
                </a:cubicBezTo>
                <a:cubicBezTo>
                  <a:pt x="51" y="116"/>
                  <a:pt x="52" y="118"/>
                  <a:pt x="51" y="118"/>
                </a:cubicBezTo>
                <a:cubicBezTo>
                  <a:pt x="49" y="119"/>
                  <a:pt x="45" y="121"/>
                  <a:pt x="43" y="122"/>
                </a:cubicBezTo>
                <a:cubicBezTo>
                  <a:pt x="42" y="123"/>
                  <a:pt x="38" y="123"/>
                  <a:pt x="37" y="126"/>
                </a:cubicBezTo>
                <a:cubicBezTo>
                  <a:pt x="36" y="128"/>
                  <a:pt x="35" y="130"/>
                  <a:pt x="31" y="129"/>
                </a:cubicBezTo>
                <a:cubicBezTo>
                  <a:pt x="28" y="129"/>
                  <a:pt x="26" y="128"/>
                  <a:pt x="24" y="131"/>
                </a:cubicBezTo>
                <a:cubicBezTo>
                  <a:pt x="21" y="134"/>
                  <a:pt x="20" y="133"/>
                  <a:pt x="19" y="134"/>
                </a:cubicBezTo>
                <a:cubicBezTo>
                  <a:pt x="17" y="136"/>
                  <a:pt x="15" y="133"/>
                  <a:pt x="14" y="133"/>
                </a:cubicBezTo>
                <a:cubicBezTo>
                  <a:pt x="12" y="132"/>
                  <a:pt x="10" y="134"/>
                  <a:pt x="9" y="134"/>
                </a:cubicBezTo>
                <a:cubicBezTo>
                  <a:pt x="7" y="134"/>
                  <a:pt x="6" y="137"/>
                  <a:pt x="4" y="137"/>
                </a:cubicBezTo>
                <a:cubicBezTo>
                  <a:pt x="3" y="138"/>
                  <a:pt x="1" y="137"/>
                  <a:pt x="1" y="139"/>
                </a:cubicBezTo>
                <a:cubicBezTo>
                  <a:pt x="1" y="141"/>
                  <a:pt x="1" y="142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1" y="150"/>
                  <a:pt x="1" y="150"/>
                  <a:pt x="1" y="150"/>
                </a:cubicBezTo>
                <a:cubicBezTo>
                  <a:pt x="1" y="150"/>
                  <a:pt x="8" y="153"/>
                  <a:pt x="9" y="155"/>
                </a:cubicBezTo>
                <a:cubicBezTo>
                  <a:pt x="9" y="158"/>
                  <a:pt x="10" y="166"/>
                  <a:pt x="10" y="166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13" y="169"/>
                  <a:pt x="17" y="171"/>
                  <a:pt x="17" y="172"/>
                </a:cubicBezTo>
                <a:cubicBezTo>
                  <a:pt x="17" y="173"/>
                  <a:pt x="18" y="177"/>
                  <a:pt x="22" y="178"/>
                </a:cubicBezTo>
                <a:cubicBezTo>
                  <a:pt x="24" y="179"/>
                  <a:pt x="26" y="181"/>
                  <a:pt x="28" y="182"/>
                </a:cubicBezTo>
                <a:cubicBezTo>
                  <a:pt x="28" y="181"/>
                  <a:pt x="28" y="181"/>
                  <a:pt x="28" y="181"/>
                </a:cubicBezTo>
                <a:cubicBezTo>
                  <a:pt x="31" y="181"/>
                  <a:pt x="31" y="181"/>
                  <a:pt x="31" y="181"/>
                </a:cubicBezTo>
                <a:cubicBezTo>
                  <a:pt x="31" y="181"/>
                  <a:pt x="32" y="181"/>
                  <a:pt x="33" y="182"/>
                </a:cubicBezTo>
                <a:cubicBezTo>
                  <a:pt x="34" y="180"/>
                  <a:pt x="39" y="177"/>
                  <a:pt x="42" y="177"/>
                </a:cubicBezTo>
                <a:cubicBezTo>
                  <a:pt x="45" y="177"/>
                  <a:pt x="52" y="183"/>
                  <a:pt x="52" y="185"/>
                </a:cubicBezTo>
                <a:cubicBezTo>
                  <a:pt x="51" y="187"/>
                  <a:pt x="46" y="194"/>
                  <a:pt x="43" y="194"/>
                </a:cubicBezTo>
                <a:cubicBezTo>
                  <a:pt x="43" y="194"/>
                  <a:pt x="41" y="194"/>
                  <a:pt x="40" y="195"/>
                </a:cubicBezTo>
                <a:cubicBezTo>
                  <a:pt x="40" y="196"/>
                  <a:pt x="40" y="197"/>
                  <a:pt x="40" y="197"/>
                </a:cubicBezTo>
                <a:cubicBezTo>
                  <a:pt x="40" y="199"/>
                  <a:pt x="42" y="202"/>
                  <a:pt x="44" y="204"/>
                </a:cubicBezTo>
                <a:cubicBezTo>
                  <a:pt x="46" y="207"/>
                  <a:pt x="41" y="209"/>
                  <a:pt x="39" y="207"/>
                </a:cubicBezTo>
                <a:cubicBezTo>
                  <a:pt x="37" y="205"/>
                  <a:pt x="36" y="209"/>
                  <a:pt x="37" y="211"/>
                </a:cubicBezTo>
                <a:cubicBezTo>
                  <a:pt x="39" y="212"/>
                  <a:pt x="38" y="217"/>
                  <a:pt x="40" y="217"/>
                </a:cubicBezTo>
                <a:cubicBezTo>
                  <a:pt x="42" y="217"/>
                  <a:pt x="44" y="222"/>
                  <a:pt x="47" y="222"/>
                </a:cubicBezTo>
                <a:cubicBezTo>
                  <a:pt x="49" y="222"/>
                  <a:pt x="52" y="226"/>
                  <a:pt x="52" y="226"/>
                </a:cubicBezTo>
                <a:cubicBezTo>
                  <a:pt x="52" y="226"/>
                  <a:pt x="55" y="228"/>
                  <a:pt x="55" y="229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8" y="230"/>
                  <a:pt x="60" y="230"/>
                  <a:pt x="60" y="228"/>
                </a:cubicBezTo>
                <a:cubicBezTo>
                  <a:pt x="60" y="227"/>
                  <a:pt x="64" y="227"/>
                  <a:pt x="66" y="230"/>
                </a:cubicBezTo>
                <a:cubicBezTo>
                  <a:pt x="69" y="232"/>
                  <a:pt x="79" y="239"/>
                  <a:pt x="83" y="242"/>
                </a:cubicBezTo>
                <a:cubicBezTo>
                  <a:pt x="86" y="245"/>
                  <a:pt x="95" y="248"/>
                  <a:pt x="98" y="248"/>
                </a:cubicBezTo>
                <a:cubicBezTo>
                  <a:pt x="101" y="248"/>
                  <a:pt x="104" y="250"/>
                  <a:pt x="109" y="250"/>
                </a:cubicBezTo>
                <a:cubicBezTo>
                  <a:pt x="109" y="250"/>
                  <a:pt x="110" y="250"/>
                  <a:pt x="111" y="250"/>
                </a:cubicBezTo>
                <a:cubicBezTo>
                  <a:pt x="111" y="249"/>
                  <a:pt x="112" y="249"/>
                  <a:pt x="113" y="248"/>
                </a:cubicBezTo>
                <a:cubicBezTo>
                  <a:pt x="115" y="246"/>
                  <a:pt x="116" y="249"/>
                  <a:pt x="116" y="252"/>
                </a:cubicBezTo>
                <a:cubicBezTo>
                  <a:pt x="115" y="253"/>
                  <a:pt x="116" y="255"/>
                  <a:pt x="116" y="256"/>
                </a:cubicBezTo>
                <a:cubicBezTo>
                  <a:pt x="117" y="255"/>
                  <a:pt x="118" y="253"/>
                  <a:pt x="118" y="252"/>
                </a:cubicBezTo>
                <a:cubicBezTo>
                  <a:pt x="120" y="248"/>
                  <a:pt x="122" y="248"/>
                  <a:pt x="124" y="247"/>
                </a:cubicBezTo>
                <a:cubicBezTo>
                  <a:pt x="125" y="246"/>
                  <a:pt x="127" y="246"/>
                  <a:pt x="130" y="248"/>
                </a:cubicBezTo>
                <a:cubicBezTo>
                  <a:pt x="134" y="250"/>
                  <a:pt x="135" y="246"/>
                  <a:pt x="140" y="251"/>
                </a:cubicBezTo>
                <a:cubicBezTo>
                  <a:pt x="141" y="250"/>
                  <a:pt x="142" y="250"/>
                  <a:pt x="142" y="250"/>
                </a:cubicBezTo>
                <a:cubicBezTo>
                  <a:pt x="143" y="250"/>
                  <a:pt x="145" y="248"/>
                  <a:pt x="146" y="246"/>
                </a:cubicBezTo>
                <a:cubicBezTo>
                  <a:pt x="148" y="245"/>
                  <a:pt x="148" y="243"/>
                  <a:pt x="149" y="243"/>
                </a:cubicBezTo>
                <a:cubicBezTo>
                  <a:pt x="151" y="243"/>
                  <a:pt x="152" y="241"/>
                  <a:pt x="156" y="239"/>
                </a:cubicBezTo>
                <a:cubicBezTo>
                  <a:pt x="161" y="236"/>
                  <a:pt x="164" y="240"/>
                  <a:pt x="166" y="238"/>
                </a:cubicBezTo>
                <a:cubicBezTo>
                  <a:pt x="168" y="237"/>
                  <a:pt x="170" y="236"/>
                  <a:pt x="170" y="238"/>
                </a:cubicBezTo>
                <a:cubicBezTo>
                  <a:pt x="170" y="239"/>
                  <a:pt x="173" y="241"/>
                  <a:pt x="173" y="243"/>
                </a:cubicBezTo>
                <a:cubicBezTo>
                  <a:pt x="174" y="245"/>
                  <a:pt x="177" y="246"/>
                  <a:pt x="178" y="246"/>
                </a:cubicBezTo>
                <a:cubicBezTo>
                  <a:pt x="178" y="245"/>
                  <a:pt x="179" y="245"/>
                  <a:pt x="179" y="245"/>
                </a:cubicBezTo>
                <a:cubicBezTo>
                  <a:pt x="181" y="243"/>
                  <a:pt x="185" y="245"/>
                  <a:pt x="185" y="247"/>
                </a:cubicBezTo>
                <a:cubicBezTo>
                  <a:pt x="185" y="249"/>
                  <a:pt x="185" y="252"/>
                  <a:pt x="186" y="252"/>
                </a:cubicBezTo>
                <a:cubicBezTo>
                  <a:pt x="188" y="252"/>
                  <a:pt x="190" y="252"/>
                  <a:pt x="190" y="256"/>
                </a:cubicBezTo>
                <a:cubicBezTo>
                  <a:pt x="190" y="259"/>
                  <a:pt x="191" y="264"/>
                  <a:pt x="188" y="267"/>
                </a:cubicBezTo>
                <a:cubicBezTo>
                  <a:pt x="184" y="271"/>
                  <a:pt x="180" y="277"/>
                  <a:pt x="181" y="279"/>
                </a:cubicBezTo>
                <a:cubicBezTo>
                  <a:pt x="182" y="280"/>
                  <a:pt x="180" y="284"/>
                  <a:pt x="182" y="282"/>
                </a:cubicBezTo>
                <a:cubicBezTo>
                  <a:pt x="185" y="281"/>
                  <a:pt x="191" y="282"/>
                  <a:pt x="190" y="284"/>
                </a:cubicBezTo>
                <a:cubicBezTo>
                  <a:pt x="189" y="285"/>
                  <a:pt x="190" y="290"/>
                  <a:pt x="192" y="290"/>
                </a:cubicBezTo>
                <a:cubicBezTo>
                  <a:pt x="195" y="291"/>
                  <a:pt x="196" y="292"/>
                  <a:pt x="195" y="294"/>
                </a:cubicBezTo>
                <a:cubicBezTo>
                  <a:pt x="195" y="296"/>
                  <a:pt x="193" y="299"/>
                  <a:pt x="195" y="299"/>
                </a:cubicBezTo>
                <a:cubicBezTo>
                  <a:pt x="197" y="299"/>
                  <a:pt x="200" y="299"/>
                  <a:pt x="200" y="302"/>
                </a:cubicBezTo>
                <a:cubicBezTo>
                  <a:pt x="199" y="304"/>
                  <a:pt x="201" y="306"/>
                  <a:pt x="205" y="304"/>
                </a:cubicBezTo>
                <a:cubicBezTo>
                  <a:pt x="207" y="303"/>
                  <a:pt x="208" y="303"/>
                  <a:pt x="208" y="303"/>
                </a:cubicBezTo>
                <a:cubicBezTo>
                  <a:pt x="210" y="303"/>
                  <a:pt x="210" y="307"/>
                  <a:pt x="212" y="307"/>
                </a:cubicBezTo>
                <a:cubicBezTo>
                  <a:pt x="215" y="308"/>
                  <a:pt x="214" y="302"/>
                  <a:pt x="213" y="301"/>
                </a:cubicBezTo>
                <a:cubicBezTo>
                  <a:pt x="212" y="300"/>
                  <a:pt x="213" y="296"/>
                  <a:pt x="214" y="297"/>
                </a:cubicBezTo>
                <a:cubicBezTo>
                  <a:pt x="215" y="298"/>
                  <a:pt x="218" y="297"/>
                  <a:pt x="219" y="295"/>
                </a:cubicBezTo>
                <a:cubicBezTo>
                  <a:pt x="221" y="293"/>
                  <a:pt x="224" y="296"/>
                  <a:pt x="225" y="294"/>
                </a:cubicBezTo>
                <a:cubicBezTo>
                  <a:pt x="227" y="292"/>
                  <a:pt x="229" y="296"/>
                  <a:pt x="232" y="294"/>
                </a:cubicBezTo>
                <a:cubicBezTo>
                  <a:pt x="235" y="293"/>
                  <a:pt x="236" y="296"/>
                  <a:pt x="238" y="293"/>
                </a:cubicBezTo>
                <a:cubicBezTo>
                  <a:pt x="239" y="291"/>
                  <a:pt x="243" y="288"/>
                  <a:pt x="244" y="289"/>
                </a:cubicBezTo>
                <a:cubicBezTo>
                  <a:pt x="245" y="290"/>
                  <a:pt x="246" y="292"/>
                  <a:pt x="251" y="293"/>
                </a:cubicBezTo>
                <a:cubicBezTo>
                  <a:pt x="256" y="293"/>
                  <a:pt x="253" y="296"/>
                  <a:pt x="253" y="297"/>
                </a:cubicBezTo>
                <a:cubicBezTo>
                  <a:pt x="253" y="299"/>
                  <a:pt x="259" y="303"/>
                  <a:pt x="261" y="303"/>
                </a:cubicBezTo>
                <a:cubicBezTo>
                  <a:pt x="261" y="304"/>
                  <a:pt x="262" y="304"/>
                  <a:pt x="263" y="305"/>
                </a:cubicBezTo>
                <a:cubicBezTo>
                  <a:pt x="264" y="304"/>
                  <a:pt x="267" y="305"/>
                  <a:pt x="267" y="303"/>
                </a:cubicBezTo>
                <a:cubicBezTo>
                  <a:pt x="268" y="301"/>
                  <a:pt x="271" y="302"/>
                  <a:pt x="272" y="304"/>
                </a:cubicBezTo>
                <a:cubicBezTo>
                  <a:pt x="273" y="305"/>
                  <a:pt x="274" y="306"/>
                  <a:pt x="276" y="304"/>
                </a:cubicBezTo>
                <a:cubicBezTo>
                  <a:pt x="279" y="302"/>
                  <a:pt x="280" y="306"/>
                  <a:pt x="279" y="307"/>
                </a:cubicBezTo>
                <a:cubicBezTo>
                  <a:pt x="277" y="308"/>
                  <a:pt x="278" y="312"/>
                  <a:pt x="280" y="314"/>
                </a:cubicBezTo>
                <a:cubicBezTo>
                  <a:pt x="283" y="316"/>
                  <a:pt x="283" y="313"/>
                  <a:pt x="283" y="311"/>
                </a:cubicBezTo>
                <a:cubicBezTo>
                  <a:pt x="282" y="308"/>
                  <a:pt x="286" y="306"/>
                  <a:pt x="294" y="304"/>
                </a:cubicBezTo>
                <a:cubicBezTo>
                  <a:pt x="301" y="301"/>
                  <a:pt x="309" y="296"/>
                  <a:pt x="310" y="295"/>
                </a:cubicBezTo>
                <a:cubicBezTo>
                  <a:pt x="310" y="293"/>
                  <a:pt x="315" y="297"/>
                  <a:pt x="317" y="295"/>
                </a:cubicBezTo>
                <a:cubicBezTo>
                  <a:pt x="320" y="293"/>
                  <a:pt x="329" y="293"/>
                  <a:pt x="331" y="293"/>
                </a:cubicBezTo>
                <a:cubicBezTo>
                  <a:pt x="334" y="293"/>
                  <a:pt x="334" y="290"/>
                  <a:pt x="336" y="288"/>
                </a:cubicBezTo>
                <a:cubicBezTo>
                  <a:pt x="339" y="286"/>
                  <a:pt x="338" y="285"/>
                  <a:pt x="341" y="285"/>
                </a:cubicBezTo>
                <a:cubicBezTo>
                  <a:pt x="344" y="284"/>
                  <a:pt x="345" y="281"/>
                  <a:pt x="345" y="280"/>
                </a:cubicBezTo>
                <a:cubicBezTo>
                  <a:pt x="345" y="278"/>
                  <a:pt x="351" y="278"/>
                  <a:pt x="351" y="276"/>
                </a:cubicBezTo>
                <a:cubicBezTo>
                  <a:pt x="351" y="275"/>
                  <a:pt x="355" y="274"/>
                  <a:pt x="355" y="272"/>
                </a:cubicBezTo>
                <a:cubicBezTo>
                  <a:pt x="355" y="271"/>
                  <a:pt x="357" y="271"/>
                  <a:pt x="358" y="269"/>
                </a:cubicBezTo>
                <a:cubicBezTo>
                  <a:pt x="359" y="268"/>
                  <a:pt x="358" y="264"/>
                  <a:pt x="359" y="263"/>
                </a:cubicBezTo>
                <a:cubicBezTo>
                  <a:pt x="361" y="263"/>
                  <a:pt x="359" y="260"/>
                  <a:pt x="358" y="259"/>
                </a:cubicBezTo>
                <a:cubicBezTo>
                  <a:pt x="358" y="258"/>
                  <a:pt x="362" y="258"/>
                  <a:pt x="364" y="257"/>
                </a:cubicBezTo>
                <a:cubicBezTo>
                  <a:pt x="366" y="255"/>
                  <a:pt x="367" y="253"/>
                  <a:pt x="368" y="251"/>
                </a:cubicBezTo>
                <a:cubicBezTo>
                  <a:pt x="368" y="249"/>
                  <a:pt x="371" y="247"/>
                  <a:pt x="373" y="246"/>
                </a:cubicBezTo>
                <a:cubicBezTo>
                  <a:pt x="374" y="246"/>
                  <a:pt x="375" y="242"/>
                  <a:pt x="375" y="240"/>
                </a:cubicBezTo>
                <a:cubicBezTo>
                  <a:pt x="374" y="237"/>
                  <a:pt x="377" y="238"/>
                  <a:pt x="376" y="237"/>
                </a:cubicBezTo>
                <a:cubicBezTo>
                  <a:pt x="374" y="236"/>
                  <a:pt x="376" y="233"/>
                  <a:pt x="379" y="232"/>
                </a:cubicBezTo>
                <a:cubicBezTo>
                  <a:pt x="382" y="231"/>
                  <a:pt x="378" y="230"/>
                  <a:pt x="376" y="231"/>
                </a:cubicBezTo>
                <a:cubicBezTo>
                  <a:pt x="374" y="232"/>
                  <a:pt x="373" y="227"/>
                  <a:pt x="371" y="229"/>
                </a:cubicBezTo>
                <a:cubicBezTo>
                  <a:pt x="370" y="231"/>
                  <a:pt x="366" y="228"/>
                  <a:pt x="369" y="227"/>
                </a:cubicBezTo>
                <a:cubicBezTo>
                  <a:pt x="371" y="227"/>
                  <a:pt x="375" y="224"/>
                  <a:pt x="377" y="223"/>
                </a:cubicBezTo>
                <a:cubicBezTo>
                  <a:pt x="379" y="223"/>
                  <a:pt x="374" y="219"/>
                  <a:pt x="372" y="219"/>
                </a:cubicBezTo>
                <a:cubicBezTo>
                  <a:pt x="370" y="219"/>
                  <a:pt x="367" y="214"/>
                  <a:pt x="365" y="214"/>
                </a:cubicBezTo>
                <a:cubicBezTo>
                  <a:pt x="363" y="214"/>
                  <a:pt x="367" y="212"/>
                  <a:pt x="369" y="213"/>
                </a:cubicBezTo>
                <a:cubicBezTo>
                  <a:pt x="372" y="215"/>
                  <a:pt x="375" y="216"/>
                  <a:pt x="377" y="215"/>
                </a:cubicBezTo>
                <a:cubicBezTo>
                  <a:pt x="378" y="214"/>
                  <a:pt x="372" y="209"/>
                  <a:pt x="370" y="207"/>
                </a:cubicBezTo>
                <a:cubicBezTo>
                  <a:pt x="368" y="206"/>
                  <a:pt x="370" y="203"/>
                  <a:pt x="368" y="202"/>
                </a:cubicBezTo>
                <a:cubicBezTo>
                  <a:pt x="367" y="201"/>
                  <a:pt x="364" y="195"/>
                  <a:pt x="363" y="193"/>
                </a:cubicBezTo>
                <a:cubicBezTo>
                  <a:pt x="362" y="190"/>
                  <a:pt x="357" y="189"/>
                  <a:pt x="356" y="188"/>
                </a:cubicBezTo>
                <a:cubicBezTo>
                  <a:pt x="355" y="186"/>
                  <a:pt x="356" y="182"/>
                  <a:pt x="360" y="180"/>
                </a:cubicBezTo>
                <a:cubicBezTo>
                  <a:pt x="364" y="179"/>
                  <a:pt x="362" y="176"/>
                  <a:pt x="364" y="176"/>
                </a:cubicBezTo>
                <a:cubicBezTo>
                  <a:pt x="365" y="176"/>
                  <a:pt x="367" y="176"/>
                  <a:pt x="368" y="173"/>
                </a:cubicBezTo>
                <a:cubicBezTo>
                  <a:pt x="369" y="170"/>
                  <a:pt x="372" y="172"/>
                  <a:pt x="373" y="170"/>
                </a:cubicBezTo>
                <a:cubicBezTo>
                  <a:pt x="374" y="169"/>
                  <a:pt x="380" y="169"/>
                  <a:pt x="382" y="168"/>
                </a:cubicBezTo>
                <a:cubicBezTo>
                  <a:pt x="384" y="166"/>
                  <a:pt x="380" y="162"/>
                  <a:pt x="378" y="162"/>
                </a:cubicBezTo>
                <a:cubicBezTo>
                  <a:pt x="375" y="163"/>
                  <a:pt x="372" y="162"/>
                  <a:pt x="370" y="159"/>
                </a:cubicBezTo>
                <a:cubicBezTo>
                  <a:pt x="368" y="156"/>
                  <a:pt x="363" y="164"/>
                  <a:pt x="359" y="166"/>
                </a:cubicBezTo>
                <a:cubicBezTo>
                  <a:pt x="355" y="168"/>
                  <a:pt x="353" y="163"/>
                  <a:pt x="354" y="160"/>
                </a:cubicBezTo>
                <a:cubicBezTo>
                  <a:pt x="355" y="157"/>
                  <a:pt x="351" y="157"/>
                  <a:pt x="346" y="157"/>
                </a:cubicBezTo>
                <a:cubicBezTo>
                  <a:pt x="340" y="157"/>
                  <a:pt x="342" y="147"/>
                  <a:pt x="346" y="147"/>
                </a:cubicBezTo>
                <a:cubicBezTo>
                  <a:pt x="349" y="147"/>
                  <a:pt x="354" y="150"/>
                  <a:pt x="356" y="144"/>
                </a:cubicBezTo>
                <a:cubicBezTo>
                  <a:pt x="358" y="138"/>
                  <a:pt x="360" y="143"/>
                  <a:pt x="365" y="137"/>
                </a:cubicBezTo>
                <a:cubicBezTo>
                  <a:pt x="369" y="132"/>
                  <a:pt x="375" y="129"/>
                  <a:pt x="379" y="132"/>
                </a:cubicBezTo>
                <a:cubicBezTo>
                  <a:pt x="383" y="135"/>
                  <a:pt x="374" y="140"/>
                  <a:pt x="373" y="143"/>
                </a:cubicBezTo>
                <a:cubicBezTo>
                  <a:pt x="372" y="146"/>
                  <a:pt x="374" y="147"/>
                  <a:pt x="372" y="149"/>
                </a:cubicBezTo>
                <a:cubicBezTo>
                  <a:pt x="370" y="152"/>
                  <a:pt x="373" y="152"/>
                  <a:pt x="378" y="149"/>
                </a:cubicBezTo>
                <a:cubicBezTo>
                  <a:pt x="382" y="146"/>
                  <a:pt x="388" y="143"/>
                  <a:pt x="392" y="141"/>
                </a:cubicBezTo>
                <a:cubicBezTo>
                  <a:pt x="394" y="140"/>
                  <a:pt x="395" y="140"/>
                  <a:pt x="396" y="140"/>
                </a:cubicBezTo>
                <a:cubicBezTo>
                  <a:pt x="397" y="139"/>
                  <a:pt x="398" y="137"/>
                  <a:pt x="399" y="137"/>
                </a:cubicBezTo>
                <a:cubicBezTo>
                  <a:pt x="402" y="135"/>
                  <a:pt x="412" y="131"/>
                  <a:pt x="414" y="128"/>
                </a:cubicBezTo>
                <a:cubicBezTo>
                  <a:pt x="415" y="126"/>
                  <a:pt x="417" y="123"/>
                  <a:pt x="419" y="123"/>
                </a:cubicBezTo>
                <a:cubicBezTo>
                  <a:pt x="421" y="123"/>
                  <a:pt x="421" y="125"/>
                  <a:pt x="424" y="125"/>
                </a:cubicBezTo>
                <a:cubicBezTo>
                  <a:pt x="427" y="125"/>
                  <a:pt x="431" y="126"/>
                  <a:pt x="429" y="123"/>
                </a:cubicBezTo>
                <a:cubicBezTo>
                  <a:pt x="428" y="121"/>
                  <a:pt x="429" y="121"/>
                  <a:pt x="432" y="120"/>
                </a:cubicBezTo>
                <a:cubicBezTo>
                  <a:pt x="436" y="120"/>
                  <a:pt x="435" y="116"/>
                  <a:pt x="438" y="116"/>
                </a:cubicBezTo>
                <a:cubicBezTo>
                  <a:pt x="441" y="116"/>
                  <a:pt x="440" y="110"/>
                  <a:pt x="443" y="110"/>
                </a:cubicBezTo>
                <a:cubicBezTo>
                  <a:pt x="445" y="110"/>
                  <a:pt x="446" y="113"/>
                  <a:pt x="449" y="112"/>
                </a:cubicBezTo>
                <a:cubicBezTo>
                  <a:pt x="450" y="112"/>
                  <a:pt x="451" y="112"/>
                  <a:pt x="452" y="113"/>
                </a:cubicBezTo>
                <a:cubicBezTo>
                  <a:pt x="452" y="112"/>
                  <a:pt x="453" y="112"/>
                  <a:pt x="453" y="111"/>
                </a:cubicBezTo>
                <a:cubicBezTo>
                  <a:pt x="453" y="108"/>
                  <a:pt x="454" y="105"/>
                  <a:pt x="453" y="104"/>
                </a:cubicBezTo>
                <a:cubicBezTo>
                  <a:pt x="452" y="101"/>
                  <a:pt x="453" y="99"/>
                  <a:pt x="452" y="97"/>
                </a:cubicBezTo>
                <a:cubicBezTo>
                  <a:pt x="452" y="95"/>
                  <a:pt x="452" y="91"/>
                  <a:pt x="454" y="91"/>
                </a:cubicBezTo>
                <a:cubicBezTo>
                  <a:pt x="456" y="91"/>
                  <a:pt x="458" y="86"/>
                  <a:pt x="460" y="88"/>
                </a:cubicBezTo>
                <a:cubicBezTo>
                  <a:pt x="463" y="90"/>
                  <a:pt x="467" y="90"/>
                  <a:pt x="467" y="88"/>
                </a:cubicBezTo>
                <a:cubicBezTo>
                  <a:pt x="467" y="86"/>
                  <a:pt x="471" y="86"/>
                  <a:pt x="471" y="83"/>
                </a:cubicBezTo>
                <a:cubicBezTo>
                  <a:pt x="472" y="80"/>
                  <a:pt x="475" y="79"/>
                  <a:pt x="476" y="77"/>
                </a:cubicBezTo>
                <a:cubicBezTo>
                  <a:pt x="477" y="74"/>
                  <a:pt x="478" y="68"/>
                  <a:pt x="480" y="66"/>
                </a:cubicBezTo>
                <a:cubicBezTo>
                  <a:pt x="483" y="65"/>
                  <a:pt x="480" y="64"/>
                  <a:pt x="480" y="60"/>
                </a:cubicBezTo>
                <a:close/>
                <a:moveTo>
                  <a:pt x="364" y="285"/>
                </a:moveTo>
                <a:cubicBezTo>
                  <a:pt x="361" y="295"/>
                  <a:pt x="367" y="299"/>
                  <a:pt x="368" y="299"/>
                </a:cubicBezTo>
                <a:cubicBezTo>
                  <a:pt x="370" y="297"/>
                  <a:pt x="380" y="277"/>
                  <a:pt x="378" y="274"/>
                </a:cubicBezTo>
                <a:cubicBezTo>
                  <a:pt x="376" y="271"/>
                  <a:pt x="366" y="276"/>
                  <a:pt x="364" y="285"/>
                </a:cubicBezTo>
                <a:close/>
                <a:moveTo>
                  <a:pt x="279" y="317"/>
                </a:moveTo>
                <a:cubicBezTo>
                  <a:pt x="276" y="317"/>
                  <a:pt x="268" y="322"/>
                  <a:pt x="271" y="328"/>
                </a:cubicBezTo>
                <a:cubicBezTo>
                  <a:pt x="274" y="335"/>
                  <a:pt x="284" y="330"/>
                  <a:pt x="284" y="328"/>
                </a:cubicBezTo>
                <a:cubicBezTo>
                  <a:pt x="285" y="325"/>
                  <a:pt x="289" y="320"/>
                  <a:pt x="289" y="318"/>
                </a:cubicBezTo>
                <a:cubicBezTo>
                  <a:pt x="288" y="316"/>
                  <a:pt x="282" y="317"/>
                  <a:pt x="279" y="3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9623425" y="3776662"/>
            <a:ext cx="322262" cy="444500"/>
          </a:xfrm>
          <a:custGeom>
            <a:avLst/>
            <a:gdLst/>
            <a:ahLst/>
            <a:cxnLst/>
            <a:rect l="l" t="t" r="r" b="b"/>
            <a:pathLst>
              <a:path w="78" h="108" extrusionOk="0">
                <a:moveTo>
                  <a:pt x="41" y="42"/>
                </a:moveTo>
                <a:cubicBezTo>
                  <a:pt x="46" y="41"/>
                  <a:pt x="52" y="47"/>
                  <a:pt x="51" y="49"/>
                </a:cubicBezTo>
                <a:cubicBezTo>
                  <a:pt x="50" y="51"/>
                  <a:pt x="51" y="58"/>
                  <a:pt x="53" y="56"/>
                </a:cubicBezTo>
                <a:cubicBezTo>
                  <a:pt x="55" y="54"/>
                  <a:pt x="59" y="56"/>
                  <a:pt x="57" y="59"/>
                </a:cubicBezTo>
                <a:cubicBezTo>
                  <a:pt x="54" y="63"/>
                  <a:pt x="60" y="66"/>
                  <a:pt x="61" y="69"/>
                </a:cubicBezTo>
                <a:cubicBezTo>
                  <a:pt x="61" y="73"/>
                  <a:pt x="64" y="70"/>
                  <a:pt x="63" y="67"/>
                </a:cubicBezTo>
                <a:cubicBezTo>
                  <a:pt x="63" y="64"/>
                  <a:pt x="64" y="65"/>
                  <a:pt x="67" y="63"/>
                </a:cubicBezTo>
                <a:cubicBezTo>
                  <a:pt x="70" y="60"/>
                  <a:pt x="67" y="57"/>
                  <a:pt x="65" y="53"/>
                </a:cubicBezTo>
                <a:cubicBezTo>
                  <a:pt x="63" y="49"/>
                  <a:pt x="56" y="50"/>
                  <a:pt x="56" y="46"/>
                </a:cubicBezTo>
                <a:cubicBezTo>
                  <a:pt x="56" y="43"/>
                  <a:pt x="50" y="41"/>
                  <a:pt x="50" y="39"/>
                </a:cubicBezTo>
                <a:cubicBezTo>
                  <a:pt x="50" y="37"/>
                  <a:pt x="43" y="35"/>
                  <a:pt x="39" y="37"/>
                </a:cubicBezTo>
                <a:cubicBezTo>
                  <a:pt x="35" y="40"/>
                  <a:pt x="38" y="33"/>
                  <a:pt x="35" y="30"/>
                </a:cubicBezTo>
                <a:cubicBezTo>
                  <a:pt x="32" y="27"/>
                  <a:pt x="37" y="22"/>
                  <a:pt x="40" y="19"/>
                </a:cubicBezTo>
                <a:cubicBezTo>
                  <a:pt x="44" y="15"/>
                  <a:pt x="39" y="8"/>
                  <a:pt x="40" y="5"/>
                </a:cubicBezTo>
                <a:cubicBezTo>
                  <a:pt x="40" y="3"/>
                  <a:pt x="40" y="2"/>
                  <a:pt x="39" y="3"/>
                </a:cubicBezTo>
                <a:cubicBezTo>
                  <a:pt x="37" y="4"/>
                  <a:pt x="30" y="0"/>
                  <a:pt x="27" y="2"/>
                </a:cubicBezTo>
                <a:cubicBezTo>
                  <a:pt x="24" y="4"/>
                  <a:pt x="27" y="19"/>
                  <a:pt x="25" y="20"/>
                </a:cubicBezTo>
                <a:cubicBezTo>
                  <a:pt x="24" y="22"/>
                  <a:pt x="22" y="18"/>
                  <a:pt x="21" y="20"/>
                </a:cubicBezTo>
                <a:cubicBezTo>
                  <a:pt x="21" y="22"/>
                  <a:pt x="22" y="30"/>
                  <a:pt x="24" y="30"/>
                </a:cubicBezTo>
                <a:cubicBezTo>
                  <a:pt x="25" y="30"/>
                  <a:pt x="27" y="33"/>
                  <a:pt x="26" y="37"/>
                </a:cubicBezTo>
                <a:cubicBezTo>
                  <a:pt x="25" y="40"/>
                  <a:pt x="29" y="41"/>
                  <a:pt x="34" y="39"/>
                </a:cubicBezTo>
                <a:cubicBezTo>
                  <a:pt x="38" y="38"/>
                  <a:pt x="37" y="42"/>
                  <a:pt x="41" y="42"/>
                </a:cubicBezTo>
                <a:close/>
                <a:moveTo>
                  <a:pt x="26" y="44"/>
                </a:moveTo>
                <a:cubicBezTo>
                  <a:pt x="27" y="47"/>
                  <a:pt x="28" y="54"/>
                  <a:pt x="34" y="52"/>
                </a:cubicBezTo>
                <a:cubicBezTo>
                  <a:pt x="39" y="51"/>
                  <a:pt x="25" y="41"/>
                  <a:pt x="26" y="44"/>
                </a:cubicBezTo>
                <a:close/>
                <a:moveTo>
                  <a:pt x="39" y="67"/>
                </a:moveTo>
                <a:cubicBezTo>
                  <a:pt x="40" y="67"/>
                  <a:pt x="43" y="67"/>
                  <a:pt x="44" y="64"/>
                </a:cubicBezTo>
                <a:cubicBezTo>
                  <a:pt x="44" y="62"/>
                  <a:pt x="46" y="69"/>
                  <a:pt x="44" y="71"/>
                </a:cubicBezTo>
                <a:cubicBezTo>
                  <a:pt x="42" y="73"/>
                  <a:pt x="42" y="79"/>
                  <a:pt x="45" y="80"/>
                </a:cubicBezTo>
                <a:cubicBezTo>
                  <a:pt x="49" y="80"/>
                  <a:pt x="55" y="69"/>
                  <a:pt x="54" y="67"/>
                </a:cubicBezTo>
                <a:cubicBezTo>
                  <a:pt x="53" y="65"/>
                  <a:pt x="50" y="68"/>
                  <a:pt x="51" y="65"/>
                </a:cubicBezTo>
                <a:cubicBezTo>
                  <a:pt x="52" y="63"/>
                  <a:pt x="42" y="55"/>
                  <a:pt x="39" y="56"/>
                </a:cubicBezTo>
                <a:cubicBezTo>
                  <a:pt x="35" y="57"/>
                  <a:pt x="36" y="67"/>
                  <a:pt x="39" y="67"/>
                </a:cubicBezTo>
                <a:close/>
                <a:moveTo>
                  <a:pt x="11" y="71"/>
                </a:moveTo>
                <a:cubicBezTo>
                  <a:pt x="8" y="76"/>
                  <a:pt x="0" y="83"/>
                  <a:pt x="1" y="85"/>
                </a:cubicBezTo>
                <a:cubicBezTo>
                  <a:pt x="2" y="87"/>
                  <a:pt x="11" y="74"/>
                  <a:pt x="15" y="71"/>
                </a:cubicBezTo>
                <a:cubicBezTo>
                  <a:pt x="20" y="68"/>
                  <a:pt x="19" y="65"/>
                  <a:pt x="18" y="63"/>
                </a:cubicBezTo>
                <a:cubicBezTo>
                  <a:pt x="16" y="60"/>
                  <a:pt x="15" y="67"/>
                  <a:pt x="11" y="71"/>
                </a:cubicBezTo>
                <a:close/>
                <a:moveTo>
                  <a:pt x="54" y="76"/>
                </a:moveTo>
                <a:cubicBezTo>
                  <a:pt x="54" y="78"/>
                  <a:pt x="61" y="75"/>
                  <a:pt x="59" y="72"/>
                </a:cubicBezTo>
                <a:cubicBezTo>
                  <a:pt x="58" y="70"/>
                  <a:pt x="53" y="74"/>
                  <a:pt x="54" y="76"/>
                </a:cubicBezTo>
                <a:close/>
                <a:moveTo>
                  <a:pt x="75" y="95"/>
                </a:moveTo>
                <a:cubicBezTo>
                  <a:pt x="78" y="91"/>
                  <a:pt x="73" y="83"/>
                  <a:pt x="73" y="77"/>
                </a:cubicBezTo>
                <a:cubicBezTo>
                  <a:pt x="73" y="71"/>
                  <a:pt x="65" y="73"/>
                  <a:pt x="67" y="76"/>
                </a:cubicBezTo>
                <a:cubicBezTo>
                  <a:pt x="69" y="80"/>
                  <a:pt x="63" y="77"/>
                  <a:pt x="63" y="81"/>
                </a:cubicBezTo>
                <a:cubicBezTo>
                  <a:pt x="62" y="84"/>
                  <a:pt x="58" y="81"/>
                  <a:pt x="58" y="84"/>
                </a:cubicBezTo>
                <a:cubicBezTo>
                  <a:pt x="58" y="87"/>
                  <a:pt x="53" y="84"/>
                  <a:pt x="51" y="83"/>
                </a:cubicBezTo>
                <a:cubicBezTo>
                  <a:pt x="49" y="81"/>
                  <a:pt x="45" y="87"/>
                  <a:pt x="42" y="88"/>
                </a:cubicBezTo>
                <a:cubicBezTo>
                  <a:pt x="38" y="89"/>
                  <a:pt x="36" y="97"/>
                  <a:pt x="39" y="96"/>
                </a:cubicBezTo>
                <a:cubicBezTo>
                  <a:pt x="41" y="96"/>
                  <a:pt x="43" y="92"/>
                  <a:pt x="46" y="93"/>
                </a:cubicBezTo>
                <a:cubicBezTo>
                  <a:pt x="49" y="93"/>
                  <a:pt x="48" y="90"/>
                  <a:pt x="52" y="90"/>
                </a:cubicBezTo>
                <a:cubicBezTo>
                  <a:pt x="56" y="91"/>
                  <a:pt x="53" y="103"/>
                  <a:pt x="58" y="104"/>
                </a:cubicBezTo>
                <a:cubicBezTo>
                  <a:pt x="64" y="105"/>
                  <a:pt x="64" y="108"/>
                  <a:pt x="67" y="108"/>
                </a:cubicBezTo>
                <a:cubicBezTo>
                  <a:pt x="69" y="108"/>
                  <a:pt x="66" y="101"/>
                  <a:pt x="66" y="98"/>
                </a:cubicBezTo>
                <a:cubicBezTo>
                  <a:pt x="67" y="96"/>
                  <a:pt x="72" y="98"/>
                  <a:pt x="75" y="9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10417175" y="4495800"/>
            <a:ext cx="422275" cy="268287"/>
          </a:xfrm>
          <a:custGeom>
            <a:avLst/>
            <a:gdLst/>
            <a:ahLst/>
            <a:cxnLst/>
            <a:rect l="l" t="t" r="r" b="b"/>
            <a:pathLst>
              <a:path w="102" h="65" extrusionOk="0">
                <a:moveTo>
                  <a:pt x="73" y="60"/>
                </a:moveTo>
                <a:cubicBezTo>
                  <a:pt x="72" y="59"/>
                  <a:pt x="67" y="56"/>
                  <a:pt x="68" y="54"/>
                </a:cubicBezTo>
                <a:cubicBezTo>
                  <a:pt x="68" y="53"/>
                  <a:pt x="63" y="53"/>
                  <a:pt x="60" y="51"/>
                </a:cubicBezTo>
                <a:cubicBezTo>
                  <a:pt x="56" y="49"/>
                  <a:pt x="57" y="42"/>
                  <a:pt x="54" y="40"/>
                </a:cubicBezTo>
                <a:cubicBezTo>
                  <a:pt x="50" y="38"/>
                  <a:pt x="48" y="33"/>
                  <a:pt x="52" y="33"/>
                </a:cubicBezTo>
                <a:cubicBezTo>
                  <a:pt x="56" y="34"/>
                  <a:pt x="57" y="31"/>
                  <a:pt x="54" y="28"/>
                </a:cubicBezTo>
                <a:cubicBezTo>
                  <a:pt x="50" y="25"/>
                  <a:pt x="38" y="24"/>
                  <a:pt x="38" y="19"/>
                </a:cubicBezTo>
                <a:cubicBezTo>
                  <a:pt x="37" y="15"/>
                  <a:pt x="16" y="4"/>
                  <a:pt x="6" y="2"/>
                </a:cubicBezTo>
                <a:cubicBezTo>
                  <a:pt x="4" y="2"/>
                  <a:pt x="2" y="1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52"/>
                  <a:pt x="5" y="54"/>
                  <a:pt x="9" y="54"/>
                </a:cubicBezTo>
                <a:cubicBezTo>
                  <a:pt x="19" y="54"/>
                  <a:pt x="17" y="48"/>
                  <a:pt x="18" y="48"/>
                </a:cubicBezTo>
                <a:cubicBezTo>
                  <a:pt x="20" y="48"/>
                  <a:pt x="21" y="45"/>
                  <a:pt x="23" y="42"/>
                </a:cubicBezTo>
                <a:cubicBezTo>
                  <a:pt x="25" y="40"/>
                  <a:pt x="35" y="42"/>
                  <a:pt x="40" y="46"/>
                </a:cubicBezTo>
                <a:cubicBezTo>
                  <a:pt x="46" y="50"/>
                  <a:pt x="52" y="63"/>
                  <a:pt x="58" y="62"/>
                </a:cubicBezTo>
                <a:cubicBezTo>
                  <a:pt x="63" y="61"/>
                  <a:pt x="69" y="65"/>
                  <a:pt x="75" y="65"/>
                </a:cubicBezTo>
                <a:cubicBezTo>
                  <a:pt x="80" y="65"/>
                  <a:pt x="75" y="61"/>
                  <a:pt x="73" y="60"/>
                </a:cubicBezTo>
                <a:close/>
                <a:moveTo>
                  <a:pt x="87" y="18"/>
                </a:moveTo>
                <a:cubicBezTo>
                  <a:pt x="87" y="20"/>
                  <a:pt x="83" y="21"/>
                  <a:pt x="77" y="23"/>
                </a:cubicBezTo>
                <a:cubicBezTo>
                  <a:pt x="71" y="26"/>
                  <a:pt x="60" y="21"/>
                  <a:pt x="60" y="24"/>
                </a:cubicBezTo>
                <a:cubicBezTo>
                  <a:pt x="60" y="26"/>
                  <a:pt x="67" y="30"/>
                  <a:pt x="73" y="30"/>
                </a:cubicBezTo>
                <a:cubicBezTo>
                  <a:pt x="80" y="30"/>
                  <a:pt x="90" y="24"/>
                  <a:pt x="90" y="22"/>
                </a:cubicBezTo>
                <a:cubicBezTo>
                  <a:pt x="90" y="20"/>
                  <a:pt x="94" y="16"/>
                  <a:pt x="92" y="15"/>
                </a:cubicBezTo>
                <a:cubicBezTo>
                  <a:pt x="91" y="13"/>
                  <a:pt x="87" y="15"/>
                  <a:pt x="87" y="18"/>
                </a:cubicBezTo>
                <a:close/>
                <a:moveTo>
                  <a:pt x="95" y="9"/>
                </a:moveTo>
                <a:cubicBezTo>
                  <a:pt x="91" y="6"/>
                  <a:pt x="88" y="5"/>
                  <a:pt x="93" y="9"/>
                </a:cubicBezTo>
                <a:cubicBezTo>
                  <a:pt x="97" y="14"/>
                  <a:pt x="95" y="17"/>
                  <a:pt x="98" y="17"/>
                </a:cubicBezTo>
                <a:cubicBezTo>
                  <a:pt x="102" y="15"/>
                  <a:pt x="99" y="11"/>
                  <a:pt x="95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8408987" y="4081462"/>
            <a:ext cx="73025" cy="134937"/>
          </a:xfrm>
          <a:custGeom>
            <a:avLst/>
            <a:gdLst/>
            <a:ahLst/>
            <a:cxnLst/>
            <a:rect l="l" t="t" r="r" b="b"/>
            <a:pathLst>
              <a:path w="18" h="33" extrusionOk="0">
                <a:moveTo>
                  <a:pt x="4" y="0"/>
                </a:moveTo>
                <a:cubicBezTo>
                  <a:pt x="2" y="0"/>
                  <a:pt x="3" y="4"/>
                  <a:pt x="2" y="8"/>
                </a:cubicBezTo>
                <a:cubicBezTo>
                  <a:pt x="0" y="11"/>
                  <a:pt x="1" y="14"/>
                  <a:pt x="1" y="18"/>
                </a:cubicBezTo>
                <a:cubicBezTo>
                  <a:pt x="2" y="23"/>
                  <a:pt x="1" y="28"/>
                  <a:pt x="5" y="30"/>
                </a:cubicBezTo>
                <a:cubicBezTo>
                  <a:pt x="10" y="33"/>
                  <a:pt x="17" y="25"/>
                  <a:pt x="17" y="19"/>
                </a:cubicBezTo>
                <a:cubicBezTo>
                  <a:pt x="18" y="12"/>
                  <a:pt x="6" y="0"/>
                  <a:pt x="4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172325" y="4787900"/>
            <a:ext cx="247650" cy="485775"/>
          </a:xfrm>
          <a:custGeom>
            <a:avLst/>
            <a:gdLst/>
            <a:ahLst/>
            <a:cxnLst/>
            <a:rect l="l" t="t" r="r" b="b"/>
            <a:pathLst>
              <a:path w="60" h="118" extrusionOk="0">
                <a:moveTo>
                  <a:pt x="51" y="3"/>
                </a:moveTo>
                <a:cubicBezTo>
                  <a:pt x="50" y="0"/>
                  <a:pt x="49" y="5"/>
                  <a:pt x="48" y="6"/>
                </a:cubicBezTo>
                <a:cubicBezTo>
                  <a:pt x="47" y="7"/>
                  <a:pt x="46" y="10"/>
                  <a:pt x="47" y="12"/>
                </a:cubicBezTo>
                <a:cubicBezTo>
                  <a:pt x="47" y="13"/>
                  <a:pt x="44" y="15"/>
                  <a:pt x="42" y="15"/>
                </a:cubicBezTo>
                <a:cubicBezTo>
                  <a:pt x="40" y="15"/>
                  <a:pt x="37" y="16"/>
                  <a:pt x="38" y="19"/>
                </a:cubicBezTo>
                <a:cubicBezTo>
                  <a:pt x="39" y="21"/>
                  <a:pt x="36" y="21"/>
                  <a:pt x="38" y="23"/>
                </a:cubicBezTo>
                <a:cubicBezTo>
                  <a:pt x="39" y="25"/>
                  <a:pt x="35" y="28"/>
                  <a:pt x="32" y="28"/>
                </a:cubicBezTo>
                <a:cubicBezTo>
                  <a:pt x="28" y="28"/>
                  <a:pt x="24" y="34"/>
                  <a:pt x="20" y="34"/>
                </a:cubicBezTo>
                <a:cubicBezTo>
                  <a:pt x="17" y="33"/>
                  <a:pt x="13" y="36"/>
                  <a:pt x="10" y="36"/>
                </a:cubicBezTo>
                <a:cubicBezTo>
                  <a:pt x="7" y="35"/>
                  <a:pt x="9" y="42"/>
                  <a:pt x="7" y="46"/>
                </a:cubicBezTo>
                <a:cubicBezTo>
                  <a:pt x="4" y="51"/>
                  <a:pt x="6" y="56"/>
                  <a:pt x="8" y="61"/>
                </a:cubicBezTo>
                <a:cubicBezTo>
                  <a:pt x="10" y="66"/>
                  <a:pt x="12" y="70"/>
                  <a:pt x="6" y="77"/>
                </a:cubicBezTo>
                <a:cubicBezTo>
                  <a:pt x="0" y="84"/>
                  <a:pt x="1" y="92"/>
                  <a:pt x="3" y="96"/>
                </a:cubicBezTo>
                <a:cubicBezTo>
                  <a:pt x="5" y="101"/>
                  <a:pt x="5" y="108"/>
                  <a:pt x="8" y="112"/>
                </a:cubicBezTo>
                <a:cubicBezTo>
                  <a:pt x="11" y="115"/>
                  <a:pt x="20" y="118"/>
                  <a:pt x="22" y="115"/>
                </a:cubicBezTo>
                <a:cubicBezTo>
                  <a:pt x="25" y="113"/>
                  <a:pt x="28" y="116"/>
                  <a:pt x="31" y="112"/>
                </a:cubicBezTo>
                <a:cubicBezTo>
                  <a:pt x="33" y="109"/>
                  <a:pt x="38" y="90"/>
                  <a:pt x="42" y="78"/>
                </a:cubicBezTo>
                <a:cubicBezTo>
                  <a:pt x="46" y="66"/>
                  <a:pt x="52" y="50"/>
                  <a:pt x="51" y="47"/>
                </a:cubicBezTo>
                <a:cubicBezTo>
                  <a:pt x="51" y="44"/>
                  <a:pt x="54" y="42"/>
                  <a:pt x="53" y="38"/>
                </a:cubicBezTo>
                <a:cubicBezTo>
                  <a:pt x="51" y="34"/>
                  <a:pt x="53" y="30"/>
                  <a:pt x="55" y="33"/>
                </a:cubicBezTo>
                <a:cubicBezTo>
                  <a:pt x="56" y="36"/>
                  <a:pt x="59" y="36"/>
                  <a:pt x="59" y="32"/>
                </a:cubicBezTo>
                <a:cubicBezTo>
                  <a:pt x="60" y="28"/>
                  <a:pt x="57" y="22"/>
                  <a:pt x="56" y="17"/>
                </a:cubicBezTo>
                <a:cubicBezTo>
                  <a:pt x="56" y="11"/>
                  <a:pt x="51" y="6"/>
                  <a:pt x="51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7164387" y="3756025"/>
            <a:ext cx="396875" cy="242887"/>
          </a:xfrm>
          <a:custGeom>
            <a:avLst/>
            <a:gdLst/>
            <a:ahLst/>
            <a:cxnLst/>
            <a:rect l="l" t="t" r="r" b="b"/>
            <a:pathLst>
              <a:path w="96" h="59" extrusionOk="0">
                <a:moveTo>
                  <a:pt x="68" y="3"/>
                </a:moveTo>
                <a:cubicBezTo>
                  <a:pt x="64" y="3"/>
                  <a:pt x="53" y="3"/>
                  <a:pt x="52" y="3"/>
                </a:cubicBezTo>
                <a:cubicBezTo>
                  <a:pt x="51" y="4"/>
                  <a:pt x="41" y="11"/>
                  <a:pt x="40" y="14"/>
                </a:cubicBezTo>
                <a:cubicBezTo>
                  <a:pt x="38" y="17"/>
                  <a:pt x="36" y="18"/>
                  <a:pt x="34" y="16"/>
                </a:cubicBezTo>
                <a:cubicBezTo>
                  <a:pt x="32" y="15"/>
                  <a:pt x="24" y="15"/>
                  <a:pt x="23" y="15"/>
                </a:cubicBezTo>
                <a:cubicBezTo>
                  <a:pt x="22" y="14"/>
                  <a:pt x="16" y="13"/>
                  <a:pt x="13" y="14"/>
                </a:cubicBezTo>
                <a:cubicBezTo>
                  <a:pt x="10" y="14"/>
                  <a:pt x="8" y="12"/>
                  <a:pt x="7" y="13"/>
                </a:cubicBezTo>
                <a:cubicBezTo>
                  <a:pt x="6" y="13"/>
                  <a:pt x="4" y="15"/>
                  <a:pt x="4" y="16"/>
                </a:cubicBezTo>
                <a:cubicBezTo>
                  <a:pt x="3" y="17"/>
                  <a:pt x="4" y="19"/>
                  <a:pt x="4" y="20"/>
                </a:cubicBezTo>
                <a:cubicBezTo>
                  <a:pt x="4" y="20"/>
                  <a:pt x="2" y="21"/>
                  <a:pt x="0" y="22"/>
                </a:cubicBezTo>
                <a:cubicBezTo>
                  <a:pt x="1" y="24"/>
                  <a:pt x="1" y="26"/>
                  <a:pt x="1" y="27"/>
                </a:cubicBezTo>
                <a:cubicBezTo>
                  <a:pt x="0" y="30"/>
                  <a:pt x="1" y="36"/>
                  <a:pt x="3" y="40"/>
                </a:cubicBezTo>
                <a:cubicBezTo>
                  <a:pt x="6" y="44"/>
                  <a:pt x="5" y="50"/>
                  <a:pt x="6" y="52"/>
                </a:cubicBezTo>
                <a:cubicBezTo>
                  <a:pt x="7" y="53"/>
                  <a:pt x="16" y="53"/>
                  <a:pt x="20" y="50"/>
                </a:cubicBezTo>
                <a:cubicBezTo>
                  <a:pt x="25" y="47"/>
                  <a:pt x="28" y="47"/>
                  <a:pt x="31" y="47"/>
                </a:cubicBezTo>
                <a:cubicBezTo>
                  <a:pt x="34" y="47"/>
                  <a:pt x="39" y="44"/>
                  <a:pt x="40" y="42"/>
                </a:cubicBezTo>
                <a:cubicBezTo>
                  <a:pt x="41" y="41"/>
                  <a:pt x="46" y="41"/>
                  <a:pt x="48" y="41"/>
                </a:cubicBezTo>
                <a:cubicBezTo>
                  <a:pt x="50" y="41"/>
                  <a:pt x="52" y="39"/>
                  <a:pt x="54" y="37"/>
                </a:cubicBezTo>
                <a:cubicBezTo>
                  <a:pt x="56" y="35"/>
                  <a:pt x="63" y="34"/>
                  <a:pt x="71" y="31"/>
                </a:cubicBezTo>
                <a:cubicBezTo>
                  <a:pt x="79" y="29"/>
                  <a:pt x="77" y="25"/>
                  <a:pt x="79" y="23"/>
                </a:cubicBezTo>
                <a:cubicBezTo>
                  <a:pt x="80" y="21"/>
                  <a:pt x="82" y="22"/>
                  <a:pt x="86" y="21"/>
                </a:cubicBezTo>
                <a:cubicBezTo>
                  <a:pt x="82" y="13"/>
                  <a:pt x="78" y="5"/>
                  <a:pt x="76" y="0"/>
                </a:cubicBezTo>
                <a:cubicBezTo>
                  <a:pt x="72" y="1"/>
                  <a:pt x="69" y="2"/>
                  <a:pt x="68" y="3"/>
                </a:cubicBezTo>
                <a:close/>
                <a:moveTo>
                  <a:pt x="88" y="56"/>
                </a:moveTo>
                <a:cubicBezTo>
                  <a:pt x="90" y="59"/>
                  <a:pt x="95" y="55"/>
                  <a:pt x="96" y="54"/>
                </a:cubicBezTo>
                <a:cubicBezTo>
                  <a:pt x="96" y="53"/>
                  <a:pt x="84" y="53"/>
                  <a:pt x="88" y="5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8007350" y="6164262"/>
            <a:ext cx="87312" cy="57150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9" y="3"/>
                </a:moveTo>
                <a:cubicBezTo>
                  <a:pt x="8" y="0"/>
                  <a:pt x="0" y="9"/>
                  <a:pt x="7" y="12"/>
                </a:cubicBezTo>
                <a:cubicBezTo>
                  <a:pt x="10" y="13"/>
                  <a:pt x="11" y="10"/>
                  <a:pt x="13" y="12"/>
                </a:cubicBezTo>
                <a:cubicBezTo>
                  <a:pt x="15" y="14"/>
                  <a:pt x="20" y="13"/>
                  <a:pt x="20" y="9"/>
                </a:cubicBezTo>
                <a:cubicBezTo>
                  <a:pt x="21" y="4"/>
                  <a:pt x="11" y="5"/>
                  <a:pt x="9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10875962" y="4583112"/>
            <a:ext cx="268287" cy="192087"/>
          </a:xfrm>
          <a:custGeom>
            <a:avLst/>
            <a:gdLst/>
            <a:ahLst/>
            <a:cxnLst/>
            <a:rect l="l" t="t" r="r" b="b"/>
            <a:pathLst>
              <a:path w="65" h="47" extrusionOk="0">
                <a:moveTo>
                  <a:pt x="1" y="2"/>
                </a:moveTo>
                <a:cubicBezTo>
                  <a:pt x="0" y="4"/>
                  <a:pt x="8" y="16"/>
                  <a:pt x="11" y="14"/>
                </a:cubicBezTo>
                <a:cubicBezTo>
                  <a:pt x="16" y="11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1" y="19"/>
                  <a:pt x="23" y="18"/>
                </a:cubicBezTo>
                <a:cubicBezTo>
                  <a:pt x="24" y="17"/>
                  <a:pt x="16" y="11"/>
                  <a:pt x="16" y="12"/>
                </a:cubicBezTo>
                <a:close/>
                <a:moveTo>
                  <a:pt x="43" y="27"/>
                </a:moveTo>
                <a:cubicBezTo>
                  <a:pt x="45" y="25"/>
                  <a:pt x="32" y="18"/>
                  <a:pt x="31" y="21"/>
                </a:cubicBezTo>
                <a:cubicBezTo>
                  <a:pt x="31" y="23"/>
                  <a:pt x="41" y="28"/>
                  <a:pt x="43" y="27"/>
                </a:cubicBezTo>
                <a:close/>
                <a:moveTo>
                  <a:pt x="41" y="34"/>
                </a:moveTo>
                <a:cubicBezTo>
                  <a:pt x="42" y="38"/>
                  <a:pt x="47" y="40"/>
                  <a:pt x="49" y="39"/>
                </a:cubicBezTo>
                <a:cubicBezTo>
                  <a:pt x="52" y="37"/>
                  <a:pt x="40" y="31"/>
                  <a:pt x="41" y="34"/>
                </a:cubicBezTo>
                <a:close/>
                <a:moveTo>
                  <a:pt x="56" y="42"/>
                </a:moveTo>
                <a:cubicBezTo>
                  <a:pt x="56" y="43"/>
                  <a:pt x="61" y="47"/>
                  <a:pt x="63" y="46"/>
                </a:cubicBezTo>
                <a:cubicBezTo>
                  <a:pt x="65" y="44"/>
                  <a:pt x="55" y="41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7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10875962" y="4583112"/>
            <a:ext cx="268287" cy="192087"/>
          </a:xfrm>
          <a:custGeom>
            <a:avLst/>
            <a:gdLst/>
            <a:ahLst/>
            <a:cxnLst/>
            <a:rect l="l" t="t" r="r" b="b"/>
            <a:pathLst>
              <a:path w="65" h="47" extrusionOk="0">
                <a:moveTo>
                  <a:pt x="1" y="2"/>
                </a:moveTo>
                <a:cubicBezTo>
                  <a:pt x="0" y="4"/>
                  <a:pt x="8" y="16"/>
                  <a:pt x="11" y="14"/>
                </a:cubicBezTo>
                <a:cubicBezTo>
                  <a:pt x="16" y="11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1" y="19"/>
                  <a:pt x="23" y="18"/>
                </a:cubicBezTo>
                <a:cubicBezTo>
                  <a:pt x="24" y="17"/>
                  <a:pt x="16" y="11"/>
                  <a:pt x="16" y="12"/>
                </a:cubicBezTo>
                <a:close/>
                <a:moveTo>
                  <a:pt x="43" y="27"/>
                </a:moveTo>
                <a:cubicBezTo>
                  <a:pt x="45" y="25"/>
                  <a:pt x="32" y="18"/>
                  <a:pt x="31" y="21"/>
                </a:cubicBezTo>
                <a:cubicBezTo>
                  <a:pt x="31" y="23"/>
                  <a:pt x="41" y="28"/>
                  <a:pt x="43" y="27"/>
                </a:cubicBezTo>
                <a:close/>
                <a:moveTo>
                  <a:pt x="41" y="34"/>
                </a:moveTo>
                <a:cubicBezTo>
                  <a:pt x="42" y="38"/>
                  <a:pt x="47" y="40"/>
                  <a:pt x="49" y="39"/>
                </a:cubicBezTo>
                <a:cubicBezTo>
                  <a:pt x="52" y="37"/>
                  <a:pt x="40" y="31"/>
                  <a:pt x="41" y="34"/>
                </a:cubicBezTo>
                <a:close/>
                <a:moveTo>
                  <a:pt x="56" y="42"/>
                </a:moveTo>
                <a:cubicBezTo>
                  <a:pt x="56" y="43"/>
                  <a:pt x="61" y="47"/>
                  <a:pt x="63" y="46"/>
                </a:cubicBezTo>
                <a:cubicBezTo>
                  <a:pt x="65" y="44"/>
                  <a:pt x="55" y="41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7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9478962" y="4759325"/>
            <a:ext cx="1363662" cy="1208087"/>
          </a:xfrm>
          <a:custGeom>
            <a:avLst/>
            <a:gdLst/>
            <a:ahLst/>
            <a:cxnLst/>
            <a:rect l="l" t="t" r="r" b="b"/>
            <a:pathLst>
              <a:path w="330" h="294" extrusionOk="0">
                <a:moveTo>
                  <a:pt x="328" y="148"/>
                </a:moveTo>
                <a:cubicBezTo>
                  <a:pt x="329" y="147"/>
                  <a:pt x="327" y="141"/>
                  <a:pt x="326" y="142"/>
                </a:cubicBezTo>
                <a:cubicBezTo>
                  <a:pt x="325" y="143"/>
                  <a:pt x="325" y="133"/>
                  <a:pt x="326" y="128"/>
                </a:cubicBezTo>
                <a:cubicBezTo>
                  <a:pt x="327" y="124"/>
                  <a:pt x="326" y="124"/>
                  <a:pt x="324" y="127"/>
                </a:cubicBezTo>
                <a:cubicBezTo>
                  <a:pt x="321" y="129"/>
                  <a:pt x="319" y="122"/>
                  <a:pt x="318" y="121"/>
                </a:cubicBezTo>
                <a:cubicBezTo>
                  <a:pt x="318" y="119"/>
                  <a:pt x="315" y="114"/>
                  <a:pt x="312" y="114"/>
                </a:cubicBezTo>
                <a:cubicBezTo>
                  <a:pt x="309" y="115"/>
                  <a:pt x="311" y="110"/>
                  <a:pt x="308" y="111"/>
                </a:cubicBezTo>
                <a:cubicBezTo>
                  <a:pt x="305" y="111"/>
                  <a:pt x="305" y="107"/>
                  <a:pt x="305" y="102"/>
                </a:cubicBezTo>
                <a:cubicBezTo>
                  <a:pt x="306" y="98"/>
                  <a:pt x="303" y="101"/>
                  <a:pt x="302" y="100"/>
                </a:cubicBezTo>
                <a:cubicBezTo>
                  <a:pt x="301" y="98"/>
                  <a:pt x="300" y="99"/>
                  <a:pt x="298" y="100"/>
                </a:cubicBezTo>
                <a:cubicBezTo>
                  <a:pt x="296" y="101"/>
                  <a:pt x="295" y="96"/>
                  <a:pt x="296" y="95"/>
                </a:cubicBezTo>
                <a:cubicBezTo>
                  <a:pt x="296" y="93"/>
                  <a:pt x="295" y="91"/>
                  <a:pt x="293" y="89"/>
                </a:cubicBezTo>
                <a:cubicBezTo>
                  <a:pt x="290" y="87"/>
                  <a:pt x="290" y="85"/>
                  <a:pt x="290" y="83"/>
                </a:cubicBezTo>
                <a:cubicBezTo>
                  <a:pt x="290" y="80"/>
                  <a:pt x="275" y="73"/>
                  <a:pt x="271" y="72"/>
                </a:cubicBezTo>
                <a:cubicBezTo>
                  <a:pt x="268" y="71"/>
                  <a:pt x="271" y="68"/>
                  <a:pt x="269" y="66"/>
                </a:cubicBezTo>
                <a:cubicBezTo>
                  <a:pt x="268" y="65"/>
                  <a:pt x="267" y="60"/>
                  <a:pt x="267" y="57"/>
                </a:cubicBezTo>
                <a:cubicBezTo>
                  <a:pt x="267" y="53"/>
                  <a:pt x="262" y="51"/>
                  <a:pt x="263" y="48"/>
                </a:cubicBezTo>
                <a:cubicBezTo>
                  <a:pt x="263" y="45"/>
                  <a:pt x="261" y="42"/>
                  <a:pt x="262" y="38"/>
                </a:cubicBezTo>
                <a:cubicBezTo>
                  <a:pt x="262" y="35"/>
                  <a:pt x="256" y="34"/>
                  <a:pt x="256" y="32"/>
                </a:cubicBezTo>
                <a:cubicBezTo>
                  <a:pt x="256" y="30"/>
                  <a:pt x="253" y="32"/>
                  <a:pt x="250" y="32"/>
                </a:cubicBezTo>
                <a:cubicBezTo>
                  <a:pt x="247" y="32"/>
                  <a:pt x="247" y="28"/>
                  <a:pt x="247" y="24"/>
                </a:cubicBezTo>
                <a:cubicBezTo>
                  <a:pt x="248" y="20"/>
                  <a:pt x="246" y="13"/>
                  <a:pt x="244" y="11"/>
                </a:cubicBezTo>
                <a:cubicBezTo>
                  <a:pt x="241" y="9"/>
                  <a:pt x="241" y="2"/>
                  <a:pt x="240" y="1"/>
                </a:cubicBezTo>
                <a:cubicBezTo>
                  <a:pt x="239" y="0"/>
                  <a:pt x="234" y="5"/>
                  <a:pt x="235" y="7"/>
                </a:cubicBezTo>
                <a:cubicBezTo>
                  <a:pt x="235" y="10"/>
                  <a:pt x="234" y="12"/>
                  <a:pt x="233" y="14"/>
                </a:cubicBezTo>
                <a:cubicBezTo>
                  <a:pt x="231" y="15"/>
                  <a:pt x="234" y="21"/>
                  <a:pt x="232" y="23"/>
                </a:cubicBezTo>
                <a:cubicBezTo>
                  <a:pt x="229" y="25"/>
                  <a:pt x="231" y="32"/>
                  <a:pt x="231" y="37"/>
                </a:cubicBezTo>
                <a:cubicBezTo>
                  <a:pt x="230" y="41"/>
                  <a:pt x="230" y="46"/>
                  <a:pt x="228" y="49"/>
                </a:cubicBezTo>
                <a:cubicBezTo>
                  <a:pt x="226" y="52"/>
                  <a:pt x="226" y="57"/>
                  <a:pt x="222" y="59"/>
                </a:cubicBezTo>
                <a:cubicBezTo>
                  <a:pt x="217" y="60"/>
                  <a:pt x="212" y="57"/>
                  <a:pt x="212" y="55"/>
                </a:cubicBezTo>
                <a:cubicBezTo>
                  <a:pt x="212" y="52"/>
                  <a:pt x="207" y="51"/>
                  <a:pt x="205" y="51"/>
                </a:cubicBezTo>
                <a:cubicBezTo>
                  <a:pt x="202" y="52"/>
                  <a:pt x="201" y="48"/>
                  <a:pt x="197" y="45"/>
                </a:cubicBezTo>
                <a:cubicBezTo>
                  <a:pt x="193" y="42"/>
                  <a:pt x="190" y="46"/>
                  <a:pt x="189" y="42"/>
                </a:cubicBezTo>
                <a:cubicBezTo>
                  <a:pt x="187" y="39"/>
                  <a:pt x="186" y="38"/>
                  <a:pt x="183" y="36"/>
                </a:cubicBezTo>
                <a:cubicBezTo>
                  <a:pt x="180" y="34"/>
                  <a:pt x="181" y="34"/>
                  <a:pt x="184" y="32"/>
                </a:cubicBezTo>
                <a:cubicBezTo>
                  <a:pt x="187" y="30"/>
                  <a:pt x="186" y="28"/>
                  <a:pt x="185" y="25"/>
                </a:cubicBezTo>
                <a:cubicBezTo>
                  <a:pt x="183" y="23"/>
                  <a:pt x="186" y="24"/>
                  <a:pt x="190" y="22"/>
                </a:cubicBezTo>
                <a:cubicBezTo>
                  <a:pt x="193" y="20"/>
                  <a:pt x="190" y="17"/>
                  <a:pt x="192" y="16"/>
                </a:cubicBezTo>
                <a:cubicBezTo>
                  <a:pt x="195" y="15"/>
                  <a:pt x="194" y="13"/>
                  <a:pt x="191" y="12"/>
                </a:cubicBezTo>
                <a:cubicBezTo>
                  <a:pt x="188" y="12"/>
                  <a:pt x="189" y="15"/>
                  <a:pt x="188" y="16"/>
                </a:cubicBezTo>
                <a:cubicBezTo>
                  <a:pt x="187" y="16"/>
                  <a:pt x="186" y="11"/>
                  <a:pt x="185" y="11"/>
                </a:cubicBezTo>
                <a:cubicBezTo>
                  <a:pt x="184" y="11"/>
                  <a:pt x="180" y="16"/>
                  <a:pt x="179" y="14"/>
                </a:cubicBezTo>
                <a:cubicBezTo>
                  <a:pt x="177" y="11"/>
                  <a:pt x="167" y="9"/>
                  <a:pt x="163" y="9"/>
                </a:cubicBezTo>
                <a:cubicBezTo>
                  <a:pt x="159" y="8"/>
                  <a:pt x="158" y="3"/>
                  <a:pt x="155" y="4"/>
                </a:cubicBezTo>
                <a:cubicBezTo>
                  <a:pt x="153" y="5"/>
                  <a:pt x="156" y="7"/>
                  <a:pt x="158" y="10"/>
                </a:cubicBezTo>
                <a:cubicBezTo>
                  <a:pt x="161" y="12"/>
                  <a:pt x="150" y="14"/>
                  <a:pt x="146" y="13"/>
                </a:cubicBezTo>
                <a:cubicBezTo>
                  <a:pt x="143" y="12"/>
                  <a:pt x="147" y="16"/>
                  <a:pt x="144" y="16"/>
                </a:cubicBezTo>
                <a:cubicBezTo>
                  <a:pt x="141" y="16"/>
                  <a:pt x="140" y="21"/>
                  <a:pt x="138" y="23"/>
                </a:cubicBezTo>
                <a:cubicBezTo>
                  <a:pt x="136" y="26"/>
                  <a:pt x="137" y="27"/>
                  <a:pt x="135" y="29"/>
                </a:cubicBezTo>
                <a:cubicBezTo>
                  <a:pt x="132" y="30"/>
                  <a:pt x="132" y="32"/>
                  <a:pt x="135" y="36"/>
                </a:cubicBezTo>
                <a:cubicBezTo>
                  <a:pt x="138" y="39"/>
                  <a:pt x="134" y="39"/>
                  <a:pt x="131" y="37"/>
                </a:cubicBezTo>
                <a:cubicBezTo>
                  <a:pt x="128" y="34"/>
                  <a:pt x="126" y="34"/>
                  <a:pt x="126" y="37"/>
                </a:cubicBezTo>
                <a:cubicBezTo>
                  <a:pt x="126" y="40"/>
                  <a:pt x="123" y="39"/>
                  <a:pt x="123" y="35"/>
                </a:cubicBezTo>
                <a:cubicBezTo>
                  <a:pt x="124" y="32"/>
                  <a:pt x="120" y="33"/>
                  <a:pt x="119" y="31"/>
                </a:cubicBezTo>
                <a:cubicBezTo>
                  <a:pt x="118" y="29"/>
                  <a:pt x="114" y="26"/>
                  <a:pt x="112" y="26"/>
                </a:cubicBezTo>
                <a:cubicBezTo>
                  <a:pt x="110" y="27"/>
                  <a:pt x="110" y="29"/>
                  <a:pt x="107" y="29"/>
                </a:cubicBezTo>
                <a:cubicBezTo>
                  <a:pt x="105" y="29"/>
                  <a:pt x="105" y="30"/>
                  <a:pt x="105" y="33"/>
                </a:cubicBezTo>
                <a:cubicBezTo>
                  <a:pt x="105" y="35"/>
                  <a:pt x="101" y="33"/>
                  <a:pt x="99" y="33"/>
                </a:cubicBezTo>
                <a:cubicBezTo>
                  <a:pt x="96" y="33"/>
                  <a:pt x="99" y="36"/>
                  <a:pt x="97" y="37"/>
                </a:cubicBezTo>
                <a:cubicBezTo>
                  <a:pt x="96" y="37"/>
                  <a:pt x="96" y="39"/>
                  <a:pt x="94" y="39"/>
                </a:cubicBezTo>
                <a:cubicBezTo>
                  <a:pt x="91" y="39"/>
                  <a:pt x="92" y="44"/>
                  <a:pt x="92" y="47"/>
                </a:cubicBezTo>
                <a:cubicBezTo>
                  <a:pt x="92" y="50"/>
                  <a:pt x="88" y="46"/>
                  <a:pt x="86" y="47"/>
                </a:cubicBezTo>
                <a:cubicBezTo>
                  <a:pt x="84" y="47"/>
                  <a:pt x="87" y="50"/>
                  <a:pt x="87" y="53"/>
                </a:cubicBezTo>
                <a:cubicBezTo>
                  <a:pt x="88" y="56"/>
                  <a:pt x="86" y="55"/>
                  <a:pt x="85" y="57"/>
                </a:cubicBezTo>
                <a:cubicBezTo>
                  <a:pt x="84" y="58"/>
                  <a:pt x="82" y="53"/>
                  <a:pt x="82" y="51"/>
                </a:cubicBezTo>
                <a:cubicBezTo>
                  <a:pt x="82" y="48"/>
                  <a:pt x="79" y="50"/>
                  <a:pt x="75" y="54"/>
                </a:cubicBezTo>
                <a:cubicBezTo>
                  <a:pt x="72" y="57"/>
                  <a:pt x="76" y="62"/>
                  <a:pt x="75" y="63"/>
                </a:cubicBezTo>
                <a:cubicBezTo>
                  <a:pt x="74" y="64"/>
                  <a:pt x="67" y="70"/>
                  <a:pt x="63" y="75"/>
                </a:cubicBezTo>
                <a:cubicBezTo>
                  <a:pt x="60" y="79"/>
                  <a:pt x="52" y="77"/>
                  <a:pt x="49" y="79"/>
                </a:cubicBezTo>
                <a:cubicBezTo>
                  <a:pt x="47" y="81"/>
                  <a:pt x="44" y="79"/>
                  <a:pt x="41" y="81"/>
                </a:cubicBezTo>
                <a:cubicBezTo>
                  <a:pt x="39" y="83"/>
                  <a:pt x="34" y="87"/>
                  <a:pt x="34" y="85"/>
                </a:cubicBezTo>
                <a:cubicBezTo>
                  <a:pt x="33" y="82"/>
                  <a:pt x="27" y="84"/>
                  <a:pt x="24" y="87"/>
                </a:cubicBezTo>
                <a:cubicBezTo>
                  <a:pt x="21" y="90"/>
                  <a:pt x="17" y="92"/>
                  <a:pt x="14" y="92"/>
                </a:cubicBezTo>
                <a:cubicBezTo>
                  <a:pt x="11" y="93"/>
                  <a:pt x="11" y="97"/>
                  <a:pt x="10" y="98"/>
                </a:cubicBezTo>
                <a:cubicBezTo>
                  <a:pt x="9" y="99"/>
                  <a:pt x="9" y="95"/>
                  <a:pt x="9" y="93"/>
                </a:cubicBezTo>
                <a:cubicBezTo>
                  <a:pt x="9" y="92"/>
                  <a:pt x="6" y="95"/>
                  <a:pt x="5" y="99"/>
                </a:cubicBezTo>
                <a:cubicBezTo>
                  <a:pt x="4" y="103"/>
                  <a:pt x="8" y="104"/>
                  <a:pt x="5" y="108"/>
                </a:cubicBezTo>
                <a:cubicBezTo>
                  <a:pt x="3" y="112"/>
                  <a:pt x="0" y="116"/>
                  <a:pt x="4" y="121"/>
                </a:cubicBezTo>
                <a:cubicBezTo>
                  <a:pt x="8" y="126"/>
                  <a:pt x="10" y="129"/>
                  <a:pt x="8" y="132"/>
                </a:cubicBezTo>
                <a:cubicBezTo>
                  <a:pt x="7" y="134"/>
                  <a:pt x="5" y="127"/>
                  <a:pt x="4" y="128"/>
                </a:cubicBezTo>
                <a:cubicBezTo>
                  <a:pt x="3" y="129"/>
                  <a:pt x="7" y="132"/>
                  <a:pt x="6" y="133"/>
                </a:cubicBezTo>
                <a:cubicBezTo>
                  <a:pt x="5" y="135"/>
                  <a:pt x="1" y="127"/>
                  <a:pt x="0" y="129"/>
                </a:cubicBezTo>
                <a:cubicBezTo>
                  <a:pt x="0" y="131"/>
                  <a:pt x="8" y="143"/>
                  <a:pt x="8" y="147"/>
                </a:cubicBezTo>
                <a:cubicBezTo>
                  <a:pt x="9" y="152"/>
                  <a:pt x="16" y="156"/>
                  <a:pt x="15" y="162"/>
                </a:cubicBezTo>
                <a:cubicBezTo>
                  <a:pt x="15" y="169"/>
                  <a:pt x="21" y="179"/>
                  <a:pt x="22" y="181"/>
                </a:cubicBezTo>
                <a:cubicBezTo>
                  <a:pt x="23" y="182"/>
                  <a:pt x="20" y="187"/>
                  <a:pt x="21" y="192"/>
                </a:cubicBezTo>
                <a:cubicBezTo>
                  <a:pt x="21" y="196"/>
                  <a:pt x="19" y="198"/>
                  <a:pt x="16" y="198"/>
                </a:cubicBezTo>
                <a:cubicBezTo>
                  <a:pt x="13" y="198"/>
                  <a:pt x="15" y="203"/>
                  <a:pt x="18" y="203"/>
                </a:cubicBezTo>
                <a:cubicBezTo>
                  <a:pt x="21" y="204"/>
                  <a:pt x="20" y="206"/>
                  <a:pt x="24" y="209"/>
                </a:cubicBezTo>
                <a:cubicBezTo>
                  <a:pt x="28" y="211"/>
                  <a:pt x="37" y="210"/>
                  <a:pt x="40" y="210"/>
                </a:cubicBezTo>
                <a:cubicBezTo>
                  <a:pt x="43" y="210"/>
                  <a:pt x="44" y="206"/>
                  <a:pt x="48" y="205"/>
                </a:cubicBezTo>
                <a:cubicBezTo>
                  <a:pt x="52" y="205"/>
                  <a:pt x="51" y="204"/>
                  <a:pt x="53" y="202"/>
                </a:cubicBezTo>
                <a:cubicBezTo>
                  <a:pt x="55" y="199"/>
                  <a:pt x="65" y="200"/>
                  <a:pt x="74" y="200"/>
                </a:cubicBezTo>
                <a:cubicBezTo>
                  <a:pt x="84" y="201"/>
                  <a:pt x="88" y="198"/>
                  <a:pt x="89" y="194"/>
                </a:cubicBezTo>
                <a:cubicBezTo>
                  <a:pt x="90" y="191"/>
                  <a:pt x="97" y="190"/>
                  <a:pt x="100" y="188"/>
                </a:cubicBezTo>
                <a:cubicBezTo>
                  <a:pt x="102" y="185"/>
                  <a:pt x="105" y="185"/>
                  <a:pt x="112" y="186"/>
                </a:cubicBezTo>
                <a:cubicBezTo>
                  <a:pt x="119" y="186"/>
                  <a:pt x="125" y="182"/>
                  <a:pt x="130" y="180"/>
                </a:cubicBezTo>
                <a:cubicBezTo>
                  <a:pt x="134" y="179"/>
                  <a:pt x="142" y="179"/>
                  <a:pt x="146" y="178"/>
                </a:cubicBezTo>
                <a:cubicBezTo>
                  <a:pt x="151" y="177"/>
                  <a:pt x="151" y="184"/>
                  <a:pt x="156" y="183"/>
                </a:cubicBezTo>
                <a:cubicBezTo>
                  <a:pt x="161" y="183"/>
                  <a:pt x="163" y="185"/>
                  <a:pt x="166" y="184"/>
                </a:cubicBezTo>
                <a:cubicBezTo>
                  <a:pt x="168" y="184"/>
                  <a:pt x="168" y="186"/>
                  <a:pt x="170" y="187"/>
                </a:cubicBezTo>
                <a:cubicBezTo>
                  <a:pt x="173" y="187"/>
                  <a:pt x="173" y="189"/>
                  <a:pt x="171" y="192"/>
                </a:cubicBezTo>
                <a:cubicBezTo>
                  <a:pt x="169" y="194"/>
                  <a:pt x="175" y="194"/>
                  <a:pt x="178" y="198"/>
                </a:cubicBezTo>
                <a:cubicBezTo>
                  <a:pt x="181" y="203"/>
                  <a:pt x="178" y="204"/>
                  <a:pt x="180" y="207"/>
                </a:cubicBezTo>
                <a:cubicBezTo>
                  <a:pt x="182" y="211"/>
                  <a:pt x="183" y="210"/>
                  <a:pt x="187" y="205"/>
                </a:cubicBezTo>
                <a:cubicBezTo>
                  <a:pt x="190" y="200"/>
                  <a:pt x="194" y="203"/>
                  <a:pt x="195" y="199"/>
                </a:cubicBezTo>
                <a:cubicBezTo>
                  <a:pt x="195" y="195"/>
                  <a:pt x="199" y="190"/>
                  <a:pt x="201" y="192"/>
                </a:cubicBezTo>
                <a:cubicBezTo>
                  <a:pt x="204" y="194"/>
                  <a:pt x="200" y="195"/>
                  <a:pt x="198" y="203"/>
                </a:cubicBezTo>
                <a:cubicBezTo>
                  <a:pt x="196" y="212"/>
                  <a:pt x="194" y="207"/>
                  <a:pt x="193" y="210"/>
                </a:cubicBezTo>
                <a:cubicBezTo>
                  <a:pt x="192" y="212"/>
                  <a:pt x="201" y="213"/>
                  <a:pt x="201" y="209"/>
                </a:cubicBezTo>
                <a:cubicBezTo>
                  <a:pt x="201" y="205"/>
                  <a:pt x="202" y="203"/>
                  <a:pt x="205" y="207"/>
                </a:cubicBezTo>
                <a:cubicBezTo>
                  <a:pt x="208" y="210"/>
                  <a:pt x="203" y="214"/>
                  <a:pt x="204" y="215"/>
                </a:cubicBezTo>
                <a:cubicBezTo>
                  <a:pt x="205" y="217"/>
                  <a:pt x="208" y="215"/>
                  <a:pt x="210" y="215"/>
                </a:cubicBezTo>
                <a:cubicBezTo>
                  <a:pt x="213" y="215"/>
                  <a:pt x="217" y="222"/>
                  <a:pt x="217" y="226"/>
                </a:cubicBezTo>
                <a:cubicBezTo>
                  <a:pt x="216" y="230"/>
                  <a:pt x="215" y="233"/>
                  <a:pt x="221" y="236"/>
                </a:cubicBezTo>
                <a:cubicBezTo>
                  <a:pt x="227" y="240"/>
                  <a:pt x="225" y="240"/>
                  <a:pt x="229" y="240"/>
                </a:cubicBezTo>
                <a:cubicBezTo>
                  <a:pt x="234" y="240"/>
                  <a:pt x="243" y="244"/>
                  <a:pt x="245" y="246"/>
                </a:cubicBezTo>
                <a:cubicBezTo>
                  <a:pt x="248" y="248"/>
                  <a:pt x="254" y="244"/>
                  <a:pt x="255" y="240"/>
                </a:cubicBezTo>
                <a:cubicBezTo>
                  <a:pt x="257" y="236"/>
                  <a:pt x="261" y="240"/>
                  <a:pt x="259" y="241"/>
                </a:cubicBezTo>
                <a:cubicBezTo>
                  <a:pt x="256" y="243"/>
                  <a:pt x="260" y="246"/>
                  <a:pt x="260" y="244"/>
                </a:cubicBezTo>
                <a:cubicBezTo>
                  <a:pt x="260" y="241"/>
                  <a:pt x="262" y="239"/>
                  <a:pt x="262" y="242"/>
                </a:cubicBezTo>
                <a:cubicBezTo>
                  <a:pt x="263" y="245"/>
                  <a:pt x="267" y="245"/>
                  <a:pt x="268" y="247"/>
                </a:cubicBezTo>
                <a:cubicBezTo>
                  <a:pt x="269" y="249"/>
                  <a:pt x="270" y="251"/>
                  <a:pt x="270" y="249"/>
                </a:cubicBezTo>
                <a:cubicBezTo>
                  <a:pt x="270" y="247"/>
                  <a:pt x="271" y="245"/>
                  <a:pt x="274" y="244"/>
                </a:cubicBezTo>
                <a:cubicBezTo>
                  <a:pt x="277" y="243"/>
                  <a:pt x="279" y="241"/>
                  <a:pt x="282" y="239"/>
                </a:cubicBezTo>
                <a:cubicBezTo>
                  <a:pt x="285" y="236"/>
                  <a:pt x="297" y="236"/>
                  <a:pt x="298" y="236"/>
                </a:cubicBezTo>
                <a:cubicBezTo>
                  <a:pt x="300" y="236"/>
                  <a:pt x="300" y="225"/>
                  <a:pt x="301" y="220"/>
                </a:cubicBezTo>
                <a:cubicBezTo>
                  <a:pt x="302" y="214"/>
                  <a:pt x="306" y="213"/>
                  <a:pt x="307" y="207"/>
                </a:cubicBezTo>
                <a:cubicBezTo>
                  <a:pt x="308" y="201"/>
                  <a:pt x="314" y="190"/>
                  <a:pt x="316" y="190"/>
                </a:cubicBezTo>
                <a:cubicBezTo>
                  <a:pt x="317" y="189"/>
                  <a:pt x="320" y="188"/>
                  <a:pt x="321" y="184"/>
                </a:cubicBezTo>
                <a:cubicBezTo>
                  <a:pt x="321" y="181"/>
                  <a:pt x="325" y="177"/>
                  <a:pt x="325" y="173"/>
                </a:cubicBezTo>
                <a:cubicBezTo>
                  <a:pt x="325" y="169"/>
                  <a:pt x="327" y="164"/>
                  <a:pt x="327" y="163"/>
                </a:cubicBezTo>
                <a:cubicBezTo>
                  <a:pt x="326" y="162"/>
                  <a:pt x="325" y="158"/>
                  <a:pt x="328" y="155"/>
                </a:cubicBezTo>
                <a:cubicBezTo>
                  <a:pt x="330" y="152"/>
                  <a:pt x="327" y="149"/>
                  <a:pt x="328" y="148"/>
                </a:cubicBezTo>
                <a:close/>
                <a:moveTo>
                  <a:pt x="149" y="8"/>
                </a:moveTo>
                <a:cubicBezTo>
                  <a:pt x="149" y="6"/>
                  <a:pt x="136" y="8"/>
                  <a:pt x="139" y="11"/>
                </a:cubicBezTo>
                <a:cubicBezTo>
                  <a:pt x="141" y="12"/>
                  <a:pt x="150" y="10"/>
                  <a:pt x="149" y="8"/>
                </a:cubicBezTo>
                <a:close/>
                <a:moveTo>
                  <a:pt x="189" y="219"/>
                </a:moveTo>
                <a:cubicBezTo>
                  <a:pt x="191" y="221"/>
                  <a:pt x="198" y="220"/>
                  <a:pt x="199" y="218"/>
                </a:cubicBezTo>
                <a:cubicBezTo>
                  <a:pt x="200" y="215"/>
                  <a:pt x="188" y="218"/>
                  <a:pt x="189" y="219"/>
                </a:cubicBezTo>
                <a:close/>
                <a:moveTo>
                  <a:pt x="270" y="269"/>
                </a:moveTo>
                <a:cubicBezTo>
                  <a:pt x="265" y="269"/>
                  <a:pt x="258" y="264"/>
                  <a:pt x="256" y="265"/>
                </a:cubicBezTo>
                <a:cubicBezTo>
                  <a:pt x="254" y="265"/>
                  <a:pt x="263" y="278"/>
                  <a:pt x="260" y="281"/>
                </a:cubicBezTo>
                <a:cubicBezTo>
                  <a:pt x="258" y="284"/>
                  <a:pt x="267" y="293"/>
                  <a:pt x="271" y="293"/>
                </a:cubicBezTo>
                <a:cubicBezTo>
                  <a:pt x="274" y="294"/>
                  <a:pt x="273" y="290"/>
                  <a:pt x="275" y="290"/>
                </a:cubicBezTo>
                <a:cubicBezTo>
                  <a:pt x="278" y="290"/>
                  <a:pt x="277" y="288"/>
                  <a:pt x="277" y="286"/>
                </a:cubicBezTo>
                <a:cubicBezTo>
                  <a:pt x="277" y="284"/>
                  <a:pt x="280" y="288"/>
                  <a:pt x="282" y="287"/>
                </a:cubicBezTo>
                <a:cubicBezTo>
                  <a:pt x="284" y="286"/>
                  <a:pt x="281" y="278"/>
                  <a:pt x="284" y="278"/>
                </a:cubicBezTo>
                <a:cubicBezTo>
                  <a:pt x="287" y="278"/>
                  <a:pt x="285" y="269"/>
                  <a:pt x="284" y="266"/>
                </a:cubicBezTo>
                <a:cubicBezTo>
                  <a:pt x="283" y="263"/>
                  <a:pt x="275" y="268"/>
                  <a:pt x="270" y="26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11264900" y="5618162"/>
            <a:ext cx="417512" cy="493712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1628437" y="4953000"/>
            <a:ext cx="90487" cy="77787"/>
          </a:xfrm>
          <a:custGeom>
            <a:avLst/>
            <a:gdLst/>
            <a:ahLst/>
            <a:cxnLst/>
            <a:rect l="l" t="t" r="r" b="b"/>
            <a:pathLst>
              <a:path w="22" h="19" extrusionOk="0">
                <a:moveTo>
                  <a:pt x="3" y="16"/>
                </a:moveTo>
                <a:cubicBezTo>
                  <a:pt x="6" y="19"/>
                  <a:pt x="12" y="19"/>
                  <a:pt x="12" y="14"/>
                </a:cubicBezTo>
                <a:cubicBezTo>
                  <a:pt x="12" y="9"/>
                  <a:pt x="0" y="14"/>
                  <a:pt x="3" y="16"/>
                </a:cubicBezTo>
                <a:close/>
                <a:moveTo>
                  <a:pt x="14" y="7"/>
                </a:moveTo>
                <a:cubicBezTo>
                  <a:pt x="16" y="8"/>
                  <a:pt x="22" y="6"/>
                  <a:pt x="22" y="3"/>
                </a:cubicBezTo>
                <a:cubicBezTo>
                  <a:pt x="22" y="0"/>
                  <a:pt x="11" y="6"/>
                  <a:pt x="14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7502525" y="2881312"/>
            <a:ext cx="476250" cy="300037"/>
          </a:xfrm>
          <a:custGeom>
            <a:avLst/>
            <a:gdLst/>
            <a:ahLst/>
            <a:cxnLst/>
            <a:rect l="l" t="t" r="r" b="b"/>
            <a:pathLst>
              <a:path w="115" h="73" extrusionOk="0">
                <a:moveTo>
                  <a:pt x="114" y="46"/>
                </a:moveTo>
                <a:cubicBezTo>
                  <a:pt x="114" y="46"/>
                  <a:pt x="109" y="44"/>
                  <a:pt x="107" y="44"/>
                </a:cubicBezTo>
                <a:cubicBezTo>
                  <a:pt x="105" y="44"/>
                  <a:pt x="102" y="40"/>
                  <a:pt x="99" y="38"/>
                </a:cubicBezTo>
                <a:cubicBezTo>
                  <a:pt x="96" y="37"/>
                  <a:pt x="91" y="35"/>
                  <a:pt x="90" y="33"/>
                </a:cubicBezTo>
                <a:cubicBezTo>
                  <a:pt x="88" y="31"/>
                  <a:pt x="82" y="29"/>
                  <a:pt x="82" y="27"/>
                </a:cubicBezTo>
                <a:cubicBezTo>
                  <a:pt x="81" y="25"/>
                  <a:pt x="80" y="23"/>
                  <a:pt x="78" y="20"/>
                </a:cubicBezTo>
                <a:cubicBezTo>
                  <a:pt x="76" y="18"/>
                  <a:pt x="76" y="15"/>
                  <a:pt x="75" y="15"/>
                </a:cubicBezTo>
                <a:cubicBezTo>
                  <a:pt x="73" y="15"/>
                  <a:pt x="63" y="15"/>
                  <a:pt x="63" y="14"/>
                </a:cubicBezTo>
                <a:cubicBezTo>
                  <a:pt x="63" y="12"/>
                  <a:pt x="62" y="6"/>
                  <a:pt x="60" y="5"/>
                </a:cubicBezTo>
                <a:cubicBezTo>
                  <a:pt x="58" y="5"/>
                  <a:pt x="55" y="4"/>
                  <a:pt x="54" y="3"/>
                </a:cubicBezTo>
                <a:cubicBezTo>
                  <a:pt x="53" y="2"/>
                  <a:pt x="49" y="0"/>
                  <a:pt x="48" y="2"/>
                </a:cubicBezTo>
                <a:cubicBezTo>
                  <a:pt x="47" y="3"/>
                  <a:pt x="46" y="3"/>
                  <a:pt x="45" y="3"/>
                </a:cubicBezTo>
                <a:cubicBezTo>
                  <a:pt x="44" y="3"/>
                  <a:pt x="44" y="7"/>
                  <a:pt x="42" y="6"/>
                </a:cubicBezTo>
                <a:cubicBezTo>
                  <a:pt x="40" y="6"/>
                  <a:pt x="36" y="9"/>
                  <a:pt x="36" y="11"/>
                </a:cubicBezTo>
                <a:cubicBezTo>
                  <a:pt x="36" y="12"/>
                  <a:pt x="36" y="15"/>
                  <a:pt x="33" y="14"/>
                </a:cubicBezTo>
                <a:cubicBezTo>
                  <a:pt x="32" y="14"/>
                  <a:pt x="30" y="14"/>
                  <a:pt x="28" y="13"/>
                </a:cubicBezTo>
                <a:cubicBezTo>
                  <a:pt x="27" y="13"/>
                  <a:pt x="25" y="15"/>
                  <a:pt x="22" y="12"/>
                </a:cubicBezTo>
                <a:cubicBezTo>
                  <a:pt x="19" y="8"/>
                  <a:pt x="15" y="4"/>
                  <a:pt x="12" y="4"/>
                </a:cubicBezTo>
                <a:cubicBezTo>
                  <a:pt x="10" y="4"/>
                  <a:pt x="2" y="4"/>
                  <a:pt x="4" y="9"/>
                </a:cubicBezTo>
                <a:cubicBezTo>
                  <a:pt x="5" y="8"/>
                  <a:pt x="6" y="7"/>
                  <a:pt x="8" y="7"/>
                </a:cubicBezTo>
                <a:cubicBezTo>
                  <a:pt x="13" y="8"/>
                  <a:pt x="11" y="14"/>
                  <a:pt x="14" y="14"/>
                </a:cubicBezTo>
                <a:cubicBezTo>
                  <a:pt x="17" y="15"/>
                  <a:pt x="21" y="19"/>
                  <a:pt x="18" y="19"/>
                </a:cubicBezTo>
                <a:cubicBezTo>
                  <a:pt x="15" y="19"/>
                  <a:pt x="12" y="22"/>
                  <a:pt x="10" y="21"/>
                </a:cubicBezTo>
                <a:cubicBezTo>
                  <a:pt x="7" y="20"/>
                  <a:pt x="3" y="18"/>
                  <a:pt x="2" y="21"/>
                </a:cubicBezTo>
                <a:cubicBezTo>
                  <a:pt x="1" y="24"/>
                  <a:pt x="0" y="28"/>
                  <a:pt x="4" y="28"/>
                </a:cubicBezTo>
                <a:cubicBezTo>
                  <a:pt x="8" y="27"/>
                  <a:pt x="7" y="30"/>
                  <a:pt x="4" y="33"/>
                </a:cubicBezTo>
                <a:cubicBezTo>
                  <a:pt x="2" y="35"/>
                  <a:pt x="8" y="32"/>
                  <a:pt x="9" y="34"/>
                </a:cubicBezTo>
                <a:cubicBezTo>
                  <a:pt x="9" y="37"/>
                  <a:pt x="12" y="37"/>
                  <a:pt x="11" y="41"/>
                </a:cubicBezTo>
                <a:cubicBezTo>
                  <a:pt x="10" y="43"/>
                  <a:pt x="10" y="48"/>
                  <a:pt x="11" y="52"/>
                </a:cubicBezTo>
                <a:cubicBezTo>
                  <a:pt x="13" y="52"/>
                  <a:pt x="16" y="51"/>
                  <a:pt x="17" y="50"/>
                </a:cubicBezTo>
                <a:cubicBezTo>
                  <a:pt x="18" y="49"/>
                  <a:pt x="22" y="45"/>
                  <a:pt x="24" y="45"/>
                </a:cubicBezTo>
                <a:cubicBezTo>
                  <a:pt x="26" y="45"/>
                  <a:pt x="29" y="46"/>
                  <a:pt x="30" y="45"/>
                </a:cubicBezTo>
                <a:cubicBezTo>
                  <a:pt x="31" y="43"/>
                  <a:pt x="38" y="43"/>
                  <a:pt x="39" y="45"/>
                </a:cubicBezTo>
                <a:cubicBezTo>
                  <a:pt x="41" y="46"/>
                  <a:pt x="44" y="48"/>
                  <a:pt x="45" y="48"/>
                </a:cubicBezTo>
                <a:cubicBezTo>
                  <a:pt x="46" y="48"/>
                  <a:pt x="47" y="50"/>
                  <a:pt x="49" y="49"/>
                </a:cubicBezTo>
                <a:cubicBezTo>
                  <a:pt x="51" y="49"/>
                  <a:pt x="56" y="50"/>
                  <a:pt x="56" y="52"/>
                </a:cubicBezTo>
                <a:cubicBezTo>
                  <a:pt x="56" y="53"/>
                  <a:pt x="58" y="54"/>
                  <a:pt x="60" y="54"/>
                </a:cubicBezTo>
                <a:cubicBezTo>
                  <a:pt x="61" y="54"/>
                  <a:pt x="63" y="59"/>
                  <a:pt x="65" y="59"/>
                </a:cubicBezTo>
                <a:cubicBezTo>
                  <a:pt x="67" y="59"/>
                  <a:pt x="71" y="59"/>
                  <a:pt x="71" y="60"/>
                </a:cubicBezTo>
                <a:cubicBezTo>
                  <a:pt x="71" y="61"/>
                  <a:pt x="71" y="67"/>
                  <a:pt x="72" y="70"/>
                </a:cubicBezTo>
                <a:cubicBezTo>
                  <a:pt x="73" y="69"/>
                  <a:pt x="73" y="69"/>
                  <a:pt x="74" y="70"/>
                </a:cubicBezTo>
                <a:cubicBezTo>
                  <a:pt x="75" y="70"/>
                  <a:pt x="79" y="69"/>
                  <a:pt x="80" y="71"/>
                </a:cubicBezTo>
                <a:cubicBezTo>
                  <a:pt x="80" y="73"/>
                  <a:pt x="87" y="72"/>
                  <a:pt x="87" y="69"/>
                </a:cubicBezTo>
                <a:cubicBezTo>
                  <a:pt x="86" y="65"/>
                  <a:pt x="97" y="65"/>
                  <a:pt x="98" y="62"/>
                </a:cubicBezTo>
                <a:cubicBezTo>
                  <a:pt x="99" y="59"/>
                  <a:pt x="100" y="53"/>
                  <a:pt x="103" y="54"/>
                </a:cubicBezTo>
                <a:cubicBezTo>
                  <a:pt x="105" y="55"/>
                  <a:pt x="107" y="50"/>
                  <a:pt x="109" y="50"/>
                </a:cubicBezTo>
                <a:cubicBezTo>
                  <a:pt x="111" y="50"/>
                  <a:pt x="113" y="52"/>
                  <a:pt x="115" y="52"/>
                </a:cubicBezTo>
                <a:lnTo>
                  <a:pt x="114" y="46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7213600" y="2992437"/>
            <a:ext cx="657225" cy="550862"/>
          </a:xfrm>
          <a:custGeom>
            <a:avLst/>
            <a:gdLst/>
            <a:ahLst/>
            <a:cxnLst/>
            <a:rect l="l" t="t" r="r" b="b"/>
            <a:pathLst>
              <a:path w="159" h="134" extrusionOk="0">
                <a:moveTo>
                  <a:pt x="155" y="116"/>
                </a:moveTo>
                <a:cubicBezTo>
                  <a:pt x="153" y="115"/>
                  <a:pt x="155" y="109"/>
                  <a:pt x="151" y="107"/>
                </a:cubicBezTo>
                <a:cubicBezTo>
                  <a:pt x="147" y="105"/>
                  <a:pt x="144" y="103"/>
                  <a:pt x="143" y="100"/>
                </a:cubicBezTo>
                <a:cubicBezTo>
                  <a:pt x="142" y="98"/>
                  <a:pt x="137" y="95"/>
                  <a:pt x="137" y="93"/>
                </a:cubicBezTo>
                <a:cubicBezTo>
                  <a:pt x="138" y="91"/>
                  <a:pt x="147" y="85"/>
                  <a:pt x="145" y="82"/>
                </a:cubicBezTo>
                <a:cubicBezTo>
                  <a:pt x="144" y="78"/>
                  <a:pt x="138" y="79"/>
                  <a:pt x="138" y="77"/>
                </a:cubicBezTo>
                <a:cubicBezTo>
                  <a:pt x="137" y="76"/>
                  <a:pt x="138" y="72"/>
                  <a:pt x="136" y="68"/>
                </a:cubicBezTo>
                <a:cubicBezTo>
                  <a:pt x="135" y="65"/>
                  <a:pt x="138" y="62"/>
                  <a:pt x="136" y="60"/>
                </a:cubicBezTo>
                <a:cubicBezTo>
                  <a:pt x="135" y="58"/>
                  <a:pt x="137" y="54"/>
                  <a:pt x="137" y="53"/>
                </a:cubicBezTo>
                <a:cubicBezTo>
                  <a:pt x="138" y="51"/>
                  <a:pt x="141" y="50"/>
                  <a:pt x="140" y="46"/>
                </a:cubicBezTo>
                <a:cubicBezTo>
                  <a:pt x="140" y="44"/>
                  <a:pt x="141" y="43"/>
                  <a:pt x="142" y="43"/>
                </a:cubicBezTo>
                <a:cubicBezTo>
                  <a:pt x="141" y="40"/>
                  <a:pt x="141" y="34"/>
                  <a:pt x="141" y="33"/>
                </a:cubicBezTo>
                <a:cubicBezTo>
                  <a:pt x="141" y="32"/>
                  <a:pt x="137" y="32"/>
                  <a:pt x="135" y="32"/>
                </a:cubicBezTo>
                <a:cubicBezTo>
                  <a:pt x="133" y="32"/>
                  <a:pt x="131" y="27"/>
                  <a:pt x="130" y="27"/>
                </a:cubicBezTo>
                <a:cubicBezTo>
                  <a:pt x="128" y="27"/>
                  <a:pt x="126" y="26"/>
                  <a:pt x="126" y="25"/>
                </a:cubicBezTo>
                <a:cubicBezTo>
                  <a:pt x="126" y="23"/>
                  <a:pt x="121" y="22"/>
                  <a:pt x="119" y="22"/>
                </a:cubicBezTo>
                <a:cubicBezTo>
                  <a:pt x="117" y="23"/>
                  <a:pt x="116" y="21"/>
                  <a:pt x="115" y="21"/>
                </a:cubicBezTo>
                <a:cubicBezTo>
                  <a:pt x="114" y="21"/>
                  <a:pt x="111" y="19"/>
                  <a:pt x="109" y="18"/>
                </a:cubicBezTo>
                <a:cubicBezTo>
                  <a:pt x="108" y="16"/>
                  <a:pt x="101" y="16"/>
                  <a:pt x="100" y="18"/>
                </a:cubicBezTo>
                <a:cubicBezTo>
                  <a:pt x="99" y="19"/>
                  <a:pt x="96" y="18"/>
                  <a:pt x="94" y="18"/>
                </a:cubicBezTo>
                <a:cubicBezTo>
                  <a:pt x="92" y="18"/>
                  <a:pt x="88" y="22"/>
                  <a:pt x="87" y="23"/>
                </a:cubicBezTo>
                <a:cubicBezTo>
                  <a:pt x="86" y="24"/>
                  <a:pt x="83" y="25"/>
                  <a:pt x="81" y="25"/>
                </a:cubicBezTo>
                <a:cubicBezTo>
                  <a:pt x="81" y="27"/>
                  <a:pt x="81" y="28"/>
                  <a:pt x="80" y="29"/>
                </a:cubicBezTo>
                <a:cubicBezTo>
                  <a:pt x="79" y="31"/>
                  <a:pt x="70" y="32"/>
                  <a:pt x="63" y="33"/>
                </a:cubicBezTo>
                <a:cubicBezTo>
                  <a:pt x="56" y="33"/>
                  <a:pt x="56" y="24"/>
                  <a:pt x="48" y="24"/>
                </a:cubicBezTo>
                <a:cubicBezTo>
                  <a:pt x="43" y="24"/>
                  <a:pt x="39" y="19"/>
                  <a:pt x="38" y="14"/>
                </a:cubicBezTo>
                <a:cubicBezTo>
                  <a:pt x="35" y="13"/>
                  <a:pt x="32" y="11"/>
                  <a:pt x="33" y="10"/>
                </a:cubicBezTo>
                <a:cubicBezTo>
                  <a:pt x="33" y="9"/>
                  <a:pt x="35" y="1"/>
                  <a:pt x="31" y="3"/>
                </a:cubicBezTo>
                <a:cubicBezTo>
                  <a:pt x="27" y="5"/>
                  <a:pt x="22" y="11"/>
                  <a:pt x="15" y="10"/>
                </a:cubicBezTo>
                <a:cubicBezTo>
                  <a:pt x="8" y="9"/>
                  <a:pt x="13" y="8"/>
                  <a:pt x="10" y="7"/>
                </a:cubicBezTo>
                <a:cubicBezTo>
                  <a:pt x="6" y="5"/>
                  <a:pt x="8" y="1"/>
                  <a:pt x="5" y="1"/>
                </a:cubicBezTo>
                <a:cubicBezTo>
                  <a:pt x="1" y="0"/>
                  <a:pt x="4" y="5"/>
                  <a:pt x="2" y="5"/>
                </a:cubicBezTo>
                <a:cubicBezTo>
                  <a:pt x="0" y="5"/>
                  <a:pt x="2" y="10"/>
                  <a:pt x="2" y="11"/>
                </a:cubicBezTo>
                <a:cubicBezTo>
                  <a:pt x="3" y="13"/>
                  <a:pt x="1" y="20"/>
                  <a:pt x="2" y="20"/>
                </a:cubicBezTo>
                <a:cubicBezTo>
                  <a:pt x="4" y="20"/>
                  <a:pt x="6" y="25"/>
                  <a:pt x="6" y="26"/>
                </a:cubicBezTo>
                <a:cubicBezTo>
                  <a:pt x="6" y="27"/>
                  <a:pt x="9" y="31"/>
                  <a:pt x="9" y="33"/>
                </a:cubicBezTo>
                <a:cubicBezTo>
                  <a:pt x="9" y="35"/>
                  <a:pt x="12" y="37"/>
                  <a:pt x="13" y="37"/>
                </a:cubicBezTo>
                <a:cubicBezTo>
                  <a:pt x="15" y="37"/>
                  <a:pt x="17" y="38"/>
                  <a:pt x="17" y="40"/>
                </a:cubicBezTo>
                <a:cubicBezTo>
                  <a:pt x="16" y="42"/>
                  <a:pt x="17" y="45"/>
                  <a:pt x="16" y="45"/>
                </a:cubicBezTo>
                <a:cubicBezTo>
                  <a:pt x="14" y="45"/>
                  <a:pt x="14" y="51"/>
                  <a:pt x="12" y="51"/>
                </a:cubicBezTo>
                <a:cubicBezTo>
                  <a:pt x="11" y="52"/>
                  <a:pt x="12" y="58"/>
                  <a:pt x="13" y="59"/>
                </a:cubicBezTo>
                <a:cubicBezTo>
                  <a:pt x="15" y="59"/>
                  <a:pt x="17" y="61"/>
                  <a:pt x="17" y="63"/>
                </a:cubicBezTo>
                <a:cubicBezTo>
                  <a:pt x="17" y="65"/>
                  <a:pt x="24" y="69"/>
                  <a:pt x="26" y="69"/>
                </a:cubicBezTo>
                <a:cubicBezTo>
                  <a:pt x="28" y="70"/>
                  <a:pt x="29" y="73"/>
                  <a:pt x="30" y="74"/>
                </a:cubicBezTo>
                <a:cubicBezTo>
                  <a:pt x="31" y="75"/>
                  <a:pt x="29" y="78"/>
                  <a:pt x="29" y="79"/>
                </a:cubicBezTo>
                <a:cubicBezTo>
                  <a:pt x="30" y="81"/>
                  <a:pt x="32" y="82"/>
                  <a:pt x="32" y="85"/>
                </a:cubicBezTo>
                <a:cubicBezTo>
                  <a:pt x="32" y="86"/>
                  <a:pt x="34" y="89"/>
                  <a:pt x="37" y="91"/>
                </a:cubicBezTo>
                <a:cubicBezTo>
                  <a:pt x="37" y="91"/>
                  <a:pt x="38" y="91"/>
                  <a:pt x="39" y="91"/>
                </a:cubicBezTo>
                <a:cubicBezTo>
                  <a:pt x="41" y="91"/>
                  <a:pt x="41" y="88"/>
                  <a:pt x="42" y="90"/>
                </a:cubicBezTo>
                <a:cubicBezTo>
                  <a:pt x="44" y="91"/>
                  <a:pt x="46" y="90"/>
                  <a:pt x="48" y="90"/>
                </a:cubicBezTo>
                <a:cubicBezTo>
                  <a:pt x="50" y="89"/>
                  <a:pt x="54" y="98"/>
                  <a:pt x="56" y="102"/>
                </a:cubicBezTo>
                <a:cubicBezTo>
                  <a:pt x="58" y="106"/>
                  <a:pt x="58" y="108"/>
                  <a:pt x="61" y="110"/>
                </a:cubicBezTo>
                <a:cubicBezTo>
                  <a:pt x="63" y="111"/>
                  <a:pt x="67" y="110"/>
                  <a:pt x="70" y="114"/>
                </a:cubicBezTo>
                <a:cubicBezTo>
                  <a:pt x="74" y="118"/>
                  <a:pt x="84" y="121"/>
                  <a:pt x="89" y="121"/>
                </a:cubicBezTo>
                <a:cubicBezTo>
                  <a:pt x="93" y="122"/>
                  <a:pt x="96" y="117"/>
                  <a:pt x="102" y="118"/>
                </a:cubicBezTo>
                <a:cubicBezTo>
                  <a:pt x="107" y="119"/>
                  <a:pt x="106" y="126"/>
                  <a:pt x="108" y="128"/>
                </a:cubicBezTo>
                <a:cubicBezTo>
                  <a:pt x="110" y="131"/>
                  <a:pt x="132" y="133"/>
                  <a:pt x="136" y="134"/>
                </a:cubicBezTo>
                <a:cubicBezTo>
                  <a:pt x="137" y="134"/>
                  <a:pt x="141" y="134"/>
                  <a:pt x="144" y="134"/>
                </a:cubicBezTo>
                <a:cubicBezTo>
                  <a:pt x="144" y="134"/>
                  <a:pt x="144" y="133"/>
                  <a:pt x="144" y="132"/>
                </a:cubicBezTo>
                <a:cubicBezTo>
                  <a:pt x="144" y="129"/>
                  <a:pt x="147" y="125"/>
                  <a:pt x="149" y="124"/>
                </a:cubicBezTo>
                <a:cubicBezTo>
                  <a:pt x="152" y="123"/>
                  <a:pt x="154" y="122"/>
                  <a:pt x="157" y="122"/>
                </a:cubicBezTo>
                <a:cubicBezTo>
                  <a:pt x="159" y="122"/>
                  <a:pt x="157" y="117"/>
                  <a:pt x="155" y="11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7300912" y="2339975"/>
            <a:ext cx="1350962" cy="631825"/>
          </a:xfrm>
          <a:custGeom>
            <a:avLst/>
            <a:gdLst/>
            <a:ahLst/>
            <a:cxnLst/>
            <a:rect l="l" t="t" r="r" b="b"/>
            <a:pathLst>
              <a:path w="327" h="154" extrusionOk="0">
                <a:moveTo>
                  <a:pt x="325" y="63"/>
                </a:moveTo>
                <a:cubicBezTo>
                  <a:pt x="325" y="61"/>
                  <a:pt x="324" y="62"/>
                  <a:pt x="323" y="63"/>
                </a:cubicBezTo>
                <a:cubicBezTo>
                  <a:pt x="321" y="63"/>
                  <a:pt x="318" y="64"/>
                  <a:pt x="316" y="64"/>
                </a:cubicBezTo>
                <a:cubicBezTo>
                  <a:pt x="315" y="64"/>
                  <a:pt x="312" y="62"/>
                  <a:pt x="312" y="60"/>
                </a:cubicBezTo>
                <a:cubicBezTo>
                  <a:pt x="312" y="59"/>
                  <a:pt x="312" y="57"/>
                  <a:pt x="310" y="57"/>
                </a:cubicBezTo>
                <a:cubicBezTo>
                  <a:pt x="309" y="57"/>
                  <a:pt x="307" y="57"/>
                  <a:pt x="305" y="53"/>
                </a:cubicBezTo>
                <a:cubicBezTo>
                  <a:pt x="304" y="50"/>
                  <a:pt x="302" y="50"/>
                  <a:pt x="300" y="49"/>
                </a:cubicBezTo>
                <a:cubicBezTo>
                  <a:pt x="299" y="48"/>
                  <a:pt x="294" y="51"/>
                  <a:pt x="292" y="51"/>
                </a:cubicBezTo>
                <a:cubicBezTo>
                  <a:pt x="290" y="52"/>
                  <a:pt x="287" y="51"/>
                  <a:pt x="284" y="50"/>
                </a:cubicBezTo>
                <a:cubicBezTo>
                  <a:pt x="282" y="50"/>
                  <a:pt x="280" y="45"/>
                  <a:pt x="278" y="46"/>
                </a:cubicBezTo>
                <a:cubicBezTo>
                  <a:pt x="276" y="46"/>
                  <a:pt x="275" y="51"/>
                  <a:pt x="273" y="51"/>
                </a:cubicBezTo>
                <a:cubicBezTo>
                  <a:pt x="272" y="51"/>
                  <a:pt x="268" y="41"/>
                  <a:pt x="265" y="36"/>
                </a:cubicBezTo>
                <a:cubicBezTo>
                  <a:pt x="262" y="31"/>
                  <a:pt x="256" y="21"/>
                  <a:pt x="250" y="19"/>
                </a:cubicBezTo>
                <a:cubicBezTo>
                  <a:pt x="245" y="17"/>
                  <a:pt x="247" y="14"/>
                  <a:pt x="248" y="13"/>
                </a:cubicBezTo>
                <a:cubicBezTo>
                  <a:pt x="249" y="11"/>
                  <a:pt x="245" y="11"/>
                  <a:pt x="243" y="12"/>
                </a:cubicBezTo>
                <a:cubicBezTo>
                  <a:pt x="240" y="13"/>
                  <a:pt x="238" y="16"/>
                  <a:pt x="235" y="16"/>
                </a:cubicBezTo>
                <a:cubicBezTo>
                  <a:pt x="233" y="17"/>
                  <a:pt x="229" y="21"/>
                  <a:pt x="227" y="20"/>
                </a:cubicBezTo>
                <a:cubicBezTo>
                  <a:pt x="224" y="19"/>
                  <a:pt x="223" y="23"/>
                  <a:pt x="220" y="21"/>
                </a:cubicBezTo>
                <a:cubicBezTo>
                  <a:pt x="218" y="19"/>
                  <a:pt x="223" y="18"/>
                  <a:pt x="223" y="16"/>
                </a:cubicBezTo>
                <a:cubicBezTo>
                  <a:pt x="223" y="14"/>
                  <a:pt x="220" y="17"/>
                  <a:pt x="219" y="16"/>
                </a:cubicBezTo>
                <a:cubicBezTo>
                  <a:pt x="218" y="15"/>
                  <a:pt x="215" y="13"/>
                  <a:pt x="215" y="15"/>
                </a:cubicBezTo>
                <a:cubicBezTo>
                  <a:pt x="215" y="17"/>
                  <a:pt x="213" y="16"/>
                  <a:pt x="213" y="15"/>
                </a:cubicBezTo>
                <a:cubicBezTo>
                  <a:pt x="213" y="13"/>
                  <a:pt x="211" y="11"/>
                  <a:pt x="210" y="13"/>
                </a:cubicBezTo>
                <a:cubicBezTo>
                  <a:pt x="209" y="14"/>
                  <a:pt x="204" y="15"/>
                  <a:pt x="203" y="14"/>
                </a:cubicBezTo>
                <a:cubicBezTo>
                  <a:pt x="202" y="13"/>
                  <a:pt x="203" y="12"/>
                  <a:pt x="204" y="10"/>
                </a:cubicBezTo>
                <a:cubicBezTo>
                  <a:pt x="204" y="9"/>
                  <a:pt x="202" y="7"/>
                  <a:pt x="202" y="5"/>
                </a:cubicBezTo>
                <a:cubicBezTo>
                  <a:pt x="202" y="3"/>
                  <a:pt x="199" y="1"/>
                  <a:pt x="197" y="2"/>
                </a:cubicBezTo>
                <a:cubicBezTo>
                  <a:pt x="195" y="2"/>
                  <a:pt x="193" y="2"/>
                  <a:pt x="191" y="1"/>
                </a:cubicBezTo>
                <a:cubicBezTo>
                  <a:pt x="189" y="0"/>
                  <a:pt x="181" y="1"/>
                  <a:pt x="181" y="3"/>
                </a:cubicBezTo>
                <a:cubicBezTo>
                  <a:pt x="180" y="5"/>
                  <a:pt x="171" y="6"/>
                  <a:pt x="169" y="7"/>
                </a:cubicBezTo>
                <a:cubicBezTo>
                  <a:pt x="167" y="8"/>
                  <a:pt x="160" y="9"/>
                  <a:pt x="158" y="9"/>
                </a:cubicBezTo>
                <a:cubicBezTo>
                  <a:pt x="155" y="9"/>
                  <a:pt x="153" y="12"/>
                  <a:pt x="149" y="12"/>
                </a:cubicBezTo>
                <a:cubicBezTo>
                  <a:pt x="146" y="12"/>
                  <a:pt x="140" y="12"/>
                  <a:pt x="137" y="14"/>
                </a:cubicBezTo>
                <a:cubicBezTo>
                  <a:pt x="134" y="16"/>
                  <a:pt x="130" y="14"/>
                  <a:pt x="128" y="15"/>
                </a:cubicBezTo>
                <a:cubicBezTo>
                  <a:pt x="125" y="16"/>
                  <a:pt x="122" y="15"/>
                  <a:pt x="121" y="15"/>
                </a:cubicBezTo>
                <a:cubicBezTo>
                  <a:pt x="120" y="16"/>
                  <a:pt x="120" y="20"/>
                  <a:pt x="121" y="22"/>
                </a:cubicBezTo>
                <a:cubicBezTo>
                  <a:pt x="122" y="24"/>
                  <a:pt x="128" y="25"/>
                  <a:pt x="128" y="26"/>
                </a:cubicBezTo>
                <a:cubicBezTo>
                  <a:pt x="129" y="27"/>
                  <a:pt x="123" y="27"/>
                  <a:pt x="120" y="27"/>
                </a:cubicBezTo>
                <a:cubicBezTo>
                  <a:pt x="117" y="28"/>
                  <a:pt x="118" y="31"/>
                  <a:pt x="118" y="33"/>
                </a:cubicBezTo>
                <a:cubicBezTo>
                  <a:pt x="119" y="35"/>
                  <a:pt x="115" y="36"/>
                  <a:pt x="113" y="37"/>
                </a:cubicBezTo>
                <a:cubicBezTo>
                  <a:pt x="111" y="38"/>
                  <a:pt x="113" y="41"/>
                  <a:pt x="115" y="41"/>
                </a:cubicBezTo>
                <a:cubicBezTo>
                  <a:pt x="118" y="41"/>
                  <a:pt x="119" y="43"/>
                  <a:pt x="121" y="43"/>
                </a:cubicBezTo>
                <a:cubicBezTo>
                  <a:pt x="123" y="43"/>
                  <a:pt x="123" y="47"/>
                  <a:pt x="123" y="49"/>
                </a:cubicBezTo>
                <a:cubicBezTo>
                  <a:pt x="123" y="51"/>
                  <a:pt x="121" y="52"/>
                  <a:pt x="118" y="52"/>
                </a:cubicBezTo>
                <a:cubicBezTo>
                  <a:pt x="115" y="52"/>
                  <a:pt x="114" y="50"/>
                  <a:pt x="112" y="49"/>
                </a:cubicBezTo>
                <a:cubicBezTo>
                  <a:pt x="110" y="49"/>
                  <a:pt x="111" y="53"/>
                  <a:pt x="109" y="53"/>
                </a:cubicBezTo>
                <a:cubicBezTo>
                  <a:pt x="108" y="54"/>
                  <a:pt x="108" y="51"/>
                  <a:pt x="105" y="51"/>
                </a:cubicBezTo>
                <a:cubicBezTo>
                  <a:pt x="103" y="51"/>
                  <a:pt x="101" y="50"/>
                  <a:pt x="100" y="48"/>
                </a:cubicBezTo>
                <a:cubicBezTo>
                  <a:pt x="99" y="46"/>
                  <a:pt x="94" y="46"/>
                  <a:pt x="92" y="48"/>
                </a:cubicBezTo>
                <a:cubicBezTo>
                  <a:pt x="90" y="50"/>
                  <a:pt x="89" y="49"/>
                  <a:pt x="88" y="48"/>
                </a:cubicBezTo>
                <a:cubicBezTo>
                  <a:pt x="86" y="46"/>
                  <a:pt x="80" y="48"/>
                  <a:pt x="80" y="50"/>
                </a:cubicBezTo>
                <a:cubicBezTo>
                  <a:pt x="79" y="52"/>
                  <a:pt x="75" y="53"/>
                  <a:pt x="72" y="51"/>
                </a:cubicBezTo>
                <a:cubicBezTo>
                  <a:pt x="69" y="49"/>
                  <a:pt x="68" y="48"/>
                  <a:pt x="68" y="51"/>
                </a:cubicBezTo>
                <a:cubicBezTo>
                  <a:pt x="68" y="53"/>
                  <a:pt x="65" y="51"/>
                  <a:pt x="65" y="50"/>
                </a:cubicBezTo>
                <a:cubicBezTo>
                  <a:pt x="65" y="48"/>
                  <a:pt x="61" y="45"/>
                  <a:pt x="59" y="44"/>
                </a:cubicBezTo>
                <a:cubicBezTo>
                  <a:pt x="57" y="43"/>
                  <a:pt x="50" y="43"/>
                  <a:pt x="49" y="41"/>
                </a:cubicBezTo>
                <a:cubicBezTo>
                  <a:pt x="49" y="40"/>
                  <a:pt x="45" y="39"/>
                  <a:pt x="44" y="41"/>
                </a:cubicBezTo>
                <a:cubicBezTo>
                  <a:pt x="43" y="44"/>
                  <a:pt x="41" y="42"/>
                  <a:pt x="39" y="41"/>
                </a:cubicBezTo>
                <a:cubicBezTo>
                  <a:pt x="38" y="40"/>
                  <a:pt x="35" y="42"/>
                  <a:pt x="33" y="43"/>
                </a:cubicBezTo>
                <a:cubicBezTo>
                  <a:pt x="32" y="44"/>
                  <a:pt x="27" y="47"/>
                  <a:pt x="25" y="47"/>
                </a:cubicBezTo>
                <a:cubicBezTo>
                  <a:pt x="22" y="47"/>
                  <a:pt x="24" y="50"/>
                  <a:pt x="21" y="51"/>
                </a:cubicBezTo>
                <a:cubicBezTo>
                  <a:pt x="17" y="51"/>
                  <a:pt x="18" y="54"/>
                  <a:pt x="18" y="55"/>
                </a:cubicBezTo>
                <a:cubicBezTo>
                  <a:pt x="19" y="56"/>
                  <a:pt x="21" y="59"/>
                  <a:pt x="18" y="60"/>
                </a:cubicBezTo>
                <a:cubicBezTo>
                  <a:pt x="15" y="61"/>
                  <a:pt x="14" y="56"/>
                  <a:pt x="11" y="55"/>
                </a:cubicBezTo>
                <a:cubicBezTo>
                  <a:pt x="9" y="53"/>
                  <a:pt x="7" y="55"/>
                  <a:pt x="7" y="58"/>
                </a:cubicBezTo>
                <a:cubicBezTo>
                  <a:pt x="7" y="60"/>
                  <a:pt x="4" y="60"/>
                  <a:pt x="2" y="63"/>
                </a:cubicBezTo>
                <a:cubicBezTo>
                  <a:pt x="1" y="65"/>
                  <a:pt x="5" y="65"/>
                  <a:pt x="5" y="66"/>
                </a:cubicBezTo>
                <a:cubicBezTo>
                  <a:pt x="5" y="68"/>
                  <a:pt x="3" y="69"/>
                  <a:pt x="2" y="69"/>
                </a:cubicBezTo>
                <a:cubicBezTo>
                  <a:pt x="1" y="69"/>
                  <a:pt x="0" y="73"/>
                  <a:pt x="0" y="74"/>
                </a:cubicBezTo>
                <a:cubicBezTo>
                  <a:pt x="1" y="75"/>
                  <a:pt x="5" y="75"/>
                  <a:pt x="5" y="77"/>
                </a:cubicBezTo>
                <a:cubicBezTo>
                  <a:pt x="5" y="80"/>
                  <a:pt x="4" y="82"/>
                  <a:pt x="6" y="81"/>
                </a:cubicBezTo>
                <a:cubicBezTo>
                  <a:pt x="8" y="81"/>
                  <a:pt x="11" y="81"/>
                  <a:pt x="12" y="81"/>
                </a:cubicBezTo>
                <a:cubicBezTo>
                  <a:pt x="13" y="81"/>
                  <a:pt x="14" y="84"/>
                  <a:pt x="17" y="87"/>
                </a:cubicBezTo>
                <a:cubicBezTo>
                  <a:pt x="19" y="90"/>
                  <a:pt x="21" y="91"/>
                  <a:pt x="18" y="92"/>
                </a:cubicBezTo>
                <a:cubicBezTo>
                  <a:pt x="16" y="92"/>
                  <a:pt x="17" y="94"/>
                  <a:pt x="20" y="95"/>
                </a:cubicBezTo>
                <a:cubicBezTo>
                  <a:pt x="21" y="96"/>
                  <a:pt x="22" y="96"/>
                  <a:pt x="22" y="97"/>
                </a:cubicBezTo>
                <a:cubicBezTo>
                  <a:pt x="23" y="97"/>
                  <a:pt x="23" y="96"/>
                  <a:pt x="24" y="96"/>
                </a:cubicBezTo>
                <a:cubicBezTo>
                  <a:pt x="28" y="92"/>
                  <a:pt x="35" y="89"/>
                  <a:pt x="41" y="90"/>
                </a:cubicBezTo>
                <a:cubicBezTo>
                  <a:pt x="46" y="92"/>
                  <a:pt x="51" y="89"/>
                  <a:pt x="53" y="93"/>
                </a:cubicBezTo>
                <a:cubicBezTo>
                  <a:pt x="56" y="96"/>
                  <a:pt x="53" y="102"/>
                  <a:pt x="54" y="105"/>
                </a:cubicBezTo>
                <a:cubicBezTo>
                  <a:pt x="55" y="107"/>
                  <a:pt x="50" y="107"/>
                  <a:pt x="46" y="107"/>
                </a:cubicBezTo>
                <a:cubicBezTo>
                  <a:pt x="43" y="106"/>
                  <a:pt x="35" y="108"/>
                  <a:pt x="36" y="110"/>
                </a:cubicBezTo>
                <a:cubicBezTo>
                  <a:pt x="37" y="112"/>
                  <a:pt x="40" y="117"/>
                  <a:pt x="35" y="115"/>
                </a:cubicBezTo>
                <a:cubicBezTo>
                  <a:pt x="30" y="112"/>
                  <a:pt x="28" y="117"/>
                  <a:pt x="31" y="117"/>
                </a:cubicBezTo>
                <a:cubicBezTo>
                  <a:pt x="34" y="117"/>
                  <a:pt x="37" y="121"/>
                  <a:pt x="37" y="123"/>
                </a:cubicBezTo>
                <a:cubicBezTo>
                  <a:pt x="37" y="125"/>
                  <a:pt x="37" y="130"/>
                  <a:pt x="40" y="129"/>
                </a:cubicBezTo>
                <a:cubicBezTo>
                  <a:pt x="42" y="128"/>
                  <a:pt x="42" y="132"/>
                  <a:pt x="46" y="132"/>
                </a:cubicBezTo>
                <a:cubicBezTo>
                  <a:pt x="49" y="132"/>
                  <a:pt x="52" y="133"/>
                  <a:pt x="49" y="136"/>
                </a:cubicBezTo>
                <a:cubicBezTo>
                  <a:pt x="47" y="139"/>
                  <a:pt x="51" y="148"/>
                  <a:pt x="52" y="146"/>
                </a:cubicBezTo>
                <a:cubicBezTo>
                  <a:pt x="53" y="145"/>
                  <a:pt x="52" y="142"/>
                  <a:pt x="53" y="141"/>
                </a:cubicBezTo>
                <a:cubicBezTo>
                  <a:pt x="51" y="136"/>
                  <a:pt x="59" y="136"/>
                  <a:pt x="61" y="136"/>
                </a:cubicBezTo>
                <a:cubicBezTo>
                  <a:pt x="64" y="136"/>
                  <a:pt x="68" y="140"/>
                  <a:pt x="71" y="144"/>
                </a:cubicBezTo>
                <a:cubicBezTo>
                  <a:pt x="74" y="148"/>
                  <a:pt x="77" y="145"/>
                  <a:pt x="77" y="145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8" y="104"/>
                  <a:pt x="99" y="103"/>
                  <a:pt x="99" y="103"/>
                </a:cubicBezTo>
                <a:cubicBezTo>
                  <a:pt x="101" y="99"/>
                  <a:pt x="105" y="102"/>
                  <a:pt x="106" y="103"/>
                </a:cubicBezTo>
                <a:cubicBezTo>
                  <a:pt x="107" y="104"/>
                  <a:pt x="107" y="99"/>
                  <a:pt x="109" y="99"/>
                </a:cubicBezTo>
                <a:cubicBezTo>
                  <a:pt x="112" y="99"/>
                  <a:pt x="109" y="104"/>
                  <a:pt x="111" y="104"/>
                </a:cubicBezTo>
                <a:cubicBezTo>
                  <a:pt x="113" y="104"/>
                  <a:pt x="117" y="110"/>
                  <a:pt x="116" y="114"/>
                </a:cubicBezTo>
                <a:cubicBezTo>
                  <a:pt x="119" y="117"/>
                  <a:pt x="125" y="123"/>
                  <a:pt x="125" y="125"/>
                </a:cubicBezTo>
                <a:cubicBezTo>
                  <a:pt x="126" y="127"/>
                  <a:pt x="134" y="123"/>
                  <a:pt x="136" y="124"/>
                </a:cubicBezTo>
                <a:cubicBezTo>
                  <a:pt x="137" y="125"/>
                  <a:pt x="150" y="125"/>
                  <a:pt x="152" y="125"/>
                </a:cubicBezTo>
                <a:cubicBezTo>
                  <a:pt x="154" y="125"/>
                  <a:pt x="156" y="129"/>
                  <a:pt x="158" y="129"/>
                </a:cubicBezTo>
                <a:cubicBezTo>
                  <a:pt x="161" y="130"/>
                  <a:pt x="160" y="134"/>
                  <a:pt x="160" y="137"/>
                </a:cubicBezTo>
                <a:cubicBezTo>
                  <a:pt x="160" y="140"/>
                  <a:pt x="164" y="143"/>
                  <a:pt x="164" y="145"/>
                </a:cubicBezTo>
                <a:cubicBezTo>
                  <a:pt x="165" y="148"/>
                  <a:pt x="169" y="147"/>
                  <a:pt x="171" y="147"/>
                </a:cubicBezTo>
                <a:cubicBezTo>
                  <a:pt x="174" y="148"/>
                  <a:pt x="178" y="149"/>
                  <a:pt x="178" y="151"/>
                </a:cubicBezTo>
                <a:cubicBezTo>
                  <a:pt x="178" y="154"/>
                  <a:pt x="182" y="152"/>
                  <a:pt x="182" y="150"/>
                </a:cubicBezTo>
                <a:cubicBezTo>
                  <a:pt x="182" y="148"/>
                  <a:pt x="185" y="146"/>
                  <a:pt x="190" y="144"/>
                </a:cubicBezTo>
                <a:cubicBezTo>
                  <a:pt x="192" y="143"/>
                  <a:pt x="194" y="143"/>
                  <a:pt x="195" y="143"/>
                </a:cubicBezTo>
                <a:cubicBezTo>
                  <a:pt x="196" y="141"/>
                  <a:pt x="197" y="139"/>
                  <a:pt x="197" y="139"/>
                </a:cubicBezTo>
                <a:cubicBezTo>
                  <a:pt x="199" y="138"/>
                  <a:pt x="202" y="136"/>
                  <a:pt x="202" y="133"/>
                </a:cubicBezTo>
                <a:cubicBezTo>
                  <a:pt x="202" y="131"/>
                  <a:pt x="209" y="131"/>
                  <a:pt x="213" y="133"/>
                </a:cubicBezTo>
                <a:cubicBezTo>
                  <a:pt x="217" y="135"/>
                  <a:pt x="220" y="135"/>
                  <a:pt x="220" y="132"/>
                </a:cubicBezTo>
                <a:cubicBezTo>
                  <a:pt x="221" y="129"/>
                  <a:pt x="227" y="128"/>
                  <a:pt x="229" y="129"/>
                </a:cubicBezTo>
                <a:cubicBezTo>
                  <a:pt x="231" y="130"/>
                  <a:pt x="236" y="133"/>
                  <a:pt x="239" y="132"/>
                </a:cubicBezTo>
                <a:cubicBezTo>
                  <a:pt x="242" y="131"/>
                  <a:pt x="256" y="132"/>
                  <a:pt x="260" y="133"/>
                </a:cubicBezTo>
                <a:cubicBezTo>
                  <a:pt x="264" y="134"/>
                  <a:pt x="265" y="131"/>
                  <a:pt x="268" y="135"/>
                </a:cubicBezTo>
                <a:cubicBezTo>
                  <a:pt x="270" y="138"/>
                  <a:pt x="271" y="135"/>
                  <a:pt x="274" y="138"/>
                </a:cubicBezTo>
                <a:cubicBezTo>
                  <a:pt x="274" y="137"/>
                  <a:pt x="274" y="136"/>
                  <a:pt x="274" y="134"/>
                </a:cubicBezTo>
                <a:cubicBezTo>
                  <a:pt x="274" y="132"/>
                  <a:pt x="278" y="130"/>
                  <a:pt x="278" y="128"/>
                </a:cubicBezTo>
                <a:cubicBezTo>
                  <a:pt x="279" y="127"/>
                  <a:pt x="275" y="121"/>
                  <a:pt x="275" y="119"/>
                </a:cubicBezTo>
                <a:cubicBezTo>
                  <a:pt x="275" y="118"/>
                  <a:pt x="275" y="113"/>
                  <a:pt x="273" y="112"/>
                </a:cubicBezTo>
                <a:cubicBezTo>
                  <a:pt x="272" y="112"/>
                  <a:pt x="277" y="109"/>
                  <a:pt x="278" y="109"/>
                </a:cubicBezTo>
                <a:cubicBezTo>
                  <a:pt x="281" y="109"/>
                  <a:pt x="284" y="107"/>
                  <a:pt x="286" y="108"/>
                </a:cubicBezTo>
                <a:cubicBezTo>
                  <a:pt x="287" y="109"/>
                  <a:pt x="289" y="109"/>
                  <a:pt x="291" y="109"/>
                </a:cubicBezTo>
                <a:cubicBezTo>
                  <a:pt x="294" y="109"/>
                  <a:pt x="293" y="107"/>
                  <a:pt x="291" y="106"/>
                </a:cubicBezTo>
                <a:cubicBezTo>
                  <a:pt x="290" y="104"/>
                  <a:pt x="296" y="94"/>
                  <a:pt x="296" y="90"/>
                </a:cubicBezTo>
                <a:cubicBezTo>
                  <a:pt x="297" y="86"/>
                  <a:pt x="299" y="90"/>
                  <a:pt x="302" y="90"/>
                </a:cubicBezTo>
                <a:cubicBezTo>
                  <a:pt x="304" y="90"/>
                  <a:pt x="308" y="90"/>
                  <a:pt x="309" y="91"/>
                </a:cubicBezTo>
                <a:cubicBezTo>
                  <a:pt x="311" y="92"/>
                  <a:pt x="316" y="90"/>
                  <a:pt x="317" y="88"/>
                </a:cubicBezTo>
                <a:cubicBezTo>
                  <a:pt x="318" y="86"/>
                  <a:pt x="315" y="86"/>
                  <a:pt x="316" y="81"/>
                </a:cubicBezTo>
                <a:cubicBezTo>
                  <a:pt x="316" y="77"/>
                  <a:pt x="318" y="75"/>
                  <a:pt x="321" y="75"/>
                </a:cubicBezTo>
                <a:cubicBezTo>
                  <a:pt x="323" y="75"/>
                  <a:pt x="324" y="73"/>
                  <a:pt x="324" y="71"/>
                </a:cubicBezTo>
                <a:cubicBezTo>
                  <a:pt x="324" y="69"/>
                  <a:pt x="326" y="68"/>
                  <a:pt x="327" y="66"/>
                </a:cubicBezTo>
                <a:cubicBezTo>
                  <a:pt x="326" y="65"/>
                  <a:pt x="326" y="64"/>
                  <a:pt x="325" y="63"/>
                </a:cubicBezTo>
                <a:close/>
                <a:moveTo>
                  <a:pt x="122" y="98"/>
                </a:moveTo>
                <a:cubicBezTo>
                  <a:pt x="121" y="99"/>
                  <a:pt x="112" y="96"/>
                  <a:pt x="111" y="95"/>
                </a:cubicBezTo>
                <a:cubicBezTo>
                  <a:pt x="110" y="93"/>
                  <a:pt x="124" y="95"/>
                  <a:pt x="122" y="98"/>
                </a:cubicBezTo>
                <a:close/>
                <a:moveTo>
                  <a:pt x="257" y="97"/>
                </a:moveTo>
                <a:cubicBezTo>
                  <a:pt x="250" y="97"/>
                  <a:pt x="236" y="93"/>
                  <a:pt x="230" y="100"/>
                </a:cubicBezTo>
                <a:cubicBezTo>
                  <a:pt x="224" y="106"/>
                  <a:pt x="228" y="110"/>
                  <a:pt x="225" y="110"/>
                </a:cubicBezTo>
                <a:cubicBezTo>
                  <a:pt x="222" y="111"/>
                  <a:pt x="221" y="100"/>
                  <a:pt x="224" y="97"/>
                </a:cubicBezTo>
                <a:cubicBezTo>
                  <a:pt x="228" y="94"/>
                  <a:pt x="238" y="92"/>
                  <a:pt x="245" y="94"/>
                </a:cubicBezTo>
                <a:cubicBezTo>
                  <a:pt x="252" y="96"/>
                  <a:pt x="264" y="92"/>
                  <a:pt x="265" y="93"/>
                </a:cubicBezTo>
                <a:cubicBezTo>
                  <a:pt x="267" y="93"/>
                  <a:pt x="264" y="97"/>
                  <a:pt x="257" y="9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6407150" y="782637"/>
            <a:ext cx="5680075" cy="2165350"/>
          </a:xfrm>
          <a:custGeom>
            <a:avLst/>
            <a:gdLst/>
            <a:ahLst/>
            <a:cxnLst/>
            <a:rect l="l" t="t" r="r" b="b"/>
            <a:pathLst>
              <a:path w="1374" h="527" extrusionOk="0">
                <a:moveTo>
                  <a:pt x="21" y="381"/>
                </a:moveTo>
                <a:cubicBezTo>
                  <a:pt x="20" y="381"/>
                  <a:pt x="17" y="380"/>
                  <a:pt x="16" y="379"/>
                </a:cubicBezTo>
                <a:cubicBezTo>
                  <a:pt x="16" y="378"/>
                  <a:pt x="13" y="378"/>
                  <a:pt x="11" y="378"/>
                </a:cubicBezTo>
                <a:cubicBezTo>
                  <a:pt x="12" y="379"/>
                  <a:pt x="12" y="379"/>
                  <a:pt x="13" y="380"/>
                </a:cubicBezTo>
                <a:cubicBezTo>
                  <a:pt x="14" y="382"/>
                  <a:pt x="8" y="382"/>
                  <a:pt x="10" y="384"/>
                </a:cubicBezTo>
                <a:cubicBezTo>
                  <a:pt x="12" y="386"/>
                  <a:pt x="6" y="386"/>
                  <a:pt x="6" y="384"/>
                </a:cubicBezTo>
                <a:cubicBezTo>
                  <a:pt x="6" y="382"/>
                  <a:pt x="1" y="383"/>
                  <a:pt x="1" y="384"/>
                </a:cubicBezTo>
                <a:cubicBezTo>
                  <a:pt x="1" y="385"/>
                  <a:pt x="1" y="386"/>
                  <a:pt x="0" y="386"/>
                </a:cubicBezTo>
                <a:cubicBezTo>
                  <a:pt x="2" y="387"/>
                  <a:pt x="4" y="388"/>
                  <a:pt x="4" y="388"/>
                </a:cubicBezTo>
                <a:cubicBezTo>
                  <a:pt x="5" y="388"/>
                  <a:pt x="20" y="390"/>
                  <a:pt x="25" y="389"/>
                </a:cubicBezTo>
                <a:cubicBezTo>
                  <a:pt x="25" y="388"/>
                  <a:pt x="26" y="385"/>
                  <a:pt x="26" y="383"/>
                </a:cubicBezTo>
                <a:cubicBezTo>
                  <a:pt x="26" y="382"/>
                  <a:pt x="22" y="380"/>
                  <a:pt x="21" y="381"/>
                </a:cubicBezTo>
                <a:close/>
                <a:moveTo>
                  <a:pt x="365" y="14"/>
                </a:moveTo>
                <a:cubicBezTo>
                  <a:pt x="374" y="13"/>
                  <a:pt x="374" y="8"/>
                  <a:pt x="369" y="8"/>
                </a:cubicBezTo>
                <a:cubicBezTo>
                  <a:pt x="364" y="7"/>
                  <a:pt x="364" y="10"/>
                  <a:pt x="361" y="10"/>
                </a:cubicBezTo>
                <a:cubicBezTo>
                  <a:pt x="359" y="10"/>
                  <a:pt x="350" y="12"/>
                  <a:pt x="352" y="14"/>
                </a:cubicBezTo>
                <a:cubicBezTo>
                  <a:pt x="354" y="16"/>
                  <a:pt x="361" y="15"/>
                  <a:pt x="365" y="14"/>
                </a:cubicBezTo>
                <a:close/>
                <a:moveTo>
                  <a:pt x="411" y="147"/>
                </a:moveTo>
                <a:cubicBezTo>
                  <a:pt x="414" y="147"/>
                  <a:pt x="423" y="145"/>
                  <a:pt x="423" y="144"/>
                </a:cubicBezTo>
                <a:cubicBezTo>
                  <a:pt x="424" y="142"/>
                  <a:pt x="420" y="140"/>
                  <a:pt x="415" y="140"/>
                </a:cubicBezTo>
                <a:cubicBezTo>
                  <a:pt x="409" y="140"/>
                  <a:pt x="408" y="146"/>
                  <a:pt x="411" y="147"/>
                </a:cubicBezTo>
                <a:close/>
                <a:moveTo>
                  <a:pt x="587" y="25"/>
                </a:moveTo>
                <a:cubicBezTo>
                  <a:pt x="591" y="27"/>
                  <a:pt x="590" y="28"/>
                  <a:pt x="585" y="28"/>
                </a:cubicBezTo>
                <a:cubicBezTo>
                  <a:pt x="580" y="28"/>
                  <a:pt x="576" y="30"/>
                  <a:pt x="579" y="31"/>
                </a:cubicBezTo>
                <a:cubicBezTo>
                  <a:pt x="582" y="32"/>
                  <a:pt x="581" y="35"/>
                  <a:pt x="586" y="36"/>
                </a:cubicBezTo>
                <a:cubicBezTo>
                  <a:pt x="591" y="37"/>
                  <a:pt x="596" y="33"/>
                  <a:pt x="596" y="30"/>
                </a:cubicBezTo>
                <a:cubicBezTo>
                  <a:pt x="595" y="27"/>
                  <a:pt x="613" y="25"/>
                  <a:pt x="618" y="23"/>
                </a:cubicBezTo>
                <a:cubicBezTo>
                  <a:pt x="623" y="22"/>
                  <a:pt x="615" y="17"/>
                  <a:pt x="620" y="17"/>
                </a:cubicBezTo>
                <a:cubicBezTo>
                  <a:pt x="625" y="16"/>
                  <a:pt x="623" y="14"/>
                  <a:pt x="617" y="13"/>
                </a:cubicBezTo>
                <a:cubicBezTo>
                  <a:pt x="610" y="12"/>
                  <a:pt x="613" y="7"/>
                  <a:pt x="611" y="5"/>
                </a:cubicBezTo>
                <a:cubicBezTo>
                  <a:pt x="609" y="3"/>
                  <a:pt x="608" y="7"/>
                  <a:pt x="599" y="9"/>
                </a:cubicBezTo>
                <a:cubicBezTo>
                  <a:pt x="591" y="10"/>
                  <a:pt x="587" y="13"/>
                  <a:pt x="590" y="14"/>
                </a:cubicBezTo>
                <a:cubicBezTo>
                  <a:pt x="593" y="16"/>
                  <a:pt x="590" y="20"/>
                  <a:pt x="587" y="20"/>
                </a:cubicBezTo>
                <a:cubicBezTo>
                  <a:pt x="583" y="19"/>
                  <a:pt x="582" y="23"/>
                  <a:pt x="587" y="25"/>
                </a:cubicBezTo>
                <a:close/>
                <a:moveTo>
                  <a:pt x="599" y="32"/>
                </a:moveTo>
                <a:cubicBezTo>
                  <a:pt x="599" y="34"/>
                  <a:pt x="592" y="37"/>
                  <a:pt x="594" y="39"/>
                </a:cubicBezTo>
                <a:cubicBezTo>
                  <a:pt x="596" y="41"/>
                  <a:pt x="598" y="40"/>
                  <a:pt x="600" y="41"/>
                </a:cubicBezTo>
                <a:cubicBezTo>
                  <a:pt x="602" y="41"/>
                  <a:pt x="603" y="47"/>
                  <a:pt x="608" y="46"/>
                </a:cubicBezTo>
                <a:cubicBezTo>
                  <a:pt x="612" y="45"/>
                  <a:pt x="624" y="51"/>
                  <a:pt x="631" y="51"/>
                </a:cubicBezTo>
                <a:cubicBezTo>
                  <a:pt x="637" y="51"/>
                  <a:pt x="638" y="45"/>
                  <a:pt x="636" y="45"/>
                </a:cubicBezTo>
                <a:cubicBezTo>
                  <a:pt x="634" y="45"/>
                  <a:pt x="636" y="41"/>
                  <a:pt x="640" y="36"/>
                </a:cubicBezTo>
                <a:cubicBezTo>
                  <a:pt x="643" y="30"/>
                  <a:pt x="628" y="26"/>
                  <a:pt x="628" y="31"/>
                </a:cubicBezTo>
                <a:cubicBezTo>
                  <a:pt x="628" y="35"/>
                  <a:pt x="623" y="30"/>
                  <a:pt x="622" y="27"/>
                </a:cubicBezTo>
                <a:cubicBezTo>
                  <a:pt x="620" y="24"/>
                  <a:pt x="599" y="29"/>
                  <a:pt x="599" y="32"/>
                </a:cubicBezTo>
                <a:close/>
                <a:moveTo>
                  <a:pt x="481" y="150"/>
                </a:moveTo>
                <a:cubicBezTo>
                  <a:pt x="484" y="152"/>
                  <a:pt x="487" y="151"/>
                  <a:pt x="487" y="148"/>
                </a:cubicBezTo>
                <a:cubicBezTo>
                  <a:pt x="486" y="144"/>
                  <a:pt x="478" y="149"/>
                  <a:pt x="481" y="150"/>
                </a:cubicBezTo>
                <a:close/>
                <a:moveTo>
                  <a:pt x="581" y="8"/>
                </a:moveTo>
                <a:cubicBezTo>
                  <a:pt x="582" y="5"/>
                  <a:pt x="566" y="6"/>
                  <a:pt x="570" y="10"/>
                </a:cubicBezTo>
                <a:cubicBezTo>
                  <a:pt x="571" y="11"/>
                  <a:pt x="580" y="12"/>
                  <a:pt x="581" y="8"/>
                </a:cubicBezTo>
                <a:close/>
                <a:moveTo>
                  <a:pt x="1280" y="181"/>
                </a:moveTo>
                <a:cubicBezTo>
                  <a:pt x="1285" y="183"/>
                  <a:pt x="1288" y="178"/>
                  <a:pt x="1292" y="180"/>
                </a:cubicBezTo>
                <a:cubicBezTo>
                  <a:pt x="1296" y="183"/>
                  <a:pt x="1305" y="179"/>
                  <a:pt x="1309" y="179"/>
                </a:cubicBezTo>
                <a:cubicBezTo>
                  <a:pt x="1313" y="178"/>
                  <a:pt x="1311" y="173"/>
                  <a:pt x="1300" y="172"/>
                </a:cubicBezTo>
                <a:cubicBezTo>
                  <a:pt x="1289" y="170"/>
                  <a:pt x="1275" y="178"/>
                  <a:pt x="1280" y="181"/>
                </a:cubicBezTo>
                <a:close/>
                <a:moveTo>
                  <a:pt x="636" y="65"/>
                </a:moveTo>
                <a:cubicBezTo>
                  <a:pt x="640" y="67"/>
                  <a:pt x="650" y="63"/>
                  <a:pt x="657" y="63"/>
                </a:cubicBezTo>
                <a:cubicBezTo>
                  <a:pt x="665" y="63"/>
                  <a:pt x="685" y="58"/>
                  <a:pt x="685" y="54"/>
                </a:cubicBezTo>
                <a:cubicBezTo>
                  <a:pt x="686" y="50"/>
                  <a:pt x="678" y="50"/>
                  <a:pt x="675" y="47"/>
                </a:cubicBezTo>
                <a:cubicBezTo>
                  <a:pt x="672" y="44"/>
                  <a:pt x="665" y="47"/>
                  <a:pt x="663" y="49"/>
                </a:cubicBezTo>
                <a:cubicBezTo>
                  <a:pt x="661" y="52"/>
                  <a:pt x="660" y="50"/>
                  <a:pt x="664" y="45"/>
                </a:cubicBezTo>
                <a:cubicBezTo>
                  <a:pt x="669" y="41"/>
                  <a:pt x="660" y="37"/>
                  <a:pt x="659" y="40"/>
                </a:cubicBezTo>
                <a:cubicBezTo>
                  <a:pt x="659" y="43"/>
                  <a:pt x="651" y="40"/>
                  <a:pt x="651" y="43"/>
                </a:cubicBezTo>
                <a:cubicBezTo>
                  <a:pt x="651" y="46"/>
                  <a:pt x="648" y="47"/>
                  <a:pt x="648" y="49"/>
                </a:cubicBezTo>
                <a:cubicBezTo>
                  <a:pt x="648" y="52"/>
                  <a:pt x="642" y="48"/>
                  <a:pt x="642" y="54"/>
                </a:cubicBezTo>
                <a:cubicBezTo>
                  <a:pt x="642" y="60"/>
                  <a:pt x="633" y="63"/>
                  <a:pt x="636" y="65"/>
                </a:cubicBezTo>
                <a:close/>
                <a:moveTo>
                  <a:pt x="943" y="114"/>
                </a:moveTo>
                <a:cubicBezTo>
                  <a:pt x="946" y="116"/>
                  <a:pt x="948" y="118"/>
                  <a:pt x="949" y="120"/>
                </a:cubicBezTo>
                <a:cubicBezTo>
                  <a:pt x="951" y="121"/>
                  <a:pt x="958" y="119"/>
                  <a:pt x="961" y="118"/>
                </a:cubicBezTo>
                <a:cubicBezTo>
                  <a:pt x="964" y="117"/>
                  <a:pt x="964" y="122"/>
                  <a:pt x="969" y="119"/>
                </a:cubicBezTo>
                <a:cubicBezTo>
                  <a:pt x="973" y="116"/>
                  <a:pt x="978" y="118"/>
                  <a:pt x="983" y="118"/>
                </a:cubicBezTo>
                <a:cubicBezTo>
                  <a:pt x="988" y="118"/>
                  <a:pt x="982" y="111"/>
                  <a:pt x="983" y="108"/>
                </a:cubicBezTo>
                <a:cubicBezTo>
                  <a:pt x="983" y="106"/>
                  <a:pt x="989" y="107"/>
                  <a:pt x="987" y="110"/>
                </a:cubicBezTo>
                <a:cubicBezTo>
                  <a:pt x="985" y="112"/>
                  <a:pt x="990" y="118"/>
                  <a:pt x="997" y="117"/>
                </a:cubicBezTo>
                <a:cubicBezTo>
                  <a:pt x="1005" y="117"/>
                  <a:pt x="999" y="112"/>
                  <a:pt x="1003" y="110"/>
                </a:cubicBezTo>
                <a:cubicBezTo>
                  <a:pt x="1007" y="109"/>
                  <a:pt x="1006" y="107"/>
                  <a:pt x="1001" y="103"/>
                </a:cubicBezTo>
                <a:cubicBezTo>
                  <a:pt x="995" y="100"/>
                  <a:pt x="988" y="102"/>
                  <a:pt x="983" y="100"/>
                </a:cubicBezTo>
                <a:cubicBezTo>
                  <a:pt x="978" y="98"/>
                  <a:pt x="972" y="98"/>
                  <a:pt x="972" y="103"/>
                </a:cubicBezTo>
                <a:cubicBezTo>
                  <a:pt x="972" y="108"/>
                  <a:pt x="962" y="97"/>
                  <a:pt x="957" y="96"/>
                </a:cubicBezTo>
                <a:cubicBezTo>
                  <a:pt x="951" y="94"/>
                  <a:pt x="935" y="110"/>
                  <a:pt x="943" y="114"/>
                </a:cubicBezTo>
                <a:close/>
                <a:moveTo>
                  <a:pt x="993" y="145"/>
                </a:moveTo>
                <a:cubicBezTo>
                  <a:pt x="997" y="144"/>
                  <a:pt x="990" y="136"/>
                  <a:pt x="982" y="135"/>
                </a:cubicBezTo>
                <a:cubicBezTo>
                  <a:pt x="975" y="134"/>
                  <a:pt x="968" y="140"/>
                  <a:pt x="969" y="141"/>
                </a:cubicBezTo>
                <a:cubicBezTo>
                  <a:pt x="971" y="144"/>
                  <a:pt x="988" y="146"/>
                  <a:pt x="993" y="145"/>
                </a:cubicBezTo>
                <a:close/>
                <a:moveTo>
                  <a:pt x="974" y="129"/>
                </a:moveTo>
                <a:cubicBezTo>
                  <a:pt x="974" y="125"/>
                  <a:pt x="961" y="130"/>
                  <a:pt x="966" y="132"/>
                </a:cubicBezTo>
                <a:cubicBezTo>
                  <a:pt x="969" y="133"/>
                  <a:pt x="974" y="133"/>
                  <a:pt x="974" y="129"/>
                </a:cubicBezTo>
                <a:close/>
                <a:moveTo>
                  <a:pt x="1015" y="114"/>
                </a:moveTo>
                <a:cubicBezTo>
                  <a:pt x="1021" y="115"/>
                  <a:pt x="1024" y="120"/>
                  <a:pt x="1035" y="121"/>
                </a:cubicBezTo>
                <a:cubicBezTo>
                  <a:pt x="1046" y="121"/>
                  <a:pt x="1054" y="119"/>
                  <a:pt x="1054" y="117"/>
                </a:cubicBezTo>
                <a:cubicBezTo>
                  <a:pt x="1054" y="115"/>
                  <a:pt x="1044" y="111"/>
                  <a:pt x="1041" y="113"/>
                </a:cubicBezTo>
                <a:cubicBezTo>
                  <a:pt x="1038" y="115"/>
                  <a:pt x="1035" y="110"/>
                  <a:pt x="1032" y="111"/>
                </a:cubicBezTo>
                <a:cubicBezTo>
                  <a:pt x="1028" y="112"/>
                  <a:pt x="1022" y="112"/>
                  <a:pt x="1021" y="109"/>
                </a:cubicBezTo>
                <a:cubicBezTo>
                  <a:pt x="1019" y="105"/>
                  <a:pt x="1012" y="114"/>
                  <a:pt x="1015" y="114"/>
                </a:cubicBezTo>
                <a:close/>
                <a:moveTo>
                  <a:pt x="221" y="18"/>
                </a:moveTo>
                <a:cubicBezTo>
                  <a:pt x="226" y="13"/>
                  <a:pt x="233" y="17"/>
                  <a:pt x="234" y="15"/>
                </a:cubicBezTo>
                <a:cubicBezTo>
                  <a:pt x="235" y="13"/>
                  <a:pt x="224" y="12"/>
                  <a:pt x="220" y="14"/>
                </a:cubicBezTo>
                <a:cubicBezTo>
                  <a:pt x="216" y="16"/>
                  <a:pt x="206" y="14"/>
                  <a:pt x="208" y="17"/>
                </a:cubicBezTo>
                <a:cubicBezTo>
                  <a:pt x="208" y="19"/>
                  <a:pt x="215" y="23"/>
                  <a:pt x="221" y="18"/>
                </a:cubicBezTo>
                <a:close/>
                <a:moveTo>
                  <a:pt x="991" y="419"/>
                </a:moveTo>
                <a:cubicBezTo>
                  <a:pt x="988" y="413"/>
                  <a:pt x="995" y="406"/>
                  <a:pt x="990" y="402"/>
                </a:cubicBezTo>
                <a:cubicBezTo>
                  <a:pt x="985" y="399"/>
                  <a:pt x="987" y="391"/>
                  <a:pt x="985" y="393"/>
                </a:cubicBezTo>
                <a:cubicBezTo>
                  <a:pt x="982" y="394"/>
                  <a:pt x="985" y="401"/>
                  <a:pt x="981" y="401"/>
                </a:cubicBezTo>
                <a:cubicBezTo>
                  <a:pt x="977" y="402"/>
                  <a:pt x="981" y="405"/>
                  <a:pt x="979" y="410"/>
                </a:cubicBezTo>
                <a:cubicBezTo>
                  <a:pt x="978" y="415"/>
                  <a:pt x="980" y="422"/>
                  <a:pt x="982" y="426"/>
                </a:cubicBezTo>
                <a:cubicBezTo>
                  <a:pt x="984" y="430"/>
                  <a:pt x="979" y="453"/>
                  <a:pt x="981" y="457"/>
                </a:cubicBezTo>
                <a:cubicBezTo>
                  <a:pt x="983" y="461"/>
                  <a:pt x="978" y="477"/>
                  <a:pt x="980" y="479"/>
                </a:cubicBezTo>
                <a:cubicBezTo>
                  <a:pt x="983" y="483"/>
                  <a:pt x="981" y="475"/>
                  <a:pt x="985" y="474"/>
                </a:cubicBezTo>
                <a:cubicBezTo>
                  <a:pt x="989" y="473"/>
                  <a:pt x="989" y="479"/>
                  <a:pt x="992" y="480"/>
                </a:cubicBezTo>
                <a:cubicBezTo>
                  <a:pt x="994" y="481"/>
                  <a:pt x="993" y="472"/>
                  <a:pt x="990" y="473"/>
                </a:cubicBezTo>
                <a:cubicBezTo>
                  <a:pt x="988" y="473"/>
                  <a:pt x="986" y="467"/>
                  <a:pt x="985" y="463"/>
                </a:cubicBezTo>
                <a:cubicBezTo>
                  <a:pt x="984" y="460"/>
                  <a:pt x="987" y="455"/>
                  <a:pt x="987" y="450"/>
                </a:cubicBezTo>
                <a:cubicBezTo>
                  <a:pt x="987" y="446"/>
                  <a:pt x="993" y="446"/>
                  <a:pt x="997" y="449"/>
                </a:cubicBezTo>
                <a:cubicBezTo>
                  <a:pt x="1000" y="453"/>
                  <a:pt x="1001" y="451"/>
                  <a:pt x="999" y="448"/>
                </a:cubicBezTo>
                <a:cubicBezTo>
                  <a:pt x="998" y="445"/>
                  <a:pt x="993" y="426"/>
                  <a:pt x="991" y="419"/>
                </a:cubicBezTo>
                <a:close/>
                <a:moveTo>
                  <a:pt x="243" y="15"/>
                </a:moveTo>
                <a:cubicBezTo>
                  <a:pt x="246" y="18"/>
                  <a:pt x="234" y="17"/>
                  <a:pt x="232" y="19"/>
                </a:cubicBezTo>
                <a:cubicBezTo>
                  <a:pt x="230" y="22"/>
                  <a:pt x="223" y="21"/>
                  <a:pt x="224" y="24"/>
                </a:cubicBezTo>
                <a:cubicBezTo>
                  <a:pt x="226" y="27"/>
                  <a:pt x="238" y="27"/>
                  <a:pt x="238" y="24"/>
                </a:cubicBezTo>
                <a:cubicBezTo>
                  <a:pt x="238" y="22"/>
                  <a:pt x="244" y="24"/>
                  <a:pt x="244" y="22"/>
                </a:cubicBezTo>
                <a:cubicBezTo>
                  <a:pt x="244" y="20"/>
                  <a:pt x="247" y="18"/>
                  <a:pt x="254" y="17"/>
                </a:cubicBezTo>
                <a:cubicBezTo>
                  <a:pt x="260" y="17"/>
                  <a:pt x="260" y="14"/>
                  <a:pt x="254" y="11"/>
                </a:cubicBezTo>
                <a:cubicBezTo>
                  <a:pt x="248" y="8"/>
                  <a:pt x="240" y="13"/>
                  <a:pt x="243" y="15"/>
                </a:cubicBezTo>
                <a:close/>
                <a:moveTo>
                  <a:pt x="233" y="208"/>
                </a:moveTo>
                <a:cubicBezTo>
                  <a:pt x="239" y="213"/>
                  <a:pt x="245" y="205"/>
                  <a:pt x="248" y="204"/>
                </a:cubicBezTo>
                <a:cubicBezTo>
                  <a:pt x="251" y="204"/>
                  <a:pt x="246" y="201"/>
                  <a:pt x="241" y="199"/>
                </a:cubicBezTo>
                <a:cubicBezTo>
                  <a:pt x="235" y="198"/>
                  <a:pt x="228" y="203"/>
                  <a:pt x="233" y="208"/>
                </a:cubicBezTo>
                <a:close/>
                <a:moveTo>
                  <a:pt x="1372" y="248"/>
                </a:moveTo>
                <a:cubicBezTo>
                  <a:pt x="1370" y="247"/>
                  <a:pt x="1362" y="242"/>
                  <a:pt x="1360" y="240"/>
                </a:cubicBezTo>
                <a:cubicBezTo>
                  <a:pt x="1358" y="237"/>
                  <a:pt x="1349" y="236"/>
                  <a:pt x="1349" y="237"/>
                </a:cubicBezTo>
                <a:cubicBezTo>
                  <a:pt x="1349" y="238"/>
                  <a:pt x="1346" y="237"/>
                  <a:pt x="1345" y="235"/>
                </a:cubicBezTo>
                <a:cubicBezTo>
                  <a:pt x="1345" y="234"/>
                  <a:pt x="1335" y="233"/>
                  <a:pt x="1335" y="235"/>
                </a:cubicBezTo>
                <a:cubicBezTo>
                  <a:pt x="1335" y="237"/>
                  <a:pt x="1337" y="237"/>
                  <a:pt x="1338" y="239"/>
                </a:cubicBezTo>
                <a:cubicBezTo>
                  <a:pt x="1340" y="241"/>
                  <a:pt x="1337" y="242"/>
                  <a:pt x="1337" y="244"/>
                </a:cubicBezTo>
                <a:cubicBezTo>
                  <a:pt x="1338" y="246"/>
                  <a:pt x="1334" y="243"/>
                  <a:pt x="1332" y="242"/>
                </a:cubicBezTo>
                <a:cubicBezTo>
                  <a:pt x="1331" y="240"/>
                  <a:pt x="1331" y="236"/>
                  <a:pt x="1332" y="233"/>
                </a:cubicBezTo>
                <a:cubicBezTo>
                  <a:pt x="1332" y="231"/>
                  <a:pt x="1329" y="231"/>
                  <a:pt x="1329" y="229"/>
                </a:cubicBezTo>
                <a:cubicBezTo>
                  <a:pt x="1328" y="227"/>
                  <a:pt x="1318" y="222"/>
                  <a:pt x="1313" y="220"/>
                </a:cubicBezTo>
                <a:cubicBezTo>
                  <a:pt x="1309" y="218"/>
                  <a:pt x="1303" y="216"/>
                  <a:pt x="1301" y="214"/>
                </a:cubicBezTo>
                <a:cubicBezTo>
                  <a:pt x="1300" y="212"/>
                  <a:pt x="1292" y="211"/>
                  <a:pt x="1289" y="208"/>
                </a:cubicBezTo>
                <a:cubicBezTo>
                  <a:pt x="1285" y="205"/>
                  <a:pt x="1272" y="199"/>
                  <a:pt x="1266" y="199"/>
                </a:cubicBezTo>
                <a:cubicBezTo>
                  <a:pt x="1260" y="198"/>
                  <a:pt x="1262" y="195"/>
                  <a:pt x="1259" y="196"/>
                </a:cubicBezTo>
                <a:cubicBezTo>
                  <a:pt x="1256" y="196"/>
                  <a:pt x="1244" y="196"/>
                  <a:pt x="1240" y="195"/>
                </a:cubicBezTo>
                <a:cubicBezTo>
                  <a:pt x="1236" y="194"/>
                  <a:pt x="1235" y="197"/>
                  <a:pt x="1232" y="196"/>
                </a:cubicBezTo>
                <a:cubicBezTo>
                  <a:pt x="1230" y="195"/>
                  <a:pt x="1216" y="190"/>
                  <a:pt x="1214" y="192"/>
                </a:cubicBezTo>
                <a:cubicBezTo>
                  <a:pt x="1212" y="194"/>
                  <a:pt x="1213" y="197"/>
                  <a:pt x="1211" y="197"/>
                </a:cubicBezTo>
                <a:cubicBezTo>
                  <a:pt x="1210" y="198"/>
                  <a:pt x="1211" y="200"/>
                  <a:pt x="1215" y="203"/>
                </a:cubicBezTo>
                <a:cubicBezTo>
                  <a:pt x="1219" y="207"/>
                  <a:pt x="1217" y="210"/>
                  <a:pt x="1213" y="211"/>
                </a:cubicBezTo>
                <a:cubicBezTo>
                  <a:pt x="1210" y="213"/>
                  <a:pt x="1204" y="210"/>
                  <a:pt x="1202" y="207"/>
                </a:cubicBezTo>
                <a:cubicBezTo>
                  <a:pt x="1200" y="204"/>
                  <a:pt x="1195" y="206"/>
                  <a:pt x="1194" y="202"/>
                </a:cubicBezTo>
                <a:cubicBezTo>
                  <a:pt x="1193" y="198"/>
                  <a:pt x="1196" y="198"/>
                  <a:pt x="1198" y="200"/>
                </a:cubicBezTo>
                <a:cubicBezTo>
                  <a:pt x="1200" y="202"/>
                  <a:pt x="1204" y="200"/>
                  <a:pt x="1204" y="198"/>
                </a:cubicBezTo>
                <a:cubicBezTo>
                  <a:pt x="1204" y="195"/>
                  <a:pt x="1198" y="193"/>
                  <a:pt x="1194" y="194"/>
                </a:cubicBezTo>
                <a:cubicBezTo>
                  <a:pt x="1190" y="194"/>
                  <a:pt x="1188" y="199"/>
                  <a:pt x="1184" y="201"/>
                </a:cubicBezTo>
                <a:cubicBezTo>
                  <a:pt x="1181" y="203"/>
                  <a:pt x="1166" y="200"/>
                  <a:pt x="1164" y="199"/>
                </a:cubicBezTo>
                <a:cubicBezTo>
                  <a:pt x="1163" y="197"/>
                  <a:pt x="1142" y="199"/>
                  <a:pt x="1140" y="200"/>
                </a:cubicBezTo>
                <a:cubicBezTo>
                  <a:pt x="1138" y="202"/>
                  <a:pt x="1139" y="207"/>
                  <a:pt x="1138" y="208"/>
                </a:cubicBezTo>
                <a:cubicBezTo>
                  <a:pt x="1137" y="208"/>
                  <a:pt x="1136" y="201"/>
                  <a:pt x="1136" y="200"/>
                </a:cubicBezTo>
                <a:cubicBezTo>
                  <a:pt x="1136" y="199"/>
                  <a:pt x="1134" y="198"/>
                  <a:pt x="1130" y="198"/>
                </a:cubicBezTo>
                <a:cubicBezTo>
                  <a:pt x="1126" y="198"/>
                  <a:pt x="1124" y="198"/>
                  <a:pt x="1126" y="196"/>
                </a:cubicBezTo>
                <a:cubicBezTo>
                  <a:pt x="1127" y="194"/>
                  <a:pt x="1124" y="193"/>
                  <a:pt x="1127" y="191"/>
                </a:cubicBezTo>
                <a:cubicBezTo>
                  <a:pt x="1130" y="189"/>
                  <a:pt x="1122" y="183"/>
                  <a:pt x="1114" y="179"/>
                </a:cubicBezTo>
                <a:cubicBezTo>
                  <a:pt x="1106" y="176"/>
                  <a:pt x="1088" y="178"/>
                  <a:pt x="1084" y="180"/>
                </a:cubicBezTo>
                <a:cubicBezTo>
                  <a:pt x="1079" y="181"/>
                  <a:pt x="1069" y="181"/>
                  <a:pt x="1065" y="181"/>
                </a:cubicBezTo>
                <a:cubicBezTo>
                  <a:pt x="1060" y="181"/>
                  <a:pt x="1064" y="179"/>
                  <a:pt x="1063" y="177"/>
                </a:cubicBezTo>
                <a:cubicBezTo>
                  <a:pt x="1061" y="175"/>
                  <a:pt x="1054" y="172"/>
                  <a:pt x="1053" y="174"/>
                </a:cubicBezTo>
                <a:cubicBezTo>
                  <a:pt x="1052" y="176"/>
                  <a:pt x="1050" y="174"/>
                  <a:pt x="1050" y="172"/>
                </a:cubicBezTo>
                <a:cubicBezTo>
                  <a:pt x="1050" y="171"/>
                  <a:pt x="1042" y="169"/>
                  <a:pt x="1039" y="169"/>
                </a:cubicBezTo>
                <a:cubicBezTo>
                  <a:pt x="1037" y="170"/>
                  <a:pt x="1035" y="167"/>
                  <a:pt x="1039" y="167"/>
                </a:cubicBezTo>
                <a:cubicBezTo>
                  <a:pt x="1042" y="167"/>
                  <a:pt x="1048" y="167"/>
                  <a:pt x="1045" y="163"/>
                </a:cubicBezTo>
                <a:cubicBezTo>
                  <a:pt x="1043" y="160"/>
                  <a:pt x="1021" y="158"/>
                  <a:pt x="1019" y="159"/>
                </a:cubicBezTo>
                <a:cubicBezTo>
                  <a:pt x="1017" y="160"/>
                  <a:pt x="1019" y="163"/>
                  <a:pt x="1015" y="167"/>
                </a:cubicBezTo>
                <a:cubicBezTo>
                  <a:pt x="1010" y="171"/>
                  <a:pt x="1005" y="168"/>
                  <a:pt x="1006" y="166"/>
                </a:cubicBezTo>
                <a:cubicBezTo>
                  <a:pt x="1007" y="164"/>
                  <a:pt x="1012" y="164"/>
                  <a:pt x="1012" y="162"/>
                </a:cubicBezTo>
                <a:cubicBezTo>
                  <a:pt x="1012" y="160"/>
                  <a:pt x="1004" y="161"/>
                  <a:pt x="1003" y="160"/>
                </a:cubicBezTo>
                <a:cubicBezTo>
                  <a:pt x="1002" y="158"/>
                  <a:pt x="1005" y="157"/>
                  <a:pt x="1008" y="157"/>
                </a:cubicBezTo>
                <a:cubicBezTo>
                  <a:pt x="1011" y="158"/>
                  <a:pt x="1016" y="159"/>
                  <a:pt x="1016" y="157"/>
                </a:cubicBezTo>
                <a:cubicBezTo>
                  <a:pt x="1016" y="156"/>
                  <a:pt x="1013" y="156"/>
                  <a:pt x="1008" y="155"/>
                </a:cubicBezTo>
                <a:cubicBezTo>
                  <a:pt x="1003" y="154"/>
                  <a:pt x="992" y="152"/>
                  <a:pt x="986" y="152"/>
                </a:cubicBezTo>
                <a:cubicBezTo>
                  <a:pt x="980" y="153"/>
                  <a:pt x="977" y="150"/>
                  <a:pt x="974" y="150"/>
                </a:cubicBezTo>
                <a:cubicBezTo>
                  <a:pt x="970" y="149"/>
                  <a:pt x="970" y="151"/>
                  <a:pt x="972" y="153"/>
                </a:cubicBezTo>
                <a:cubicBezTo>
                  <a:pt x="973" y="155"/>
                  <a:pt x="969" y="156"/>
                  <a:pt x="965" y="156"/>
                </a:cubicBezTo>
                <a:cubicBezTo>
                  <a:pt x="961" y="155"/>
                  <a:pt x="955" y="158"/>
                  <a:pt x="957" y="161"/>
                </a:cubicBezTo>
                <a:cubicBezTo>
                  <a:pt x="960" y="164"/>
                  <a:pt x="962" y="160"/>
                  <a:pt x="964" y="161"/>
                </a:cubicBezTo>
                <a:cubicBezTo>
                  <a:pt x="966" y="162"/>
                  <a:pt x="959" y="164"/>
                  <a:pt x="962" y="165"/>
                </a:cubicBezTo>
                <a:cubicBezTo>
                  <a:pt x="964" y="167"/>
                  <a:pt x="964" y="169"/>
                  <a:pt x="964" y="171"/>
                </a:cubicBezTo>
                <a:cubicBezTo>
                  <a:pt x="964" y="172"/>
                  <a:pt x="959" y="173"/>
                  <a:pt x="958" y="171"/>
                </a:cubicBezTo>
                <a:cubicBezTo>
                  <a:pt x="956" y="169"/>
                  <a:pt x="953" y="170"/>
                  <a:pt x="950" y="170"/>
                </a:cubicBezTo>
                <a:cubicBezTo>
                  <a:pt x="947" y="170"/>
                  <a:pt x="944" y="172"/>
                  <a:pt x="948" y="172"/>
                </a:cubicBezTo>
                <a:cubicBezTo>
                  <a:pt x="951" y="172"/>
                  <a:pt x="952" y="175"/>
                  <a:pt x="948" y="175"/>
                </a:cubicBezTo>
                <a:cubicBezTo>
                  <a:pt x="943" y="176"/>
                  <a:pt x="944" y="171"/>
                  <a:pt x="941" y="171"/>
                </a:cubicBezTo>
                <a:cubicBezTo>
                  <a:pt x="938" y="172"/>
                  <a:pt x="932" y="169"/>
                  <a:pt x="929" y="169"/>
                </a:cubicBezTo>
                <a:cubicBezTo>
                  <a:pt x="926" y="169"/>
                  <a:pt x="924" y="172"/>
                  <a:pt x="920" y="172"/>
                </a:cubicBezTo>
                <a:cubicBezTo>
                  <a:pt x="915" y="173"/>
                  <a:pt x="909" y="170"/>
                  <a:pt x="907" y="168"/>
                </a:cubicBezTo>
                <a:cubicBezTo>
                  <a:pt x="906" y="165"/>
                  <a:pt x="905" y="165"/>
                  <a:pt x="903" y="167"/>
                </a:cubicBezTo>
                <a:cubicBezTo>
                  <a:pt x="901" y="170"/>
                  <a:pt x="901" y="175"/>
                  <a:pt x="899" y="176"/>
                </a:cubicBezTo>
                <a:cubicBezTo>
                  <a:pt x="896" y="176"/>
                  <a:pt x="896" y="181"/>
                  <a:pt x="893" y="182"/>
                </a:cubicBezTo>
                <a:cubicBezTo>
                  <a:pt x="891" y="183"/>
                  <a:pt x="891" y="180"/>
                  <a:pt x="888" y="180"/>
                </a:cubicBezTo>
                <a:cubicBezTo>
                  <a:pt x="886" y="181"/>
                  <a:pt x="877" y="172"/>
                  <a:pt x="876" y="169"/>
                </a:cubicBezTo>
                <a:cubicBezTo>
                  <a:pt x="876" y="167"/>
                  <a:pt x="871" y="162"/>
                  <a:pt x="869" y="161"/>
                </a:cubicBezTo>
                <a:cubicBezTo>
                  <a:pt x="868" y="160"/>
                  <a:pt x="871" y="160"/>
                  <a:pt x="872" y="161"/>
                </a:cubicBezTo>
                <a:cubicBezTo>
                  <a:pt x="874" y="163"/>
                  <a:pt x="876" y="163"/>
                  <a:pt x="878" y="162"/>
                </a:cubicBezTo>
                <a:cubicBezTo>
                  <a:pt x="880" y="161"/>
                  <a:pt x="880" y="157"/>
                  <a:pt x="877" y="157"/>
                </a:cubicBezTo>
                <a:cubicBezTo>
                  <a:pt x="873" y="156"/>
                  <a:pt x="875" y="154"/>
                  <a:pt x="876" y="153"/>
                </a:cubicBezTo>
                <a:cubicBezTo>
                  <a:pt x="878" y="153"/>
                  <a:pt x="873" y="148"/>
                  <a:pt x="875" y="148"/>
                </a:cubicBezTo>
                <a:cubicBezTo>
                  <a:pt x="876" y="147"/>
                  <a:pt x="876" y="145"/>
                  <a:pt x="873" y="145"/>
                </a:cubicBezTo>
                <a:cubicBezTo>
                  <a:pt x="870" y="145"/>
                  <a:pt x="868" y="142"/>
                  <a:pt x="868" y="141"/>
                </a:cubicBezTo>
                <a:cubicBezTo>
                  <a:pt x="867" y="140"/>
                  <a:pt x="856" y="139"/>
                  <a:pt x="857" y="141"/>
                </a:cubicBezTo>
                <a:cubicBezTo>
                  <a:pt x="857" y="143"/>
                  <a:pt x="853" y="142"/>
                  <a:pt x="854" y="141"/>
                </a:cubicBezTo>
                <a:cubicBezTo>
                  <a:pt x="854" y="139"/>
                  <a:pt x="850" y="140"/>
                  <a:pt x="845" y="138"/>
                </a:cubicBezTo>
                <a:cubicBezTo>
                  <a:pt x="839" y="137"/>
                  <a:pt x="839" y="133"/>
                  <a:pt x="838" y="133"/>
                </a:cubicBezTo>
                <a:cubicBezTo>
                  <a:pt x="836" y="133"/>
                  <a:pt x="836" y="138"/>
                  <a:pt x="834" y="137"/>
                </a:cubicBezTo>
                <a:cubicBezTo>
                  <a:pt x="831" y="136"/>
                  <a:pt x="828" y="138"/>
                  <a:pt x="830" y="141"/>
                </a:cubicBezTo>
                <a:cubicBezTo>
                  <a:pt x="831" y="144"/>
                  <a:pt x="830" y="145"/>
                  <a:pt x="830" y="147"/>
                </a:cubicBezTo>
                <a:cubicBezTo>
                  <a:pt x="829" y="150"/>
                  <a:pt x="828" y="149"/>
                  <a:pt x="825" y="148"/>
                </a:cubicBezTo>
                <a:cubicBezTo>
                  <a:pt x="822" y="147"/>
                  <a:pt x="822" y="150"/>
                  <a:pt x="815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3" y="144"/>
                  <a:pt x="801" y="144"/>
                  <a:pt x="801" y="146"/>
                </a:cubicBezTo>
                <a:cubicBezTo>
                  <a:pt x="801" y="148"/>
                  <a:pt x="790" y="147"/>
                  <a:pt x="790" y="144"/>
                </a:cubicBezTo>
                <a:cubicBezTo>
                  <a:pt x="789" y="142"/>
                  <a:pt x="791" y="141"/>
                  <a:pt x="793" y="141"/>
                </a:cubicBezTo>
                <a:cubicBezTo>
                  <a:pt x="794" y="140"/>
                  <a:pt x="791" y="139"/>
                  <a:pt x="786" y="139"/>
                </a:cubicBezTo>
                <a:cubicBezTo>
                  <a:pt x="780" y="140"/>
                  <a:pt x="776" y="136"/>
                  <a:pt x="771" y="137"/>
                </a:cubicBezTo>
                <a:cubicBezTo>
                  <a:pt x="765" y="138"/>
                  <a:pt x="752" y="139"/>
                  <a:pt x="751" y="140"/>
                </a:cubicBezTo>
                <a:cubicBezTo>
                  <a:pt x="749" y="140"/>
                  <a:pt x="752" y="144"/>
                  <a:pt x="749" y="144"/>
                </a:cubicBezTo>
                <a:cubicBezTo>
                  <a:pt x="747" y="144"/>
                  <a:pt x="749" y="139"/>
                  <a:pt x="748" y="136"/>
                </a:cubicBezTo>
                <a:cubicBezTo>
                  <a:pt x="748" y="133"/>
                  <a:pt x="744" y="133"/>
                  <a:pt x="744" y="135"/>
                </a:cubicBezTo>
                <a:cubicBezTo>
                  <a:pt x="745" y="137"/>
                  <a:pt x="738" y="138"/>
                  <a:pt x="736" y="136"/>
                </a:cubicBezTo>
                <a:cubicBezTo>
                  <a:pt x="734" y="135"/>
                  <a:pt x="731" y="133"/>
                  <a:pt x="727" y="131"/>
                </a:cubicBezTo>
                <a:cubicBezTo>
                  <a:pt x="722" y="130"/>
                  <a:pt x="716" y="135"/>
                  <a:pt x="717" y="137"/>
                </a:cubicBezTo>
                <a:cubicBezTo>
                  <a:pt x="719" y="138"/>
                  <a:pt x="722" y="137"/>
                  <a:pt x="722" y="138"/>
                </a:cubicBezTo>
                <a:cubicBezTo>
                  <a:pt x="723" y="140"/>
                  <a:pt x="713" y="139"/>
                  <a:pt x="713" y="141"/>
                </a:cubicBezTo>
                <a:cubicBezTo>
                  <a:pt x="713" y="142"/>
                  <a:pt x="703" y="145"/>
                  <a:pt x="700" y="145"/>
                </a:cubicBezTo>
                <a:cubicBezTo>
                  <a:pt x="692" y="146"/>
                  <a:pt x="691" y="146"/>
                  <a:pt x="687" y="149"/>
                </a:cubicBezTo>
                <a:cubicBezTo>
                  <a:pt x="683" y="152"/>
                  <a:pt x="686" y="146"/>
                  <a:pt x="689" y="144"/>
                </a:cubicBezTo>
                <a:cubicBezTo>
                  <a:pt x="692" y="141"/>
                  <a:pt x="695" y="142"/>
                  <a:pt x="697" y="140"/>
                </a:cubicBezTo>
                <a:cubicBezTo>
                  <a:pt x="698" y="137"/>
                  <a:pt x="701" y="138"/>
                  <a:pt x="705" y="137"/>
                </a:cubicBezTo>
                <a:cubicBezTo>
                  <a:pt x="710" y="136"/>
                  <a:pt x="710" y="134"/>
                  <a:pt x="712" y="133"/>
                </a:cubicBezTo>
                <a:cubicBezTo>
                  <a:pt x="714" y="132"/>
                  <a:pt x="719" y="130"/>
                  <a:pt x="720" y="128"/>
                </a:cubicBezTo>
                <a:cubicBezTo>
                  <a:pt x="721" y="125"/>
                  <a:pt x="732" y="122"/>
                  <a:pt x="734" y="122"/>
                </a:cubicBezTo>
                <a:cubicBezTo>
                  <a:pt x="736" y="122"/>
                  <a:pt x="737" y="118"/>
                  <a:pt x="738" y="118"/>
                </a:cubicBezTo>
                <a:cubicBezTo>
                  <a:pt x="739" y="118"/>
                  <a:pt x="745" y="115"/>
                  <a:pt x="747" y="114"/>
                </a:cubicBezTo>
                <a:cubicBezTo>
                  <a:pt x="750" y="113"/>
                  <a:pt x="751" y="111"/>
                  <a:pt x="751" y="109"/>
                </a:cubicBezTo>
                <a:cubicBezTo>
                  <a:pt x="751" y="107"/>
                  <a:pt x="748" y="108"/>
                  <a:pt x="748" y="106"/>
                </a:cubicBezTo>
                <a:cubicBezTo>
                  <a:pt x="747" y="105"/>
                  <a:pt x="749" y="106"/>
                  <a:pt x="752" y="105"/>
                </a:cubicBezTo>
                <a:cubicBezTo>
                  <a:pt x="754" y="104"/>
                  <a:pt x="752" y="101"/>
                  <a:pt x="750" y="101"/>
                </a:cubicBezTo>
                <a:cubicBezTo>
                  <a:pt x="748" y="102"/>
                  <a:pt x="751" y="99"/>
                  <a:pt x="749" y="97"/>
                </a:cubicBezTo>
                <a:cubicBezTo>
                  <a:pt x="747" y="95"/>
                  <a:pt x="744" y="99"/>
                  <a:pt x="744" y="96"/>
                </a:cubicBezTo>
                <a:cubicBezTo>
                  <a:pt x="744" y="94"/>
                  <a:pt x="743" y="91"/>
                  <a:pt x="742" y="90"/>
                </a:cubicBezTo>
                <a:cubicBezTo>
                  <a:pt x="741" y="88"/>
                  <a:pt x="738" y="92"/>
                  <a:pt x="735" y="90"/>
                </a:cubicBezTo>
                <a:cubicBezTo>
                  <a:pt x="732" y="88"/>
                  <a:pt x="723" y="86"/>
                  <a:pt x="723" y="87"/>
                </a:cubicBezTo>
                <a:cubicBezTo>
                  <a:pt x="723" y="88"/>
                  <a:pt x="719" y="86"/>
                  <a:pt x="718" y="87"/>
                </a:cubicBezTo>
                <a:cubicBezTo>
                  <a:pt x="717" y="88"/>
                  <a:pt x="711" y="88"/>
                  <a:pt x="708" y="87"/>
                </a:cubicBezTo>
                <a:cubicBezTo>
                  <a:pt x="706" y="86"/>
                  <a:pt x="703" y="88"/>
                  <a:pt x="703" y="90"/>
                </a:cubicBezTo>
                <a:cubicBezTo>
                  <a:pt x="703" y="92"/>
                  <a:pt x="695" y="91"/>
                  <a:pt x="693" y="91"/>
                </a:cubicBezTo>
                <a:cubicBezTo>
                  <a:pt x="692" y="91"/>
                  <a:pt x="699" y="84"/>
                  <a:pt x="699" y="83"/>
                </a:cubicBezTo>
                <a:cubicBezTo>
                  <a:pt x="699" y="82"/>
                  <a:pt x="686" y="84"/>
                  <a:pt x="686" y="82"/>
                </a:cubicBezTo>
                <a:cubicBezTo>
                  <a:pt x="685" y="81"/>
                  <a:pt x="679" y="81"/>
                  <a:pt x="676" y="81"/>
                </a:cubicBezTo>
                <a:cubicBezTo>
                  <a:pt x="674" y="81"/>
                  <a:pt x="676" y="80"/>
                  <a:pt x="679" y="80"/>
                </a:cubicBezTo>
                <a:cubicBezTo>
                  <a:pt x="681" y="80"/>
                  <a:pt x="683" y="78"/>
                  <a:pt x="686" y="77"/>
                </a:cubicBezTo>
                <a:cubicBezTo>
                  <a:pt x="689" y="77"/>
                  <a:pt x="688" y="76"/>
                  <a:pt x="687" y="74"/>
                </a:cubicBezTo>
                <a:cubicBezTo>
                  <a:pt x="686" y="72"/>
                  <a:pt x="683" y="73"/>
                  <a:pt x="680" y="72"/>
                </a:cubicBezTo>
                <a:cubicBezTo>
                  <a:pt x="678" y="72"/>
                  <a:pt x="674" y="70"/>
                  <a:pt x="672" y="70"/>
                </a:cubicBezTo>
                <a:cubicBezTo>
                  <a:pt x="669" y="70"/>
                  <a:pt x="667" y="72"/>
                  <a:pt x="661" y="73"/>
                </a:cubicBezTo>
                <a:cubicBezTo>
                  <a:pt x="656" y="74"/>
                  <a:pt x="655" y="78"/>
                  <a:pt x="652" y="79"/>
                </a:cubicBezTo>
                <a:cubicBezTo>
                  <a:pt x="649" y="81"/>
                  <a:pt x="644" y="86"/>
                  <a:pt x="647" y="86"/>
                </a:cubicBezTo>
                <a:cubicBezTo>
                  <a:pt x="649" y="87"/>
                  <a:pt x="648" y="88"/>
                  <a:pt x="648" y="90"/>
                </a:cubicBezTo>
                <a:cubicBezTo>
                  <a:pt x="649" y="91"/>
                  <a:pt x="647" y="92"/>
                  <a:pt x="644" y="91"/>
                </a:cubicBezTo>
                <a:cubicBezTo>
                  <a:pt x="641" y="91"/>
                  <a:pt x="632" y="91"/>
                  <a:pt x="632" y="93"/>
                </a:cubicBezTo>
                <a:cubicBezTo>
                  <a:pt x="632" y="95"/>
                  <a:pt x="637" y="96"/>
                  <a:pt x="637" y="97"/>
                </a:cubicBezTo>
                <a:cubicBezTo>
                  <a:pt x="637" y="98"/>
                  <a:pt x="633" y="97"/>
                  <a:pt x="631" y="96"/>
                </a:cubicBezTo>
                <a:cubicBezTo>
                  <a:pt x="629" y="95"/>
                  <a:pt x="625" y="95"/>
                  <a:pt x="624" y="97"/>
                </a:cubicBezTo>
                <a:cubicBezTo>
                  <a:pt x="623" y="99"/>
                  <a:pt x="620" y="99"/>
                  <a:pt x="619" y="98"/>
                </a:cubicBezTo>
                <a:cubicBezTo>
                  <a:pt x="618" y="98"/>
                  <a:pt x="615" y="99"/>
                  <a:pt x="613" y="99"/>
                </a:cubicBezTo>
                <a:cubicBezTo>
                  <a:pt x="612" y="98"/>
                  <a:pt x="617" y="95"/>
                  <a:pt x="616" y="94"/>
                </a:cubicBezTo>
                <a:cubicBezTo>
                  <a:pt x="614" y="93"/>
                  <a:pt x="609" y="94"/>
                  <a:pt x="608" y="96"/>
                </a:cubicBezTo>
                <a:cubicBezTo>
                  <a:pt x="607" y="98"/>
                  <a:pt x="604" y="95"/>
                  <a:pt x="603" y="95"/>
                </a:cubicBezTo>
                <a:cubicBezTo>
                  <a:pt x="601" y="96"/>
                  <a:pt x="600" y="97"/>
                  <a:pt x="597" y="98"/>
                </a:cubicBezTo>
                <a:cubicBezTo>
                  <a:pt x="595" y="99"/>
                  <a:pt x="591" y="97"/>
                  <a:pt x="590" y="99"/>
                </a:cubicBezTo>
                <a:cubicBezTo>
                  <a:pt x="589" y="101"/>
                  <a:pt x="594" y="101"/>
                  <a:pt x="595" y="102"/>
                </a:cubicBezTo>
                <a:cubicBezTo>
                  <a:pt x="595" y="103"/>
                  <a:pt x="582" y="103"/>
                  <a:pt x="581" y="104"/>
                </a:cubicBezTo>
                <a:cubicBezTo>
                  <a:pt x="581" y="105"/>
                  <a:pt x="576" y="105"/>
                  <a:pt x="571" y="105"/>
                </a:cubicBezTo>
                <a:cubicBezTo>
                  <a:pt x="566" y="106"/>
                  <a:pt x="568" y="108"/>
                  <a:pt x="564" y="109"/>
                </a:cubicBezTo>
                <a:cubicBezTo>
                  <a:pt x="559" y="110"/>
                  <a:pt x="557" y="110"/>
                  <a:pt x="556" y="112"/>
                </a:cubicBezTo>
                <a:cubicBezTo>
                  <a:pt x="555" y="114"/>
                  <a:pt x="551" y="115"/>
                  <a:pt x="550" y="113"/>
                </a:cubicBezTo>
                <a:cubicBezTo>
                  <a:pt x="548" y="111"/>
                  <a:pt x="544" y="114"/>
                  <a:pt x="547" y="114"/>
                </a:cubicBezTo>
                <a:cubicBezTo>
                  <a:pt x="549" y="114"/>
                  <a:pt x="547" y="116"/>
                  <a:pt x="545" y="116"/>
                </a:cubicBezTo>
                <a:cubicBezTo>
                  <a:pt x="544" y="115"/>
                  <a:pt x="540" y="118"/>
                  <a:pt x="542" y="118"/>
                </a:cubicBezTo>
                <a:cubicBezTo>
                  <a:pt x="545" y="118"/>
                  <a:pt x="546" y="119"/>
                  <a:pt x="545" y="121"/>
                </a:cubicBezTo>
                <a:cubicBezTo>
                  <a:pt x="544" y="122"/>
                  <a:pt x="539" y="119"/>
                  <a:pt x="538" y="120"/>
                </a:cubicBezTo>
                <a:cubicBezTo>
                  <a:pt x="537" y="122"/>
                  <a:pt x="540" y="123"/>
                  <a:pt x="542" y="123"/>
                </a:cubicBezTo>
                <a:cubicBezTo>
                  <a:pt x="544" y="123"/>
                  <a:pt x="545" y="124"/>
                  <a:pt x="546" y="126"/>
                </a:cubicBezTo>
                <a:cubicBezTo>
                  <a:pt x="546" y="127"/>
                  <a:pt x="541" y="125"/>
                  <a:pt x="540" y="126"/>
                </a:cubicBezTo>
                <a:cubicBezTo>
                  <a:pt x="539" y="127"/>
                  <a:pt x="540" y="128"/>
                  <a:pt x="543" y="128"/>
                </a:cubicBezTo>
                <a:cubicBezTo>
                  <a:pt x="545" y="128"/>
                  <a:pt x="543" y="129"/>
                  <a:pt x="545" y="131"/>
                </a:cubicBezTo>
                <a:cubicBezTo>
                  <a:pt x="545" y="131"/>
                  <a:pt x="546" y="131"/>
                  <a:pt x="546" y="131"/>
                </a:cubicBezTo>
                <a:cubicBezTo>
                  <a:pt x="547" y="133"/>
                  <a:pt x="545" y="133"/>
                  <a:pt x="545" y="135"/>
                </a:cubicBezTo>
                <a:cubicBezTo>
                  <a:pt x="545" y="136"/>
                  <a:pt x="543" y="137"/>
                  <a:pt x="543" y="135"/>
                </a:cubicBezTo>
                <a:cubicBezTo>
                  <a:pt x="543" y="134"/>
                  <a:pt x="536" y="134"/>
                  <a:pt x="535" y="135"/>
                </a:cubicBezTo>
                <a:cubicBezTo>
                  <a:pt x="534" y="137"/>
                  <a:pt x="533" y="138"/>
                  <a:pt x="531" y="136"/>
                </a:cubicBezTo>
                <a:cubicBezTo>
                  <a:pt x="530" y="135"/>
                  <a:pt x="525" y="137"/>
                  <a:pt x="519" y="137"/>
                </a:cubicBezTo>
                <a:cubicBezTo>
                  <a:pt x="513" y="137"/>
                  <a:pt x="501" y="138"/>
                  <a:pt x="498" y="139"/>
                </a:cubicBezTo>
                <a:cubicBezTo>
                  <a:pt x="496" y="140"/>
                  <a:pt x="493" y="144"/>
                  <a:pt x="496" y="147"/>
                </a:cubicBezTo>
                <a:cubicBezTo>
                  <a:pt x="498" y="150"/>
                  <a:pt x="496" y="151"/>
                  <a:pt x="496" y="152"/>
                </a:cubicBezTo>
                <a:cubicBezTo>
                  <a:pt x="496" y="154"/>
                  <a:pt x="503" y="158"/>
                  <a:pt x="507" y="158"/>
                </a:cubicBezTo>
                <a:cubicBezTo>
                  <a:pt x="511" y="159"/>
                  <a:pt x="514" y="163"/>
                  <a:pt x="511" y="166"/>
                </a:cubicBezTo>
                <a:cubicBezTo>
                  <a:pt x="509" y="169"/>
                  <a:pt x="502" y="165"/>
                  <a:pt x="498" y="162"/>
                </a:cubicBezTo>
                <a:cubicBezTo>
                  <a:pt x="493" y="158"/>
                  <a:pt x="483" y="157"/>
                  <a:pt x="479" y="157"/>
                </a:cubicBezTo>
                <a:cubicBezTo>
                  <a:pt x="476" y="157"/>
                  <a:pt x="478" y="154"/>
                  <a:pt x="474" y="154"/>
                </a:cubicBezTo>
                <a:cubicBezTo>
                  <a:pt x="469" y="154"/>
                  <a:pt x="465" y="158"/>
                  <a:pt x="468" y="158"/>
                </a:cubicBezTo>
                <a:cubicBezTo>
                  <a:pt x="471" y="158"/>
                  <a:pt x="473" y="158"/>
                  <a:pt x="472" y="159"/>
                </a:cubicBezTo>
                <a:cubicBezTo>
                  <a:pt x="470" y="161"/>
                  <a:pt x="473" y="160"/>
                  <a:pt x="476" y="162"/>
                </a:cubicBezTo>
                <a:cubicBezTo>
                  <a:pt x="480" y="163"/>
                  <a:pt x="473" y="166"/>
                  <a:pt x="469" y="163"/>
                </a:cubicBezTo>
                <a:cubicBezTo>
                  <a:pt x="466" y="161"/>
                  <a:pt x="462" y="163"/>
                  <a:pt x="461" y="165"/>
                </a:cubicBezTo>
                <a:cubicBezTo>
                  <a:pt x="460" y="167"/>
                  <a:pt x="465" y="172"/>
                  <a:pt x="471" y="173"/>
                </a:cubicBezTo>
                <a:cubicBezTo>
                  <a:pt x="478" y="174"/>
                  <a:pt x="476" y="176"/>
                  <a:pt x="479" y="177"/>
                </a:cubicBezTo>
                <a:cubicBezTo>
                  <a:pt x="482" y="178"/>
                  <a:pt x="480" y="179"/>
                  <a:pt x="478" y="180"/>
                </a:cubicBezTo>
                <a:cubicBezTo>
                  <a:pt x="476" y="180"/>
                  <a:pt x="471" y="177"/>
                  <a:pt x="468" y="175"/>
                </a:cubicBezTo>
                <a:cubicBezTo>
                  <a:pt x="465" y="173"/>
                  <a:pt x="456" y="176"/>
                  <a:pt x="455" y="174"/>
                </a:cubicBezTo>
                <a:cubicBezTo>
                  <a:pt x="453" y="172"/>
                  <a:pt x="456" y="170"/>
                  <a:pt x="454" y="168"/>
                </a:cubicBezTo>
                <a:cubicBezTo>
                  <a:pt x="452" y="167"/>
                  <a:pt x="454" y="164"/>
                  <a:pt x="456" y="160"/>
                </a:cubicBezTo>
                <a:cubicBezTo>
                  <a:pt x="458" y="157"/>
                  <a:pt x="456" y="151"/>
                  <a:pt x="453" y="150"/>
                </a:cubicBezTo>
                <a:cubicBezTo>
                  <a:pt x="450" y="150"/>
                  <a:pt x="450" y="153"/>
                  <a:pt x="450" y="154"/>
                </a:cubicBezTo>
                <a:cubicBezTo>
                  <a:pt x="451" y="155"/>
                  <a:pt x="451" y="159"/>
                  <a:pt x="448" y="162"/>
                </a:cubicBezTo>
                <a:cubicBezTo>
                  <a:pt x="446" y="165"/>
                  <a:pt x="439" y="165"/>
                  <a:pt x="439" y="167"/>
                </a:cubicBezTo>
                <a:cubicBezTo>
                  <a:pt x="439" y="169"/>
                  <a:pt x="434" y="171"/>
                  <a:pt x="436" y="172"/>
                </a:cubicBezTo>
                <a:cubicBezTo>
                  <a:pt x="437" y="174"/>
                  <a:pt x="444" y="181"/>
                  <a:pt x="445" y="183"/>
                </a:cubicBezTo>
                <a:cubicBezTo>
                  <a:pt x="446" y="185"/>
                  <a:pt x="439" y="193"/>
                  <a:pt x="440" y="197"/>
                </a:cubicBezTo>
                <a:cubicBezTo>
                  <a:pt x="441" y="201"/>
                  <a:pt x="439" y="203"/>
                  <a:pt x="440" y="205"/>
                </a:cubicBezTo>
                <a:cubicBezTo>
                  <a:pt x="442" y="207"/>
                  <a:pt x="445" y="205"/>
                  <a:pt x="447" y="206"/>
                </a:cubicBezTo>
                <a:cubicBezTo>
                  <a:pt x="448" y="207"/>
                  <a:pt x="452" y="205"/>
                  <a:pt x="456" y="204"/>
                </a:cubicBezTo>
                <a:cubicBezTo>
                  <a:pt x="460" y="203"/>
                  <a:pt x="468" y="208"/>
                  <a:pt x="471" y="209"/>
                </a:cubicBezTo>
                <a:cubicBezTo>
                  <a:pt x="474" y="211"/>
                  <a:pt x="473" y="213"/>
                  <a:pt x="474" y="215"/>
                </a:cubicBezTo>
                <a:cubicBezTo>
                  <a:pt x="476" y="218"/>
                  <a:pt x="471" y="218"/>
                  <a:pt x="471" y="221"/>
                </a:cubicBezTo>
                <a:cubicBezTo>
                  <a:pt x="471" y="225"/>
                  <a:pt x="480" y="226"/>
                  <a:pt x="480" y="227"/>
                </a:cubicBezTo>
                <a:cubicBezTo>
                  <a:pt x="480" y="228"/>
                  <a:pt x="474" y="228"/>
                  <a:pt x="471" y="227"/>
                </a:cubicBezTo>
                <a:cubicBezTo>
                  <a:pt x="468" y="226"/>
                  <a:pt x="468" y="222"/>
                  <a:pt x="467" y="222"/>
                </a:cubicBezTo>
                <a:cubicBezTo>
                  <a:pt x="466" y="221"/>
                  <a:pt x="469" y="218"/>
                  <a:pt x="469" y="216"/>
                </a:cubicBezTo>
                <a:cubicBezTo>
                  <a:pt x="469" y="213"/>
                  <a:pt x="466" y="212"/>
                  <a:pt x="465" y="211"/>
                </a:cubicBezTo>
                <a:cubicBezTo>
                  <a:pt x="464" y="209"/>
                  <a:pt x="462" y="207"/>
                  <a:pt x="460" y="207"/>
                </a:cubicBezTo>
                <a:cubicBezTo>
                  <a:pt x="458" y="208"/>
                  <a:pt x="450" y="208"/>
                  <a:pt x="448" y="211"/>
                </a:cubicBezTo>
                <a:cubicBezTo>
                  <a:pt x="445" y="213"/>
                  <a:pt x="448" y="219"/>
                  <a:pt x="449" y="222"/>
                </a:cubicBezTo>
                <a:cubicBezTo>
                  <a:pt x="451" y="225"/>
                  <a:pt x="442" y="229"/>
                  <a:pt x="443" y="231"/>
                </a:cubicBezTo>
                <a:cubicBezTo>
                  <a:pt x="443" y="234"/>
                  <a:pt x="440" y="235"/>
                  <a:pt x="437" y="237"/>
                </a:cubicBezTo>
                <a:cubicBezTo>
                  <a:pt x="433" y="239"/>
                  <a:pt x="429" y="240"/>
                  <a:pt x="429" y="243"/>
                </a:cubicBezTo>
                <a:cubicBezTo>
                  <a:pt x="429" y="246"/>
                  <a:pt x="425" y="245"/>
                  <a:pt x="422" y="243"/>
                </a:cubicBezTo>
                <a:cubicBezTo>
                  <a:pt x="420" y="242"/>
                  <a:pt x="416" y="244"/>
                  <a:pt x="413" y="244"/>
                </a:cubicBezTo>
                <a:cubicBezTo>
                  <a:pt x="409" y="244"/>
                  <a:pt x="409" y="241"/>
                  <a:pt x="406" y="242"/>
                </a:cubicBezTo>
                <a:cubicBezTo>
                  <a:pt x="403" y="243"/>
                  <a:pt x="402" y="240"/>
                  <a:pt x="402" y="238"/>
                </a:cubicBezTo>
                <a:cubicBezTo>
                  <a:pt x="403" y="236"/>
                  <a:pt x="406" y="238"/>
                  <a:pt x="407" y="239"/>
                </a:cubicBezTo>
                <a:cubicBezTo>
                  <a:pt x="407" y="241"/>
                  <a:pt x="409" y="240"/>
                  <a:pt x="411" y="239"/>
                </a:cubicBezTo>
                <a:cubicBezTo>
                  <a:pt x="414" y="238"/>
                  <a:pt x="413" y="241"/>
                  <a:pt x="416" y="241"/>
                </a:cubicBezTo>
                <a:cubicBezTo>
                  <a:pt x="419" y="241"/>
                  <a:pt x="418" y="239"/>
                  <a:pt x="420" y="239"/>
                </a:cubicBezTo>
                <a:cubicBezTo>
                  <a:pt x="423" y="240"/>
                  <a:pt x="423" y="239"/>
                  <a:pt x="422" y="237"/>
                </a:cubicBezTo>
                <a:cubicBezTo>
                  <a:pt x="421" y="236"/>
                  <a:pt x="424" y="235"/>
                  <a:pt x="426" y="234"/>
                </a:cubicBezTo>
                <a:cubicBezTo>
                  <a:pt x="427" y="234"/>
                  <a:pt x="427" y="231"/>
                  <a:pt x="428" y="230"/>
                </a:cubicBezTo>
                <a:cubicBezTo>
                  <a:pt x="430" y="229"/>
                  <a:pt x="429" y="228"/>
                  <a:pt x="430" y="228"/>
                </a:cubicBezTo>
                <a:cubicBezTo>
                  <a:pt x="432" y="227"/>
                  <a:pt x="433" y="225"/>
                  <a:pt x="434" y="225"/>
                </a:cubicBezTo>
                <a:cubicBezTo>
                  <a:pt x="436" y="225"/>
                  <a:pt x="437" y="222"/>
                  <a:pt x="436" y="221"/>
                </a:cubicBezTo>
                <a:cubicBezTo>
                  <a:pt x="435" y="220"/>
                  <a:pt x="436" y="216"/>
                  <a:pt x="438" y="216"/>
                </a:cubicBezTo>
                <a:cubicBezTo>
                  <a:pt x="439" y="215"/>
                  <a:pt x="439" y="214"/>
                  <a:pt x="438" y="213"/>
                </a:cubicBezTo>
                <a:cubicBezTo>
                  <a:pt x="437" y="212"/>
                  <a:pt x="431" y="208"/>
                  <a:pt x="432" y="206"/>
                </a:cubicBezTo>
                <a:cubicBezTo>
                  <a:pt x="432" y="204"/>
                  <a:pt x="431" y="199"/>
                  <a:pt x="431" y="198"/>
                </a:cubicBezTo>
                <a:cubicBezTo>
                  <a:pt x="432" y="196"/>
                  <a:pt x="432" y="192"/>
                  <a:pt x="431" y="190"/>
                </a:cubicBezTo>
                <a:cubicBezTo>
                  <a:pt x="431" y="188"/>
                  <a:pt x="433" y="186"/>
                  <a:pt x="433" y="182"/>
                </a:cubicBezTo>
                <a:cubicBezTo>
                  <a:pt x="434" y="178"/>
                  <a:pt x="429" y="174"/>
                  <a:pt x="427" y="172"/>
                </a:cubicBezTo>
                <a:cubicBezTo>
                  <a:pt x="424" y="171"/>
                  <a:pt x="426" y="169"/>
                  <a:pt x="429" y="166"/>
                </a:cubicBezTo>
                <a:cubicBezTo>
                  <a:pt x="433" y="164"/>
                  <a:pt x="433" y="155"/>
                  <a:pt x="433" y="153"/>
                </a:cubicBezTo>
                <a:cubicBezTo>
                  <a:pt x="433" y="151"/>
                  <a:pt x="426" y="149"/>
                  <a:pt x="423" y="149"/>
                </a:cubicBezTo>
                <a:cubicBezTo>
                  <a:pt x="420" y="150"/>
                  <a:pt x="410" y="149"/>
                  <a:pt x="408" y="149"/>
                </a:cubicBezTo>
                <a:cubicBezTo>
                  <a:pt x="405" y="148"/>
                  <a:pt x="404" y="151"/>
                  <a:pt x="403" y="153"/>
                </a:cubicBezTo>
                <a:cubicBezTo>
                  <a:pt x="402" y="156"/>
                  <a:pt x="399" y="159"/>
                  <a:pt x="398" y="165"/>
                </a:cubicBezTo>
                <a:cubicBezTo>
                  <a:pt x="396" y="170"/>
                  <a:pt x="390" y="172"/>
                  <a:pt x="387" y="173"/>
                </a:cubicBezTo>
                <a:cubicBezTo>
                  <a:pt x="384" y="174"/>
                  <a:pt x="382" y="178"/>
                  <a:pt x="384" y="180"/>
                </a:cubicBezTo>
                <a:cubicBezTo>
                  <a:pt x="385" y="182"/>
                  <a:pt x="387" y="180"/>
                  <a:pt x="388" y="181"/>
                </a:cubicBezTo>
                <a:cubicBezTo>
                  <a:pt x="389" y="182"/>
                  <a:pt x="388" y="187"/>
                  <a:pt x="387" y="187"/>
                </a:cubicBezTo>
                <a:cubicBezTo>
                  <a:pt x="386" y="188"/>
                  <a:pt x="389" y="190"/>
                  <a:pt x="387" y="191"/>
                </a:cubicBezTo>
                <a:cubicBezTo>
                  <a:pt x="385" y="192"/>
                  <a:pt x="383" y="195"/>
                  <a:pt x="384" y="197"/>
                </a:cubicBezTo>
                <a:cubicBezTo>
                  <a:pt x="385" y="198"/>
                  <a:pt x="391" y="199"/>
                  <a:pt x="393" y="200"/>
                </a:cubicBezTo>
                <a:cubicBezTo>
                  <a:pt x="396" y="202"/>
                  <a:pt x="395" y="204"/>
                  <a:pt x="397" y="207"/>
                </a:cubicBezTo>
                <a:cubicBezTo>
                  <a:pt x="399" y="209"/>
                  <a:pt x="401" y="208"/>
                  <a:pt x="402" y="209"/>
                </a:cubicBezTo>
                <a:cubicBezTo>
                  <a:pt x="403" y="211"/>
                  <a:pt x="398" y="217"/>
                  <a:pt x="397" y="217"/>
                </a:cubicBezTo>
                <a:cubicBezTo>
                  <a:pt x="395" y="217"/>
                  <a:pt x="389" y="211"/>
                  <a:pt x="387" y="209"/>
                </a:cubicBezTo>
                <a:cubicBezTo>
                  <a:pt x="385" y="208"/>
                  <a:pt x="378" y="206"/>
                  <a:pt x="374" y="204"/>
                </a:cubicBezTo>
                <a:cubicBezTo>
                  <a:pt x="370" y="202"/>
                  <a:pt x="367" y="202"/>
                  <a:pt x="363" y="199"/>
                </a:cubicBezTo>
                <a:cubicBezTo>
                  <a:pt x="359" y="197"/>
                  <a:pt x="356" y="195"/>
                  <a:pt x="349" y="196"/>
                </a:cubicBezTo>
                <a:cubicBezTo>
                  <a:pt x="341" y="196"/>
                  <a:pt x="336" y="194"/>
                  <a:pt x="334" y="194"/>
                </a:cubicBezTo>
                <a:cubicBezTo>
                  <a:pt x="331" y="195"/>
                  <a:pt x="332" y="192"/>
                  <a:pt x="328" y="190"/>
                </a:cubicBezTo>
                <a:cubicBezTo>
                  <a:pt x="324" y="188"/>
                  <a:pt x="321" y="185"/>
                  <a:pt x="318" y="187"/>
                </a:cubicBezTo>
                <a:cubicBezTo>
                  <a:pt x="316" y="188"/>
                  <a:pt x="317" y="193"/>
                  <a:pt x="321" y="193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5"/>
                  <a:pt x="332" y="197"/>
                  <a:pt x="332" y="199"/>
                </a:cubicBezTo>
                <a:cubicBezTo>
                  <a:pt x="331" y="202"/>
                  <a:pt x="333" y="204"/>
                  <a:pt x="335" y="206"/>
                </a:cubicBezTo>
                <a:cubicBezTo>
                  <a:pt x="337" y="208"/>
                  <a:pt x="336" y="210"/>
                  <a:pt x="333" y="210"/>
                </a:cubicBezTo>
                <a:cubicBezTo>
                  <a:pt x="330" y="210"/>
                  <a:pt x="326" y="211"/>
                  <a:pt x="327" y="213"/>
                </a:cubicBezTo>
                <a:cubicBezTo>
                  <a:pt x="329" y="215"/>
                  <a:pt x="326" y="216"/>
                  <a:pt x="323" y="215"/>
                </a:cubicBezTo>
                <a:cubicBezTo>
                  <a:pt x="320" y="214"/>
                  <a:pt x="322" y="211"/>
                  <a:pt x="323" y="210"/>
                </a:cubicBezTo>
                <a:cubicBezTo>
                  <a:pt x="324" y="209"/>
                  <a:pt x="320" y="207"/>
                  <a:pt x="318" y="206"/>
                </a:cubicBezTo>
                <a:cubicBezTo>
                  <a:pt x="316" y="206"/>
                  <a:pt x="308" y="212"/>
                  <a:pt x="306" y="213"/>
                </a:cubicBezTo>
                <a:cubicBezTo>
                  <a:pt x="304" y="213"/>
                  <a:pt x="298" y="211"/>
                  <a:pt x="292" y="213"/>
                </a:cubicBezTo>
                <a:cubicBezTo>
                  <a:pt x="287" y="214"/>
                  <a:pt x="287" y="218"/>
                  <a:pt x="285" y="218"/>
                </a:cubicBezTo>
                <a:cubicBezTo>
                  <a:pt x="283" y="218"/>
                  <a:pt x="276" y="219"/>
                  <a:pt x="274" y="217"/>
                </a:cubicBezTo>
                <a:cubicBezTo>
                  <a:pt x="272" y="216"/>
                  <a:pt x="274" y="215"/>
                  <a:pt x="276" y="215"/>
                </a:cubicBezTo>
                <a:cubicBezTo>
                  <a:pt x="279" y="215"/>
                  <a:pt x="279" y="214"/>
                  <a:pt x="278" y="213"/>
                </a:cubicBezTo>
                <a:cubicBezTo>
                  <a:pt x="277" y="211"/>
                  <a:pt x="280" y="208"/>
                  <a:pt x="280" y="207"/>
                </a:cubicBezTo>
                <a:cubicBezTo>
                  <a:pt x="280" y="206"/>
                  <a:pt x="270" y="209"/>
                  <a:pt x="269" y="210"/>
                </a:cubicBezTo>
                <a:cubicBezTo>
                  <a:pt x="267" y="212"/>
                  <a:pt x="269" y="214"/>
                  <a:pt x="267" y="215"/>
                </a:cubicBezTo>
                <a:cubicBezTo>
                  <a:pt x="266" y="216"/>
                  <a:pt x="266" y="213"/>
                  <a:pt x="264" y="213"/>
                </a:cubicBezTo>
                <a:cubicBezTo>
                  <a:pt x="262" y="212"/>
                  <a:pt x="248" y="215"/>
                  <a:pt x="245" y="218"/>
                </a:cubicBezTo>
                <a:cubicBezTo>
                  <a:pt x="243" y="221"/>
                  <a:pt x="238" y="221"/>
                  <a:pt x="238" y="223"/>
                </a:cubicBezTo>
                <a:cubicBezTo>
                  <a:pt x="238" y="225"/>
                  <a:pt x="231" y="225"/>
                  <a:pt x="229" y="226"/>
                </a:cubicBezTo>
                <a:cubicBezTo>
                  <a:pt x="226" y="227"/>
                  <a:pt x="228" y="232"/>
                  <a:pt x="227" y="234"/>
                </a:cubicBezTo>
                <a:cubicBezTo>
                  <a:pt x="226" y="237"/>
                  <a:pt x="216" y="236"/>
                  <a:pt x="213" y="236"/>
                </a:cubicBezTo>
                <a:cubicBezTo>
                  <a:pt x="210" y="236"/>
                  <a:pt x="209" y="230"/>
                  <a:pt x="207" y="230"/>
                </a:cubicBezTo>
                <a:cubicBezTo>
                  <a:pt x="204" y="230"/>
                  <a:pt x="206" y="226"/>
                  <a:pt x="207" y="225"/>
                </a:cubicBezTo>
                <a:cubicBezTo>
                  <a:pt x="207" y="223"/>
                  <a:pt x="209" y="225"/>
                  <a:pt x="212" y="223"/>
                </a:cubicBezTo>
                <a:cubicBezTo>
                  <a:pt x="215" y="221"/>
                  <a:pt x="218" y="224"/>
                  <a:pt x="219" y="222"/>
                </a:cubicBezTo>
                <a:cubicBezTo>
                  <a:pt x="221" y="221"/>
                  <a:pt x="215" y="218"/>
                  <a:pt x="214" y="215"/>
                </a:cubicBezTo>
                <a:cubicBezTo>
                  <a:pt x="214" y="212"/>
                  <a:pt x="208" y="211"/>
                  <a:pt x="204" y="212"/>
                </a:cubicBezTo>
                <a:cubicBezTo>
                  <a:pt x="201" y="213"/>
                  <a:pt x="197" y="212"/>
                  <a:pt x="194" y="211"/>
                </a:cubicBezTo>
                <a:cubicBezTo>
                  <a:pt x="192" y="209"/>
                  <a:pt x="192" y="213"/>
                  <a:pt x="196" y="214"/>
                </a:cubicBezTo>
                <a:cubicBezTo>
                  <a:pt x="199" y="215"/>
                  <a:pt x="197" y="218"/>
                  <a:pt x="198" y="219"/>
                </a:cubicBezTo>
                <a:cubicBezTo>
                  <a:pt x="199" y="221"/>
                  <a:pt x="197" y="225"/>
                  <a:pt x="195" y="228"/>
                </a:cubicBezTo>
                <a:cubicBezTo>
                  <a:pt x="193" y="231"/>
                  <a:pt x="194" y="231"/>
                  <a:pt x="198" y="231"/>
                </a:cubicBezTo>
                <a:cubicBezTo>
                  <a:pt x="201" y="231"/>
                  <a:pt x="201" y="235"/>
                  <a:pt x="201" y="238"/>
                </a:cubicBezTo>
                <a:cubicBezTo>
                  <a:pt x="201" y="241"/>
                  <a:pt x="198" y="242"/>
                  <a:pt x="198" y="244"/>
                </a:cubicBezTo>
                <a:cubicBezTo>
                  <a:pt x="198" y="247"/>
                  <a:pt x="195" y="243"/>
                  <a:pt x="195" y="244"/>
                </a:cubicBezTo>
                <a:cubicBezTo>
                  <a:pt x="194" y="245"/>
                  <a:pt x="193" y="244"/>
                  <a:pt x="192" y="242"/>
                </a:cubicBezTo>
                <a:cubicBezTo>
                  <a:pt x="192" y="240"/>
                  <a:pt x="187" y="241"/>
                  <a:pt x="184" y="240"/>
                </a:cubicBezTo>
                <a:cubicBezTo>
                  <a:pt x="181" y="240"/>
                  <a:pt x="180" y="241"/>
                  <a:pt x="179" y="243"/>
                </a:cubicBezTo>
                <a:cubicBezTo>
                  <a:pt x="178" y="245"/>
                  <a:pt x="174" y="246"/>
                  <a:pt x="172" y="246"/>
                </a:cubicBezTo>
                <a:cubicBezTo>
                  <a:pt x="170" y="246"/>
                  <a:pt x="166" y="250"/>
                  <a:pt x="164" y="252"/>
                </a:cubicBezTo>
                <a:cubicBezTo>
                  <a:pt x="162" y="253"/>
                  <a:pt x="162" y="256"/>
                  <a:pt x="165" y="259"/>
                </a:cubicBezTo>
                <a:cubicBezTo>
                  <a:pt x="168" y="261"/>
                  <a:pt x="168" y="263"/>
                  <a:pt x="168" y="265"/>
                </a:cubicBezTo>
                <a:cubicBezTo>
                  <a:pt x="168" y="266"/>
                  <a:pt x="160" y="266"/>
                  <a:pt x="158" y="264"/>
                </a:cubicBezTo>
                <a:cubicBezTo>
                  <a:pt x="157" y="263"/>
                  <a:pt x="152" y="262"/>
                  <a:pt x="150" y="262"/>
                </a:cubicBezTo>
                <a:cubicBezTo>
                  <a:pt x="148" y="263"/>
                  <a:pt x="143" y="257"/>
                  <a:pt x="141" y="257"/>
                </a:cubicBezTo>
                <a:cubicBezTo>
                  <a:pt x="138" y="257"/>
                  <a:pt x="137" y="260"/>
                  <a:pt x="136" y="261"/>
                </a:cubicBezTo>
                <a:cubicBezTo>
                  <a:pt x="135" y="263"/>
                  <a:pt x="137" y="263"/>
                  <a:pt x="138" y="266"/>
                </a:cubicBezTo>
                <a:cubicBezTo>
                  <a:pt x="140" y="269"/>
                  <a:pt x="144" y="269"/>
                  <a:pt x="146" y="269"/>
                </a:cubicBezTo>
                <a:cubicBezTo>
                  <a:pt x="148" y="269"/>
                  <a:pt x="148" y="272"/>
                  <a:pt x="147" y="274"/>
                </a:cubicBezTo>
                <a:cubicBezTo>
                  <a:pt x="146" y="275"/>
                  <a:pt x="142" y="276"/>
                  <a:pt x="141" y="275"/>
                </a:cubicBezTo>
                <a:cubicBezTo>
                  <a:pt x="140" y="273"/>
                  <a:pt x="135" y="275"/>
                  <a:pt x="135" y="273"/>
                </a:cubicBezTo>
                <a:cubicBezTo>
                  <a:pt x="134" y="271"/>
                  <a:pt x="131" y="268"/>
                  <a:pt x="127" y="269"/>
                </a:cubicBezTo>
                <a:cubicBezTo>
                  <a:pt x="123" y="269"/>
                  <a:pt x="123" y="267"/>
                  <a:pt x="123" y="264"/>
                </a:cubicBezTo>
                <a:cubicBezTo>
                  <a:pt x="123" y="261"/>
                  <a:pt x="121" y="259"/>
                  <a:pt x="121" y="258"/>
                </a:cubicBezTo>
                <a:cubicBezTo>
                  <a:pt x="121" y="257"/>
                  <a:pt x="119" y="254"/>
                  <a:pt x="121" y="253"/>
                </a:cubicBezTo>
                <a:cubicBezTo>
                  <a:pt x="123" y="252"/>
                  <a:pt x="122" y="250"/>
                  <a:pt x="122" y="248"/>
                </a:cubicBezTo>
                <a:cubicBezTo>
                  <a:pt x="122" y="246"/>
                  <a:pt x="119" y="243"/>
                  <a:pt x="116" y="243"/>
                </a:cubicBezTo>
                <a:cubicBezTo>
                  <a:pt x="113" y="243"/>
                  <a:pt x="113" y="240"/>
                  <a:pt x="111" y="240"/>
                </a:cubicBezTo>
                <a:cubicBezTo>
                  <a:pt x="108" y="239"/>
                  <a:pt x="103" y="235"/>
                  <a:pt x="103" y="233"/>
                </a:cubicBezTo>
                <a:cubicBezTo>
                  <a:pt x="103" y="231"/>
                  <a:pt x="99" y="231"/>
                  <a:pt x="100" y="230"/>
                </a:cubicBezTo>
                <a:cubicBezTo>
                  <a:pt x="101" y="230"/>
                  <a:pt x="104" y="231"/>
                  <a:pt x="107" y="233"/>
                </a:cubicBezTo>
                <a:cubicBezTo>
                  <a:pt x="109" y="235"/>
                  <a:pt x="112" y="237"/>
                  <a:pt x="118" y="238"/>
                </a:cubicBezTo>
                <a:cubicBezTo>
                  <a:pt x="123" y="238"/>
                  <a:pt x="126" y="241"/>
                  <a:pt x="132" y="242"/>
                </a:cubicBezTo>
                <a:cubicBezTo>
                  <a:pt x="138" y="243"/>
                  <a:pt x="142" y="244"/>
                  <a:pt x="151" y="245"/>
                </a:cubicBezTo>
                <a:cubicBezTo>
                  <a:pt x="160" y="246"/>
                  <a:pt x="171" y="237"/>
                  <a:pt x="174" y="235"/>
                </a:cubicBezTo>
                <a:cubicBezTo>
                  <a:pt x="176" y="232"/>
                  <a:pt x="173" y="227"/>
                  <a:pt x="173" y="225"/>
                </a:cubicBezTo>
                <a:cubicBezTo>
                  <a:pt x="173" y="223"/>
                  <a:pt x="169" y="223"/>
                  <a:pt x="169" y="222"/>
                </a:cubicBezTo>
                <a:cubicBezTo>
                  <a:pt x="168" y="220"/>
                  <a:pt x="165" y="218"/>
                  <a:pt x="162" y="218"/>
                </a:cubicBezTo>
                <a:cubicBezTo>
                  <a:pt x="158" y="218"/>
                  <a:pt x="158" y="214"/>
                  <a:pt x="155" y="214"/>
                </a:cubicBezTo>
                <a:cubicBezTo>
                  <a:pt x="152" y="214"/>
                  <a:pt x="151" y="213"/>
                  <a:pt x="143" y="208"/>
                </a:cubicBezTo>
                <a:cubicBezTo>
                  <a:pt x="136" y="203"/>
                  <a:pt x="126" y="200"/>
                  <a:pt x="125" y="201"/>
                </a:cubicBezTo>
                <a:cubicBezTo>
                  <a:pt x="123" y="202"/>
                  <a:pt x="122" y="202"/>
                  <a:pt x="121" y="200"/>
                </a:cubicBezTo>
                <a:cubicBezTo>
                  <a:pt x="119" y="198"/>
                  <a:pt x="117" y="199"/>
                  <a:pt x="115" y="200"/>
                </a:cubicBezTo>
                <a:cubicBezTo>
                  <a:pt x="113" y="202"/>
                  <a:pt x="111" y="199"/>
                  <a:pt x="107" y="200"/>
                </a:cubicBezTo>
                <a:cubicBezTo>
                  <a:pt x="104" y="201"/>
                  <a:pt x="102" y="198"/>
                  <a:pt x="103" y="197"/>
                </a:cubicBezTo>
                <a:cubicBezTo>
                  <a:pt x="104" y="196"/>
                  <a:pt x="109" y="197"/>
                  <a:pt x="109" y="195"/>
                </a:cubicBezTo>
                <a:cubicBezTo>
                  <a:pt x="109" y="193"/>
                  <a:pt x="107" y="195"/>
                  <a:pt x="103" y="193"/>
                </a:cubicBezTo>
                <a:cubicBezTo>
                  <a:pt x="100" y="191"/>
                  <a:pt x="98" y="192"/>
                  <a:pt x="98" y="194"/>
                </a:cubicBezTo>
                <a:cubicBezTo>
                  <a:pt x="97" y="196"/>
                  <a:pt x="94" y="195"/>
                  <a:pt x="93" y="194"/>
                </a:cubicBezTo>
                <a:cubicBezTo>
                  <a:pt x="93" y="194"/>
                  <a:pt x="92" y="194"/>
                  <a:pt x="92" y="193"/>
                </a:cubicBezTo>
                <a:cubicBezTo>
                  <a:pt x="92" y="196"/>
                  <a:pt x="90" y="197"/>
                  <a:pt x="88" y="196"/>
                </a:cubicBezTo>
                <a:cubicBezTo>
                  <a:pt x="86" y="196"/>
                  <a:pt x="84" y="199"/>
                  <a:pt x="82" y="199"/>
                </a:cubicBezTo>
                <a:cubicBezTo>
                  <a:pt x="79" y="199"/>
                  <a:pt x="77" y="202"/>
                  <a:pt x="76" y="204"/>
                </a:cubicBezTo>
                <a:cubicBezTo>
                  <a:pt x="76" y="206"/>
                  <a:pt x="73" y="205"/>
                  <a:pt x="73" y="207"/>
                </a:cubicBezTo>
                <a:cubicBezTo>
                  <a:pt x="73" y="208"/>
                  <a:pt x="73" y="209"/>
                  <a:pt x="72" y="211"/>
                </a:cubicBezTo>
                <a:cubicBezTo>
                  <a:pt x="71" y="212"/>
                  <a:pt x="72" y="213"/>
                  <a:pt x="73" y="215"/>
                </a:cubicBezTo>
                <a:cubicBezTo>
                  <a:pt x="74" y="218"/>
                  <a:pt x="77" y="218"/>
                  <a:pt x="78" y="218"/>
                </a:cubicBezTo>
                <a:cubicBezTo>
                  <a:pt x="79" y="219"/>
                  <a:pt x="84" y="223"/>
                  <a:pt x="84" y="224"/>
                </a:cubicBezTo>
                <a:cubicBezTo>
                  <a:pt x="84" y="226"/>
                  <a:pt x="80" y="229"/>
                  <a:pt x="79" y="230"/>
                </a:cubicBezTo>
                <a:cubicBezTo>
                  <a:pt x="77" y="231"/>
                  <a:pt x="75" y="233"/>
                  <a:pt x="76" y="235"/>
                </a:cubicBezTo>
                <a:cubicBezTo>
                  <a:pt x="77" y="236"/>
                  <a:pt x="81" y="242"/>
                  <a:pt x="84" y="247"/>
                </a:cubicBezTo>
                <a:cubicBezTo>
                  <a:pt x="87" y="252"/>
                  <a:pt x="83" y="250"/>
                  <a:pt x="81" y="252"/>
                </a:cubicBezTo>
                <a:cubicBezTo>
                  <a:pt x="80" y="254"/>
                  <a:pt x="82" y="257"/>
                  <a:pt x="82" y="258"/>
                </a:cubicBezTo>
                <a:cubicBezTo>
                  <a:pt x="83" y="259"/>
                  <a:pt x="80" y="259"/>
                  <a:pt x="81" y="260"/>
                </a:cubicBezTo>
                <a:cubicBezTo>
                  <a:pt x="81" y="262"/>
                  <a:pt x="84" y="262"/>
                  <a:pt x="85" y="263"/>
                </a:cubicBezTo>
                <a:cubicBezTo>
                  <a:pt x="85" y="264"/>
                  <a:pt x="82" y="265"/>
                  <a:pt x="83" y="267"/>
                </a:cubicBezTo>
                <a:cubicBezTo>
                  <a:pt x="85" y="269"/>
                  <a:pt x="87" y="269"/>
                  <a:pt x="88" y="271"/>
                </a:cubicBezTo>
                <a:cubicBezTo>
                  <a:pt x="88" y="274"/>
                  <a:pt x="82" y="274"/>
                  <a:pt x="83" y="276"/>
                </a:cubicBezTo>
                <a:cubicBezTo>
                  <a:pt x="83" y="278"/>
                  <a:pt x="90" y="280"/>
                  <a:pt x="93" y="284"/>
                </a:cubicBezTo>
                <a:cubicBezTo>
                  <a:pt x="96" y="287"/>
                  <a:pt x="96" y="288"/>
                  <a:pt x="95" y="290"/>
                </a:cubicBezTo>
                <a:cubicBezTo>
                  <a:pt x="94" y="294"/>
                  <a:pt x="85" y="297"/>
                  <a:pt x="83" y="301"/>
                </a:cubicBezTo>
                <a:cubicBezTo>
                  <a:pt x="81" y="306"/>
                  <a:pt x="74" y="308"/>
                  <a:pt x="71" y="311"/>
                </a:cubicBezTo>
                <a:cubicBezTo>
                  <a:pt x="69" y="313"/>
                  <a:pt x="68" y="315"/>
                  <a:pt x="67" y="316"/>
                </a:cubicBezTo>
                <a:cubicBezTo>
                  <a:pt x="68" y="316"/>
                  <a:pt x="70" y="316"/>
                  <a:pt x="70" y="315"/>
                </a:cubicBezTo>
                <a:cubicBezTo>
                  <a:pt x="72" y="314"/>
                  <a:pt x="74" y="319"/>
                  <a:pt x="75" y="320"/>
                </a:cubicBezTo>
                <a:cubicBezTo>
                  <a:pt x="77" y="322"/>
                  <a:pt x="81" y="320"/>
                  <a:pt x="82" y="322"/>
                </a:cubicBezTo>
                <a:cubicBezTo>
                  <a:pt x="84" y="323"/>
                  <a:pt x="81" y="323"/>
                  <a:pt x="79" y="323"/>
                </a:cubicBezTo>
                <a:cubicBezTo>
                  <a:pt x="76" y="323"/>
                  <a:pt x="75" y="324"/>
                  <a:pt x="71" y="326"/>
                </a:cubicBezTo>
                <a:cubicBezTo>
                  <a:pt x="68" y="327"/>
                  <a:pt x="68" y="328"/>
                  <a:pt x="67" y="329"/>
                </a:cubicBezTo>
                <a:cubicBezTo>
                  <a:pt x="69" y="331"/>
                  <a:pt x="66" y="332"/>
                  <a:pt x="65" y="334"/>
                </a:cubicBezTo>
                <a:cubicBezTo>
                  <a:pt x="64" y="336"/>
                  <a:pt x="63" y="337"/>
                  <a:pt x="63" y="338"/>
                </a:cubicBezTo>
                <a:cubicBezTo>
                  <a:pt x="62" y="340"/>
                  <a:pt x="63" y="341"/>
                  <a:pt x="63" y="343"/>
                </a:cubicBezTo>
                <a:cubicBezTo>
                  <a:pt x="63" y="345"/>
                  <a:pt x="64" y="345"/>
                  <a:pt x="65" y="347"/>
                </a:cubicBezTo>
                <a:cubicBezTo>
                  <a:pt x="66" y="349"/>
                  <a:pt x="64" y="349"/>
                  <a:pt x="63" y="350"/>
                </a:cubicBezTo>
                <a:cubicBezTo>
                  <a:pt x="62" y="351"/>
                  <a:pt x="62" y="353"/>
                  <a:pt x="64" y="354"/>
                </a:cubicBezTo>
                <a:cubicBezTo>
                  <a:pt x="65" y="355"/>
                  <a:pt x="65" y="357"/>
                  <a:pt x="65" y="358"/>
                </a:cubicBezTo>
                <a:cubicBezTo>
                  <a:pt x="64" y="360"/>
                  <a:pt x="66" y="362"/>
                  <a:pt x="67" y="363"/>
                </a:cubicBezTo>
                <a:cubicBezTo>
                  <a:pt x="69" y="364"/>
                  <a:pt x="68" y="368"/>
                  <a:pt x="69" y="369"/>
                </a:cubicBezTo>
                <a:cubicBezTo>
                  <a:pt x="71" y="369"/>
                  <a:pt x="72" y="370"/>
                  <a:pt x="74" y="370"/>
                </a:cubicBezTo>
                <a:cubicBezTo>
                  <a:pt x="76" y="369"/>
                  <a:pt x="77" y="370"/>
                  <a:pt x="78" y="372"/>
                </a:cubicBezTo>
                <a:cubicBezTo>
                  <a:pt x="79" y="373"/>
                  <a:pt x="80" y="373"/>
                  <a:pt x="82" y="372"/>
                </a:cubicBezTo>
                <a:cubicBezTo>
                  <a:pt x="84" y="371"/>
                  <a:pt x="89" y="373"/>
                  <a:pt x="90" y="374"/>
                </a:cubicBezTo>
                <a:cubicBezTo>
                  <a:pt x="91" y="374"/>
                  <a:pt x="90" y="377"/>
                  <a:pt x="90" y="379"/>
                </a:cubicBezTo>
                <a:cubicBezTo>
                  <a:pt x="90" y="381"/>
                  <a:pt x="89" y="384"/>
                  <a:pt x="91" y="385"/>
                </a:cubicBezTo>
                <a:cubicBezTo>
                  <a:pt x="93" y="386"/>
                  <a:pt x="93" y="389"/>
                  <a:pt x="95" y="390"/>
                </a:cubicBezTo>
                <a:cubicBezTo>
                  <a:pt x="97" y="391"/>
                  <a:pt x="98" y="394"/>
                  <a:pt x="100" y="395"/>
                </a:cubicBezTo>
                <a:cubicBezTo>
                  <a:pt x="101" y="395"/>
                  <a:pt x="104" y="397"/>
                  <a:pt x="104" y="399"/>
                </a:cubicBezTo>
                <a:cubicBezTo>
                  <a:pt x="104" y="400"/>
                  <a:pt x="102" y="402"/>
                  <a:pt x="100" y="402"/>
                </a:cubicBezTo>
                <a:cubicBezTo>
                  <a:pt x="98" y="403"/>
                  <a:pt x="95" y="400"/>
                  <a:pt x="94" y="402"/>
                </a:cubicBezTo>
                <a:cubicBezTo>
                  <a:pt x="93" y="403"/>
                  <a:pt x="95" y="405"/>
                  <a:pt x="95" y="409"/>
                </a:cubicBezTo>
                <a:cubicBezTo>
                  <a:pt x="96" y="413"/>
                  <a:pt x="97" y="413"/>
                  <a:pt x="99" y="413"/>
                </a:cubicBezTo>
                <a:cubicBezTo>
                  <a:pt x="101" y="413"/>
                  <a:pt x="101" y="412"/>
                  <a:pt x="103" y="411"/>
                </a:cubicBezTo>
                <a:cubicBezTo>
                  <a:pt x="104" y="411"/>
                  <a:pt x="107" y="412"/>
                  <a:pt x="108" y="411"/>
                </a:cubicBezTo>
                <a:cubicBezTo>
                  <a:pt x="109" y="411"/>
                  <a:pt x="114" y="410"/>
                  <a:pt x="115" y="412"/>
                </a:cubicBezTo>
                <a:cubicBezTo>
                  <a:pt x="115" y="413"/>
                  <a:pt x="116" y="417"/>
                  <a:pt x="116" y="418"/>
                </a:cubicBezTo>
                <a:cubicBezTo>
                  <a:pt x="115" y="419"/>
                  <a:pt x="117" y="421"/>
                  <a:pt x="117" y="422"/>
                </a:cubicBezTo>
                <a:cubicBezTo>
                  <a:pt x="118" y="424"/>
                  <a:pt x="122" y="423"/>
                  <a:pt x="123" y="424"/>
                </a:cubicBezTo>
                <a:cubicBezTo>
                  <a:pt x="125" y="424"/>
                  <a:pt x="127" y="428"/>
                  <a:pt x="127" y="430"/>
                </a:cubicBezTo>
                <a:cubicBezTo>
                  <a:pt x="126" y="432"/>
                  <a:pt x="129" y="432"/>
                  <a:pt x="130" y="432"/>
                </a:cubicBezTo>
                <a:cubicBezTo>
                  <a:pt x="131" y="431"/>
                  <a:pt x="132" y="433"/>
                  <a:pt x="134" y="433"/>
                </a:cubicBezTo>
                <a:cubicBezTo>
                  <a:pt x="135" y="434"/>
                  <a:pt x="137" y="434"/>
                  <a:pt x="138" y="433"/>
                </a:cubicBezTo>
                <a:cubicBezTo>
                  <a:pt x="139" y="432"/>
                  <a:pt x="142" y="432"/>
                  <a:pt x="142" y="433"/>
                </a:cubicBezTo>
                <a:cubicBezTo>
                  <a:pt x="143" y="434"/>
                  <a:pt x="146" y="436"/>
                  <a:pt x="146" y="437"/>
                </a:cubicBezTo>
                <a:cubicBezTo>
                  <a:pt x="146" y="438"/>
                  <a:pt x="150" y="437"/>
                  <a:pt x="153" y="438"/>
                </a:cubicBezTo>
                <a:cubicBezTo>
                  <a:pt x="155" y="439"/>
                  <a:pt x="157" y="439"/>
                  <a:pt x="159" y="440"/>
                </a:cubicBezTo>
                <a:cubicBezTo>
                  <a:pt x="162" y="441"/>
                  <a:pt x="164" y="441"/>
                  <a:pt x="164" y="443"/>
                </a:cubicBezTo>
                <a:cubicBezTo>
                  <a:pt x="164" y="444"/>
                  <a:pt x="162" y="445"/>
                  <a:pt x="162" y="446"/>
                </a:cubicBezTo>
                <a:cubicBezTo>
                  <a:pt x="162" y="447"/>
                  <a:pt x="164" y="447"/>
                  <a:pt x="164" y="448"/>
                </a:cubicBezTo>
                <a:cubicBezTo>
                  <a:pt x="164" y="450"/>
                  <a:pt x="161" y="450"/>
                  <a:pt x="161" y="450"/>
                </a:cubicBezTo>
                <a:cubicBezTo>
                  <a:pt x="160" y="451"/>
                  <a:pt x="162" y="453"/>
                  <a:pt x="163" y="453"/>
                </a:cubicBezTo>
                <a:cubicBezTo>
                  <a:pt x="163" y="454"/>
                  <a:pt x="161" y="457"/>
                  <a:pt x="161" y="458"/>
                </a:cubicBezTo>
                <a:cubicBezTo>
                  <a:pt x="161" y="459"/>
                  <a:pt x="156" y="458"/>
                  <a:pt x="155" y="458"/>
                </a:cubicBezTo>
                <a:cubicBezTo>
                  <a:pt x="153" y="458"/>
                  <a:pt x="150" y="462"/>
                  <a:pt x="148" y="462"/>
                </a:cubicBezTo>
                <a:cubicBezTo>
                  <a:pt x="147" y="463"/>
                  <a:pt x="148" y="465"/>
                  <a:pt x="148" y="466"/>
                </a:cubicBezTo>
                <a:cubicBezTo>
                  <a:pt x="152" y="465"/>
                  <a:pt x="156" y="465"/>
                  <a:pt x="156" y="466"/>
                </a:cubicBezTo>
                <a:cubicBezTo>
                  <a:pt x="157" y="467"/>
                  <a:pt x="148" y="471"/>
                  <a:pt x="146" y="472"/>
                </a:cubicBezTo>
                <a:cubicBezTo>
                  <a:pt x="145" y="472"/>
                  <a:pt x="150" y="475"/>
                  <a:pt x="149" y="476"/>
                </a:cubicBezTo>
                <a:cubicBezTo>
                  <a:pt x="149" y="478"/>
                  <a:pt x="144" y="478"/>
                  <a:pt x="145" y="481"/>
                </a:cubicBezTo>
                <a:cubicBezTo>
                  <a:pt x="145" y="484"/>
                  <a:pt x="143" y="484"/>
                  <a:pt x="140" y="484"/>
                </a:cubicBezTo>
                <a:cubicBezTo>
                  <a:pt x="138" y="484"/>
                  <a:pt x="137" y="486"/>
                  <a:pt x="138" y="486"/>
                </a:cubicBezTo>
                <a:cubicBezTo>
                  <a:pt x="139" y="487"/>
                  <a:pt x="139" y="490"/>
                  <a:pt x="144" y="491"/>
                </a:cubicBezTo>
                <a:cubicBezTo>
                  <a:pt x="150" y="493"/>
                  <a:pt x="155" y="498"/>
                  <a:pt x="159" y="502"/>
                </a:cubicBezTo>
                <a:cubicBezTo>
                  <a:pt x="160" y="503"/>
                  <a:pt x="161" y="503"/>
                  <a:pt x="161" y="504"/>
                </a:cubicBezTo>
                <a:cubicBezTo>
                  <a:pt x="163" y="503"/>
                  <a:pt x="164" y="503"/>
                  <a:pt x="165" y="503"/>
                </a:cubicBezTo>
                <a:cubicBezTo>
                  <a:pt x="167" y="502"/>
                  <a:pt x="172" y="504"/>
                  <a:pt x="174" y="505"/>
                </a:cubicBezTo>
                <a:cubicBezTo>
                  <a:pt x="177" y="507"/>
                  <a:pt x="186" y="505"/>
                  <a:pt x="187" y="506"/>
                </a:cubicBezTo>
                <a:cubicBezTo>
                  <a:pt x="188" y="508"/>
                  <a:pt x="190" y="510"/>
                  <a:pt x="192" y="510"/>
                </a:cubicBezTo>
                <a:cubicBezTo>
                  <a:pt x="193" y="510"/>
                  <a:pt x="195" y="513"/>
                  <a:pt x="197" y="512"/>
                </a:cubicBezTo>
                <a:cubicBezTo>
                  <a:pt x="198" y="511"/>
                  <a:pt x="203" y="511"/>
                  <a:pt x="205" y="511"/>
                </a:cubicBezTo>
                <a:cubicBezTo>
                  <a:pt x="206" y="511"/>
                  <a:pt x="206" y="512"/>
                  <a:pt x="208" y="512"/>
                </a:cubicBezTo>
                <a:cubicBezTo>
                  <a:pt x="209" y="512"/>
                  <a:pt x="209" y="517"/>
                  <a:pt x="210" y="517"/>
                </a:cubicBezTo>
                <a:cubicBezTo>
                  <a:pt x="211" y="517"/>
                  <a:pt x="215" y="520"/>
                  <a:pt x="218" y="521"/>
                </a:cubicBezTo>
                <a:cubicBezTo>
                  <a:pt x="220" y="521"/>
                  <a:pt x="223" y="525"/>
                  <a:pt x="224" y="525"/>
                </a:cubicBezTo>
                <a:cubicBezTo>
                  <a:pt x="225" y="525"/>
                  <a:pt x="227" y="527"/>
                  <a:pt x="227" y="525"/>
                </a:cubicBezTo>
                <a:cubicBezTo>
                  <a:pt x="228" y="523"/>
                  <a:pt x="231" y="524"/>
                  <a:pt x="232" y="521"/>
                </a:cubicBezTo>
                <a:cubicBezTo>
                  <a:pt x="228" y="516"/>
                  <a:pt x="223" y="510"/>
                  <a:pt x="223" y="507"/>
                </a:cubicBezTo>
                <a:cubicBezTo>
                  <a:pt x="223" y="503"/>
                  <a:pt x="225" y="500"/>
                  <a:pt x="220" y="496"/>
                </a:cubicBezTo>
                <a:cubicBezTo>
                  <a:pt x="215" y="492"/>
                  <a:pt x="221" y="489"/>
                  <a:pt x="224" y="485"/>
                </a:cubicBezTo>
                <a:cubicBezTo>
                  <a:pt x="227" y="481"/>
                  <a:pt x="234" y="479"/>
                  <a:pt x="238" y="476"/>
                </a:cubicBezTo>
                <a:cubicBezTo>
                  <a:pt x="238" y="475"/>
                  <a:pt x="237" y="475"/>
                  <a:pt x="236" y="474"/>
                </a:cubicBezTo>
                <a:cubicBezTo>
                  <a:pt x="233" y="473"/>
                  <a:pt x="232" y="471"/>
                  <a:pt x="234" y="471"/>
                </a:cubicBezTo>
                <a:cubicBezTo>
                  <a:pt x="237" y="470"/>
                  <a:pt x="235" y="469"/>
                  <a:pt x="233" y="466"/>
                </a:cubicBezTo>
                <a:cubicBezTo>
                  <a:pt x="230" y="463"/>
                  <a:pt x="229" y="460"/>
                  <a:pt x="228" y="460"/>
                </a:cubicBezTo>
                <a:cubicBezTo>
                  <a:pt x="227" y="460"/>
                  <a:pt x="224" y="460"/>
                  <a:pt x="222" y="460"/>
                </a:cubicBezTo>
                <a:cubicBezTo>
                  <a:pt x="220" y="461"/>
                  <a:pt x="221" y="459"/>
                  <a:pt x="221" y="456"/>
                </a:cubicBezTo>
                <a:cubicBezTo>
                  <a:pt x="221" y="454"/>
                  <a:pt x="217" y="454"/>
                  <a:pt x="216" y="453"/>
                </a:cubicBezTo>
                <a:cubicBezTo>
                  <a:pt x="216" y="452"/>
                  <a:pt x="217" y="448"/>
                  <a:pt x="218" y="448"/>
                </a:cubicBezTo>
                <a:cubicBezTo>
                  <a:pt x="219" y="448"/>
                  <a:pt x="221" y="447"/>
                  <a:pt x="221" y="445"/>
                </a:cubicBezTo>
                <a:cubicBezTo>
                  <a:pt x="221" y="444"/>
                  <a:pt x="217" y="444"/>
                  <a:pt x="218" y="442"/>
                </a:cubicBezTo>
                <a:cubicBezTo>
                  <a:pt x="220" y="439"/>
                  <a:pt x="223" y="439"/>
                  <a:pt x="223" y="437"/>
                </a:cubicBezTo>
                <a:cubicBezTo>
                  <a:pt x="223" y="434"/>
                  <a:pt x="225" y="432"/>
                  <a:pt x="227" y="434"/>
                </a:cubicBezTo>
                <a:cubicBezTo>
                  <a:pt x="230" y="435"/>
                  <a:pt x="231" y="440"/>
                  <a:pt x="234" y="439"/>
                </a:cubicBezTo>
                <a:cubicBezTo>
                  <a:pt x="237" y="438"/>
                  <a:pt x="235" y="435"/>
                  <a:pt x="234" y="434"/>
                </a:cubicBezTo>
                <a:cubicBezTo>
                  <a:pt x="234" y="433"/>
                  <a:pt x="233" y="430"/>
                  <a:pt x="237" y="430"/>
                </a:cubicBezTo>
                <a:cubicBezTo>
                  <a:pt x="240" y="429"/>
                  <a:pt x="238" y="426"/>
                  <a:pt x="241" y="426"/>
                </a:cubicBezTo>
                <a:cubicBezTo>
                  <a:pt x="243" y="426"/>
                  <a:pt x="248" y="423"/>
                  <a:pt x="249" y="422"/>
                </a:cubicBezTo>
                <a:cubicBezTo>
                  <a:pt x="251" y="421"/>
                  <a:pt x="254" y="419"/>
                  <a:pt x="255" y="420"/>
                </a:cubicBezTo>
                <a:cubicBezTo>
                  <a:pt x="257" y="421"/>
                  <a:pt x="259" y="423"/>
                  <a:pt x="260" y="420"/>
                </a:cubicBezTo>
                <a:cubicBezTo>
                  <a:pt x="261" y="418"/>
                  <a:pt x="265" y="419"/>
                  <a:pt x="265" y="420"/>
                </a:cubicBezTo>
                <a:cubicBezTo>
                  <a:pt x="266" y="422"/>
                  <a:pt x="273" y="422"/>
                  <a:pt x="275" y="423"/>
                </a:cubicBezTo>
                <a:cubicBezTo>
                  <a:pt x="277" y="424"/>
                  <a:pt x="281" y="427"/>
                  <a:pt x="281" y="429"/>
                </a:cubicBezTo>
                <a:cubicBezTo>
                  <a:pt x="281" y="430"/>
                  <a:pt x="284" y="432"/>
                  <a:pt x="284" y="430"/>
                </a:cubicBezTo>
                <a:cubicBezTo>
                  <a:pt x="284" y="427"/>
                  <a:pt x="285" y="428"/>
                  <a:pt x="288" y="430"/>
                </a:cubicBezTo>
                <a:cubicBezTo>
                  <a:pt x="291" y="432"/>
                  <a:pt x="295" y="431"/>
                  <a:pt x="296" y="429"/>
                </a:cubicBezTo>
                <a:cubicBezTo>
                  <a:pt x="296" y="427"/>
                  <a:pt x="302" y="425"/>
                  <a:pt x="304" y="427"/>
                </a:cubicBezTo>
                <a:cubicBezTo>
                  <a:pt x="305" y="428"/>
                  <a:pt x="306" y="429"/>
                  <a:pt x="308" y="427"/>
                </a:cubicBezTo>
                <a:cubicBezTo>
                  <a:pt x="310" y="425"/>
                  <a:pt x="315" y="425"/>
                  <a:pt x="316" y="427"/>
                </a:cubicBezTo>
                <a:cubicBezTo>
                  <a:pt x="317" y="429"/>
                  <a:pt x="319" y="430"/>
                  <a:pt x="321" y="430"/>
                </a:cubicBezTo>
                <a:cubicBezTo>
                  <a:pt x="324" y="430"/>
                  <a:pt x="324" y="433"/>
                  <a:pt x="325" y="432"/>
                </a:cubicBezTo>
                <a:cubicBezTo>
                  <a:pt x="327" y="432"/>
                  <a:pt x="326" y="428"/>
                  <a:pt x="328" y="428"/>
                </a:cubicBezTo>
                <a:cubicBezTo>
                  <a:pt x="330" y="429"/>
                  <a:pt x="331" y="431"/>
                  <a:pt x="334" y="431"/>
                </a:cubicBezTo>
                <a:cubicBezTo>
                  <a:pt x="337" y="431"/>
                  <a:pt x="339" y="430"/>
                  <a:pt x="339" y="428"/>
                </a:cubicBezTo>
                <a:cubicBezTo>
                  <a:pt x="339" y="426"/>
                  <a:pt x="339" y="422"/>
                  <a:pt x="337" y="422"/>
                </a:cubicBezTo>
                <a:cubicBezTo>
                  <a:pt x="335" y="422"/>
                  <a:pt x="334" y="420"/>
                  <a:pt x="331" y="420"/>
                </a:cubicBezTo>
                <a:cubicBezTo>
                  <a:pt x="329" y="420"/>
                  <a:pt x="327" y="417"/>
                  <a:pt x="329" y="416"/>
                </a:cubicBezTo>
                <a:cubicBezTo>
                  <a:pt x="331" y="415"/>
                  <a:pt x="335" y="414"/>
                  <a:pt x="334" y="412"/>
                </a:cubicBezTo>
                <a:cubicBezTo>
                  <a:pt x="334" y="410"/>
                  <a:pt x="333" y="407"/>
                  <a:pt x="336" y="406"/>
                </a:cubicBezTo>
                <a:cubicBezTo>
                  <a:pt x="339" y="406"/>
                  <a:pt x="345" y="406"/>
                  <a:pt x="344" y="405"/>
                </a:cubicBezTo>
                <a:cubicBezTo>
                  <a:pt x="344" y="404"/>
                  <a:pt x="338" y="403"/>
                  <a:pt x="337" y="401"/>
                </a:cubicBezTo>
                <a:cubicBezTo>
                  <a:pt x="336" y="399"/>
                  <a:pt x="336" y="395"/>
                  <a:pt x="337" y="394"/>
                </a:cubicBezTo>
                <a:cubicBezTo>
                  <a:pt x="338" y="394"/>
                  <a:pt x="341" y="395"/>
                  <a:pt x="344" y="394"/>
                </a:cubicBezTo>
                <a:cubicBezTo>
                  <a:pt x="346" y="393"/>
                  <a:pt x="350" y="395"/>
                  <a:pt x="353" y="393"/>
                </a:cubicBezTo>
                <a:cubicBezTo>
                  <a:pt x="356" y="391"/>
                  <a:pt x="362" y="391"/>
                  <a:pt x="365" y="391"/>
                </a:cubicBezTo>
                <a:cubicBezTo>
                  <a:pt x="369" y="391"/>
                  <a:pt x="371" y="388"/>
                  <a:pt x="374" y="388"/>
                </a:cubicBezTo>
                <a:cubicBezTo>
                  <a:pt x="376" y="388"/>
                  <a:pt x="383" y="387"/>
                  <a:pt x="385" y="386"/>
                </a:cubicBezTo>
                <a:cubicBezTo>
                  <a:pt x="387" y="385"/>
                  <a:pt x="396" y="384"/>
                  <a:pt x="397" y="382"/>
                </a:cubicBezTo>
                <a:cubicBezTo>
                  <a:pt x="397" y="380"/>
                  <a:pt x="405" y="379"/>
                  <a:pt x="407" y="380"/>
                </a:cubicBezTo>
                <a:cubicBezTo>
                  <a:pt x="409" y="381"/>
                  <a:pt x="411" y="381"/>
                  <a:pt x="413" y="381"/>
                </a:cubicBezTo>
                <a:cubicBezTo>
                  <a:pt x="415" y="380"/>
                  <a:pt x="418" y="382"/>
                  <a:pt x="418" y="384"/>
                </a:cubicBezTo>
                <a:cubicBezTo>
                  <a:pt x="418" y="386"/>
                  <a:pt x="420" y="388"/>
                  <a:pt x="420" y="389"/>
                </a:cubicBezTo>
                <a:cubicBezTo>
                  <a:pt x="419" y="391"/>
                  <a:pt x="418" y="392"/>
                  <a:pt x="419" y="393"/>
                </a:cubicBezTo>
                <a:cubicBezTo>
                  <a:pt x="420" y="394"/>
                  <a:pt x="425" y="393"/>
                  <a:pt x="426" y="392"/>
                </a:cubicBezTo>
                <a:cubicBezTo>
                  <a:pt x="427" y="390"/>
                  <a:pt x="429" y="392"/>
                  <a:pt x="429" y="394"/>
                </a:cubicBezTo>
                <a:cubicBezTo>
                  <a:pt x="429" y="395"/>
                  <a:pt x="431" y="396"/>
                  <a:pt x="431" y="394"/>
                </a:cubicBezTo>
                <a:cubicBezTo>
                  <a:pt x="431" y="392"/>
                  <a:pt x="434" y="394"/>
                  <a:pt x="435" y="395"/>
                </a:cubicBezTo>
                <a:cubicBezTo>
                  <a:pt x="436" y="396"/>
                  <a:pt x="439" y="393"/>
                  <a:pt x="439" y="395"/>
                </a:cubicBezTo>
                <a:cubicBezTo>
                  <a:pt x="439" y="397"/>
                  <a:pt x="434" y="398"/>
                  <a:pt x="436" y="400"/>
                </a:cubicBezTo>
                <a:cubicBezTo>
                  <a:pt x="439" y="402"/>
                  <a:pt x="440" y="398"/>
                  <a:pt x="443" y="399"/>
                </a:cubicBezTo>
                <a:cubicBezTo>
                  <a:pt x="445" y="400"/>
                  <a:pt x="449" y="396"/>
                  <a:pt x="451" y="395"/>
                </a:cubicBezTo>
                <a:cubicBezTo>
                  <a:pt x="454" y="395"/>
                  <a:pt x="456" y="392"/>
                  <a:pt x="459" y="391"/>
                </a:cubicBezTo>
                <a:cubicBezTo>
                  <a:pt x="461" y="390"/>
                  <a:pt x="465" y="390"/>
                  <a:pt x="464" y="392"/>
                </a:cubicBezTo>
                <a:cubicBezTo>
                  <a:pt x="463" y="393"/>
                  <a:pt x="461" y="396"/>
                  <a:pt x="466" y="398"/>
                </a:cubicBezTo>
                <a:cubicBezTo>
                  <a:pt x="472" y="400"/>
                  <a:pt x="478" y="410"/>
                  <a:pt x="481" y="415"/>
                </a:cubicBezTo>
                <a:cubicBezTo>
                  <a:pt x="484" y="420"/>
                  <a:pt x="488" y="430"/>
                  <a:pt x="489" y="430"/>
                </a:cubicBezTo>
                <a:cubicBezTo>
                  <a:pt x="491" y="430"/>
                  <a:pt x="492" y="425"/>
                  <a:pt x="494" y="425"/>
                </a:cubicBezTo>
                <a:cubicBezTo>
                  <a:pt x="496" y="424"/>
                  <a:pt x="498" y="429"/>
                  <a:pt x="500" y="429"/>
                </a:cubicBezTo>
                <a:cubicBezTo>
                  <a:pt x="503" y="430"/>
                  <a:pt x="506" y="431"/>
                  <a:pt x="508" y="430"/>
                </a:cubicBezTo>
                <a:cubicBezTo>
                  <a:pt x="510" y="430"/>
                  <a:pt x="515" y="427"/>
                  <a:pt x="516" y="428"/>
                </a:cubicBezTo>
                <a:cubicBezTo>
                  <a:pt x="518" y="429"/>
                  <a:pt x="520" y="429"/>
                  <a:pt x="521" y="432"/>
                </a:cubicBezTo>
                <a:cubicBezTo>
                  <a:pt x="523" y="436"/>
                  <a:pt x="525" y="436"/>
                  <a:pt x="526" y="436"/>
                </a:cubicBezTo>
                <a:cubicBezTo>
                  <a:pt x="528" y="436"/>
                  <a:pt x="528" y="438"/>
                  <a:pt x="528" y="439"/>
                </a:cubicBezTo>
                <a:cubicBezTo>
                  <a:pt x="528" y="441"/>
                  <a:pt x="531" y="443"/>
                  <a:pt x="532" y="443"/>
                </a:cubicBezTo>
                <a:cubicBezTo>
                  <a:pt x="534" y="443"/>
                  <a:pt x="537" y="442"/>
                  <a:pt x="539" y="442"/>
                </a:cubicBezTo>
                <a:cubicBezTo>
                  <a:pt x="540" y="441"/>
                  <a:pt x="541" y="440"/>
                  <a:pt x="541" y="442"/>
                </a:cubicBezTo>
                <a:cubicBezTo>
                  <a:pt x="542" y="443"/>
                  <a:pt x="544" y="446"/>
                  <a:pt x="545" y="446"/>
                </a:cubicBezTo>
                <a:cubicBezTo>
                  <a:pt x="547" y="446"/>
                  <a:pt x="549" y="447"/>
                  <a:pt x="550" y="446"/>
                </a:cubicBezTo>
                <a:cubicBezTo>
                  <a:pt x="550" y="445"/>
                  <a:pt x="554" y="444"/>
                  <a:pt x="555" y="444"/>
                </a:cubicBezTo>
                <a:cubicBezTo>
                  <a:pt x="557" y="444"/>
                  <a:pt x="562" y="443"/>
                  <a:pt x="563" y="441"/>
                </a:cubicBezTo>
                <a:cubicBezTo>
                  <a:pt x="564" y="438"/>
                  <a:pt x="568" y="438"/>
                  <a:pt x="569" y="437"/>
                </a:cubicBezTo>
                <a:cubicBezTo>
                  <a:pt x="570" y="436"/>
                  <a:pt x="573" y="435"/>
                  <a:pt x="574" y="433"/>
                </a:cubicBezTo>
                <a:cubicBezTo>
                  <a:pt x="575" y="432"/>
                  <a:pt x="579" y="432"/>
                  <a:pt x="579" y="431"/>
                </a:cubicBezTo>
                <a:cubicBezTo>
                  <a:pt x="580" y="430"/>
                  <a:pt x="583" y="430"/>
                  <a:pt x="585" y="430"/>
                </a:cubicBezTo>
                <a:cubicBezTo>
                  <a:pt x="587" y="431"/>
                  <a:pt x="595" y="432"/>
                  <a:pt x="596" y="432"/>
                </a:cubicBezTo>
                <a:cubicBezTo>
                  <a:pt x="598" y="432"/>
                  <a:pt x="598" y="436"/>
                  <a:pt x="599" y="437"/>
                </a:cubicBezTo>
                <a:cubicBezTo>
                  <a:pt x="600" y="437"/>
                  <a:pt x="604" y="440"/>
                  <a:pt x="606" y="439"/>
                </a:cubicBezTo>
                <a:cubicBezTo>
                  <a:pt x="607" y="438"/>
                  <a:pt x="610" y="437"/>
                  <a:pt x="612" y="439"/>
                </a:cubicBezTo>
                <a:cubicBezTo>
                  <a:pt x="614" y="440"/>
                  <a:pt x="617" y="442"/>
                  <a:pt x="618" y="440"/>
                </a:cubicBezTo>
                <a:cubicBezTo>
                  <a:pt x="619" y="439"/>
                  <a:pt x="624" y="438"/>
                  <a:pt x="624" y="437"/>
                </a:cubicBezTo>
                <a:cubicBezTo>
                  <a:pt x="625" y="436"/>
                  <a:pt x="626" y="433"/>
                  <a:pt x="625" y="432"/>
                </a:cubicBezTo>
                <a:cubicBezTo>
                  <a:pt x="623" y="431"/>
                  <a:pt x="622" y="427"/>
                  <a:pt x="622" y="426"/>
                </a:cubicBezTo>
                <a:cubicBezTo>
                  <a:pt x="621" y="424"/>
                  <a:pt x="625" y="423"/>
                  <a:pt x="625" y="422"/>
                </a:cubicBezTo>
                <a:cubicBezTo>
                  <a:pt x="626" y="420"/>
                  <a:pt x="628" y="420"/>
                  <a:pt x="629" y="419"/>
                </a:cubicBezTo>
                <a:cubicBezTo>
                  <a:pt x="630" y="418"/>
                  <a:pt x="631" y="416"/>
                  <a:pt x="632" y="416"/>
                </a:cubicBezTo>
                <a:cubicBezTo>
                  <a:pt x="634" y="417"/>
                  <a:pt x="637" y="418"/>
                  <a:pt x="638" y="418"/>
                </a:cubicBezTo>
                <a:cubicBezTo>
                  <a:pt x="639" y="419"/>
                  <a:pt x="642" y="420"/>
                  <a:pt x="643" y="420"/>
                </a:cubicBezTo>
                <a:cubicBezTo>
                  <a:pt x="645" y="420"/>
                  <a:pt x="647" y="421"/>
                  <a:pt x="649" y="422"/>
                </a:cubicBezTo>
                <a:cubicBezTo>
                  <a:pt x="651" y="423"/>
                  <a:pt x="656" y="423"/>
                  <a:pt x="657" y="424"/>
                </a:cubicBezTo>
                <a:cubicBezTo>
                  <a:pt x="658" y="426"/>
                  <a:pt x="657" y="430"/>
                  <a:pt x="658" y="431"/>
                </a:cubicBezTo>
                <a:cubicBezTo>
                  <a:pt x="659" y="433"/>
                  <a:pt x="662" y="436"/>
                  <a:pt x="663" y="435"/>
                </a:cubicBezTo>
                <a:cubicBezTo>
                  <a:pt x="664" y="434"/>
                  <a:pt x="668" y="437"/>
                  <a:pt x="670" y="437"/>
                </a:cubicBezTo>
                <a:cubicBezTo>
                  <a:pt x="672" y="437"/>
                  <a:pt x="674" y="434"/>
                  <a:pt x="676" y="434"/>
                </a:cubicBezTo>
                <a:cubicBezTo>
                  <a:pt x="677" y="434"/>
                  <a:pt x="682" y="433"/>
                  <a:pt x="683" y="433"/>
                </a:cubicBezTo>
                <a:cubicBezTo>
                  <a:pt x="685" y="434"/>
                  <a:pt x="690" y="436"/>
                  <a:pt x="691" y="435"/>
                </a:cubicBezTo>
                <a:cubicBezTo>
                  <a:pt x="691" y="435"/>
                  <a:pt x="696" y="435"/>
                  <a:pt x="697" y="437"/>
                </a:cubicBezTo>
                <a:cubicBezTo>
                  <a:pt x="697" y="438"/>
                  <a:pt x="703" y="438"/>
                  <a:pt x="703" y="440"/>
                </a:cubicBezTo>
                <a:cubicBezTo>
                  <a:pt x="703" y="442"/>
                  <a:pt x="707" y="442"/>
                  <a:pt x="708" y="444"/>
                </a:cubicBezTo>
                <a:cubicBezTo>
                  <a:pt x="709" y="446"/>
                  <a:pt x="716" y="445"/>
                  <a:pt x="718" y="446"/>
                </a:cubicBezTo>
                <a:cubicBezTo>
                  <a:pt x="719" y="447"/>
                  <a:pt x="728" y="447"/>
                  <a:pt x="729" y="446"/>
                </a:cubicBezTo>
                <a:cubicBezTo>
                  <a:pt x="729" y="445"/>
                  <a:pt x="737" y="445"/>
                  <a:pt x="739" y="444"/>
                </a:cubicBezTo>
                <a:cubicBezTo>
                  <a:pt x="741" y="442"/>
                  <a:pt x="745" y="443"/>
                  <a:pt x="745" y="441"/>
                </a:cubicBezTo>
                <a:cubicBezTo>
                  <a:pt x="746" y="440"/>
                  <a:pt x="750" y="438"/>
                  <a:pt x="752" y="437"/>
                </a:cubicBezTo>
                <a:cubicBezTo>
                  <a:pt x="754" y="436"/>
                  <a:pt x="761" y="436"/>
                  <a:pt x="762" y="437"/>
                </a:cubicBezTo>
                <a:cubicBezTo>
                  <a:pt x="762" y="439"/>
                  <a:pt x="767" y="440"/>
                  <a:pt x="769" y="439"/>
                </a:cubicBezTo>
                <a:cubicBezTo>
                  <a:pt x="771" y="438"/>
                  <a:pt x="776" y="439"/>
                  <a:pt x="776" y="441"/>
                </a:cubicBezTo>
                <a:cubicBezTo>
                  <a:pt x="777" y="442"/>
                  <a:pt x="783" y="443"/>
                  <a:pt x="784" y="443"/>
                </a:cubicBezTo>
                <a:cubicBezTo>
                  <a:pt x="786" y="442"/>
                  <a:pt x="790" y="439"/>
                  <a:pt x="792" y="439"/>
                </a:cubicBezTo>
                <a:cubicBezTo>
                  <a:pt x="793" y="439"/>
                  <a:pt x="796" y="437"/>
                  <a:pt x="795" y="435"/>
                </a:cubicBezTo>
                <a:cubicBezTo>
                  <a:pt x="795" y="434"/>
                  <a:pt x="799" y="429"/>
                  <a:pt x="799" y="427"/>
                </a:cubicBezTo>
                <a:cubicBezTo>
                  <a:pt x="800" y="425"/>
                  <a:pt x="803" y="420"/>
                  <a:pt x="804" y="419"/>
                </a:cubicBezTo>
                <a:cubicBezTo>
                  <a:pt x="805" y="419"/>
                  <a:pt x="808" y="417"/>
                  <a:pt x="808" y="415"/>
                </a:cubicBezTo>
                <a:cubicBezTo>
                  <a:pt x="808" y="414"/>
                  <a:pt x="807" y="410"/>
                  <a:pt x="805" y="410"/>
                </a:cubicBezTo>
                <a:cubicBezTo>
                  <a:pt x="804" y="410"/>
                  <a:pt x="801" y="410"/>
                  <a:pt x="805" y="405"/>
                </a:cubicBezTo>
                <a:cubicBezTo>
                  <a:pt x="808" y="401"/>
                  <a:pt x="814" y="402"/>
                  <a:pt x="815" y="402"/>
                </a:cubicBezTo>
                <a:cubicBezTo>
                  <a:pt x="816" y="402"/>
                  <a:pt x="823" y="400"/>
                  <a:pt x="827" y="401"/>
                </a:cubicBezTo>
                <a:cubicBezTo>
                  <a:pt x="830" y="402"/>
                  <a:pt x="832" y="401"/>
                  <a:pt x="836" y="403"/>
                </a:cubicBezTo>
                <a:cubicBezTo>
                  <a:pt x="839" y="404"/>
                  <a:pt x="844" y="404"/>
                  <a:pt x="846" y="405"/>
                </a:cubicBezTo>
                <a:cubicBezTo>
                  <a:pt x="847" y="407"/>
                  <a:pt x="851" y="408"/>
                  <a:pt x="851" y="411"/>
                </a:cubicBezTo>
                <a:cubicBezTo>
                  <a:pt x="850" y="414"/>
                  <a:pt x="853" y="413"/>
                  <a:pt x="855" y="419"/>
                </a:cubicBezTo>
                <a:cubicBezTo>
                  <a:pt x="856" y="425"/>
                  <a:pt x="859" y="425"/>
                  <a:pt x="859" y="428"/>
                </a:cubicBezTo>
                <a:cubicBezTo>
                  <a:pt x="860" y="431"/>
                  <a:pt x="864" y="436"/>
                  <a:pt x="863" y="438"/>
                </a:cubicBezTo>
                <a:cubicBezTo>
                  <a:pt x="863" y="440"/>
                  <a:pt x="862" y="442"/>
                  <a:pt x="866" y="442"/>
                </a:cubicBezTo>
                <a:cubicBezTo>
                  <a:pt x="871" y="443"/>
                  <a:pt x="873" y="446"/>
                  <a:pt x="874" y="445"/>
                </a:cubicBezTo>
                <a:cubicBezTo>
                  <a:pt x="875" y="445"/>
                  <a:pt x="880" y="447"/>
                  <a:pt x="882" y="449"/>
                </a:cubicBezTo>
                <a:cubicBezTo>
                  <a:pt x="885" y="451"/>
                  <a:pt x="888" y="450"/>
                  <a:pt x="888" y="453"/>
                </a:cubicBezTo>
                <a:cubicBezTo>
                  <a:pt x="888" y="455"/>
                  <a:pt x="890" y="457"/>
                  <a:pt x="890" y="460"/>
                </a:cubicBezTo>
                <a:cubicBezTo>
                  <a:pt x="890" y="462"/>
                  <a:pt x="894" y="463"/>
                  <a:pt x="898" y="463"/>
                </a:cubicBezTo>
                <a:cubicBezTo>
                  <a:pt x="901" y="462"/>
                  <a:pt x="903" y="464"/>
                  <a:pt x="905" y="461"/>
                </a:cubicBezTo>
                <a:cubicBezTo>
                  <a:pt x="906" y="458"/>
                  <a:pt x="911" y="459"/>
                  <a:pt x="913" y="458"/>
                </a:cubicBezTo>
                <a:cubicBezTo>
                  <a:pt x="914" y="457"/>
                  <a:pt x="919" y="456"/>
                  <a:pt x="919" y="460"/>
                </a:cubicBezTo>
                <a:cubicBezTo>
                  <a:pt x="919" y="464"/>
                  <a:pt x="922" y="465"/>
                  <a:pt x="919" y="466"/>
                </a:cubicBezTo>
                <a:cubicBezTo>
                  <a:pt x="917" y="468"/>
                  <a:pt x="916" y="474"/>
                  <a:pt x="915" y="477"/>
                </a:cubicBezTo>
                <a:cubicBezTo>
                  <a:pt x="914" y="479"/>
                  <a:pt x="911" y="480"/>
                  <a:pt x="910" y="483"/>
                </a:cubicBezTo>
                <a:cubicBezTo>
                  <a:pt x="910" y="486"/>
                  <a:pt x="906" y="486"/>
                  <a:pt x="906" y="488"/>
                </a:cubicBezTo>
                <a:cubicBezTo>
                  <a:pt x="906" y="490"/>
                  <a:pt x="902" y="490"/>
                  <a:pt x="899" y="488"/>
                </a:cubicBezTo>
                <a:cubicBezTo>
                  <a:pt x="897" y="486"/>
                  <a:pt x="895" y="491"/>
                  <a:pt x="893" y="491"/>
                </a:cubicBezTo>
                <a:cubicBezTo>
                  <a:pt x="891" y="491"/>
                  <a:pt x="891" y="495"/>
                  <a:pt x="891" y="497"/>
                </a:cubicBezTo>
                <a:cubicBezTo>
                  <a:pt x="892" y="499"/>
                  <a:pt x="891" y="501"/>
                  <a:pt x="892" y="504"/>
                </a:cubicBezTo>
                <a:cubicBezTo>
                  <a:pt x="893" y="505"/>
                  <a:pt x="892" y="508"/>
                  <a:pt x="892" y="511"/>
                </a:cubicBezTo>
                <a:cubicBezTo>
                  <a:pt x="895" y="509"/>
                  <a:pt x="898" y="508"/>
                  <a:pt x="899" y="508"/>
                </a:cubicBezTo>
                <a:cubicBezTo>
                  <a:pt x="902" y="508"/>
                  <a:pt x="905" y="513"/>
                  <a:pt x="908" y="513"/>
                </a:cubicBezTo>
                <a:cubicBezTo>
                  <a:pt x="912" y="513"/>
                  <a:pt x="927" y="503"/>
                  <a:pt x="927" y="501"/>
                </a:cubicBezTo>
                <a:cubicBezTo>
                  <a:pt x="927" y="500"/>
                  <a:pt x="936" y="491"/>
                  <a:pt x="940" y="487"/>
                </a:cubicBezTo>
                <a:cubicBezTo>
                  <a:pt x="944" y="482"/>
                  <a:pt x="950" y="476"/>
                  <a:pt x="952" y="471"/>
                </a:cubicBezTo>
                <a:cubicBezTo>
                  <a:pt x="953" y="468"/>
                  <a:pt x="959" y="462"/>
                  <a:pt x="960" y="459"/>
                </a:cubicBezTo>
                <a:cubicBezTo>
                  <a:pt x="962" y="457"/>
                  <a:pt x="963" y="457"/>
                  <a:pt x="965" y="451"/>
                </a:cubicBezTo>
                <a:cubicBezTo>
                  <a:pt x="968" y="446"/>
                  <a:pt x="968" y="431"/>
                  <a:pt x="969" y="430"/>
                </a:cubicBezTo>
                <a:cubicBezTo>
                  <a:pt x="970" y="429"/>
                  <a:pt x="969" y="427"/>
                  <a:pt x="970" y="425"/>
                </a:cubicBezTo>
                <a:cubicBezTo>
                  <a:pt x="972" y="424"/>
                  <a:pt x="971" y="421"/>
                  <a:pt x="973" y="419"/>
                </a:cubicBezTo>
                <a:cubicBezTo>
                  <a:pt x="976" y="417"/>
                  <a:pt x="975" y="416"/>
                  <a:pt x="975" y="414"/>
                </a:cubicBezTo>
                <a:cubicBezTo>
                  <a:pt x="974" y="413"/>
                  <a:pt x="975" y="409"/>
                  <a:pt x="974" y="408"/>
                </a:cubicBezTo>
                <a:cubicBezTo>
                  <a:pt x="974" y="407"/>
                  <a:pt x="974" y="406"/>
                  <a:pt x="975" y="406"/>
                </a:cubicBezTo>
                <a:cubicBezTo>
                  <a:pt x="977" y="405"/>
                  <a:pt x="974" y="403"/>
                  <a:pt x="972" y="402"/>
                </a:cubicBezTo>
                <a:cubicBezTo>
                  <a:pt x="970" y="401"/>
                  <a:pt x="968" y="400"/>
                  <a:pt x="967" y="398"/>
                </a:cubicBezTo>
                <a:cubicBezTo>
                  <a:pt x="967" y="395"/>
                  <a:pt x="964" y="393"/>
                  <a:pt x="961" y="393"/>
                </a:cubicBezTo>
                <a:cubicBezTo>
                  <a:pt x="958" y="393"/>
                  <a:pt x="954" y="391"/>
                  <a:pt x="954" y="393"/>
                </a:cubicBezTo>
                <a:cubicBezTo>
                  <a:pt x="955" y="395"/>
                  <a:pt x="954" y="396"/>
                  <a:pt x="953" y="396"/>
                </a:cubicBezTo>
                <a:cubicBezTo>
                  <a:pt x="951" y="396"/>
                  <a:pt x="951" y="397"/>
                  <a:pt x="949" y="399"/>
                </a:cubicBezTo>
                <a:cubicBezTo>
                  <a:pt x="948" y="401"/>
                  <a:pt x="942" y="402"/>
                  <a:pt x="945" y="399"/>
                </a:cubicBezTo>
                <a:cubicBezTo>
                  <a:pt x="947" y="397"/>
                  <a:pt x="944" y="397"/>
                  <a:pt x="944" y="395"/>
                </a:cubicBezTo>
                <a:cubicBezTo>
                  <a:pt x="945" y="392"/>
                  <a:pt x="947" y="390"/>
                  <a:pt x="944" y="391"/>
                </a:cubicBezTo>
                <a:cubicBezTo>
                  <a:pt x="941" y="393"/>
                  <a:pt x="941" y="397"/>
                  <a:pt x="939" y="397"/>
                </a:cubicBezTo>
                <a:cubicBezTo>
                  <a:pt x="937" y="398"/>
                  <a:pt x="937" y="391"/>
                  <a:pt x="938" y="389"/>
                </a:cubicBezTo>
                <a:cubicBezTo>
                  <a:pt x="939" y="387"/>
                  <a:pt x="934" y="389"/>
                  <a:pt x="929" y="389"/>
                </a:cubicBezTo>
                <a:cubicBezTo>
                  <a:pt x="924" y="388"/>
                  <a:pt x="925" y="385"/>
                  <a:pt x="929" y="383"/>
                </a:cubicBezTo>
                <a:cubicBezTo>
                  <a:pt x="933" y="381"/>
                  <a:pt x="933" y="379"/>
                  <a:pt x="935" y="378"/>
                </a:cubicBezTo>
                <a:cubicBezTo>
                  <a:pt x="937" y="377"/>
                  <a:pt x="942" y="373"/>
                  <a:pt x="945" y="372"/>
                </a:cubicBezTo>
                <a:cubicBezTo>
                  <a:pt x="948" y="370"/>
                  <a:pt x="949" y="368"/>
                  <a:pt x="949" y="366"/>
                </a:cubicBezTo>
                <a:cubicBezTo>
                  <a:pt x="950" y="364"/>
                  <a:pt x="956" y="361"/>
                  <a:pt x="961" y="357"/>
                </a:cubicBezTo>
                <a:cubicBezTo>
                  <a:pt x="966" y="353"/>
                  <a:pt x="968" y="351"/>
                  <a:pt x="970" y="348"/>
                </a:cubicBezTo>
                <a:cubicBezTo>
                  <a:pt x="971" y="346"/>
                  <a:pt x="978" y="342"/>
                  <a:pt x="979" y="341"/>
                </a:cubicBezTo>
                <a:cubicBezTo>
                  <a:pt x="979" y="339"/>
                  <a:pt x="988" y="334"/>
                  <a:pt x="994" y="333"/>
                </a:cubicBezTo>
                <a:cubicBezTo>
                  <a:pt x="1000" y="332"/>
                  <a:pt x="1009" y="333"/>
                  <a:pt x="1011" y="335"/>
                </a:cubicBezTo>
                <a:cubicBezTo>
                  <a:pt x="1013" y="337"/>
                  <a:pt x="1014" y="336"/>
                  <a:pt x="1015" y="335"/>
                </a:cubicBezTo>
                <a:cubicBezTo>
                  <a:pt x="1016" y="334"/>
                  <a:pt x="1019" y="334"/>
                  <a:pt x="1023" y="335"/>
                </a:cubicBezTo>
                <a:cubicBezTo>
                  <a:pt x="1027" y="335"/>
                  <a:pt x="1028" y="333"/>
                  <a:pt x="1031" y="334"/>
                </a:cubicBezTo>
                <a:cubicBezTo>
                  <a:pt x="1033" y="334"/>
                  <a:pt x="1036" y="335"/>
                  <a:pt x="1037" y="332"/>
                </a:cubicBezTo>
                <a:cubicBezTo>
                  <a:pt x="1039" y="328"/>
                  <a:pt x="1047" y="329"/>
                  <a:pt x="1049" y="330"/>
                </a:cubicBezTo>
                <a:cubicBezTo>
                  <a:pt x="1050" y="332"/>
                  <a:pt x="1052" y="333"/>
                  <a:pt x="1055" y="332"/>
                </a:cubicBezTo>
                <a:cubicBezTo>
                  <a:pt x="1057" y="330"/>
                  <a:pt x="1057" y="334"/>
                  <a:pt x="1060" y="334"/>
                </a:cubicBezTo>
                <a:cubicBezTo>
                  <a:pt x="1063" y="335"/>
                  <a:pt x="1061" y="337"/>
                  <a:pt x="1059" y="337"/>
                </a:cubicBezTo>
                <a:cubicBezTo>
                  <a:pt x="1056" y="337"/>
                  <a:pt x="1053" y="338"/>
                  <a:pt x="1056" y="340"/>
                </a:cubicBezTo>
                <a:cubicBezTo>
                  <a:pt x="1059" y="341"/>
                  <a:pt x="1062" y="338"/>
                  <a:pt x="1064" y="338"/>
                </a:cubicBezTo>
                <a:cubicBezTo>
                  <a:pt x="1066" y="339"/>
                  <a:pt x="1070" y="339"/>
                  <a:pt x="1073" y="337"/>
                </a:cubicBezTo>
                <a:cubicBezTo>
                  <a:pt x="1076" y="335"/>
                  <a:pt x="1076" y="339"/>
                  <a:pt x="1078" y="337"/>
                </a:cubicBezTo>
                <a:cubicBezTo>
                  <a:pt x="1080" y="335"/>
                  <a:pt x="1085" y="335"/>
                  <a:pt x="1087" y="335"/>
                </a:cubicBezTo>
                <a:cubicBezTo>
                  <a:pt x="1089" y="335"/>
                  <a:pt x="1087" y="332"/>
                  <a:pt x="1083" y="332"/>
                </a:cubicBezTo>
                <a:cubicBezTo>
                  <a:pt x="1080" y="332"/>
                  <a:pt x="1080" y="330"/>
                  <a:pt x="1083" y="326"/>
                </a:cubicBezTo>
                <a:cubicBezTo>
                  <a:pt x="1086" y="321"/>
                  <a:pt x="1091" y="318"/>
                  <a:pt x="1095" y="315"/>
                </a:cubicBezTo>
                <a:cubicBezTo>
                  <a:pt x="1098" y="312"/>
                  <a:pt x="1101" y="314"/>
                  <a:pt x="1101" y="312"/>
                </a:cubicBezTo>
                <a:cubicBezTo>
                  <a:pt x="1101" y="310"/>
                  <a:pt x="1102" y="304"/>
                  <a:pt x="1105" y="304"/>
                </a:cubicBezTo>
                <a:cubicBezTo>
                  <a:pt x="1107" y="304"/>
                  <a:pt x="1114" y="305"/>
                  <a:pt x="1118" y="303"/>
                </a:cubicBezTo>
                <a:cubicBezTo>
                  <a:pt x="1122" y="301"/>
                  <a:pt x="1122" y="305"/>
                  <a:pt x="1123" y="305"/>
                </a:cubicBezTo>
                <a:cubicBezTo>
                  <a:pt x="1125" y="306"/>
                  <a:pt x="1127" y="302"/>
                  <a:pt x="1129" y="303"/>
                </a:cubicBezTo>
                <a:cubicBezTo>
                  <a:pt x="1131" y="304"/>
                  <a:pt x="1126" y="307"/>
                  <a:pt x="1125" y="311"/>
                </a:cubicBezTo>
                <a:cubicBezTo>
                  <a:pt x="1124" y="314"/>
                  <a:pt x="1128" y="313"/>
                  <a:pt x="1130" y="314"/>
                </a:cubicBezTo>
                <a:cubicBezTo>
                  <a:pt x="1132" y="315"/>
                  <a:pt x="1127" y="316"/>
                  <a:pt x="1128" y="317"/>
                </a:cubicBezTo>
                <a:cubicBezTo>
                  <a:pt x="1128" y="318"/>
                  <a:pt x="1132" y="318"/>
                  <a:pt x="1137" y="313"/>
                </a:cubicBezTo>
                <a:cubicBezTo>
                  <a:pt x="1143" y="308"/>
                  <a:pt x="1147" y="306"/>
                  <a:pt x="1151" y="306"/>
                </a:cubicBezTo>
                <a:cubicBezTo>
                  <a:pt x="1154" y="307"/>
                  <a:pt x="1152" y="303"/>
                  <a:pt x="1152" y="299"/>
                </a:cubicBezTo>
                <a:cubicBezTo>
                  <a:pt x="1153" y="294"/>
                  <a:pt x="1163" y="292"/>
                  <a:pt x="1166" y="294"/>
                </a:cubicBezTo>
                <a:cubicBezTo>
                  <a:pt x="1170" y="295"/>
                  <a:pt x="1169" y="296"/>
                  <a:pt x="1166" y="296"/>
                </a:cubicBezTo>
                <a:cubicBezTo>
                  <a:pt x="1163" y="295"/>
                  <a:pt x="1160" y="298"/>
                  <a:pt x="1160" y="302"/>
                </a:cubicBezTo>
                <a:cubicBezTo>
                  <a:pt x="1160" y="306"/>
                  <a:pt x="1157" y="307"/>
                  <a:pt x="1159" y="309"/>
                </a:cubicBezTo>
                <a:cubicBezTo>
                  <a:pt x="1160" y="310"/>
                  <a:pt x="1156" y="311"/>
                  <a:pt x="1156" y="312"/>
                </a:cubicBezTo>
                <a:cubicBezTo>
                  <a:pt x="1156" y="314"/>
                  <a:pt x="1156" y="315"/>
                  <a:pt x="1154" y="316"/>
                </a:cubicBezTo>
                <a:cubicBezTo>
                  <a:pt x="1152" y="317"/>
                  <a:pt x="1144" y="317"/>
                  <a:pt x="1143" y="320"/>
                </a:cubicBezTo>
                <a:cubicBezTo>
                  <a:pt x="1143" y="324"/>
                  <a:pt x="1139" y="324"/>
                  <a:pt x="1137" y="328"/>
                </a:cubicBezTo>
                <a:cubicBezTo>
                  <a:pt x="1135" y="332"/>
                  <a:pt x="1127" y="334"/>
                  <a:pt x="1122" y="341"/>
                </a:cubicBezTo>
                <a:cubicBezTo>
                  <a:pt x="1117" y="349"/>
                  <a:pt x="1109" y="349"/>
                  <a:pt x="1109" y="350"/>
                </a:cubicBezTo>
                <a:cubicBezTo>
                  <a:pt x="1109" y="352"/>
                  <a:pt x="1103" y="352"/>
                  <a:pt x="1101" y="352"/>
                </a:cubicBezTo>
                <a:cubicBezTo>
                  <a:pt x="1099" y="352"/>
                  <a:pt x="1103" y="357"/>
                  <a:pt x="1099" y="362"/>
                </a:cubicBezTo>
                <a:cubicBezTo>
                  <a:pt x="1094" y="367"/>
                  <a:pt x="1091" y="373"/>
                  <a:pt x="1091" y="380"/>
                </a:cubicBezTo>
                <a:cubicBezTo>
                  <a:pt x="1091" y="387"/>
                  <a:pt x="1094" y="406"/>
                  <a:pt x="1096" y="410"/>
                </a:cubicBezTo>
                <a:cubicBezTo>
                  <a:pt x="1098" y="413"/>
                  <a:pt x="1096" y="422"/>
                  <a:pt x="1098" y="424"/>
                </a:cubicBezTo>
                <a:cubicBezTo>
                  <a:pt x="1100" y="425"/>
                  <a:pt x="1099" y="428"/>
                  <a:pt x="1100" y="429"/>
                </a:cubicBezTo>
                <a:cubicBezTo>
                  <a:pt x="1101" y="430"/>
                  <a:pt x="1106" y="425"/>
                  <a:pt x="1109" y="422"/>
                </a:cubicBezTo>
                <a:cubicBezTo>
                  <a:pt x="1112" y="420"/>
                  <a:pt x="1111" y="419"/>
                  <a:pt x="1113" y="418"/>
                </a:cubicBezTo>
                <a:cubicBezTo>
                  <a:pt x="1115" y="416"/>
                  <a:pt x="1114" y="411"/>
                  <a:pt x="1114" y="409"/>
                </a:cubicBezTo>
                <a:cubicBezTo>
                  <a:pt x="1115" y="408"/>
                  <a:pt x="1119" y="407"/>
                  <a:pt x="1120" y="406"/>
                </a:cubicBezTo>
                <a:cubicBezTo>
                  <a:pt x="1121" y="404"/>
                  <a:pt x="1124" y="405"/>
                  <a:pt x="1126" y="404"/>
                </a:cubicBezTo>
                <a:cubicBezTo>
                  <a:pt x="1128" y="404"/>
                  <a:pt x="1126" y="400"/>
                  <a:pt x="1125" y="398"/>
                </a:cubicBezTo>
                <a:cubicBezTo>
                  <a:pt x="1125" y="395"/>
                  <a:pt x="1130" y="392"/>
                  <a:pt x="1133" y="390"/>
                </a:cubicBezTo>
                <a:cubicBezTo>
                  <a:pt x="1136" y="388"/>
                  <a:pt x="1139" y="392"/>
                  <a:pt x="1143" y="389"/>
                </a:cubicBezTo>
                <a:cubicBezTo>
                  <a:pt x="1146" y="386"/>
                  <a:pt x="1142" y="382"/>
                  <a:pt x="1141" y="381"/>
                </a:cubicBezTo>
                <a:cubicBezTo>
                  <a:pt x="1140" y="379"/>
                  <a:pt x="1144" y="372"/>
                  <a:pt x="1147" y="371"/>
                </a:cubicBezTo>
                <a:cubicBezTo>
                  <a:pt x="1149" y="370"/>
                  <a:pt x="1151" y="373"/>
                  <a:pt x="1153" y="371"/>
                </a:cubicBezTo>
                <a:cubicBezTo>
                  <a:pt x="1155" y="368"/>
                  <a:pt x="1151" y="365"/>
                  <a:pt x="1149" y="365"/>
                </a:cubicBezTo>
                <a:cubicBezTo>
                  <a:pt x="1148" y="365"/>
                  <a:pt x="1147" y="359"/>
                  <a:pt x="1151" y="356"/>
                </a:cubicBezTo>
                <a:cubicBezTo>
                  <a:pt x="1155" y="353"/>
                  <a:pt x="1153" y="353"/>
                  <a:pt x="1151" y="352"/>
                </a:cubicBezTo>
                <a:cubicBezTo>
                  <a:pt x="1148" y="351"/>
                  <a:pt x="1148" y="352"/>
                  <a:pt x="1146" y="352"/>
                </a:cubicBezTo>
                <a:cubicBezTo>
                  <a:pt x="1144" y="352"/>
                  <a:pt x="1141" y="348"/>
                  <a:pt x="1145" y="344"/>
                </a:cubicBezTo>
                <a:cubicBezTo>
                  <a:pt x="1148" y="340"/>
                  <a:pt x="1151" y="340"/>
                  <a:pt x="1151" y="337"/>
                </a:cubicBezTo>
                <a:cubicBezTo>
                  <a:pt x="1152" y="333"/>
                  <a:pt x="1156" y="328"/>
                  <a:pt x="1157" y="327"/>
                </a:cubicBezTo>
                <a:cubicBezTo>
                  <a:pt x="1158" y="325"/>
                  <a:pt x="1163" y="327"/>
                  <a:pt x="1164" y="326"/>
                </a:cubicBezTo>
                <a:cubicBezTo>
                  <a:pt x="1166" y="326"/>
                  <a:pt x="1166" y="330"/>
                  <a:pt x="1168" y="328"/>
                </a:cubicBezTo>
                <a:cubicBezTo>
                  <a:pt x="1170" y="326"/>
                  <a:pt x="1173" y="320"/>
                  <a:pt x="1176" y="320"/>
                </a:cubicBezTo>
                <a:cubicBezTo>
                  <a:pt x="1178" y="320"/>
                  <a:pt x="1177" y="324"/>
                  <a:pt x="1177" y="327"/>
                </a:cubicBezTo>
                <a:cubicBezTo>
                  <a:pt x="1178" y="330"/>
                  <a:pt x="1180" y="326"/>
                  <a:pt x="1185" y="323"/>
                </a:cubicBezTo>
                <a:cubicBezTo>
                  <a:pt x="1190" y="319"/>
                  <a:pt x="1201" y="320"/>
                  <a:pt x="1205" y="321"/>
                </a:cubicBezTo>
                <a:cubicBezTo>
                  <a:pt x="1208" y="323"/>
                  <a:pt x="1209" y="327"/>
                  <a:pt x="1211" y="326"/>
                </a:cubicBezTo>
                <a:cubicBezTo>
                  <a:pt x="1214" y="326"/>
                  <a:pt x="1211" y="322"/>
                  <a:pt x="1214" y="322"/>
                </a:cubicBezTo>
                <a:cubicBezTo>
                  <a:pt x="1217" y="321"/>
                  <a:pt x="1222" y="318"/>
                  <a:pt x="1226" y="315"/>
                </a:cubicBezTo>
                <a:cubicBezTo>
                  <a:pt x="1230" y="312"/>
                  <a:pt x="1229" y="314"/>
                  <a:pt x="1231" y="312"/>
                </a:cubicBezTo>
                <a:cubicBezTo>
                  <a:pt x="1233" y="309"/>
                  <a:pt x="1235" y="310"/>
                  <a:pt x="1235" y="309"/>
                </a:cubicBezTo>
                <a:cubicBezTo>
                  <a:pt x="1236" y="307"/>
                  <a:pt x="1241" y="304"/>
                  <a:pt x="1249" y="303"/>
                </a:cubicBezTo>
                <a:cubicBezTo>
                  <a:pt x="1256" y="301"/>
                  <a:pt x="1266" y="296"/>
                  <a:pt x="1265" y="294"/>
                </a:cubicBezTo>
                <a:cubicBezTo>
                  <a:pt x="1265" y="293"/>
                  <a:pt x="1268" y="292"/>
                  <a:pt x="1269" y="294"/>
                </a:cubicBezTo>
                <a:cubicBezTo>
                  <a:pt x="1269" y="295"/>
                  <a:pt x="1272" y="295"/>
                  <a:pt x="1276" y="296"/>
                </a:cubicBezTo>
                <a:cubicBezTo>
                  <a:pt x="1280" y="296"/>
                  <a:pt x="1282" y="298"/>
                  <a:pt x="1285" y="295"/>
                </a:cubicBezTo>
                <a:cubicBezTo>
                  <a:pt x="1288" y="292"/>
                  <a:pt x="1284" y="291"/>
                  <a:pt x="1284" y="288"/>
                </a:cubicBezTo>
                <a:cubicBezTo>
                  <a:pt x="1285" y="286"/>
                  <a:pt x="1279" y="283"/>
                  <a:pt x="1280" y="281"/>
                </a:cubicBezTo>
                <a:cubicBezTo>
                  <a:pt x="1280" y="278"/>
                  <a:pt x="1276" y="272"/>
                  <a:pt x="1274" y="273"/>
                </a:cubicBezTo>
                <a:cubicBezTo>
                  <a:pt x="1273" y="274"/>
                  <a:pt x="1270" y="272"/>
                  <a:pt x="1270" y="270"/>
                </a:cubicBezTo>
                <a:cubicBezTo>
                  <a:pt x="1270" y="268"/>
                  <a:pt x="1269" y="266"/>
                  <a:pt x="1267" y="267"/>
                </a:cubicBezTo>
                <a:cubicBezTo>
                  <a:pt x="1265" y="269"/>
                  <a:pt x="1261" y="268"/>
                  <a:pt x="1260" y="266"/>
                </a:cubicBezTo>
                <a:cubicBezTo>
                  <a:pt x="1260" y="264"/>
                  <a:pt x="1265" y="262"/>
                  <a:pt x="1268" y="264"/>
                </a:cubicBezTo>
                <a:cubicBezTo>
                  <a:pt x="1272" y="265"/>
                  <a:pt x="1271" y="267"/>
                  <a:pt x="1273" y="268"/>
                </a:cubicBezTo>
                <a:cubicBezTo>
                  <a:pt x="1274" y="269"/>
                  <a:pt x="1279" y="268"/>
                  <a:pt x="1282" y="267"/>
                </a:cubicBezTo>
                <a:cubicBezTo>
                  <a:pt x="1284" y="266"/>
                  <a:pt x="1291" y="264"/>
                  <a:pt x="1292" y="262"/>
                </a:cubicBezTo>
                <a:cubicBezTo>
                  <a:pt x="1294" y="259"/>
                  <a:pt x="1292" y="259"/>
                  <a:pt x="1295" y="257"/>
                </a:cubicBezTo>
                <a:cubicBezTo>
                  <a:pt x="1297" y="256"/>
                  <a:pt x="1295" y="254"/>
                  <a:pt x="1293" y="253"/>
                </a:cubicBezTo>
                <a:cubicBezTo>
                  <a:pt x="1291" y="252"/>
                  <a:pt x="1292" y="249"/>
                  <a:pt x="1294" y="249"/>
                </a:cubicBezTo>
                <a:cubicBezTo>
                  <a:pt x="1296" y="249"/>
                  <a:pt x="1295" y="246"/>
                  <a:pt x="1297" y="246"/>
                </a:cubicBezTo>
                <a:cubicBezTo>
                  <a:pt x="1298" y="246"/>
                  <a:pt x="1298" y="247"/>
                  <a:pt x="1301" y="246"/>
                </a:cubicBezTo>
                <a:cubicBezTo>
                  <a:pt x="1304" y="245"/>
                  <a:pt x="1301" y="248"/>
                  <a:pt x="1300" y="250"/>
                </a:cubicBezTo>
                <a:cubicBezTo>
                  <a:pt x="1299" y="252"/>
                  <a:pt x="1302" y="254"/>
                  <a:pt x="1303" y="256"/>
                </a:cubicBezTo>
                <a:cubicBezTo>
                  <a:pt x="1303" y="257"/>
                  <a:pt x="1308" y="257"/>
                  <a:pt x="1311" y="256"/>
                </a:cubicBezTo>
                <a:cubicBezTo>
                  <a:pt x="1314" y="254"/>
                  <a:pt x="1323" y="258"/>
                  <a:pt x="1324" y="260"/>
                </a:cubicBezTo>
                <a:cubicBezTo>
                  <a:pt x="1324" y="262"/>
                  <a:pt x="1326" y="265"/>
                  <a:pt x="1329" y="267"/>
                </a:cubicBezTo>
                <a:cubicBezTo>
                  <a:pt x="1333" y="269"/>
                  <a:pt x="1337" y="268"/>
                  <a:pt x="1337" y="270"/>
                </a:cubicBezTo>
                <a:cubicBezTo>
                  <a:pt x="1338" y="272"/>
                  <a:pt x="1340" y="272"/>
                  <a:pt x="1342" y="272"/>
                </a:cubicBezTo>
                <a:cubicBezTo>
                  <a:pt x="1344" y="272"/>
                  <a:pt x="1345" y="274"/>
                  <a:pt x="1347" y="272"/>
                </a:cubicBezTo>
                <a:cubicBezTo>
                  <a:pt x="1348" y="271"/>
                  <a:pt x="1349" y="273"/>
                  <a:pt x="1351" y="272"/>
                </a:cubicBezTo>
                <a:cubicBezTo>
                  <a:pt x="1353" y="270"/>
                  <a:pt x="1347" y="269"/>
                  <a:pt x="1347" y="267"/>
                </a:cubicBezTo>
                <a:cubicBezTo>
                  <a:pt x="1348" y="266"/>
                  <a:pt x="1350" y="268"/>
                  <a:pt x="1351" y="268"/>
                </a:cubicBezTo>
                <a:cubicBezTo>
                  <a:pt x="1353" y="268"/>
                  <a:pt x="1351" y="264"/>
                  <a:pt x="1352" y="264"/>
                </a:cubicBezTo>
                <a:cubicBezTo>
                  <a:pt x="1353" y="264"/>
                  <a:pt x="1352" y="257"/>
                  <a:pt x="1351" y="256"/>
                </a:cubicBezTo>
                <a:cubicBezTo>
                  <a:pt x="1350" y="256"/>
                  <a:pt x="1351" y="253"/>
                  <a:pt x="1353" y="255"/>
                </a:cubicBezTo>
                <a:cubicBezTo>
                  <a:pt x="1356" y="257"/>
                  <a:pt x="1360" y="257"/>
                  <a:pt x="1363" y="257"/>
                </a:cubicBezTo>
                <a:cubicBezTo>
                  <a:pt x="1365" y="257"/>
                  <a:pt x="1363" y="255"/>
                  <a:pt x="1361" y="255"/>
                </a:cubicBezTo>
                <a:cubicBezTo>
                  <a:pt x="1359" y="255"/>
                  <a:pt x="1361" y="253"/>
                  <a:pt x="1362" y="254"/>
                </a:cubicBezTo>
                <a:cubicBezTo>
                  <a:pt x="1364" y="255"/>
                  <a:pt x="1367" y="256"/>
                  <a:pt x="1367" y="255"/>
                </a:cubicBezTo>
                <a:cubicBezTo>
                  <a:pt x="1367" y="253"/>
                  <a:pt x="1368" y="250"/>
                  <a:pt x="1371" y="250"/>
                </a:cubicBezTo>
                <a:cubicBezTo>
                  <a:pt x="1373" y="250"/>
                  <a:pt x="1374" y="249"/>
                  <a:pt x="1372" y="248"/>
                </a:cubicBezTo>
                <a:close/>
                <a:moveTo>
                  <a:pt x="709" y="404"/>
                </a:moveTo>
                <a:cubicBezTo>
                  <a:pt x="702" y="410"/>
                  <a:pt x="688" y="412"/>
                  <a:pt x="688" y="417"/>
                </a:cubicBezTo>
                <a:cubicBezTo>
                  <a:pt x="688" y="422"/>
                  <a:pt x="672" y="424"/>
                  <a:pt x="671" y="422"/>
                </a:cubicBezTo>
                <a:cubicBezTo>
                  <a:pt x="669" y="420"/>
                  <a:pt x="683" y="419"/>
                  <a:pt x="686" y="412"/>
                </a:cubicBezTo>
                <a:cubicBezTo>
                  <a:pt x="689" y="405"/>
                  <a:pt x="701" y="401"/>
                  <a:pt x="707" y="392"/>
                </a:cubicBezTo>
                <a:cubicBezTo>
                  <a:pt x="712" y="385"/>
                  <a:pt x="715" y="375"/>
                  <a:pt x="718" y="376"/>
                </a:cubicBezTo>
                <a:cubicBezTo>
                  <a:pt x="720" y="376"/>
                  <a:pt x="716" y="398"/>
                  <a:pt x="709" y="404"/>
                </a:cubicBezTo>
                <a:close/>
                <a:moveTo>
                  <a:pt x="739" y="125"/>
                </a:moveTo>
                <a:cubicBezTo>
                  <a:pt x="738" y="127"/>
                  <a:pt x="733" y="127"/>
                  <a:pt x="734" y="129"/>
                </a:cubicBezTo>
                <a:cubicBezTo>
                  <a:pt x="737" y="132"/>
                  <a:pt x="749" y="130"/>
                  <a:pt x="749" y="126"/>
                </a:cubicBezTo>
                <a:cubicBezTo>
                  <a:pt x="749" y="122"/>
                  <a:pt x="740" y="123"/>
                  <a:pt x="739" y="125"/>
                </a:cubicBezTo>
                <a:close/>
                <a:moveTo>
                  <a:pt x="306" y="7"/>
                </a:moveTo>
                <a:cubicBezTo>
                  <a:pt x="312" y="7"/>
                  <a:pt x="310" y="4"/>
                  <a:pt x="314" y="4"/>
                </a:cubicBezTo>
                <a:cubicBezTo>
                  <a:pt x="318" y="5"/>
                  <a:pt x="323" y="4"/>
                  <a:pt x="321" y="2"/>
                </a:cubicBezTo>
                <a:cubicBezTo>
                  <a:pt x="319" y="0"/>
                  <a:pt x="305" y="1"/>
                  <a:pt x="306" y="3"/>
                </a:cubicBezTo>
                <a:cubicBezTo>
                  <a:pt x="308" y="4"/>
                  <a:pt x="295" y="4"/>
                  <a:pt x="296" y="4"/>
                </a:cubicBezTo>
                <a:cubicBezTo>
                  <a:pt x="296" y="6"/>
                  <a:pt x="300" y="7"/>
                  <a:pt x="306" y="7"/>
                </a:cubicBezTo>
                <a:close/>
                <a:moveTo>
                  <a:pt x="277" y="23"/>
                </a:moveTo>
                <a:cubicBezTo>
                  <a:pt x="277" y="19"/>
                  <a:pt x="264" y="24"/>
                  <a:pt x="267" y="24"/>
                </a:cubicBezTo>
                <a:cubicBezTo>
                  <a:pt x="269" y="25"/>
                  <a:pt x="277" y="27"/>
                  <a:pt x="277" y="23"/>
                </a:cubicBezTo>
                <a:close/>
                <a:moveTo>
                  <a:pt x="307" y="20"/>
                </a:moveTo>
                <a:cubicBezTo>
                  <a:pt x="308" y="22"/>
                  <a:pt x="306" y="22"/>
                  <a:pt x="301" y="22"/>
                </a:cubicBezTo>
                <a:cubicBezTo>
                  <a:pt x="296" y="22"/>
                  <a:pt x="294" y="25"/>
                  <a:pt x="296" y="27"/>
                </a:cubicBezTo>
                <a:cubicBezTo>
                  <a:pt x="299" y="29"/>
                  <a:pt x="312" y="28"/>
                  <a:pt x="314" y="26"/>
                </a:cubicBezTo>
                <a:cubicBezTo>
                  <a:pt x="316" y="23"/>
                  <a:pt x="322" y="25"/>
                  <a:pt x="323" y="22"/>
                </a:cubicBezTo>
                <a:cubicBezTo>
                  <a:pt x="324" y="19"/>
                  <a:pt x="306" y="18"/>
                  <a:pt x="307" y="20"/>
                </a:cubicBezTo>
                <a:close/>
                <a:moveTo>
                  <a:pt x="348" y="16"/>
                </a:moveTo>
                <a:cubicBezTo>
                  <a:pt x="350" y="13"/>
                  <a:pt x="345" y="13"/>
                  <a:pt x="344" y="11"/>
                </a:cubicBezTo>
                <a:cubicBezTo>
                  <a:pt x="344" y="9"/>
                  <a:pt x="330" y="9"/>
                  <a:pt x="331" y="11"/>
                </a:cubicBezTo>
                <a:cubicBezTo>
                  <a:pt x="332" y="13"/>
                  <a:pt x="322" y="16"/>
                  <a:pt x="325" y="18"/>
                </a:cubicBezTo>
                <a:cubicBezTo>
                  <a:pt x="331" y="23"/>
                  <a:pt x="346" y="18"/>
                  <a:pt x="348" y="16"/>
                </a:cubicBezTo>
                <a:close/>
                <a:moveTo>
                  <a:pt x="310" y="12"/>
                </a:moveTo>
                <a:cubicBezTo>
                  <a:pt x="311" y="7"/>
                  <a:pt x="302" y="11"/>
                  <a:pt x="296" y="8"/>
                </a:cubicBezTo>
                <a:cubicBezTo>
                  <a:pt x="290" y="6"/>
                  <a:pt x="286" y="6"/>
                  <a:pt x="291" y="9"/>
                </a:cubicBezTo>
                <a:cubicBezTo>
                  <a:pt x="292" y="11"/>
                  <a:pt x="280" y="12"/>
                  <a:pt x="282" y="14"/>
                </a:cubicBezTo>
                <a:cubicBezTo>
                  <a:pt x="286" y="19"/>
                  <a:pt x="309" y="17"/>
                  <a:pt x="310" y="12"/>
                </a:cubicBezTo>
                <a:close/>
                <a:moveTo>
                  <a:pt x="275" y="144"/>
                </a:moveTo>
                <a:cubicBezTo>
                  <a:pt x="275" y="146"/>
                  <a:pt x="273" y="148"/>
                  <a:pt x="269" y="148"/>
                </a:cubicBezTo>
                <a:cubicBezTo>
                  <a:pt x="264" y="148"/>
                  <a:pt x="271" y="151"/>
                  <a:pt x="272" y="153"/>
                </a:cubicBezTo>
                <a:cubicBezTo>
                  <a:pt x="272" y="156"/>
                  <a:pt x="267" y="154"/>
                  <a:pt x="267" y="158"/>
                </a:cubicBezTo>
                <a:cubicBezTo>
                  <a:pt x="267" y="162"/>
                  <a:pt x="258" y="158"/>
                  <a:pt x="257" y="163"/>
                </a:cubicBezTo>
                <a:cubicBezTo>
                  <a:pt x="256" y="169"/>
                  <a:pt x="261" y="168"/>
                  <a:pt x="265" y="168"/>
                </a:cubicBezTo>
                <a:cubicBezTo>
                  <a:pt x="269" y="168"/>
                  <a:pt x="263" y="172"/>
                  <a:pt x="266" y="174"/>
                </a:cubicBezTo>
                <a:cubicBezTo>
                  <a:pt x="269" y="176"/>
                  <a:pt x="271" y="175"/>
                  <a:pt x="269" y="171"/>
                </a:cubicBezTo>
                <a:cubicBezTo>
                  <a:pt x="267" y="167"/>
                  <a:pt x="279" y="173"/>
                  <a:pt x="276" y="176"/>
                </a:cubicBezTo>
                <a:cubicBezTo>
                  <a:pt x="272" y="179"/>
                  <a:pt x="281" y="181"/>
                  <a:pt x="286" y="182"/>
                </a:cubicBezTo>
                <a:cubicBezTo>
                  <a:pt x="291" y="182"/>
                  <a:pt x="307" y="185"/>
                  <a:pt x="307" y="182"/>
                </a:cubicBezTo>
                <a:cubicBezTo>
                  <a:pt x="307" y="179"/>
                  <a:pt x="301" y="177"/>
                  <a:pt x="296" y="172"/>
                </a:cubicBezTo>
                <a:cubicBezTo>
                  <a:pt x="291" y="167"/>
                  <a:pt x="287" y="158"/>
                  <a:pt x="293" y="155"/>
                </a:cubicBezTo>
                <a:cubicBezTo>
                  <a:pt x="299" y="151"/>
                  <a:pt x="294" y="149"/>
                  <a:pt x="300" y="145"/>
                </a:cubicBezTo>
                <a:cubicBezTo>
                  <a:pt x="305" y="141"/>
                  <a:pt x="302" y="137"/>
                  <a:pt x="307" y="137"/>
                </a:cubicBezTo>
                <a:cubicBezTo>
                  <a:pt x="311" y="136"/>
                  <a:pt x="306" y="132"/>
                  <a:pt x="311" y="131"/>
                </a:cubicBezTo>
                <a:cubicBezTo>
                  <a:pt x="316" y="131"/>
                  <a:pt x="317" y="125"/>
                  <a:pt x="316" y="124"/>
                </a:cubicBezTo>
                <a:cubicBezTo>
                  <a:pt x="315" y="122"/>
                  <a:pt x="321" y="124"/>
                  <a:pt x="324" y="121"/>
                </a:cubicBezTo>
                <a:cubicBezTo>
                  <a:pt x="326" y="118"/>
                  <a:pt x="332" y="120"/>
                  <a:pt x="334" y="116"/>
                </a:cubicBezTo>
                <a:cubicBezTo>
                  <a:pt x="336" y="112"/>
                  <a:pt x="364" y="103"/>
                  <a:pt x="379" y="99"/>
                </a:cubicBezTo>
                <a:cubicBezTo>
                  <a:pt x="394" y="96"/>
                  <a:pt x="405" y="89"/>
                  <a:pt x="400" y="85"/>
                </a:cubicBezTo>
                <a:cubicBezTo>
                  <a:pt x="394" y="81"/>
                  <a:pt x="379" y="86"/>
                  <a:pt x="375" y="90"/>
                </a:cubicBezTo>
                <a:cubicBezTo>
                  <a:pt x="371" y="93"/>
                  <a:pt x="366" y="91"/>
                  <a:pt x="362" y="93"/>
                </a:cubicBezTo>
                <a:cubicBezTo>
                  <a:pt x="358" y="95"/>
                  <a:pt x="350" y="97"/>
                  <a:pt x="346" y="94"/>
                </a:cubicBezTo>
                <a:cubicBezTo>
                  <a:pt x="342" y="91"/>
                  <a:pt x="337" y="97"/>
                  <a:pt x="334" y="97"/>
                </a:cubicBezTo>
                <a:cubicBezTo>
                  <a:pt x="331" y="97"/>
                  <a:pt x="327" y="100"/>
                  <a:pt x="324" y="100"/>
                </a:cubicBezTo>
                <a:cubicBezTo>
                  <a:pt x="321" y="100"/>
                  <a:pt x="314" y="102"/>
                  <a:pt x="314" y="104"/>
                </a:cubicBezTo>
                <a:cubicBezTo>
                  <a:pt x="313" y="106"/>
                  <a:pt x="307" y="106"/>
                  <a:pt x="307" y="108"/>
                </a:cubicBezTo>
                <a:cubicBezTo>
                  <a:pt x="307" y="111"/>
                  <a:pt x="303" y="113"/>
                  <a:pt x="301" y="111"/>
                </a:cubicBezTo>
                <a:cubicBezTo>
                  <a:pt x="298" y="108"/>
                  <a:pt x="295" y="113"/>
                  <a:pt x="299" y="116"/>
                </a:cubicBezTo>
                <a:cubicBezTo>
                  <a:pt x="302" y="119"/>
                  <a:pt x="292" y="119"/>
                  <a:pt x="294" y="121"/>
                </a:cubicBezTo>
                <a:cubicBezTo>
                  <a:pt x="296" y="123"/>
                  <a:pt x="291" y="124"/>
                  <a:pt x="292" y="126"/>
                </a:cubicBezTo>
                <a:cubicBezTo>
                  <a:pt x="293" y="129"/>
                  <a:pt x="288" y="129"/>
                  <a:pt x="285" y="130"/>
                </a:cubicBezTo>
                <a:cubicBezTo>
                  <a:pt x="281" y="131"/>
                  <a:pt x="279" y="135"/>
                  <a:pt x="284" y="136"/>
                </a:cubicBezTo>
                <a:cubicBezTo>
                  <a:pt x="288" y="136"/>
                  <a:pt x="281" y="137"/>
                  <a:pt x="282" y="140"/>
                </a:cubicBezTo>
                <a:cubicBezTo>
                  <a:pt x="282" y="144"/>
                  <a:pt x="274" y="141"/>
                  <a:pt x="275" y="14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407150" y="782637"/>
            <a:ext cx="5680075" cy="2165350"/>
          </a:xfrm>
          <a:custGeom>
            <a:avLst/>
            <a:gdLst/>
            <a:ahLst/>
            <a:cxnLst/>
            <a:rect l="l" t="t" r="r" b="b"/>
            <a:pathLst>
              <a:path w="1374" h="527" extrusionOk="0">
                <a:moveTo>
                  <a:pt x="21" y="381"/>
                </a:moveTo>
                <a:cubicBezTo>
                  <a:pt x="20" y="381"/>
                  <a:pt x="17" y="380"/>
                  <a:pt x="16" y="379"/>
                </a:cubicBezTo>
                <a:cubicBezTo>
                  <a:pt x="16" y="378"/>
                  <a:pt x="13" y="378"/>
                  <a:pt x="11" y="378"/>
                </a:cubicBezTo>
                <a:cubicBezTo>
                  <a:pt x="12" y="379"/>
                  <a:pt x="12" y="379"/>
                  <a:pt x="13" y="380"/>
                </a:cubicBezTo>
                <a:cubicBezTo>
                  <a:pt x="14" y="382"/>
                  <a:pt x="8" y="382"/>
                  <a:pt x="10" y="384"/>
                </a:cubicBezTo>
                <a:cubicBezTo>
                  <a:pt x="12" y="386"/>
                  <a:pt x="6" y="386"/>
                  <a:pt x="6" y="384"/>
                </a:cubicBezTo>
                <a:cubicBezTo>
                  <a:pt x="6" y="382"/>
                  <a:pt x="1" y="383"/>
                  <a:pt x="1" y="384"/>
                </a:cubicBezTo>
                <a:cubicBezTo>
                  <a:pt x="1" y="385"/>
                  <a:pt x="1" y="386"/>
                  <a:pt x="0" y="386"/>
                </a:cubicBezTo>
                <a:cubicBezTo>
                  <a:pt x="2" y="387"/>
                  <a:pt x="4" y="388"/>
                  <a:pt x="4" y="388"/>
                </a:cubicBezTo>
                <a:cubicBezTo>
                  <a:pt x="5" y="388"/>
                  <a:pt x="20" y="390"/>
                  <a:pt x="25" y="389"/>
                </a:cubicBezTo>
                <a:cubicBezTo>
                  <a:pt x="25" y="388"/>
                  <a:pt x="26" y="385"/>
                  <a:pt x="26" y="383"/>
                </a:cubicBezTo>
                <a:cubicBezTo>
                  <a:pt x="26" y="382"/>
                  <a:pt x="22" y="380"/>
                  <a:pt x="21" y="381"/>
                </a:cubicBezTo>
                <a:close/>
                <a:moveTo>
                  <a:pt x="365" y="14"/>
                </a:moveTo>
                <a:cubicBezTo>
                  <a:pt x="374" y="13"/>
                  <a:pt x="374" y="8"/>
                  <a:pt x="369" y="8"/>
                </a:cubicBezTo>
                <a:cubicBezTo>
                  <a:pt x="364" y="7"/>
                  <a:pt x="364" y="10"/>
                  <a:pt x="361" y="10"/>
                </a:cubicBezTo>
                <a:cubicBezTo>
                  <a:pt x="359" y="10"/>
                  <a:pt x="350" y="12"/>
                  <a:pt x="352" y="14"/>
                </a:cubicBezTo>
                <a:cubicBezTo>
                  <a:pt x="354" y="16"/>
                  <a:pt x="361" y="15"/>
                  <a:pt x="365" y="14"/>
                </a:cubicBezTo>
                <a:close/>
                <a:moveTo>
                  <a:pt x="411" y="147"/>
                </a:moveTo>
                <a:cubicBezTo>
                  <a:pt x="414" y="147"/>
                  <a:pt x="423" y="145"/>
                  <a:pt x="423" y="144"/>
                </a:cubicBezTo>
                <a:cubicBezTo>
                  <a:pt x="424" y="142"/>
                  <a:pt x="420" y="140"/>
                  <a:pt x="415" y="140"/>
                </a:cubicBezTo>
                <a:cubicBezTo>
                  <a:pt x="409" y="140"/>
                  <a:pt x="408" y="146"/>
                  <a:pt x="411" y="147"/>
                </a:cubicBezTo>
                <a:close/>
                <a:moveTo>
                  <a:pt x="587" y="25"/>
                </a:moveTo>
                <a:cubicBezTo>
                  <a:pt x="591" y="27"/>
                  <a:pt x="590" y="28"/>
                  <a:pt x="585" y="28"/>
                </a:cubicBezTo>
                <a:cubicBezTo>
                  <a:pt x="580" y="28"/>
                  <a:pt x="576" y="30"/>
                  <a:pt x="579" y="31"/>
                </a:cubicBezTo>
                <a:cubicBezTo>
                  <a:pt x="582" y="32"/>
                  <a:pt x="581" y="35"/>
                  <a:pt x="586" y="36"/>
                </a:cubicBezTo>
                <a:cubicBezTo>
                  <a:pt x="591" y="37"/>
                  <a:pt x="596" y="33"/>
                  <a:pt x="596" y="30"/>
                </a:cubicBezTo>
                <a:cubicBezTo>
                  <a:pt x="595" y="27"/>
                  <a:pt x="613" y="25"/>
                  <a:pt x="618" y="23"/>
                </a:cubicBezTo>
                <a:cubicBezTo>
                  <a:pt x="623" y="22"/>
                  <a:pt x="615" y="17"/>
                  <a:pt x="620" y="17"/>
                </a:cubicBezTo>
                <a:cubicBezTo>
                  <a:pt x="625" y="16"/>
                  <a:pt x="623" y="14"/>
                  <a:pt x="617" y="13"/>
                </a:cubicBezTo>
                <a:cubicBezTo>
                  <a:pt x="610" y="12"/>
                  <a:pt x="613" y="7"/>
                  <a:pt x="611" y="5"/>
                </a:cubicBezTo>
                <a:cubicBezTo>
                  <a:pt x="609" y="3"/>
                  <a:pt x="608" y="7"/>
                  <a:pt x="599" y="9"/>
                </a:cubicBezTo>
                <a:cubicBezTo>
                  <a:pt x="591" y="10"/>
                  <a:pt x="587" y="13"/>
                  <a:pt x="590" y="14"/>
                </a:cubicBezTo>
                <a:cubicBezTo>
                  <a:pt x="593" y="16"/>
                  <a:pt x="590" y="20"/>
                  <a:pt x="587" y="20"/>
                </a:cubicBezTo>
                <a:cubicBezTo>
                  <a:pt x="583" y="19"/>
                  <a:pt x="582" y="23"/>
                  <a:pt x="587" y="25"/>
                </a:cubicBezTo>
                <a:close/>
                <a:moveTo>
                  <a:pt x="599" y="32"/>
                </a:moveTo>
                <a:cubicBezTo>
                  <a:pt x="599" y="34"/>
                  <a:pt x="592" y="37"/>
                  <a:pt x="594" y="39"/>
                </a:cubicBezTo>
                <a:cubicBezTo>
                  <a:pt x="596" y="41"/>
                  <a:pt x="598" y="40"/>
                  <a:pt x="600" y="41"/>
                </a:cubicBezTo>
                <a:cubicBezTo>
                  <a:pt x="602" y="41"/>
                  <a:pt x="603" y="47"/>
                  <a:pt x="608" y="46"/>
                </a:cubicBezTo>
                <a:cubicBezTo>
                  <a:pt x="612" y="45"/>
                  <a:pt x="624" y="51"/>
                  <a:pt x="631" y="51"/>
                </a:cubicBezTo>
                <a:cubicBezTo>
                  <a:pt x="637" y="51"/>
                  <a:pt x="638" y="45"/>
                  <a:pt x="636" y="45"/>
                </a:cubicBezTo>
                <a:cubicBezTo>
                  <a:pt x="634" y="45"/>
                  <a:pt x="636" y="41"/>
                  <a:pt x="640" y="36"/>
                </a:cubicBezTo>
                <a:cubicBezTo>
                  <a:pt x="643" y="30"/>
                  <a:pt x="628" y="26"/>
                  <a:pt x="628" y="31"/>
                </a:cubicBezTo>
                <a:cubicBezTo>
                  <a:pt x="628" y="35"/>
                  <a:pt x="623" y="30"/>
                  <a:pt x="622" y="27"/>
                </a:cubicBezTo>
                <a:cubicBezTo>
                  <a:pt x="620" y="24"/>
                  <a:pt x="599" y="29"/>
                  <a:pt x="599" y="32"/>
                </a:cubicBezTo>
                <a:close/>
                <a:moveTo>
                  <a:pt x="481" y="150"/>
                </a:moveTo>
                <a:cubicBezTo>
                  <a:pt x="484" y="152"/>
                  <a:pt x="487" y="151"/>
                  <a:pt x="487" y="148"/>
                </a:cubicBezTo>
                <a:cubicBezTo>
                  <a:pt x="486" y="144"/>
                  <a:pt x="478" y="149"/>
                  <a:pt x="481" y="150"/>
                </a:cubicBezTo>
                <a:close/>
                <a:moveTo>
                  <a:pt x="581" y="8"/>
                </a:moveTo>
                <a:cubicBezTo>
                  <a:pt x="582" y="5"/>
                  <a:pt x="566" y="6"/>
                  <a:pt x="570" y="10"/>
                </a:cubicBezTo>
                <a:cubicBezTo>
                  <a:pt x="571" y="11"/>
                  <a:pt x="580" y="12"/>
                  <a:pt x="581" y="8"/>
                </a:cubicBezTo>
                <a:close/>
                <a:moveTo>
                  <a:pt x="1280" y="181"/>
                </a:moveTo>
                <a:cubicBezTo>
                  <a:pt x="1285" y="183"/>
                  <a:pt x="1288" y="178"/>
                  <a:pt x="1292" y="180"/>
                </a:cubicBezTo>
                <a:cubicBezTo>
                  <a:pt x="1296" y="183"/>
                  <a:pt x="1305" y="179"/>
                  <a:pt x="1309" y="179"/>
                </a:cubicBezTo>
                <a:cubicBezTo>
                  <a:pt x="1313" y="178"/>
                  <a:pt x="1311" y="173"/>
                  <a:pt x="1300" y="172"/>
                </a:cubicBezTo>
                <a:cubicBezTo>
                  <a:pt x="1289" y="170"/>
                  <a:pt x="1275" y="178"/>
                  <a:pt x="1280" y="181"/>
                </a:cubicBezTo>
                <a:close/>
                <a:moveTo>
                  <a:pt x="636" y="65"/>
                </a:moveTo>
                <a:cubicBezTo>
                  <a:pt x="640" y="67"/>
                  <a:pt x="650" y="63"/>
                  <a:pt x="657" y="63"/>
                </a:cubicBezTo>
                <a:cubicBezTo>
                  <a:pt x="665" y="63"/>
                  <a:pt x="685" y="58"/>
                  <a:pt x="685" y="54"/>
                </a:cubicBezTo>
                <a:cubicBezTo>
                  <a:pt x="686" y="50"/>
                  <a:pt x="678" y="50"/>
                  <a:pt x="675" y="47"/>
                </a:cubicBezTo>
                <a:cubicBezTo>
                  <a:pt x="672" y="44"/>
                  <a:pt x="665" y="47"/>
                  <a:pt x="663" y="49"/>
                </a:cubicBezTo>
                <a:cubicBezTo>
                  <a:pt x="661" y="52"/>
                  <a:pt x="660" y="50"/>
                  <a:pt x="664" y="45"/>
                </a:cubicBezTo>
                <a:cubicBezTo>
                  <a:pt x="669" y="41"/>
                  <a:pt x="660" y="37"/>
                  <a:pt x="659" y="40"/>
                </a:cubicBezTo>
                <a:cubicBezTo>
                  <a:pt x="659" y="43"/>
                  <a:pt x="651" y="40"/>
                  <a:pt x="651" y="43"/>
                </a:cubicBezTo>
                <a:cubicBezTo>
                  <a:pt x="651" y="46"/>
                  <a:pt x="648" y="47"/>
                  <a:pt x="648" y="49"/>
                </a:cubicBezTo>
                <a:cubicBezTo>
                  <a:pt x="648" y="52"/>
                  <a:pt x="642" y="48"/>
                  <a:pt x="642" y="54"/>
                </a:cubicBezTo>
                <a:cubicBezTo>
                  <a:pt x="642" y="60"/>
                  <a:pt x="633" y="63"/>
                  <a:pt x="636" y="65"/>
                </a:cubicBezTo>
                <a:close/>
                <a:moveTo>
                  <a:pt x="943" y="114"/>
                </a:moveTo>
                <a:cubicBezTo>
                  <a:pt x="946" y="116"/>
                  <a:pt x="948" y="118"/>
                  <a:pt x="949" y="120"/>
                </a:cubicBezTo>
                <a:cubicBezTo>
                  <a:pt x="951" y="121"/>
                  <a:pt x="958" y="119"/>
                  <a:pt x="961" y="118"/>
                </a:cubicBezTo>
                <a:cubicBezTo>
                  <a:pt x="964" y="117"/>
                  <a:pt x="964" y="122"/>
                  <a:pt x="969" y="119"/>
                </a:cubicBezTo>
                <a:cubicBezTo>
                  <a:pt x="973" y="116"/>
                  <a:pt x="978" y="118"/>
                  <a:pt x="983" y="118"/>
                </a:cubicBezTo>
                <a:cubicBezTo>
                  <a:pt x="988" y="118"/>
                  <a:pt x="982" y="111"/>
                  <a:pt x="983" y="108"/>
                </a:cubicBezTo>
                <a:cubicBezTo>
                  <a:pt x="983" y="106"/>
                  <a:pt x="989" y="107"/>
                  <a:pt x="987" y="110"/>
                </a:cubicBezTo>
                <a:cubicBezTo>
                  <a:pt x="985" y="112"/>
                  <a:pt x="990" y="118"/>
                  <a:pt x="997" y="117"/>
                </a:cubicBezTo>
                <a:cubicBezTo>
                  <a:pt x="1005" y="117"/>
                  <a:pt x="999" y="112"/>
                  <a:pt x="1003" y="110"/>
                </a:cubicBezTo>
                <a:cubicBezTo>
                  <a:pt x="1007" y="109"/>
                  <a:pt x="1006" y="107"/>
                  <a:pt x="1001" y="103"/>
                </a:cubicBezTo>
                <a:cubicBezTo>
                  <a:pt x="995" y="100"/>
                  <a:pt x="988" y="102"/>
                  <a:pt x="983" y="100"/>
                </a:cubicBezTo>
                <a:cubicBezTo>
                  <a:pt x="978" y="98"/>
                  <a:pt x="972" y="98"/>
                  <a:pt x="972" y="103"/>
                </a:cubicBezTo>
                <a:cubicBezTo>
                  <a:pt x="972" y="108"/>
                  <a:pt x="962" y="97"/>
                  <a:pt x="957" y="96"/>
                </a:cubicBezTo>
                <a:cubicBezTo>
                  <a:pt x="951" y="94"/>
                  <a:pt x="935" y="110"/>
                  <a:pt x="943" y="114"/>
                </a:cubicBezTo>
                <a:close/>
                <a:moveTo>
                  <a:pt x="993" y="145"/>
                </a:moveTo>
                <a:cubicBezTo>
                  <a:pt x="997" y="144"/>
                  <a:pt x="990" y="136"/>
                  <a:pt x="982" y="135"/>
                </a:cubicBezTo>
                <a:cubicBezTo>
                  <a:pt x="975" y="134"/>
                  <a:pt x="968" y="140"/>
                  <a:pt x="969" y="141"/>
                </a:cubicBezTo>
                <a:cubicBezTo>
                  <a:pt x="971" y="144"/>
                  <a:pt x="988" y="146"/>
                  <a:pt x="993" y="145"/>
                </a:cubicBezTo>
                <a:close/>
                <a:moveTo>
                  <a:pt x="974" y="129"/>
                </a:moveTo>
                <a:cubicBezTo>
                  <a:pt x="974" y="125"/>
                  <a:pt x="961" y="130"/>
                  <a:pt x="966" y="132"/>
                </a:cubicBezTo>
                <a:cubicBezTo>
                  <a:pt x="969" y="133"/>
                  <a:pt x="974" y="133"/>
                  <a:pt x="974" y="129"/>
                </a:cubicBezTo>
                <a:close/>
                <a:moveTo>
                  <a:pt x="1015" y="114"/>
                </a:moveTo>
                <a:cubicBezTo>
                  <a:pt x="1021" y="115"/>
                  <a:pt x="1024" y="120"/>
                  <a:pt x="1035" y="121"/>
                </a:cubicBezTo>
                <a:cubicBezTo>
                  <a:pt x="1046" y="121"/>
                  <a:pt x="1054" y="119"/>
                  <a:pt x="1054" y="117"/>
                </a:cubicBezTo>
                <a:cubicBezTo>
                  <a:pt x="1054" y="115"/>
                  <a:pt x="1044" y="111"/>
                  <a:pt x="1041" y="113"/>
                </a:cubicBezTo>
                <a:cubicBezTo>
                  <a:pt x="1038" y="115"/>
                  <a:pt x="1035" y="110"/>
                  <a:pt x="1032" y="111"/>
                </a:cubicBezTo>
                <a:cubicBezTo>
                  <a:pt x="1028" y="112"/>
                  <a:pt x="1022" y="112"/>
                  <a:pt x="1021" y="109"/>
                </a:cubicBezTo>
                <a:cubicBezTo>
                  <a:pt x="1019" y="105"/>
                  <a:pt x="1012" y="114"/>
                  <a:pt x="1015" y="114"/>
                </a:cubicBezTo>
                <a:close/>
                <a:moveTo>
                  <a:pt x="221" y="18"/>
                </a:moveTo>
                <a:cubicBezTo>
                  <a:pt x="226" y="13"/>
                  <a:pt x="233" y="17"/>
                  <a:pt x="234" y="15"/>
                </a:cubicBezTo>
                <a:cubicBezTo>
                  <a:pt x="235" y="13"/>
                  <a:pt x="224" y="12"/>
                  <a:pt x="220" y="14"/>
                </a:cubicBezTo>
                <a:cubicBezTo>
                  <a:pt x="216" y="16"/>
                  <a:pt x="206" y="14"/>
                  <a:pt x="208" y="17"/>
                </a:cubicBezTo>
                <a:cubicBezTo>
                  <a:pt x="208" y="19"/>
                  <a:pt x="215" y="23"/>
                  <a:pt x="221" y="18"/>
                </a:cubicBezTo>
                <a:close/>
                <a:moveTo>
                  <a:pt x="991" y="419"/>
                </a:moveTo>
                <a:cubicBezTo>
                  <a:pt x="988" y="413"/>
                  <a:pt x="995" y="406"/>
                  <a:pt x="990" y="402"/>
                </a:cubicBezTo>
                <a:cubicBezTo>
                  <a:pt x="985" y="399"/>
                  <a:pt x="987" y="391"/>
                  <a:pt x="985" y="393"/>
                </a:cubicBezTo>
                <a:cubicBezTo>
                  <a:pt x="982" y="394"/>
                  <a:pt x="985" y="401"/>
                  <a:pt x="981" y="401"/>
                </a:cubicBezTo>
                <a:cubicBezTo>
                  <a:pt x="977" y="402"/>
                  <a:pt x="981" y="405"/>
                  <a:pt x="979" y="410"/>
                </a:cubicBezTo>
                <a:cubicBezTo>
                  <a:pt x="978" y="415"/>
                  <a:pt x="980" y="422"/>
                  <a:pt x="982" y="426"/>
                </a:cubicBezTo>
                <a:cubicBezTo>
                  <a:pt x="984" y="430"/>
                  <a:pt x="979" y="453"/>
                  <a:pt x="981" y="457"/>
                </a:cubicBezTo>
                <a:cubicBezTo>
                  <a:pt x="983" y="461"/>
                  <a:pt x="978" y="477"/>
                  <a:pt x="980" y="479"/>
                </a:cubicBezTo>
                <a:cubicBezTo>
                  <a:pt x="983" y="483"/>
                  <a:pt x="981" y="475"/>
                  <a:pt x="985" y="474"/>
                </a:cubicBezTo>
                <a:cubicBezTo>
                  <a:pt x="989" y="473"/>
                  <a:pt x="989" y="479"/>
                  <a:pt x="992" y="480"/>
                </a:cubicBezTo>
                <a:cubicBezTo>
                  <a:pt x="994" y="481"/>
                  <a:pt x="993" y="472"/>
                  <a:pt x="990" y="473"/>
                </a:cubicBezTo>
                <a:cubicBezTo>
                  <a:pt x="988" y="473"/>
                  <a:pt x="986" y="467"/>
                  <a:pt x="985" y="463"/>
                </a:cubicBezTo>
                <a:cubicBezTo>
                  <a:pt x="984" y="460"/>
                  <a:pt x="987" y="455"/>
                  <a:pt x="987" y="450"/>
                </a:cubicBezTo>
                <a:cubicBezTo>
                  <a:pt x="987" y="446"/>
                  <a:pt x="993" y="446"/>
                  <a:pt x="997" y="449"/>
                </a:cubicBezTo>
                <a:cubicBezTo>
                  <a:pt x="1000" y="453"/>
                  <a:pt x="1001" y="451"/>
                  <a:pt x="999" y="448"/>
                </a:cubicBezTo>
                <a:cubicBezTo>
                  <a:pt x="998" y="445"/>
                  <a:pt x="993" y="426"/>
                  <a:pt x="991" y="419"/>
                </a:cubicBezTo>
                <a:close/>
                <a:moveTo>
                  <a:pt x="243" y="15"/>
                </a:moveTo>
                <a:cubicBezTo>
                  <a:pt x="246" y="18"/>
                  <a:pt x="234" y="17"/>
                  <a:pt x="232" y="19"/>
                </a:cubicBezTo>
                <a:cubicBezTo>
                  <a:pt x="230" y="22"/>
                  <a:pt x="223" y="21"/>
                  <a:pt x="224" y="24"/>
                </a:cubicBezTo>
                <a:cubicBezTo>
                  <a:pt x="226" y="27"/>
                  <a:pt x="238" y="27"/>
                  <a:pt x="238" y="24"/>
                </a:cubicBezTo>
                <a:cubicBezTo>
                  <a:pt x="238" y="22"/>
                  <a:pt x="244" y="24"/>
                  <a:pt x="244" y="22"/>
                </a:cubicBezTo>
                <a:cubicBezTo>
                  <a:pt x="244" y="20"/>
                  <a:pt x="247" y="18"/>
                  <a:pt x="254" y="17"/>
                </a:cubicBezTo>
                <a:cubicBezTo>
                  <a:pt x="260" y="17"/>
                  <a:pt x="260" y="14"/>
                  <a:pt x="254" y="11"/>
                </a:cubicBezTo>
                <a:cubicBezTo>
                  <a:pt x="248" y="8"/>
                  <a:pt x="240" y="13"/>
                  <a:pt x="243" y="15"/>
                </a:cubicBezTo>
                <a:close/>
                <a:moveTo>
                  <a:pt x="233" y="208"/>
                </a:moveTo>
                <a:cubicBezTo>
                  <a:pt x="239" y="213"/>
                  <a:pt x="245" y="205"/>
                  <a:pt x="248" y="204"/>
                </a:cubicBezTo>
                <a:cubicBezTo>
                  <a:pt x="251" y="204"/>
                  <a:pt x="246" y="201"/>
                  <a:pt x="241" y="199"/>
                </a:cubicBezTo>
                <a:cubicBezTo>
                  <a:pt x="235" y="198"/>
                  <a:pt x="228" y="203"/>
                  <a:pt x="233" y="208"/>
                </a:cubicBezTo>
                <a:close/>
                <a:moveTo>
                  <a:pt x="1372" y="248"/>
                </a:moveTo>
                <a:cubicBezTo>
                  <a:pt x="1370" y="247"/>
                  <a:pt x="1362" y="242"/>
                  <a:pt x="1360" y="240"/>
                </a:cubicBezTo>
                <a:cubicBezTo>
                  <a:pt x="1358" y="237"/>
                  <a:pt x="1349" y="236"/>
                  <a:pt x="1349" y="237"/>
                </a:cubicBezTo>
                <a:cubicBezTo>
                  <a:pt x="1349" y="238"/>
                  <a:pt x="1346" y="237"/>
                  <a:pt x="1345" y="235"/>
                </a:cubicBezTo>
                <a:cubicBezTo>
                  <a:pt x="1345" y="234"/>
                  <a:pt x="1335" y="233"/>
                  <a:pt x="1335" y="235"/>
                </a:cubicBezTo>
                <a:cubicBezTo>
                  <a:pt x="1335" y="237"/>
                  <a:pt x="1337" y="237"/>
                  <a:pt x="1338" y="239"/>
                </a:cubicBezTo>
                <a:cubicBezTo>
                  <a:pt x="1340" y="241"/>
                  <a:pt x="1337" y="242"/>
                  <a:pt x="1337" y="244"/>
                </a:cubicBezTo>
                <a:cubicBezTo>
                  <a:pt x="1338" y="246"/>
                  <a:pt x="1334" y="243"/>
                  <a:pt x="1332" y="242"/>
                </a:cubicBezTo>
                <a:cubicBezTo>
                  <a:pt x="1331" y="240"/>
                  <a:pt x="1331" y="236"/>
                  <a:pt x="1332" y="233"/>
                </a:cubicBezTo>
                <a:cubicBezTo>
                  <a:pt x="1332" y="231"/>
                  <a:pt x="1329" y="231"/>
                  <a:pt x="1329" y="229"/>
                </a:cubicBezTo>
                <a:cubicBezTo>
                  <a:pt x="1328" y="227"/>
                  <a:pt x="1318" y="222"/>
                  <a:pt x="1313" y="220"/>
                </a:cubicBezTo>
                <a:cubicBezTo>
                  <a:pt x="1309" y="218"/>
                  <a:pt x="1303" y="216"/>
                  <a:pt x="1301" y="214"/>
                </a:cubicBezTo>
                <a:cubicBezTo>
                  <a:pt x="1300" y="212"/>
                  <a:pt x="1292" y="211"/>
                  <a:pt x="1289" y="208"/>
                </a:cubicBezTo>
                <a:cubicBezTo>
                  <a:pt x="1285" y="205"/>
                  <a:pt x="1272" y="199"/>
                  <a:pt x="1266" y="199"/>
                </a:cubicBezTo>
                <a:cubicBezTo>
                  <a:pt x="1260" y="198"/>
                  <a:pt x="1262" y="195"/>
                  <a:pt x="1259" y="196"/>
                </a:cubicBezTo>
                <a:cubicBezTo>
                  <a:pt x="1256" y="196"/>
                  <a:pt x="1244" y="196"/>
                  <a:pt x="1240" y="195"/>
                </a:cubicBezTo>
                <a:cubicBezTo>
                  <a:pt x="1236" y="194"/>
                  <a:pt x="1235" y="197"/>
                  <a:pt x="1232" y="196"/>
                </a:cubicBezTo>
                <a:cubicBezTo>
                  <a:pt x="1230" y="195"/>
                  <a:pt x="1216" y="190"/>
                  <a:pt x="1214" y="192"/>
                </a:cubicBezTo>
                <a:cubicBezTo>
                  <a:pt x="1212" y="194"/>
                  <a:pt x="1213" y="197"/>
                  <a:pt x="1211" y="197"/>
                </a:cubicBezTo>
                <a:cubicBezTo>
                  <a:pt x="1210" y="198"/>
                  <a:pt x="1211" y="200"/>
                  <a:pt x="1215" y="203"/>
                </a:cubicBezTo>
                <a:cubicBezTo>
                  <a:pt x="1219" y="207"/>
                  <a:pt x="1217" y="210"/>
                  <a:pt x="1213" y="211"/>
                </a:cubicBezTo>
                <a:cubicBezTo>
                  <a:pt x="1210" y="213"/>
                  <a:pt x="1204" y="210"/>
                  <a:pt x="1202" y="207"/>
                </a:cubicBezTo>
                <a:cubicBezTo>
                  <a:pt x="1200" y="204"/>
                  <a:pt x="1195" y="206"/>
                  <a:pt x="1194" y="202"/>
                </a:cubicBezTo>
                <a:cubicBezTo>
                  <a:pt x="1193" y="198"/>
                  <a:pt x="1196" y="198"/>
                  <a:pt x="1198" y="200"/>
                </a:cubicBezTo>
                <a:cubicBezTo>
                  <a:pt x="1200" y="202"/>
                  <a:pt x="1204" y="200"/>
                  <a:pt x="1204" y="198"/>
                </a:cubicBezTo>
                <a:cubicBezTo>
                  <a:pt x="1204" y="195"/>
                  <a:pt x="1198" y="193"/>
                  <a:pt x="1194" y="194"/>
                </a:cubicBezTo>
                <a:cubicBezTo>
                  <a:pt x="1190" y="194"/>
                  <a:pt x="1188" y="199"/>
                  <a:pt x="1184" y="201"/>
                </a:cubicBezTo>
                <a:cubicBezTo>
                  <a:pt x="1181" y="203"/>
                  <a:pt x="1166" y="200"/>
                  <a:pt x="1164" y="199"/>
                </a:cubicBezTo>
                <a:cubicBezTo>
                  <a:pt x="1163" y="197"/>
                  <a:pt x="1142" y="199"/>
                  <a:pt x="1140" y="200"/>
                </a:cubicBezTo>
                <a:cubicBezTo>
                  <a:pt x="1138" y="202"/>
                  <a:pt x="1139" y="207"/>
                  <a:pt x="1138" y="208"/>
                </a:cubicBezTo>
                <a:cubicBezTo>
                  <a:pt x="1137" y="208"/>
                  <a:pt x="1136" y="201"/>
                  <a:pt x="1136" y="200"/>
                </a:cubicBezTo>
                <a:cubicBezTo>
                  <a:pt x="1136" y="199"/>
                  <a:pt x="1134" y="198"/>
                  <a:pt x="1130" y="198"/>
                </a:cubicBezTo>
                <a:cubicBezTo>
                  <a:pt x="1126" y="198"/>
                  <a:pt x="1124" y="198"/>
                  <a:pt x="1126" y="196"/>
                </a:cubicBezTo>
                <a:cubicBezTo>
                  <a:pt x="1127" y="194"/>
                  <a:pt x="1124" y="193"/>
                  <a:pt x="1127" y="191"/>
                </a:cubicBezTo>
                <a:cubicBezTo>
                  <a:pt x="1130" y="189"/>
                  <a:pt x="1122" y="183"/>
                  <a:pt x="1114" y="179"/>
                </a:cubicBezTo>
                <a:cubicBezTo>
                  <a:pt x="1106" y="176"/>
                  <a:pt x="1088" y="178"/>
                  <a:pt x="1084" y="180"/>
                </a:cubicBezTo>
                <a:cubicBezTo>
                  <a:pt x="1079" y="181"/>
                  <a:pt x="1069" y="181"/>
                  <a:pt x="1065" y="181"/>
                </a:cubicBezTo>
                <a:cubicBezTo>
                  <a:pt x="1060" y="181"/>
                  <a:pt x="1064" y="179"/>
                  <a:pt x="1063" y="177"/>
                </a:cubicBezTo>
                <a:cubicBezTo>
                  <a:pt x="1061" y="175"/>
                  <a:pt x="1054" y="172"/>
                  <a:pt x="1053" y="174"/>
                </a:cubicBezTo>
                <a:cubicBezTo>
                  <a:pt x="1052" y="176"/>
                  <a:pt x="1050" y="174"/>
                  <a:pt x="1050" y="172"/>
                </a:cubicBezTo>
                <a:cubicBezTo>
                  <a:pt x="1050" y="171"/>
                  <a:pt x="1042" y="169"/>
                  <a:pt x="1039" y="169"/>
                </a:cubicBezTo>
                <a:cubicBezTo>
                  <a:pt x="1037" y="170"/>
                  <a:pt x="1035" y="167"/>
                  <a:pt x="1039" y="167"/>
                </a:cubicBezTo>
                <a:cubicBezTo>
                  <a:pt x="1042" y="167"/>
                  <a:pt x="1048" y="167"/>
                  <a:pt x="1045" y="163"/>
                </a:cubicBezTo>
                <a:cubicBezTo>
                  <a:pt x="1043" y="160"/>
                  <a:pt x="1021" y="158"/>
                  <a:pt x="1019" y="159"/>
                </a:cubicBezTo>
                <a:cubicBezTo>
                  <a:pt x="1017" y="160"/>
                  <a:pt x="1019" y="163"/>
                  <a:pt x="1015" y="167"/>
                </a:cubicBezTo>
                <a:cubicBezTo>
                  <a:pt x="1010" y="171"/>
                  <a:pt x="1005" y="168"/>
                  <a:pt x="1006" y="166"/>
                </a:cubicBezTo>
                <a:cubicBezTo>
                  <a:pt x="1007" y="164"/>
                  <a:pt x="1012" y="164"/>
                  <a:pt x="1012" y="162"/>
                </a:cubicBezTo>
                <a:cubicBezTo>
                  <a:pt x="1012" y="160"/>
                  <a:pt x="1004" y="161"/>
                  <a:pt x="1003" y="160"/>
                </a:cubicBezTo>
                <a:cubicBezTo>
                  <a:pt x="1002" y="158"/>
                  <a:pt x="1005" y="157"/>
                  <a:pt x="1008" y="157"/>
                </a:cubicBezTo>
                <a:cubicBezTo>
                  <a:pt x="1011" y="158"/>
                  <a:pt x="1016" y="159"/>
                  <a:pt x="1016" y="157"/>
                </a:cubicBezTo>
                <a:cubicBezTo>
                  <a:pt x="1016" y="156"/>
                  <a:pt x="1013" y="156"/>
                  <a:pt x="1008" y="155"/>
                </a:cubicBezTo>
                <a:cubicBezTo>
                  <a:pt x="1003" y="154"/>
                  <a:pt x="992" y="152"/>
                  <a:pt x="986" y="152"/>
                </a:cubicBezTo>
                <a:cubicBezTo>
                  <a:pt x="980" y="153"/>
                  <a:pt x="977" y="150"/>
                  <a:pt x="974" y="150"/>
                </a:cubicBezTo>
                <a:cubicBezTo>
                  <a:pt x="970" y="149"/>
                  <a:pt x="970" y="151"/>
                  <a:pt x="972" y="153"/>
                </a:cubicBezTo>
                <a:cubicBezTo>
                  <a:pt x="973" y="155"/>
                  <a:pt x="969" y="156"/>
                  <a:pt x="965" y="156"/>
                </a:cubicBezTo>
                <a:cubicBezTo>
                  <a:pt x="961" y="155"/>
                  <a:pt x="955" y="158"/>
                  <a:pt x="957" y="161"/>
                </a:cubicBezTo>
                <a:cubicBezTo>
                  <a:pt x="960" y="164"/>
                  <a:pt x="962" y="160"/>
                  <a:pt x="964" y="161"/>
                </a:cubicBezTo>
                <a:cubicBezTo>
                  <a:pt x="966" y="162"/>
                  <a:pt x="959" y="164"/>
                  <a:pt x="962" y="165"/>
                </a:cubicBezTo>
                <a:cubicBezTo>
                  <a:pt x="964" y="167"/>
                  <a:pt x="964" y="169"/>
                  <a:pt x="964" y="171"/>
                </a:cubicBezTo>
                <a:cubicBezTo>
                  <a:pt x="964" y="172"/>
                  <a:pt x="959" y="173"/>
                  <a:pt x="958" y="171"/>
                </a:cubicBezTo>
                <a:cubicBezTo>
                  <a:pt x="956" y="169"/>
                  <a:pt x="953" y="170"/>
                  <a:pt x="950" y="170"/>
                </a:cubicBezTo>
                <a:cubicBezTo>
                  <a:pt x="947" y="170"/>
                  <a:pt x="944" y="172"/>
                  <a:pt x="948" y="172"/>
                </a:cubicBezTo>
                <a:cubicBezTo>
                  <a:pt x="951" y="172"/>
                  <a:pt x="952" y="175"/>
                  <a:pt x="948" y="175"/>
                </a:cubicBezTo>
                <a:cubicBezTo>
                  <a:pt x="943" y="176"/>
                  <a:pt x="944" y="171"/>
                  <a:pt x="941" y="171"/>
                </a:cubicBezTo>
                <a:cubicBezTo>
                  <a:pt x="938" y="172"/>
                  <a:pt x="932" y="169"/>
                  <a:pt x="929" y="169"/>
                </a:cubicBezTo>
                <a:cubicBezTo>
                  <a:pt x="926" y="169"/>
                  <a:pt x="924" y="172"/>
                  <a:pt x="920" y="172"/>
                </a:cubicBezTo>
                <a:cubicBezTo>
                  <a:pt x="915" y="173"/>
                  <a:pt x="909" y="170"/>
                  <a:pt x="907" y="168"/>
                </a:cubicBezTo>
                <a:cubicBezTo>
                  <a:pt x="906" y="165"/>
                  <a:pt x="905" y="165"/>
                  <a:pt x="903" y="167"/>
                </a:cubicBezTo>
                <a:cubicBezTo>
                  <a:pt x="901" y="170"/>
                  <a:pt x="901" y="175"/>
                  <a:pt x="899" y="176"/>
                </a:cubicBezTo>
                <a:cubicBezTo>
                  <a:pt x="896" y="176"/>
                  <a:pt x="896" y="181"/>
                  <a:pt x="893" y="182"/>
                </a:cubicBezTo>
                <a:cubicBezTo>
                  <a:pt x="891" y="183"/>
                  <a:pt x="891" y="180"/>
                  <a:pt x="888" y="180"/>
                </a:cubicBezTo>
                <a:cubicBezTo>
                  <a:pt x="886" y="181"/>
                  <a:pt x="877" y="172"/>
                  <a:pt x="876" y="169"/>
                </a:cubicBezTo>
                <a:cubicBezTo>
                  <a:pt x="876" y="167"/>
                  <a:pt x="871" y="162"/>
                  <a:pt x="869" y="161"/>
                </a:cubicBezTo>
                <a:cubicBezTo>
                  <a:pt x="868" y="160"/>
                  <a:pt x="871" y="160"/>
                  <a:pt x="872" y="161"/>
                </a:cubicBezTo>
                <a:cubicBezTo>
                  <a:pt x="874" y="163"/>
                  <a:pt x="876" y="163"/>
                  <a:pt x="878" y="162"/>
                </a:cubicBezTo>
                <a:cubicBezTo>
                  <a:pt x="880" y="161"/>
                  <a:pt x="880" y="157"/>
                  <a:pt x="877" y="157"/>
                </a:cubicBezTo>
                <a:cubicBezTo>
                  <a:pt x="873" y="156"/>
                  <a:pt x="875" y="154"/>
                  <a:pt x="876" y="153"/>
                </a:cubicBezTo>
                <a:cubicBezTo>
                  <a:pt x="878" y="153"/>
                  <a:pt x="873" y="148"/>
                  <a:pt x="875" y="148"/>
                </a:cubicBezTo>
                <a:cubicBezTo>
                  <a:pt x="876" y="147"/>
                  <a:pt x="876" y="145"/>
                  <a:pt x="873" y="145"/>
                </a:cubicBezTo>
                <a:cubicBezTo>
                  <a:pt x="870" y="145"/>
                  <a:pt x="868" y="142"/>
                  <a:pt x="868" y="141"/>
                </a:cubicBezTo>
                <a:cubicBezTo>
                  <a:pt x="867" y="140"/>
                  <a:pt x="856" y="139"/>
                  <a:pt x="857" y="141"/>
                </a:cubicBezTo>
                <a:cubicBezTo>
                  <a:pt x="857" y="143"/>
                  <a:pt x="853" y="142"/>
                  <a:pt x="854" y="141"/>
                </a:cubicBezTo>
                <a:cubicBezTo>
                  <a:pt x="854" y="139"/>
                  <a:pt x="850" y="140"/>
                  <a:pt x="845" y="138"/>
                </a:cubicBezTo>
                <a:cubicBezTo>
                  <a:pt x="839" y="137"/>
                  <a:pt x="839" y="133"/>
                  <a:pt x="838" y="133"/>
                </a:cubicBezTo>
                <a:cubicBezTo>
                  <a:pt x="836" y="133"/>
                  <a:pt x="836" y="138"/>
                  <a:pt x="834" y="137"/>
                </a:cubicBezTo>
                <a:cubicBezTo>
                  <a:pt x="831" y="136"/>
                  <a:pt x="828" y="138"/>
                  <a:pt x="830" y="141"/>
                </a:cubicBezTo>
                <a:cubicBezTo>
                  <a:pt x="831" y="144"/>
                  <a:pt x="830" y="145"/>
                  <a:pt x="830" y="147"/>
                </a:cubicBezTo>
                <a:cubicBezTo>
                  <a:pt x="829" y="150"/>
                  <a:pt x="828" y="149"/>
                  <a:pt x="825" y="148"/>
                </a:cubicBezTo>
                <a:cubicBezTo>
                  <a:pt x="822" y="147"/>
                  <a:pt x="822" y="150"/>
                  <a:pt x="815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3" y="144"/>
                  <a:pt x="801" y="144"/>
                  <a:pt x="801" y="146"/>
                </a:cubicBezTo>
                <a:cubicBezTo>
                  <a:pt x="801" y="148"/>
                  <a:pt x="790" y="147"/>
                  <a:pt x="790" y="144"/>
                </a:cubicBezTo>
                <a:cubicBezTo>
                  <a:pt x="789" y="142"/>
                  <a:pt x="791" y="141"/>
                  <a:pt x="793" y="141"/>
                </a:cubicBezTo>
                <a:cubicBezTo>
                  <a:pt x="794" y="140"/>
                  <a:pt x="791" y="139"/>
                  <a:pt x="786" y="139"/>
                </a:cubicBezTo>
                <a:cubicBezTo>
                  <a:pt x="780" y="140"/>
                  <a:pt x="776" y="136"/>
                  <a:pt x="771" y="137"/>
                </a:cubicBezTo>
                <a:cubicBezTo>
                  <a:pt x="765" y="138"/>
                  <a:pt x="752" y="139"/>
                  <a:pt x="751" y="140"/>
                </a:cubicBezTo>
                <a:cubicBezTo>
                  <a:pt x="749" y="140"/>
                  <a:pt x="752" y="144"/>
                  <a:pt x="749" y="144"/>
                </a:cubicBezTo>
                <a:cubicBezTo>
                  <a:pt x="747" y="144"/>
                  <a:pt x="749" y="139"/>
                  <a:pt x="748" y="136"/>
                </a:cubicBezTo>
                <a:cubicBezTo>
                  <a:pt x="748" y="133"/>
                  <a:pt x="744" y="133"/>
                  <a:pt x="744" y="135"/>
                </a:cubicBezTo>
                <a:cubicBezTo>
                  <a:pt x="745" y="137"/>
                  <a:pt x="738" y="138"/>
                  <a:pt x="736" y="136"/>
                </a:cubicBezTo>
                <a:cubicBezTo>
                  <a:pt x="734" y="135"/>
                  <a:pt x="731" y="133"/>
                  <a:pt x="727" y="131"/>
                </a:cubicBezTo>
                <a:cubicBezTo>
                  <a:pt x="722" y="130"/>
                  <a:pt x="716" y="135"/>
                  <a:pt x="717" y="137"/>
                </a:cubicBezTo>
                <a:cubicBezTo>
                  <a:pt x="719" y="138"/>
                  <a:pt x="722" y="137"/>
                  <a:pt x="722" y="138"/>
                </a:cubicBezTo>
                <a:cubicBezTo>
                  <a:pt x="723" y="140"/>
                  <a:pt x="713" y="139"/>
                  <a:pt x="713" y="141"/>
                </a:cubicBezTo>
                <a:cubicBezTo>
                  <a:pt x="713" y="142"/>
                  <a:pt x="703" y="145"/>
                  <a:pt x="700" y="145"/>
                </a:cubicBezTo>
                <a:cubicBezTo>
                  <a:pt x="692" y="146"/>
                  <a:pt x="691" y="146"/>
                  <a:pt x="687" y="149"/>
                </a:cubicBezTo>
                <a:cubicBezTo>
                  <a:pt x="683" y="152"/>
                  <a:pt x="686" y="146"/>
                  <a:pt x="689" y="144"/>
                </a:cubicBezTo>
                <a:cubicBezTo>
                  <a:pt x="692" y="141"/>
                  <a:pt x="695" y="142"/>
                  <a:pt x="697" y="140"/>
                </a:cubicBezTo>
                <a:cubicBezTo>
                  <a:pt x="698" y="137"/>
                  <a:pt x="701" y="138"/>
                  <a:pt x="705" y="137"/>
                </a:cubicBezTo>
                <a:cubicBezTo>
                  <a:pt x="710" y="136"/>
                  <a:pt x="710" y="134"/>
                  <a:pt x="712" y="133"/>
                </a:cubicBezTo>
                <a:cubicBezTo>
                  <a:pt x="714" y="132"/>
                  <a:pt x="719" y="130"/>
                  <a:pt x="720" y="128"/>
                </a:cubicBezTo>
                <a:cubicBezTo>
                  <a:pt x="721" y="125"/>
                  <a:pt x="732" y="122"/>
                  <a:pt x="734" y="122"/>
                </a:cubicBezTo>
                <a:cubicBezTo>
                  <a:pt x="736" y="122"/>
                  <a:pt x="737" y="118"/>
                  <a:pt x="738" y="118"/>
                </a:cubicBezTo>
                <a:cubicBezTo>
                  <a:pt x="739" y="118"/>
                  <a:pt x="745" y="115"/>
                  <a:pt x="747" y="114"/>
                </a:cubicBezTo>
                <a:cubicBezTo>
                  <a:pt x="750" y="113"/>
                  <a:pt x="751" y="111"/>
                  <a:pt x="751" y="109"/>
                </a:cubicBezTo>
                <a:cubicBezTo>
                  <a:pt x="751" y="107"/>
                  <a:pt x="748" y="108"/>
                  <a:pt x="748" y="106"/>
                </a:cubicBezTo>
                <a:cubicBezTo>
                  <a:pt x="747" y="105"/>
                  <a:pt x="749" y="106"/>
                  <a:pt x="752" y="105"/>
                </a:cubicBezTo>
                <a:cubicBezTo>
                  <a:pt x="754" y="104"/>
                  <a:pt x="752" y="101"/>
                  <a:pt x="750" y="101"/>
                </a:cubicBezTo>
                <a:cubicBezTo>
                  <a:pt x="748" y="102"/>
                  <a:pt x="751" y="99"/>
                  <a:pt x="749" y="97"/>
                </a:cubicBezTo>
                <a:cubicBezTo>
                  <a:pt x="747" y="95"/>
                  <a:pt x="744" y="99"/>
                  <a:pt x="744" y="96"/>
                </a:cubicBezTo>
                <a:cubicBezTo>
                  <a:pt x="744" y="94"/>
                  <a:pt x="743" y="91"/>
                  <a:pt x="742" y="90"/>
                </a:cubicBezTo>
                <a:cubicBezTo>
                  <a:pt x="741" y="88"/>
                  <a:pt x="738" y="92"/>
                  <a:pt x="735" y="90"/>
                </a:cubicBezTo>
                <a:cubicBezTo>
                  <a:pt x="732" y="88"/>
                  <a:pt x="723" y="86"/>
                  <a:pt x="723" y="87"/>
                </a:cubicBezTo>
                <a:cubicBezTo>
                  <a:pt x="723" y="88"/>
                  <a:pt x="719" y="86"/>
                  <a:pt x="718" y="87"/>
                </a:cubicBezTo>
                <a:cubicBezTo>
                  <a:pt x="717" y="88"/>
                  <a:pt x="711" y="88"/>
                  <a:pt x="708" y="87"/>
                </a:cubicBezTo>
                <a:cubicBezTo>
                  <a:pt x="706" y="86"/>
                  <a:pt x="703" y="88"/>
                  <a:pt x="703" y="90"/>
                </a:cubicBezTo>
                <a:cubicBezTo>
                  <a:pt x="703" y="92"/>
                  <a:pt x="695" y="91"/>
                  <a:pt x="693" y="91"/>
                </a:cubicBezTo>
                <a:cubicBezTo>
                  <a:pt x="692" y="91"/>
                  <a:pt x="699" y="84"/>
                  <a:pt x="699" y="83"/>
                </a:cubicBezTo>
                <a:cubicBezTo>
                  <a:pt x="699" y="82"/>
                  <a:pt x="686" y="84"/>
                  <a:pt x="686" y="82"/>
                </a:cubicBezTo>
                <a:cubicBezTo>
                  <a:pt x="685" y="81"/>
                  <a:pt x="679" y="81"/>
                  <a:pt x="676" y="81"/>
                </a:cubicBezTo>
                <a:cubicBezTo>
                  <a:pt x="674" y="81"/>
                  <a:pt x="676" y="80"/>
                  <a:pt x="679" y="80"/>
                </a:cubicBezTo>
                <a:cubicBezTo>
                  <a:pt x="681" y="80"/>
                  <a:pt x="683" y="78"/>
                  <a:pt x="686" y="77"/>
                </a:cubicBezTo>
                <a:cubicBezTo>
                  <a:pt x="689" y="77"/>
                  <a:pt x="688" y="76"/>
                  <a:pt x="687" y="74"/>
                </a:cubicBezTo>
                <a:cubicBezTo>
                  <a:pt x="686" y="72"/>
                  <a:pt x="683" y="73"/>
                  <a:pt x="680" y="72"/>
                </a:cubicBezTo>
                <a:cubicBezTo>
                  <a:pt x="678" y="72"/>
                  <a:pt x="674" y="70"/>
                  <a:pt x="672" y="70"/>
                </a:cubicBezTo>
                <a:cubicBezTo>
                  <a:pt x="669" y="70"/>
                  <a:pt x="667" y="72"/>
                  <a:pt x="661" y="73"/>
                </a:cubicBezTo>
                <a:cubicBezTo>
                  <a:pt x="656" y="74"/>
                  <a:pt x="655" y="78"/>
                  <a:pt x="652" y="79"/>
                </a:cubicBezTo>
                <a:cubicBezTo>
                  <a:pt x="649" y="81"/>
                  <a:pt x="644" y="86"/>
                  <a:pt x="647" y="86"/>
                </a:cubicBezTo>
                <a:cubicBezTo>
                  <a:pt x="649" y="87"/>
                  <a:pt x="648" y="88"/>
                  <a:pt x="648" y="90"/>
                </a:cubicBezTo>
                <a:cubicBezTo>
                  <a:pt x="649" y="91"/>
                  <a:pt x="647" y="92"/>
                  <a:pt x="644" y="91"/>
                </a:cubicBezTo>
                <a:cubicBezTo>
                  <a:pt x="641" y="91"/>
                  <a:pt x="632" y="91"/>
                  <a:pt x="632" y="93"/>
                </a:cubicBezTo>
                <a:cubicBezTo>
                  <a:pt x="632" y="95"/>
                  <a:pt x="637" y="96"/>
                  <a:pt x="637" y="97"/>
                </a:cubicBezTo>
                <a:cubicBezTo>
                  <a:pt x="637" y="98"/>
                  <a:pt x="633" y="97"/>
                  <a:pt x="631" y="96"/>
                </a:cubicBezTo>
                <a:cubicBezTo>
                  <a:pt x="629" y="95"/>
                  <a:pt x="625" y="95"/>
                  <a:pt x="624" y="97"/>
                </a:cubicBezTo>
                <a:cubicBezTo>
                  <a:pt x="623" y="99"/>
                  <a:pt x="620" y="99"/>
                  <a:pt x="619" y="98"/>
                </a:cubicBezTo>
                <a:cubicBezTo>
                  <a:pt x="618" y="98"/>
                  <a:pt x="615" y="99"/>
                  <a:pt x="613" y="99"/>
                </a:cubicBezTo>
                <a:cubicBezTo>
                  <a:pt x="612" y="98"/>
                  <a:pt x="617" y="95"/>
                  <a:pt x="616" y="94"/>
                </a:cubicBezTo>
                <a:cubicBezTo>
                  <a:pt x="614" y="93"/>
                  <a:pt x="609" y="94"/>
                  <a:pt x="608" y="96"/>
                </a:cubicBezTo>
                <a:cubicBezTo>
                  <a:pt x="607" y="98"/>
                  <a:pt x="604" y="95"/>
                  <a:pt x="603" y="95"/>
                </a:cubicBezTo>
                <a:cubicBezTo>
                  <a:pt x="601" y="96"/>
                  <a:pt x="600" y="97"/>
                  <a:pt x="597" y="98"/>
                </a:cubicBezTo>
                <a:cubicBezTo>
                  <a:pt x="595" y="99"/>
                  <a:pt x="591" y="97"/>
                  <a:pt x="590" y="99"/>
                </a:cubicBezTo>
                <a:cubicBezTo>
                  <a:pt x="589" y="101"/>
                  <a:pt x="594" y="101"/>
                  <a:pt x="595" y="102"/>
                </a:cubicBezTo>
                <a:cubicBezTo>
                  <a:pt x="595" y="103"/>
                  <a:pt x="582" y="103"/>
                  <a:pt x="581" y="104"/>
                </a:cubicBezTo>
                <a:cubicBezTo>
                  <a:pt x="581" y="105"/>
                  <a:pt x="576" y="105"/>
                  <a:pt x="571" y="105"/>
                </a:cubicBezTo>
                <a:cubicBezTo>
                  <a:pt x="566" y="106"/>
                  <a:pt x="568" y="108"/>
                  <a:pt x="564" y="109"/>
                </a:cubicBezTo>
                <a:cubicBezTo>
                  <a:pt x="559" y="110"/>
                  <a:pt x="557" y="110"/>
                  <a:pt x="556" y="112"/>
                </a:cubicBezTo>
                <a:cubicBezTo>
                  <a:pt x="555" y="114"/>
                  <a:pt x="551" y="115"/>
                  <a:pt x="550" y="113"/>
                </a:cubicBezTo>
                <a:cubicBezTo>
                  <a:pt x="548" y="111"/>
                  <a:pt x="544" y="114"/>
                  <a:pt x="547" y="114"/>
                </a:cubicBezTo>
                <a:cubicBezTo>
                  <a:pt x="549" y="114"/>
                  <a:pt x="547" y="116"/>
                  <a:pt x="545" y="116"/>
                </a:cubicBezTo>
                <a:cubicBezTo>
                  <a:pt x="544" y="115"/>
                  <a:pt x="540" y="118"/>
                  <a:pt x="542" y="118"/>
                </a:cubicBezTo>
                <a:cubicBezTo>
                  <a:pt x="545" y="118"/>
                  <a:pt x="546" y="119"/>
                  <a:pt x="545" y="121"/>
                </a:cubicBezTo>
                <a:cubicBezTo>
                  <a:pt x="544" y="122"/>
                  <a:pt x="539" y="119"/>
                  <a:pt x="538" y="120"/>
                </a:cubicBezTo>
                <a:cubicBezTo>
                  <a:pt x="537" y="122"/>
                  <a:pt x="540" y="123"/>
                  <a:pt x="542" y="123"/>
                </a:cubicBezTo>
                <a:cubicBezTo>
                  <a:pt x="544" y="123"/>
                  <a:pt x="545" y="124"/>
                  <a:pt x="546" y="126"/>
                </a:cubicBezTo>
                <a:cubicBezTo>
                  <a:pt x="546" y="127"/>
                  <a:pt x="541" y="125"/>
                  <a:pt x="540" y="126"/>
                </a:cubicBezTo>
                <a:cubicBezTo>
                  <a:pt x="539" y="127"/>
                  <a:pt x="540" y="128"/>
                  <a:pt x="543" y="128"/>
                </a:cubicBezTo>
                <a:cubicBezTo>
                  <a:pt x="545" y="128"/>
                  <a:pt x="543" y="129"/>
                  <a:pt x="545" y="131"/>
                </a:cubicBezTo>
                <a:cubicBezTo>
                  <a:pt x="545" y="131"/>
                  <a:pt x="546" y="131"/>
                  <a:pt x="546" y="131"/>
                </a:cubicBezTo>
                <a:cubicBezTo>
                  <a:pt x="547" y="133"/>
                  <a:pt x="545" y="133"/>
                  <a:pt x="545" y="135"/>
                </a:cubicBezTo>
                <a:cubicBezTo>
                  <a:pt x="545" y="136"/>
                  <a:pt x="543" y="137"/>
                  <a:pt x="543" y="135"/>
                </a:cubicBezTo>
                <a:cubicBezTo>
                  <a:pt x="543" y="134"/>
                  <a:pt x="536" y="134"/>
                  <a:pt x="535" y="135"/>
                </a:cubicBezTo>
                <a:cubicBezTo>
                  <a:pt x="534" y="137"/>
                  <a:pt x="533" y="138"/>
                  <a:pt x="531" y="136"/>
                </a:cubicBezTo>
                <a:cubicBezTo>
                  <a:pt x="530" y="135"/>
                  <a:pt x="525" y="137"/>
                  <a:pt x="519" y="137"/>
                </a:cubicBezTo>
                <a:cubicBezTo>
                  <a:pt x="513" y="137"/>
                  <a:pt x="501" y="138"/>
                  <a:pt x="498" y="139"/>
                </a:cubicBezTo>
                <a:cubicBezTo>
                  <a:pt x="496" y="140"/>
                  <a:pt x="493" y="144"/>
                  <a:pt x="496" y="147"/>
                </a:cubicBezTo>
                <a:cubicBezTo>
                  <a:pt x="498" y="150"/>
                  <a:pt x="496" y="151"/>
                  <a:pt x="496" y="152"/>
                </a:cubicBezTo>
                <a:cubicBezTo>
                  <a:pt x="496" y="154"/>
                  <a:pt x="503" y="158"/>
                  <a:pt x="507" y="158"/>
                </a:cubicBezTo>
                <a:cubicBezTo>
                  <a:pt x="511" y="159"/>
                  <a:pt x="514" y="163"/>
                  <a:pt x="511" y="166"/>
                </a:cubicBezTo>
                <a:cubicBezTo>
                  <a:pt x="509" y="169"/>
                  <a:pt x="502" y="165"/>
                  <a:pt x="498" y="162"/>
                </a:cubicBezTo>
                <a:cubicBezTo>
                  <a:pt x="493" y="158"/>
                  <a:pt x="483" y="157"/>
                  <a:pt x="479" y="157"/>
                </a:cubicBezTo>
                <a:cubicBezTo>
                  <a:pt x="476" y="157"/>
                  <a:pt x="478" y="154"/>
                  <a:pt x="474" y="154"/>
                </a:cubicBezTo>
                <a:cubicBezTo>
                  <a:pt x="469" y="154"/>
                  <a:pt x="465" y="158"/>
                  <a:pt x="468" y="158"/>
                </a:cubicBezTo>
                <a:cubicBezTo>
                  <a:pt x="471" y="158"/>
                  <a:pt x="473" y="158"/>
                  <a:pt x="472" y="159"/>
                </a:cubicBezTo>
                <a:cubicBezTo>
                  <a:pt x="470" y="161"/>
                  <a:pt x="473" y="160"/>
                  <a:pt x="476" y="162"/>
                </a:cubicBezTo>
                <a:cubicBezTo>
                  <a:pt x="480" y="163"/>
                  <a:pt x="473" y="166"/>
                  <a:pt x="469" y="163"/>
                </a:cubicBezTo>
                <a:cubicBezTo>
                  <a:pt x="466" y="161"/>
                  <a:pt x="462" y="163"/>
                  <a:pt x="461" y="165"/>
                </a:cubicBezTo>
                <a:cubicBezTo>
                  <a:pt x="460" y="167"/>
                  <a:pt x="465" y="172"/>
                  <a:pt x="471" y="173"/>
                </a:cubicBezTo>
                <a:cubicBezTo>
                  <a:pt x="478" y="174"/>
                  <a:pt x="476" y="176"/>
                  <a:pt x="479" y="177"/>
                </a:cubicBezTo>
                <a:cubicBezTo>
                  <a:pt x="482" y="178"/>
                  <a:pt x="480" y="179"/>
                  <a:pt x="478" y="180"/>
                </a:cubicBezTo>
                <a:cubicBezTo>
                  <a:pt x="476" y="180"/>
                  <a:pt x="471" y="177"/>
                  <a:pt x="468" y="175"/>
                </a:cubicBezTo>
                <a:cubicBezTo>
                  <a:pt x="465" y="173"/>
                  <a:pt x="456" y="176"/>
                  <a:pt x="455" y="174"/>
                </a:cubicBezTo>
                <a:cubicBezTo>
                  <a:pt x="453" y="172"/>
                  <a:pt x="456" y="170"/>
                  <a:pt x="454" y="168"/>
                </a:cubicBezTo>
                <a:cubicBezTo>
                  <a:pt x="452" y="167"/>
                  <a:pt x="454" y="164"/>
                  <a:pt x="456" y="160"/>
                </a:cubicBezTo>
                <a:cubicBezTo>
                  <a:pt x="458" y="157"/>
                  <a:pt x="456" y="151"/>
                  <a:pt x="453" y="150"/>
                </a:cubicBezTo>
                <a:cubicBezTo>
                  <a:pt x="450" y="150"/>
                  <a:pt x="450" y="153"/>
                  <a:pt x="450" y="154"/>
                </a:cubicBezTo>
                <a:cubicBezTo>
                  <a:pt x="451" y="155"/>
                  <a:pt x="451" y="159"/>
                  <a:pt x="448" y="162"/>
                </a:cubicBezTo>
                <a:cubicBezTo>
                  <a:pt x="446" y="165"/>
                  <a:pt x="439" y="165"/>
                  <a:pt x="439" y="167"/>
                </a:cubicBezTo>
                <a:cubicBezTo>
                  <a:pt x="439" y="169"/>
                  <a:pt x="434" y="171"/>
                  <a:pt x="436" y="172"/>
                </a:cubicBezTo>
                <a:cubicBezTo>
                  <a:pt x="437" y="174"/>
                  <a:pt x="444" y="181"/>
                  <a:pt x="445" y="183"/>
                </a:cubicBezTo>
                <a:cubicBezTo>
                  <a:pt x="446" y="185"/>
                  <a:pt x="439" y="193"/>
                  <a:pt x="440" y="197"/>
                </a:cubicBezTo>
                <a:cubicBezTo>
                  <a:pt x="441" y="201"/>
                  <a:pt x="439" y="203"/>
                  <a:pt x="440" y="205"/>
                </a:cubicBezTo>
                <a:cubicBezTo>
                  <a:pt x="442" y="207"/>
                  <a:pt x="445" y="205"/>
                  <a:pt x="447" y="206"/>
                </a:cubicBezTo>
                <a:cubicBezTo>
                  <a:pt x="448" y="207"/>
                  <a:pt x="452" y="205"/>
                  <a:pt x="456" y="204"/>
                </a:cubicBezTo>
                <a:cubicBezTo>
                  <a:pt x="460" y="203"/>
                  <a:pt x="468" y="208"/>
                  <a:pt x="471" y="209"/>
                </a:cubicBezTo>
                <a:cubicBezTo>
                  <a:pt x="474" y="211"/>
                  <a:pt x="473" y="213"/>
                  <a:pt x="474" y="215"/>
                </a:cubicBezTo>
                <a:cubicBezTo>
                  <a:pt x="476" y="218"/>
                  <a:pt x="471" y="218"/>
                  <a:pt x="471" y="221"/>
                </a:cubicBezTo>
                <a:cubicBezTo>
                  <a:pt x="471" y="225"/>
                  <a:pt x="480" y="226"/>
                  <a:pt x="480" y="227"/>
                </a:cubicBezTo>
                <a:cubicBezTo>
                  <a:pt x="480" y="228"/>
                  <a:pt x="474" y="228"/>
                  <a:pt x="471" y="227"/>
                </a:cubicBezTo>
                <a:cubicBezTo>
                  <a:pt x="468" y="226"/>
                  <a:pt x="468" y="222"/>
                  <a:pt x="467" y="222"/>
                </a:cubicBezTo>
                <a:cubicBezTo>
                  <a:pt x="466" y="221"/>
                  <a:pt x="469" y="218"/>
                  <a:pt x="469" y="216"/>
                </a:cubicBezTo>
                <a:cubicBezTo>
                  <a:pt x="469" y="213"/>
                  <a:pt x="466" y="212"/>
                  <a:pt x="465" y="211"/>
                </a:cubicBezTo>
                <a:cubicBezTo>
                  <a:pt x="464" y="209"/>
                  <a:pt x="462" y="207"/>
                  <a:pt x="460" y="207"/>
                </a:cubicBezTo>
                <a:cubicBezTo>
                  <a:pt x="458" y="208"/>
                  <a:pt x="450" y="208"/>
                  <a:pt x="448" y="211"/>
                </a:cubicBezTo>
                <a:cubicBezTo>
                  <a:pt x="445" y="213"/>
                  <a:pt x="448" y="219"/>
                  <a:pt x="449" y="222"/>
                </a:cubicBezTo>
                <a:cubicBezTo>
                  <a:pt x="451" y="225"/>
                  <a:pt x="442" y="229"/>
                  <a:pt x="443" y="231"/>
                </a:cubicBezTo>
                <a:cubicBezTo>
                  <a:pt x="443" y="234"/>
                  <a:pt x="440" y="235"/>
                  <a:pt x="437" y="237"/>
                </a:cubicBezTo>
                <a:cubicBezTo>
                  <a:pt x="433" y="239"/>
                  <a:pt x="429" y="240"/>
                  <a:pt x="429" y="243"/>
                </a:cubicBezTo>
                <a:cubicBezTo>
                  <a:pt x="429" y="246"/>
                  <a:pt x="425" y="245"/>
                  <a:pt x="422" y="243"/>
                </a:cubicBezTo>
                <a:cubicBezTo>
                  <a:pt x="420" y="242"/>
                  <a:pt x="416" y="244"/>
                  <a:pt x="413" y="244"/>
                </a:cubicBezTo>
                <a:cubicBezTo>
                  <a:pt x="409" y="244"/>
                  <a:pt x="409" y="241"/>
                  <a:pt x="406" y="242"/>
                </a:cubicBezTo>
                <a:cubicBezTo>
                  <a:pt x="403" y="243"/>
                  <a:pt x="402" y="240"/>
                  <a:pt x="402" y="238"/>
                </a:cubicBezTo>
                <a:cubicBezTo>
                  <a:pt x="403" y="236"/>
                  <a:pt x="406" y="238"/>
                  <a:pt x="407" y="239"/>
                </a:cubicBezTo>
                <a:cubicBezTo>
                  <a:pt x="407" y="241"/>
                  <a:pt x="409" y="240"/>
                  <a:pt x="411" y="239"/>
                </a:cubicBezTo>
                <a:cubicBezTo>
                  <a:pt x="414" y="238"/>
                  <a:pt x="413" y="241"/>
                  <a:pt x="416" y="241"/>
                </a:cubicBezTo>
                <a:cubicBezTo>
                  <a:pt x="419" y="241"/>
                  <a:pt x="418" y="239"/>
                  <a:pt x="420" y="239"/>
                </a:cubicBezTo>
                <a:cubicBezTo>
                  <a:pt x="423" y="240"/>
                  <a:pt x="423" y="239"/>
                  <a:pt x="422" y="237"/>
                </a:cubicBezTo>
                <a:cubicBezTo>
                  <a:pt x="421" y="236"/>
                  <a:pt x="424" y="235"/>
                  <a:pt x="426" y="234"/>
                </a:cubicBezTo>
                <a:cubicBezTo>
                  <a:pt x="427" y="234"/>
                  <a:pt x="427" y="231"/>
                  <a:pt x="428" y="230"/>
                </a:cubicBezTo>
                <a:cubicBezTo>
                  <a:pt x="430" y="229"/>
                  <a:pt x="429" y="228"/>
                  <a:pt x="430" y="228"/>
                </a:cubicBezTo>
                <a:cubicBezTo>
                  <a:pt x="432" y="227"/>
                  <a:pt x="433" y="225"/>
                  <a:pt x="434" y="225"/>
                </a:cubicBezTo>
                <a:cubicBezTo>
                  <a:pt x="436" y="225"/>
                  <a:pt x="437" y="222"/>
                  <a:pt x="436" y="221"/>
                </a:cubicBezTo>
                <a:cubicBezTo>
                  <a:pt x="435" y="220"/>
                  <a:pt x="436" y="216"/>
                  <a:pt x="438" y="216"/>
                </a:cubicBezTo>
                <a:cubicBezTo>
                  <a:pt x="439" y="215"/>
                  <a:pt x="439" y="214"/>
                  <a:pt x="438" y="213"/>
                </a:cubicBezTo>
                <a:cubicBezTo>
                  <a:pt x="437" y="212"/>
                  <a:pt x="431" y="208"/>
                  <a:pt x="432" y="206"/>
                </a:cubicBezTo>
                <a:cubicBezTo>
                  <a:pt x="432" y="204"/>
                  <a:pt x="431" y="199"/>
                  <a:pt x="431" y="198"/>
                </a:cubicBezTo>
                <a:cubicBezTo>
                  <a:pt x="432" y="196"/>
                  <a:pt x="432" y="192"/>
                  <a:pt x="431" y="190"/>
                </a:cubicBezTo>
                <a:cubicBezTo>
                  <a:pt x="431" y="188"/>
                  <a:pt x="433" y="186"/>
                  <a:pt x="433" y="182"/>
                </a:cubicBezTo>
                <a:cubicBezTo>
                  <a:pt x="434" y="178"/>
                  <a:pt x="429" y="174"/>
                  <a:pt x="427" y="172"/>
                </a:cubicBezTo>
                <a:cubicBezTo>
                  <a:pt x="424" y="171"/>
                  <a:pt x="426" y="169"/>
                  <a:pt x="429" y="166"/>
                </a:cubicBezTo>
                <a:cubicBezTo>
                  <a:pt x="433" y="164"/>
                  <a:pt x="433" y="155"/>
                  <a:pt x="433" y="153"/>
                </a:cubicBezTo>
                <a:cubicBezTo>
                  <a:pt x="433" y="151"/>
                  <a:pt x="426" y="149"/>
                  <a:pt x="423" y="149"/>
                </a:cubicBezTo>
                <a:cubicBezTo>
                  <a:pt x="420" y="150"/>
                  <a:pt x="410" y="149"/>
                  <a:pt x="408" y="149"/>
                </a:cubicBezTo>
                <a:cubicBezTo>
                  <a:pt x="405" y="148"/>
                  <a:pt x="404" y="151"/>
                  <a:pt x="403" y="153"/>
                </a:cubicBezTo>
                <a:cubicBezTo>
                  <a:pt x="402" y="156"/>
                  <a:pt x="399" y="159"/>
                  <a:pt x="398" y="165"/>
                </a:cubicBezTo>
                <a:cubicBezTo>
                  <a:pt x="396" y="170"/>
                  <a:pt x="390" y="172"/>
                  <a:pt x="387" y="173"/>
                </a:cubicBezTo>
                <a:cubicBezTo>
                  <a:pt x="384" y="174"/>
                  <a:pt x="382" y="178"/>
                  <a:pt x="384" y="180"/>
                </a:cubicBezTo>
                <a:cubicBezTo>
                  <a:pt x="385" y="182"/>
                  <a:pt x="387" y="180"/>
                  <a:pt x="388" y="181"/>
                </a:cubicBezTo>
                <a:cubicBezTo>
                  <a:pt x="389" y="182"/>
                  <a:pt x="388" y="187"/>
                  <a:pt x="387" y="187"/>
                </a:cubicBezTo>
                <a:cubicBezTo>
                  <a:pt x="386" y="188"/>
                  <a:pt x="389" y="190"/>
                  <a:pt x="387" y="191"/>
                </a:cubicBezTo>
                <a:cubicBezTo>
                  <a:pt x="385" y="192"/>
                  <a:pt x="383" y="195"/>
                  <a:pt x="384" y="197"/>
                </a:cubicBezTo>
                <a:cubicBezTo>
                  <a:pt x="385" y="198"/>
                  <a:pt x="391" y="199"/>
                  <a:pt x="393" y="200"/>
                </a:cubicBezTo>
                <a:cubicBezTo>
                  <a:pt x="396" y="202"/>
                  <a:pt x="395" y="204"/>
                  <a:pt x="397" y="207"/>
                </a:cubicBezTo>
                <a:cubicBezTo>
                  <a:pt x="399" y="209"/>
                  <a:pt x="401" y="208"/>
                  <a:pt x="402" y="209"/>
                </a:cubicBezTo>
                <a:cubicBezTo>
                  <a:pt x="403" y="211"/>
                  <a:pt x="398" y="217"/>
                  <a:pt x="397" y="217"/>
                </a:cubicBezTo>
                <a:cubicBezTo>
                  <a:pt x="395" y="217"/>
                  <a:pt x="389" y="211"/>
                  <a:pt x="387" y="209"/>
                </a:cubicBezTo>
                <a:cubicBezTo>
                  <a:pt x="385" y="208"/>
                  <a:pt x="378" y="206"/>
                  <a:pt x="374" y="204"/>
                </a:cubicBezTo>
                <a:cubicBezTo>
                  <a:pt x="370" y="202"/>
                  <a:pt x="367" y="202"/>
                  <a:pt x="363" y="199"/>
                </a:cubicBezTo>
                <a:cubicBezTo>
                  <a:pt x="359" y="197"/>
                  <a:pt x="356" y="195"/>
                  <a:pt x="349" y="196"/>
                </a:cubicBezTo>
                <a:cubicBezTo>
                  <a:pt x="341" y="196"/>
                  <a:pt x="336" y="194"/>
                  <a:pt x="334" y="194"/>
                </a:cubicBezTo>
                <a:cubicBezTo>
                  <a:pt x="331" y="195"/>
                  <a:pt x="332" y="192"/>
                  <a:pt x="328" y="190"/>
                </a:cubicBezTo>
                <a:cubicBezTo>
                  <a:pt x="324" y="188"/>
                  <a:pt x="321" y="185"/>
                  <a:pt x="318" y="187"/>
                </a:cubicBezTo>
                <a:cubicBezTo>
                  <a:pt x="316" y="188"/>
                  <a:pt x="317" y="193"/>
                  <a:pt x="321" y="193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5"/>
                  <a:pt x="332" y="197"/>
                  <a:pt x="332" y="199"/>
                </a:cubicBezTo>
                <a:cubicBezTo>
                  <a:pt x="331" y="202"/>
                  <a:pt x="333" y="204"/>
                  <a:pt x="335" y="206"/>
                </a:cubicBezTo>
                <a:cubicBezTo>
                  <a:pt x="337" y="208"/>
                  <a:pt x="336" y="210"/>
                  <a:pt x="333" y="210"/>
                </a:cubicBezTo>
                <a:cubicBezTo>
                  <a:pt x="330" y="210"/>
                  <a:pt x="326" y="211"/>
                  <a:pt x="327" y="213"/>
                </a:cubicBezTo>
                <a:cubicBezTo>
                  <a:pt x="329" y="215"/>
                  <a:pt x="326" y="216"/>
                  <a:pt x="323" y="215"/>
                </a:cubicBezTo>
                <a:cubicBezTo>
                  <a:pt x="320" y="214"/>
                  <a:pt x="322" y="211"/>
                  <a:pt x="323" y="210"/>
                </a:cubicBezTo>
                <a:cubicBezTo>
                  <a:pt x="324" y="209"/>
                  <a:pt x="320" y="207"/>
                  <a:pt x="318" y="206"/>
                </a:cubicBezTo>
                <a:cubicBezTo>
                  <a:pt x="316" y="206"/>
                  <a:pt x="308" y="212"/>
                  <a:pt x="306" y="213"/>
                </a:cubicBezTo>
                <a:cubicBezTo>
                  <a:pt x="304" y="213"/>
                  <a:pt x="298" y="211"/>
                  <a:pt x="292" y="213"/>
                </a:cubicBezTo>
                <a:cubicBezTo>
                  <a:pt x="287" y="214"/>
                  <a:pt x="287" y="218"/>
                  <a:pt x="285" y="218"/>
                </a:cubicBezTo>
                <a:cubicBezTo>
                  <a:pt x="283" y="218"/>
                  <a:pt x="276" y="219"/>
                  <a:pt x="274" y="217"/>
                </a:cubicBezTo>
                <a:cubicBezTo>
                  <a:pt x="272" y="216"/>
                  <a:pt x="274" y="215"/>
                  <a:pt x="276" y="215"/>
                </a:cubicBezTo>
                <a:cubicBezTo>
                  <a:pt x="279" y="215"/>
                  <a:pt x="279" y="214"/>
                  <a:pt x="278" y="213"/>
                </a:cubicBezTo>
                <a:cubicBezTo>
                  <a:pt x="277" y="211"/>
                  <a:pt x="280" y="208"/>
                  <a:pt x="280" y="207"/>
                </a:cubicBezTo>
                <a:cubicBezTo>
                  <a:pt x="280" y="206"/>
                  <a:pt x="270" y="209"/>
                  <a:pt x="269" y="210"/>
                </a:cubicBezTo>
                <a:cubicBezTo>
                  <a:pt x="267" y="212"/>
                  <a:pt x="269" y="214"/>
                  <a:pt x="267" y="215"/>
                </a:cubicBezTo>
                <a:cubicBezTo>
                  <a:pt x="266" y="216"/>
                  <a:pt x="266" y="213"/>
                  <a:pt x="264" y="213"/>
                </a:cubicBezTo>
                <a:cubicBezTo>
                  <a:pt x="262" y="212"/>
                  <a:pt x="248" y="215"/>
                  <a:pt x="245" y="218"/>
                </a:cubicBezTo>
                <a:cubicBezTo>
                  <a:pt x="243" y="221"/>
                  <a:pt x="238" y="221"/>
                  <a:pt x="238" y="223"/>
                </a:cubicBezTo>
                <a:cubicBezTo>
                  <a:pt x="238" y="225"/>
                  <a:pt x="231" y="225"/>
                  <a:pt x="229" y="226"/>
                </a:cubicBezTo>
                <a:cubicBezTo>
                  <a:pt x="226" y="227"/>
                  <a:pt x="228" y="232"/>
                  <a:pt x="227" y="234"/>
                </a:cubicBezTo>
                <a:cubicBezTo>
                  <a:pt x="226" y="237"/>
                  <a:pt x="216" y="236"/>
                  <a:pt x="213" y="236"/>
                </a:cubicBezTo>
                <a:cubicBezTo>
                  <a:pt x="210" y="236"/>
                  <a:pt x="209" y="230"/>
                  <a:pt x="207" y="230"/>
                </a:cubicBezTo>
                <a:cubicBezTo>
                  <a:pt x="204" y="230"/>
                  <a:pt x="206" y="226"/>
                  <a:pt x="207" y="225"/>
                </a:cubicBezTo>
                <a:cubicBezTo>
                  <a:pt x="207" y="223"/>
                  <a:pt x="209" y="225"/>
                  <a:pt x="212" y="223"/>
                </a:cubicBezTo>
                <a:cubicBezTo>
                  <a:pt x="215" y="221"/>
                  <a:pt x="218" y="224"/>
                  <a:pt x="219" y="222"/>
                </a:cubicBezTo>
                <a:cubicBezTo>
                  <a:pt x="221" y="221"/>
                  <a:pt x="215" y="218"/>
                  <a:pt x="214" y="215"/>
                </a:cubicBezTo>
                <a:cubicBezTo>
                  <a:pt x="214" y="212"/>
                  <a:pt x="208" y="211"/>
                  <a:pt x="204" y="212"/>
                </a:cubicBezTo>
                <a:cubicBezTo>
                  <a:pt x="201" y="213"/>
                  <a:pt x="197" y="212"/>
                  <a:pt x="194" y="211"/>
                </a:cubicBezTo>
                <a:cubicBezTo>
                  <a:pt x="192" y="209"/>
                  <a:pt x="192" y="213"/>
                  <a:pt x="196" y="214"/>
                </a:cubicBezTo>
                <a:cubicBezTo>
                  <a:pt x="199" y="215"/>
                  <a:pt x="197" y="218"/>
                  <a:pt x="198" y="219"/>
                </a:cubicBezTo>
                <a:cubicBezTo>
                  <a:pt x="199" y="221"/>
                  <a:pt x="197" y="225"/>
                  <a:pt x="195" y="228"/>
                </a:cubicBezTo>
                <a:cubicBezTo>
                  <a:pt x="193" y="231"/>
                  <a:pt x="194" y="231"/>
                  <a:pt x="198" y="231"/>
                </a:cubicBezTo>
                <a:cubicBezTo>
                  <a:pt x="201" y="231"/>
                  <a:pt x="201" y="235"/>
                  <a:pt x="201" y="238"/>
                </a:cubicBezTo>
                <a:cubicBezTo>
                  <a:pt x="201" y="241"/>
                  <a:pt x="198" y="242"/>
                  <a:pt x="198" y="244"/>
                </a:cubicBezTo>
                <a:cubicBezTo>
                  <a:pt x="198" y="247"/>
                  <a:pt x="195" y="243"/>
                  <a:pt x="195" y="244"/>
                </a:cubicBezTo>
                <a:cubicBezTo>
                  <a:pt x="194" y="245"/>
                  <a:pt x="193" y="244"/>
                  <a:pt x="192" y="242"/>
                </a:cubicBezTo>
                <a:cubicBezTo>
                  <a:pt x="192" y="240"/>
                  <a:pt x="187" y="241"/>
                  <a:pt x="184" y="240"/>
                </a:cubicBezTo>
                <a:cubicBezTo>
                  <a:pt x="181" y="240"/>
                  <a:pt x="180" y="241"/>
                  <a:pt x="179" y="243"/>
                </a:cubicBezTo>
                <a:cubicBezTo>
                  <a:pt x="178" y="245"/>
                  <a:pt x="174" y="246"/>
                  <a:pt x="172" y="246"/>
                </a:cubicBezTo>
                <a:cubicBezTo>
                  <a:pt x="170" y="246"/>
                  <a:pt x="166" y="250"/>
                  <a:pt x="164" y="252"/>
                </a:cubicBezTo>
                <a:cubicBezTo>
                  <a:pt x="162" y="253"/>
                  <a:pt x="162" y="256"/>
                  <a:pt x="165" y="259"/>
                </a:cubicBezTo>
                <a:cubicBezTo>
                  <a:pt x="168" y="261"/>
                  <a:pt x="168" y="263"/>
                  <a:pt x="168" y="265"/>
                </a:cubicBezTo>
                <a:cubicBezTo>
                  <a:pt x="168" y="266"/>
                  <a:pt x="160" y="266"/>
                  <a:pt x="158" y="264"/>
                </a:cubicBezTo>
                <a:cubicBezTo>
                  <a:pt x="157" y="263"/>
                  <a:pt x="152" y="262"/>
                  <a:pt x="150" y="262"/>
                </a:cubicBezTo>
                <a:cubicBezTo>
                  <a:pt x="148" y="263"/>
                  <a:pt x="143" y="257"/>
                  <a:pt x="141" y="257"/>
                </a:cubicBezTo>
                <a:cubicBezTo>
                  <a:pt x="138" y="257"/>
                  <a:pt x="137" y="260"/>
                  <a:pt x="136" y="261"/>
                </a:cubicBezTo>
                <a:cubicBezTo>
                  <a:pt x="135" y="263"/>
                  <a:pt x="137" y="263"/>
                  <a:pt x="138" y="266"/>
                </a:cubicBezTo>
                <a:cubicBezTo>
                  <a:pt x="140" y="269"/>
                  <a:pt x="144" y="269"/>
                  <a:pt x="146" y="269"/>
                </a:cubicBezTo>
                <a:cubicBezTo>
                  <a:pt x="148" y="269"/>
                  <a:pt x="148" y="272"/>
                  <a:pt x="147" y="274"/>
                </a:cubicBezTo>
                <a:cubicBezTo>
                  <a:pt x="146" y="275"/>
                  <a:pt x="142" y="276"/>
                  <a:pt x="141" y="275"/>
                </a:cubicBezTo>
                <a:cubicBezTo>
                  <a:pt x="140" y="273"/>
                  <a:pt x="135" y="275"/>
                  <a:pt x="135" y="273"/>
                </a:cubicBezTo>
                <a:cubicBezTo>
                  <a:pt x="134" y="271"/>
                  <a:pt x="131" y="268"/>
                  <a:pt x="127" y="269"/>
                </a:cubicBezTo>
                <a:cubicBezTo>
                  <a:pt x="123" y="269"/>
                  <a:pt x="123" y="267"/>
                  <a:pt x="123" y="264"/>
                </a:cubicBezTo>
                <a:cubicBezTo>
                  <a:pt x="123" y="261"/>
                  <a:pt x="121" y="259"/>
                  <a:pt x="121" y="258"/>
                </a:cubicBezTo>
                <a:cubicBezTo>
                  <a:pt x="121" y="257"/>
                  <a:pt x="119" y="254"/>
                  <a:pt x="121" y="253"/>
                </a:cubicBezTo>
                <a:cubicBezTo>
                  <a:pt x="123" y="252"/>
                  <a:pt x="122" y="250"/>
                  <a:pt x="122" y="248"/>
                </a:cubicBezTo>
                <a:cubicBezTo>
                  <a:pt x="122" y="246"/>
                  <a:pt x="119" y="243"/>
                  <a:pt x="116" y="243"/>
                </a:cubicBezTo>
                <a:cubicBezTo>
                  <a:pt x="113" y="243"/>
                  <a:pt x="113" y="240"/>
                  <a:pt x="111" y="240"/>
                </a:cubicBezTo>
                <a:cubicBezTo>
                  <a:pt x="108" y="239"/>
                  <a:pt x="103" y="235"/>
                  <a:pt x="103" y="233"/>
                </a:cubicBezTo>
                <a:cubicBezTo>
                  <a:pt x="103" y="231"/>
                  <a:pt x="99" y="231"/>
                  <a:pt x="100" y="230"/>
                </a:cubicBezTo>
                <a:cubicBezTo>
                  <a:pt x="101" y="230"/>
                  <a:pt x="104" y="231"/>
                  <a:pt x="107" y="233"/>
                </a:cubicBezTo>
                <a:cubicBezTo>
                  <a:pt x="109" y="235"/>
                  <a:pt x="112" y="237"/>
                  <a:pt x="118" y="238"/>
                </a:cubicBezTo>
                <a:cubicBezTo>
                  <a:pt x="123" y="238"/>
                  <a:pt x="126" y="241"/>
                  <a:pt x="132" y="242"/>
                </a:cubicBezTo>
                <a:cubicBezTo>
                  <a:pt x="138" y="243"/>
                  <a:pt x="142" y="244"/>
                  <a:pt x="151" y="245"/>
                </a:cubicBezTo>
                <a:cubicBezTo>
                  <a:pt x="160" y="246"/>
                  <a:pt x="171" y="237"/>
                  <a:pt x="174" y="235"/>
                </a:cubicBezTo>
                <a:cubicBezTo>
                  <a:pt x="176" y="232"/>
                  <a:pt x="173" y="227"/>
                  <a:pt x="173" y="225"/>
                </a:cubicBezTo>
                <a:cubicBezTo>
                  <a:pt x="173" y="223"/>
                  <a:pt x="169" y="223"/>
                  <a:pt x="169" y="222"/>
                </a:cubicBezTo>
                <a:cubicBezTo>
                  <a:pt x="168" y="220"/>
                  <a:pt x="165" y="218"/>
                  <a:pt x="162" y="218"/>
                </a:cubicBezTo>
                <a:cubicBezTo>
                  <a:pt x="158" y="218"/>
                  <a:pt x="158" y="214"/>
                  <a:pt x="155" y="214"/>
                </a:cubicBezTo>
                <a:cubicBezTo>
                  <a:pt x="152" y="214"/>
                  <a:pt x="151" y="213"/>
                  <a:pt x="143" y="208"/>
                </a:cubicBezTo>
                <a:cubicBezTo>
                  <a:pt x="136" y="203"/>
                  <a:pt x="126" y="200"/>
                  <a:pt x="125" y="201"/>
                </a:cubicBezTo>
                <a:cubicBezTo>
                  <a:pt x="123" y="202"/>
                  <a:pt x="122" y="202"/>
                  <a:pt x="121" y="200"/>
                </a:cubicBezTo>
                <a:cubicBezTo>
                  <a:pt x="119" y="198"/>
                  <a:pt x="117" y="199"/>
                  <a:pt x="115" y="200"/>
                </a:cubicBezTo>
                <a:cubicBezTo>
                  <a:pt x="113" y="202"/>
                  <a:pt x="111" y="199"/>
                  <a:pt x="107" y="200"/>
                </a:cubicBezTo>
                <a:cubicBezTo>
                  <a:pt x="104" y="201"/>
                  <a:pt x="102" y="198"/>
                  <a:pt x="103" y="197"/>
                </a:cubicBezTo>
                <a:cubicBezTo>
                  <a:pt x="104" y="196"/>
                  <a:pt x="109" y="197"/>
                  <a:pt x="109" y="195"/>
                </a:cubicBezTo>
                <a:cubicBezTo>
                  <a:pt x="109" y="193"/>
                  <a:pt x="107" y="195"/>
                  <a:pt x="103" y="193"/>
                </a:cubicBezTo>
                <a:cubicBezTo>
                  <a:pt x="100" y="191"/>
                  <a:pt x="98" y="192"/>
                  <a:pt x="98" y="194"/>
                </a:cubicBezTo>
                <a:cubicBezTo>
                  <a:pt x="97" y="196"/>
                  <a:pt x="94" y="195"/>
                  <a:pt x="93" y="194"/>
                </a:cubicBezTo>
                <a:cubicBezTo>
                  <a:pt x="93" y="194"/>
                  <a:pt x="92" y="194"/>
                  <a:pt x="92" y="193"/>
                </a:cubicBezTo>
                <a:cubicBezTo>
                  <a:pt x="92" y="196"/>
                  <a:pt x="90" y="197"/>
                  <a:pt x="88" y="196"/>
                </a:cubicBezTo>
                <a:cubicBezTo>
                  <a:pt x="86" y="196"/>
                  <a:pt x="84" y="199"/>
                  <a:pt x="82" y="199"/>
                </a:cubicBezTo>
                <a:cubicBezTo>
                  <a:pt x="79" y="199"/>
                  <a:pt x="77" y="202"/>
                  <a:pt x="76" y="204"/>
                </a:cubicBezTo>
                <a:cubicBezTo>
                  <a:pt x="76" y="206"/>
                  <a:pt x="73" y="205"/>
                  <a:pt x="73" y="207"/>
                </a:cubicBezTo>
                <a:cubicBezTo>
                  <a:pt x="73" y="208"/>
                  <a:pt x="73" y="209"/>
                  <a:pt x="72" y="211"/>
                </a:cubicBezTo>
                <a:cubicBezTo>
                  <a:pt x="71" y="212"/>
                  <a:pt x="72" y="213"/>
                  <a:pt x="73" y="215"/>
                </a:cubicBezTo>
                <a:cubicBezTo>
                  <a:pt x="74" y="218"/>
                  <a:pt x="77" y="218"/>
                  <a:pt x="78" y="218"/>
                </a:cubicBezTo>
                <a:cubicBezTo>
                  <a:pt x="79" y="219"/>
                  <a:pt x="84" y="223"/>
                  <a:pt x="84" y="224"/>
                </a:cubicBezTo>
                <a:cubicBezTo>
                  <a:pt x="84" y="226"/>
                  <a:pt x="80" y="229"/>
                  <a:pt x="79" y="230"/>
                </a:cubicBezTo>
                <a:cubicBezTo>
                  <a:pt x="77" y="231"/>
                  <a:pt x="75" y="233"/>
                  <a:pt x="76" y="235"/>
                </a:cubicBezTo>
                <a:cubicBezTo>
                  <a:pt x="77" y="236"/>
                  <a:pt x="81" y="242"/>
                  <a:pt x="84" y="247"/>
                </a:cubicBezTo>
                <a:cubicBezTo>
                  <a:pt x="87" y="252"/>
                  <a:pt x="83" y="250"/>
                  <a:pt x="81" y="252"/>
                </a:cubicBezTo>
                <a:cubicBezTo>
                  <a:pt x="80" y="254"/>
                  <a:pt x="82" y="257"/>
                  <a:pt x="82" y="258"/>
                </a:cubicBezTo>
                <a:cubicBezTo>
                  <a:pt x="83" y="259"/>
                  <a:pt x="80" y="259"/>
                  <a:pt x="81" y="260"/>
                </a:cubicBezTo>
                <a:cubicBezTo>
                  <a:pt x="81" y="262"/>
                  <a:pt x="84" y="262"/>
                  <a:pt x="85" y="263"/>
                </a:cubicBezTo>
                <a:cubicBezTo>
                  <a:pt x="85" y="264"/>
                  <a:pt x="82" y="265"/>
                  <a:pt x="83" y="267"/>
                </a:cubicBezTo>
                <a:cubicBezTo>
                  <a:pt x="85" y="269"/>
                  <a:pt x="87" y="269"/>
                  <a:pt x="88" y="271"/>
                </a:cubicBezTo>
                <a:cubicBezTo>
                  <a:pt x="88" y="274"/>
                  <a:pt x="82" y="274"/>
                  <a:pt x="83" y="276"/>
                </a:cubicBezTo>
                <a:cubicBezTo>
                  <a:pt x="83" y="278"/>
                  <a:pt x="90" y="280"/>
                  <a:pt x="93" y="284"/>
                </a:cubicBezTo>
                <a:cubicBezTo>
                  <a:pt x="96" y="287"/>
                  <a:pt x="96" y="288"/>
                  <a:pt x="95" y="290"/>
                </a:cubicBezTo>
                <a:cubicBezTo>
                  <a:pt x="94" y="294"/>
                  <a:pt x="85" y="297"/>
                  <a:pt x="83" y="301"/>
                </a:cubicBezTo>
                <a:cubicBezTo>
                  <a:pt x="81" y="306"/>
                  <a:pt x="74" y="308"/>
                  <a:pt x="71" y="311"/>
                </a:cubicBezTo>
                <a:cubicBezTo>
                  <a:pt x="69" y="313"/>
                  <a:pt x="68" y="315"/>
                  <a:pt x="67" y="316"/>
                </a:cubicBezTo>
                <a:cubicBezTo>
                  <a:pt x="68" y="316"/>
                  <a:pt x="70" y="316"/>
                  <a:pt x="70" y="315"/>
                </a:cubicBezTo>
                <a:cubicBezTo>
                  <a:pt x="72" y="314"/>
                  <a:pt x="74" y="319"/>
                  <a:pt x="75" y="320"/>
                </a:cubicBezTo>
                <a:cubicBezTo>
                  <a:pt x="77" y="322"/>
                  <a:pt x="81" y="320"/>
                  <a:pt x="82" y="322"/>
                </a:cubicBezTo>
                <a:cubicBezTo>
                  <a:pt x="84" y="323"/>
                  <a:pt x="81" y="323"/>
                  <a:pt x="79" y="323"/>
                </a:cubicBezTo>
                <a:cubicBezTo>
                  <a:pt x="76" y="323"/>
                  <a:pt x="75" y="324"/>
                  <a:pt x="71" y="326"/>
                </a:cubicBezTo>
                <a:cubicBezTo>
                  <a:pt x="68" y="327"/>
                  <a:pt x="68" y="328"/>
                  <a:pt x="67" y="329"/>
                </a:cubicBezTo>
                <a:cubicBezTo>
                  <a:pt x="69" y="331"/>
                  <a:pt x="66" y="332"/>
                  <a:pt x="65" y="334"/>
                </a:cubicBezTo>
                <a:cubicBezTo>
                  <a:pt x="64" y="336"/>
                  <a:pt x="63" y="337"/>
                  <a:pt x="63" y="338"/>
                </a:cubicBezTo>
                <a:cubicBezTo>
                  <a:pt x="62" y="340"/>
                  <a:pt x="63" y="341"/>
                  <a:pt x="63" y="343"/>
                </a:cubicBezTo>
                <a:cubicBezTo>
                  <a:pt x="63" y="345"/>
                  <a:pt x="64" y="345"/>
                  <a:pt x="65" y="347"/>
                </a:cubicBezTo>
                <a:cubicBezTo>
                  <a:pt x="66" y="349"/>
                  <a:pt x="64" y="349"/>
                  <a:pt x="63" y="350"/>
                </a:cubicBezTo>
                <a:cubicBezTo>
                  <a:pt x="62" y="351"/>
                  <a:pt x="62" y="353"/>
                  <a:pt x="64" y="354"/>
                </a:cubicBezTo>
                <a:cubicBezTo>
                  <a:pt x="65" y="355"/>
                  <a:pt x="65" y="357"/>
                  <a:pt x="65" y="358"/>
                </a:cubicBezTo>
                <a:cubicBezTo>
                  <a:pt x="64" y="360"/>
                  <a:pt x="66" y="362"/>
                  <a:pt x="67" y="363"/>
                </a:cubicBezTo>
                <a:cubicBezTo>
                  <a:pt x="69" y="364"/>
                  <a:pt x="68" y="368"/>
                  <a:pt x="69" y="369"/>
                </a:cubicBezTo>
                <a:cubicBezTo>
                  <a:pt x="71" y="369"/>
                  <a:pt x="72" y="370"/>
                  <a:pt x="74" y="370"/>
                </a:cubicBezTo>
                <a:cubicBezTo>
                  <a:pt x="76" y="369"/>
                  <a:pt x="77" y="370"/>
                  <a:pt x="78" y="372"/>
                </a:cubicBezTo>
                <a:cubicBezTo>
                  <a:pt x="79" y="373"/>
                  <a:pt x="80" y="373"/>
                  <a:pt x="82" y="372"/>
                </a:cubicBezTo>
                <a:cubicBezTo>
                  <a:pt x="84" y="371"/>
                  <a:pt x="89" y="373"/>
                  <a:pt x="90" y="374"/>
                </a:cubicBezTo>
                <a:cubicBezTo>
                  <a:pt x="91" y="374"/>
                  <a:pt x="90" y="377"/>
                  <a:pt x="90" y="379"/>
                </a:cubicBezTo>
                <a:cubicBezTo>
                  <a:pt x="90" y="381"/>
                  <a:pt x="89" y="384"/>
                  <a:pt x="91" y="385"/>
                </a:cubicBezTo>
                <a:cubicBezTo>
                  <a:pt x="93" y="386"/>
                  <a:pt x="93" y="389"/>
                  <a:pt x="95" y="390"/>
                </a:cubicBezTo>
                <a:cubicBezTo>
                  <a:pt x="97" y="391"/>
                  <a:pt x="98" y="394"/>
                  <a:pt x="100" y="395"/>
                </a:cubicBezTo>
                <a:cubicBezTo>
                  <a:pt x="101" y="395"/>
                  <a:pt x="104" y="397"/>
                  <a:pt x="104" y="399"/>
                </a:cubicBezTo>
                <a:cubicBezTo>
                  <a:pt x="104" y="400"/>
                  <a:pt x="102" y="402"/>
                  <a:pt x="100" y="402"/>
                </a:cubicBezTo>
                <a:cubicBezTo>
                  <a:pt x="98" y="403"/>
                  <a:pt x="95" y="400"/>
                  <a:pt x="94" y="402"/>
                </a:cubicBezTo>
                <a:cubicBezTo>
                  <a:pt x="93" y="403"/>
                  <a:pt x="95" y="405"/>
                  <a:pt x="95" y="409"/>
                </a:cubicBezTo>
                <a:cubicBezTo>
                  <a:pt x="96" y="413"/>
                  <a:pt x="97" y="413"/>
                  <a:pt x="99" y="413"/>
                </a:cubicBezTo>
                <a:cubicBezTo>
                  <a:pt x="101" y="413"/>
                  <a:pt x="101" y="412"/>
                  <a:pt x="103" y="411"/>
                </a:cubicBezTo>
                <a:cubicBezTo>
                  <a:pt x="104" y="411"/>
                  <a:pt x="107" y="412"/>
                  <a:pt x="108" y="411"/>
                </a:cubicBezTo>
                <a:cubicBezTo>
                  <a:pt x="109" y="411"/>
                  <a:pt x="114" y="410"/>
                  <a:pt x="115" y="412"/>
                </a:cubicBezTo>
                <a:cubicBezTo>
                  <a:pt x="115" y="413"/>
                  <a:pt x="116" y="417"/>
                  <a:pt x="116" y="418"/>
                </a:cubicBezTo>
                <a:cubicBezTo>
                  <a:pt x="115" y="419"/>
                  <a:pt x="117" y="421"/>
                  <a:pt x="117" y="422"/>
                </a:cubicBezTo>
                <a:cubicBezTo>
                  <a:pt x="118" y="424"/>
                  <a:pt x="122" y="423"/>
                  <a:pt x="123" y="424"/>
                </a:cubicBezTo>
                <a:cubicBezTo>
                  <a:pt x="125" y="424"/>
                  <a:pt x="127" y="428"/>
                  <a:pt x="127" y="430"/>
                </a:cubicBezTo>
                <a:cubicBezTo>
                  <a:pt x="126" y="432"/>
                  <a:pt x="129" y="432"/>
                  <a:pt x="130" y="432"/>
                </a:cubicBezTo>
                <a:cubicBezTo>
                  <a:pt x="131" y="431"/>
                  <a:pt x="132" y="433"/>
                  <a:pt x="134" y="433"/>
                </a:cubicBezTo>
                <a:cubicBezTo>
                  <a:pt x="135" y="434"/>
                  <a:pt x="137" y="434"/>
                  <a:pt x="138" y="433"/>
                </a:cubicBezTo>
                <a:cubicBezTo>
                  <a:pt x="139" y="432"/>
                  <a:pt x="142" y="432"/>
                  <a:pt x="142" y="433"/>
                </a:cubicBezTo>
                <a:cubicBezTo>
                  <a:pt x="143" y="434"/>
                  <a:pt x="146" y="436"/>
                  <a:pt x="146" y="437"/>
                </a:cubicBezTo>
                <a:cubicBezTo>
                  <a:pt x="146" y="438"/>
                  <a:pt x="150" y="437"/>
                  <a:pt x="153" y="438"/>
                </a:cubicBezTo>
                <a:cubicBezTo>
                  <a:pt x="155" y="439"/>
                  <a:pt x="157" y="439"/>
                  <a:pt x="159" y="440"/>
                </a:cubicBezTo>
                <a:cubicBezTo>
                  <a:pt x="162" y="441"/>
                  <a:pt x="164" y="441"/>
                  <a:pt x="164" y="443"/>
                </a:cubicBezTo>
                <a:cubicBezTo>
                  <a:pt x="164" y="444"/>
                  <a:pt x="162" y="445"/>
                  <a:pt x="162" y="446"/>
                </a:cubicBezTo>
                <a:cubicBezTo>
                  <a:pt x="162" y="447"/>
                  <a:pt x="164" y="447"/>
                  <a:pt x="164" y="448"/>
                </a:cubicBezTo>
                <a:cubicBezTo>
                  <a:pt x="164" y="450"/>
                  <a:pt x="161" y="450"/>
                  <a:pt x="161" y="450"/>
                </a:cubicBezTo>
                <a:cubicBezTo>
                  <a:pt x="160" y="451"/>
                  <a:pt x="162" y="453"/>
                  <a:pt x="163" y="453"/>
                </a:cubicBezTo>
                <a:cubicBezTo>
                  <a:pt x="163" y="454"/>
                  <a:pt x="161" y="457"/>
                  <a:pt x="161" y="458"/>
                </a:cubicBezTo>
                <a:cubicBezTo>
                  <a:pt x="161" y="459"/>
                  <a:pt x="156" y="458"/>
                  <a:pt x="155" y="458"/>
                </a:cubicBezTo>
                <a:cubicBezTo>
                  <a:pt x="153" y="458"/>
                  <a:pt x="150" y="462"/>
                  <a:pt x="148" y="462"/>
                </a:cubicBezTo>
                <a:cubicBezTo>
                  <a:pt x="147" y="463"/>
                  <a:pt x="148" y="465"/>
                  <a:pt x="148" y="466"/>
                </a:cubicBezTo>
                <a:cubicBezTo>
                  <a:pt x="152" y="465"/>
                  <a:pt x="156" y="465"/>
                  <a:pt x="156" y="466"/>
                </a:cubicBezTo>
                <a:cubicBezTo>
                  <a:pt x="157" y="467"/>
                  <a:pt x="148" y="471"/>
                  <a:pt x="146" y="472"/>
                </a:cubicBezTo>
                <a:cubicBezTo>
                  <a:pt x="145" y="472"/>
                  <a:pt x="150" y="475"/>
                  <a:pt x="149" y="476"/>
                </a:cubicBezTo>
                <a:cubicBezTo>
                  <a:pt x="149" y="478"/>
                  <a:pt x="144" y="478"/>
                  <a:pt x="145" y="481"/>
                </a:cubicBezTo>
                <a:cubicBezTo>
                  <a:pt x="145" y="484"/>
                  <a:pt x="143" y="484"/>
                  <a:pt x="140" y="484"/>
                </a:cubicBezTo>
                <a:cubicBezTo>
                  <a:pt x="138" y="484"/>
                  <a:pt x="137" y="486"/>
                  <a:pt x="138" y="486"/>
                </a:cubicBezTo>
                <a:cubicBezTo>
                  <a:pt x="139" y="487"/>
                  <a:pt x="139" y="490"/>
                  <a:pt x="144" y="491"/>
                </a:cubicBezTo>
                <a:cubicBezTo>
                  <a:pt x="150" y="493"/>
                  <a:pt x="155" y="498"/>
                  <a:pt x="159" y="502"/>
                </a:cubicBezTo>
                <a:cubicBezTo>
                  <a:pt x="160" y="503"/>
                  <a:pt x="161" y="503"/>
                  <a:pt x="161" y="504"/>
                </a:cubicBezTo>
                <a:cubicBezTo>
                  <a:pt x="163" y="503"/>
                  <a:pt x="164" y="503"/>
                  <a:pt x="165" y="503"/>
                </a:cubicBezTo>
                <a:cubicBezTo>
                  <a:pt x="167" y="502"/>
                  <a:pt x="172" y="504"/>
                  <a:pt x="174" y="505"/>
                </a:cubicBezTo>
                <a:cubicBezTo>
                  <a:pt x="177" y="507"/>
                  <a:pt x="186" y="505"/>
                  <a:pt x="187" y="506"/>
                </a:cubicBezTo>
                <a:cubicBezTo>
                  <a:pt x="188" y="508"/>
                  <a:pt x="190" y="510"/>
                  <a:pt x="192" y="510"/>
                </a:cubicBezTo>
                <a:cubicBezTo>
                  <a:pt x="193" y="510"/>
                  <a:pt x="195" y="513"/>
                  <a:pt x="197" y="512"/>
                </a:cubicBezTo>
                <a:cubicBezTo>
                  <a:pt x="198" y="511"/>
                  <a:pt x="203" y="511"/>
                  <a:pt x="205" y="511"/>
                </a:cubicBezTo>
                <a:cubicBezTo>
                  <a:pt x="206" y="511"/>
                  <a:pt x="206" y="512"/>
                  <a:pt x="208" y="512"/>
                </a:cubicBezTo>
                <a:cubicBezTo>
                  <a:pt x="209" y="512"/>
                  <a:pt x="209" y="517"/>
                  <a:pt x="210" y="517"/>
                </a:cubicBezTo>
                <a:cubicBezTo>
                  <a:pt x="211" y="517"/>
                  <a:pt x="215" y="520"/>
                  <a:pt x="218" y="521"/>
                </a:cubicBezTo>
                <a:cubicBezTo>
                  <a:pt x="220" y="521"/>
                  <a:pt x="223" y="525"/>
                  <a:pt x="224" y="525"/>
                </a:cubicBezTo>
                <a:cubicBezTo>
                  <a:pt x="225" y="525"/>
                  <a:pt x="227" y="527"/>
                  <a:pt x="227" y="525"/>
                </a:cubicBezTo>
                <a:cubicBezTo>
                  <a:pt x="228" y="523"/>
                  <a:pt x="231" y="524"/>
                  <a:pt x="232" y="521"/>
                </a:cubicBezTo>
                <a:cubicBezTo>
                  <a:pt x="228" y="516"/>
                  <a:pt x="223" y="510"/>
                  <a:pt x="223" y="507"/>
                </a:cubicBezTo>
                <a:cubicBezTo>
                  <a:pt x="223" y="503"/>
                  <a:pt x="225" y="500"/>
                  <a:pt x="220" y="496"/>
                </a:cubicBezTo>
                <a:cubicBezTo>
                  <a:pt x="215" y="492"/>
                  <a:pt x="221" y="489"/>
                  <a:pt x="224" y="485"/>
                </a:cubicBezTo>
                <a:cubicBezTo>
                  <a:pt x="227" y="481"/>
                  <a:pt x="234" y="479"/>
                  <a:pt x="238" y="476"/>
                </a:cubicBezTo>
                <a:cubicBezTo>
                  <a:pt x="238" y="475"/>
                  <a:pt x="237" y="475"/>
                  <a:pt x="236" y="474"/>
                </a:cubicBezTo>
                <a:cubicBezTo>
                  <a:pt x="233" y="473"/>
                  <a:pt x="232" y="471"/>
                  <a:pt x="234" y="471"/>
                </a:cubicBezTo>
                <a:cubicBezTo>
                  <a:pt x="237" y="470"/>
                  <a:pt x="235" y="469"/>
                  <a:pt x="233" y="466"/>
                </a:cubicBezTo>
                <a:cubicBezTo>
                  <a:pt x="230" y="463"/>
                  <a:pt x="229" y="460"/>
                  <a:pt x="228" y="460"/>
                </a:cubicBezTo>
                <a:cubicBezTo>
                  <a:pt x="227" y="460"/>
                  <a:pt x="224" y="460"/>
                  <a:pt x="222" y="460"/>
                </a:cubicBezTo>
                <a:cubicBezTo>
                  <a:pt x="220" y="461"/>
                  <a:pt x="221" y="459"/>
                  <a:pt x="221" y="456"/>
                </a:cubicBezTo>
                <a:cubicBezTo>
                  <a:pt x="221" y="454"/>
                  <a:pt x="217" y="454"/>
                  <a:pt x="216" y="453"/>
                </a:cubicBezTo>
                <a:cubicBezTo>
                  <a:pt x="216" y="452"/>
                  <a:pt x="217" y="448"/>
                  <a:pt x="218" y="448"/>
                </a:cubicBezTo>
                <a:cubicBezTo>
                  <a:pt x="219" y="448"/>
                  <a:pt x="221" y="447"/>
                  <a:pt x="221" y="445"/>
                </a:cubicBezTo>
                <a:cubicBezTo>
                  <a:pt x="221" y="444"/>
                  <a:pt x="217" y="444"/>
                  <a:pt x="218" y="442"/>
                </a:cubicBezTo>
                <a:cubicBezTo>
                  <a:pt x="220" y="439"/>
                  <a:pt x="223" y="439"/>
                  <a:pt x="223" y="437"/>
                </a:cubicBezTo>
                <a:cubicBezTo>
                  <a:pt x="223" y="434"/>
                  <a:pt x="225" y="432"/>
                  <a:pt x="227" y="434"/>
                </a:cubicBezTo>
                <a:cubicBezTo>
                  <a:pt x="230" y="435"/>
                  <a:pt x="231" y="440"/>
                  <a:pt x="234" y="439"/>
                </a:cubicBezTo>
                <a:cubicBezTo>
                  <a:pt x="237" y="438"/>
                  <a:pt x="235" y="435"/>
                  <a:pt x="234" y="434"/>
                </a:cubicBezTo>
                <a:cubicBezTo>
                  <a:pt x="234" y="433"/>
                  <a:pt x="233" y="430"/>
                  <a:pt x="237" y="430"/>
                </a:cubicBezTo>
                <a:cubicBezTo>
                  <a:pt x="240" y="429"/>
                  <a:pt x="238" y="426"/>
                  <a:pt x="241" y="426"/>
                </a:cubicBezTo>
                <a:cubicBezTo>
                  <a:pt x="243" y="426"/>
                  <a:pt x="248" y="423"/>
                  <a:pt x="249" y="422"/>
                </a:cubicBezTo>
                <a:cubicBezTo>
                  <a:pt x="251" y="421"/>
                  <a:pt x="254" y="419"/>
                  <a:pt x="255" y="420"/>
                </a:cubicBezTo>
                <a:cubicBezTo>
                  <a:pt x="257" y="421"/>
                  <a:pt x="259" y="423"/>
                  <a:pt x="260" y="420"/>
                </a:cubicBezTo>
                <a:cubicBezTo>
                  <a:pt x="261" y="418"/>
                  <a:pt x="265" y="419"/>
                  <a:pt x="265" y="420"/>
                </a:cubicBezTo>
                <a:cubicBezTo>
                  <a:pt x="266" y="422"/>
                  <a:pt x="273" y="422"/>
                  <a:pt x="275" y="423"/>
                </a:cubicBezTo>
                <a:cubicBezTo>
                  <a:pt x="277" y="424"/>
                  <a:pt x="281" y="427"/>
                  <a:pt x="281" y="429"/>
                </a:cubicBezTo>
                <a:cubicBezTo>
                  <a:pt x="281" y="430"/>
                  <a:pt x="284" y="432"/>
                  <a:pt x="284" y="430"/>
                </a:cubicBezTo>
                <a:cubicBezTo>
                  <a:pt x="284" y="427"/>
                  <a:pt x="285" y="428"/>
                  <a:pt x="288" y="430"/>
                </a:cubicBezTo>
                <a:cubicBezTo>
                  <a:pt x="291" y="432"/>
                  <a:pt x="295" y="431"/>
                  <a:pt x="296" y="429"/>
                </a:cubicBezTo>
                <a:cubicBezTo>
                  <a:pt x="296" y="427"/>
                  <a:pt x="302" y="425"/>
                  <a:pt x="304" y="427"/>
                </a:cubicBezTo>
                <a:cubicBezTo>
                  <a:pt x="305" y="428"/>
                  <a:pt x="306" y="429"/>
                  <a:pt x="308" y="427"/>
                </a:cubicBezTo>
                <a:cubicBezTo>
                  <a:pt x="310" y="425"/>
                  <a:pt x="315" y="425"/>
                  <a:pt x="316" y="427"/>
                </a:cubicBezTo>
                <a:cubicBezTo>
                  <a:pt x="317" y="429"/>
                  <a:pt x="319" y="430"/>
                  <a:pt x="321" y="430"/>
                </a:cubicBezTo>
                <a:cubicBezTo>
                  <a:pt x="324" y="430"/>
                  <a:pt x="324" y="433"/>
                  <a:pt x="325" y="432"/>
                </a:cubicBezTo>
                <a:cubicBezTo>
                  <a:pt x="327" y="432"/>
                  <a:pt x="326" y="428"/>
                  <a:pt x="328" y="428"/>
                </a:cubicBezTo>
                <a:cubicBezTo>
                  <a:pt x="330" y="429"/>
                  <a:pt x="331" y="431"/>
                  <a:pt x="334" y="431"/>
                </a:cubicBezTo>
                <a:cubicBezTo>
                  <a:pt x="337" y="431"/>
                  <a:pt x="339" y="430"/>
                  <a:pt x="339" y="428"/>
                </a:cubicBezTo>
                <a:cubicBezTo>
                  <a:pt x="339" y="426"/>
                  <a:pt x="339" y="422"/>
                  <a:pt x="337" y="422"/>
                </a:cubicBezTo>
                <a:cubicBezTo>
                  <a:pt x="335" y="422"/>
                  <a:pt x="334" y="420"/>
                  <a:pt x="331" y="420"/>
                </a:cubicBezTo>
                <a:cubicBezTo>
                  <a:pt x="329" y="420"/>
                  <a:pt x="327" y="417"/>
                  <a:pt x="329" y="416"/>
                </a:cubicBezTo>
                <a:cubicBezTo>
                  <a:pt x="331" y="415"/>
                  <a:pt x="335" y="414"/>
                  <a:pt x="334" y="412"/>
                </a:cubicBezTo>
                <a:cubicBezTo>
                  <a:pt x="334" y="410"/>
                  <a:pt x="333" y="407"/>
                  <a:pt x="336" y="406"/>
                </a:cubicBezTo>
                <a:cubicBezTo>
                  <a:pt x="339" y="406"/>
                  <a:pt x="345" y="406"/>
                  <a:pt x="344" y="405"/>
                </a:cubicBezTo>
                <a:cubicBezTo>
                  <a:pt x="344" y="404"/>
                  <a:pt x="338" y="403"/>
                  <a:pt x="337" y="401"/>
                </a:cubicBezTo>
                <a:cubicBezTo>
                  <a:pt x="336" y="399"/>
                  <a:pt x="336" y="395"/>
                  <a:pt x="337" y="394"/>
                </a:cubicBezTo>
                <a:cubicBezTo>
                  <a:pt x="338" y="394"/>
                  <a:pt x="341" y="395"/>
                  <a:pt x="344" y="394"/>
                </a:cubicBezTo>
                <a:cubicBezTo>
                  <a:pt x="346" y="393"/>
                  <a:pt x="350" y="395"/>
                  <a:pt x="353" y="393"/>
                </a:cubicBezTo>
                <a:cubicBezTo>
                  <a:pt x="356" y="391"/>
                  <a:pt x="362" y="391"/>
                  <a:pt x="365" y="391"/>
                </a:cubicBezTo>
                <a:cubicBezTo>
                  <a:pt x="369" y="391"/>
                  <a:pt x="371" y="388"/>
                  <a:pt x="374" y="388"/>
                </a:cubicBezTo>
                <a:cubicBezTo>
                  <a:pt x="376" y="388"/>
                  <a:pt x="383" y="387"/>
                  <a:pt x="385" y="386"/>
                </a:cubicBezTo>
                <a:cubicBezTo>
                  <a:pt x="387" y="385"/>
                  <a:pt x="396" y="384"/>
                  <a:pt x="397" y="382"/>
                </a:cubicBezTo>
                <a:cubicBezTo>
                  <a:pt x="397" y="380"/>
                  <a:pt x="405" y="379"/>
                  <a:pt x="407" y="380"/>
                </a:cubicBezTo>
                <a:cubicBezTo>
                  <a:pt x="409" y="381"/>
                  <a:pt x="411" y="381"/>
                  <a:pt x="413" y="381"/>
                </a:cubicBezTo>
                <a:cubicBezTo>
                  <a:pt x="415" y="380"/>
                  <a:pt x="418" y="382"/>
                  <a:pt x="418" y="384"/>
                </a:cubicBezTo>
                <a:cubicBezTo>
                  <a:pt x="418" y="386"/>
                  <a:pt x="420" y="388"/>
                  <a:pt x="420" y="389"/>
                </a:cubicBezTo>
                <a:cubicBezTo>
                  <a:pt x="419" y="391"/>
                  <a:pt x="418" y="392"/>
                  <a:pt x="419" y="393"/>
                </a:cubicBezTo>
                <a:cubicBezTo>
                  <a:pt x="420" y="394"/>
                  <a:pt x="425" y="393"/>
                  <a:pt x="426" y="392"/>
                </a:cubicBezTo>
                <a:cubicBezTo>
                  <a:pt x="427" y="390"/>
                  <a:pt x="429" y="392"/>
                  <a:pt x="429" y="394"/>
                </a:cubicBezTo>
                <a:cubicBezTo>
                  <a:pt x="429" y="395"/>
                  <a:pt x="431" y="396"/>
                  <a:pt x="431" y="394"/>
                </a:cubicBezTo>
                <a:cubicBezTo>
                  <a:pt x="431" y="392"/>
                  <a:pt x="434" y="394"/>
                  <a:pt x="435" y="395"/>
                </a:cubicBezTo>
                <a:cubicBezTo>
                  <a:pt x="436" y="396"/>
                  <a:pt x="439" y="393"/>
                  <a:pt x="439" y="395"/>
                </a:cubicBezTo>
                <a:cubicBezTo>
                  <a:pt x="439" y="397"/>
                  <a:pt x="434" y="398"/>
                  <a:pt x="436" y="400"/>
                </a:cubicBezTo>
                <a:cubicBezTo>
                  <a:pt x="439" y="402"/>
                  <a:pt x="440" y="398"/>
                  <a:pt x="443" y="399"/>
                </a:cubicBezTo>
                <a:cubicBezTo>
                  <a:pt x="445" y="400"/>
                  <a:pt x="449" y="396"/>
                  <a:pt x="451" y="395"/>
                </a:cubicBezTo>
                <a:cubicBezTo>
                  <a:pt x="454" y="395"/>
                  <a:pt x="456" y="392"/>
                  <a:pt x="459" y="391"/>
                </a:cubicBezTo>
                <a:cubicBezTo>
                  <a:pt x="461" y="390"/>
                  <a:pt x="465" y="390"/>
                  <a:pt x="464" y="392"/>
                </a:cubicBezTo>
                <a:cubicBezTo>
                  <a:pt x="463" y="393"/>
                  <a:pt x="461" y="396"/>
                  <a:pt x="466" y="398"/>
                </a:cubicBezTo>
                <a:cubicBezTo>
                  <a:pt x="472" y="400"/>
                  <a:pt x="478" y="410"/>
                  <a:pt x="481" y="415"/>
                </a:cubicBezTo>
                <a:cubicBezTo>
                  <a:pt x="484" y="420"/>
                  <a:pt x="488" y="430"/>
                  <a:pt x="489" y="430"/>
                </a:cubicBezTo>
                <a:cubicBezTo>
                  <a:pt x="491" y="430"/>
                  <a:pt x="492" y="425"/>
                  <a:pt x="494" y="425"/>
                </a:cubicBezTo>
                <a:cubicBezTo>
                  <a:pt x="496" y="424"/>
                  <a:pt x="498" y="429"/>
                  <a:pt x="500" y="429"/>
                </a:cubicBezTo>
                <a:cubicBezTo>
                  <a:pt x="503" y="430"/>
                  <a:pt x="506" y="431"/>
                  <a:pt x="508" y="430"/>
                </a:cubicBezTo>
                <a:cubicBezTo>
                  <a:pt x="510" y="430"/>
                  <a:pt x="515" y="427"/>
                  <a:pt x="516" y="428"/>
                </a:cubicBezTo>
                <a:cubicBezTo>
                  <a:pt x="518" y="429"/>
                  <a:pt x="520" y="429"/>
                  <a:pt x="521" y="432"/>
                </a:cubicBezTo>
                <a:cubicBezTo>
                  <a:pt x="523" y="436"/>
                  <a:pt x="525" y="436"/>
                  <a:pt x="526" y="436"/>
                </a:cubicBezTo>
                <a:cubicBezTo>
                  <a:pt x="528" y="436"/>
                  <a:pt x="528" y="438"/>
                  <a:pt x="528" y="439"/>
                </a:cubicBezTo>
                <a:cubicBezTo>
                  <a:pt x="528" y="441"/>
                  <a:pt x="531" y="443"/>
                  <a:pt x="532" y="443"/>
                </a:cubicBezTo>
                <a:cubicBezTo>
                  <a:pt x="534" y="443"/>
                  <a:pt x="537" y="442"/>
                  <a:pt x="539" y="442"/>
                </a:cubicBezTo>
                <a:cubicBezTo>
                  <a:pt x="540" y="441"/>
                  <a:pt x="541" y="440"/>
                  <a:pt x="541" y="442"/>
                </a:cubicBezTo>
                <a:cubicBezTo>
                  <a:pt x="542" y="443"/>
                  <a:pt x="544" y="446"/>
                  <a:pt x="545" y="446"/>
                </a:cubicBezTo>
                <a:cubicBezTo>
                  <a:pt x="547" y="446"/>
                  <a:pt x="549" y="447"/>
                  <a:pt x="550" y="446"/>
                </a:cubicBezTo>
                <a:cubicBezTo>
                  <a:pt x="550" y="445"/>
                  <a:pt x="554" y="444"/>
                  <a:pt x="555" y="444"/>
                </a:cubicBezTo>
                <a:cubicBezTo>
                  <a:pt x="557" y="444"/>
                  <a:pt x="562" y="443"/>
                  <a:pt x="563" y="441"/>
                </a:cubicBezTo>
                <a:cubicBezTo>
                  <a:pt x="564" y="438"/>
                  <a:pt x="568" y="438"/>
                  <a:pt x="569" y="437"/>
                </a:cubicBezTo>
                <a:cubicBezTo>
                  <a:pt x="570" y="436"/>
                  <a:pt x="573" y="435"/>
                  <a:pt x="574" y="433"/>
                </a:cubicBezTo>
                <a:cubicBezTo>
                  <a:pt x="575" y="432"/>
                  <a:pt x="579" y="432"/>
                  <a:pt x="579" y="431"/>
                </a:cubicBezTo>
                <a:cubicBezTo>
                  <a:pt x="580" y="430"/>
                  <a:pt x="583" y="430"/>
                  <a:pt x="585" y="430"/>
                </a:cubicBezTo>
                <a:cubicBezTo>
                  <a:pt x="587" y="431"/>
                  <a:pt x="595" y="432"/>
                  <a:pt x="596" y="432"/>
                </a:cubicBezTo>
                <a:cubicBezTo>
                  <a:pt x="598" y="432"/>
                  <a:pt x="598" y="436"/>
                  <a:pt x="599" y="437"/>
                </a:cubicBezTo>
                <a:cubicBezTo>
                  <a:pt x="600" y="437"/>
                  <a:pt x="604" y="440"/>
                  <a:pt x="606" y="439"/>
                </a:cubicBezTo>
                <a:cubicBezTo>
                  <a:pt x="607" y="438"/>
                  <a:pt x="610" y="437"/>
                  <a:pt x="612" y="439"/>
                </a:cubicBezTo>
                <a:cubicBezTo>
                  <a:pt x="614" y="440"/>
                  <a:pt x="617" y="442"/>
                  <a:pt x="618" y="440"/>
                </a:cubicBezTo>
                <a:cubicBezTo>
                  <a:pt x="619" y="439"/>
                  <a:pt x="624" y="438"/>
                  <a:pt x="624" y="437"/>
                </a:cubicBezTo>
                <a:cubicBezTo>
                  <a:pt x="625" y="436"/>
                  <a:pt x="626" y="433"/>
                  <a:pt x="625" y="432"/>
                </a:cubicBezTo>
                <a:cubicBezTo>
                  <a:pt x="623" y="431"/>
                  <a:pt x="622" y="427"/>
                  <a:pt x="622" y="426"/>
                </a:cubicBezTo>
                <a:cubicBezTo>
                  <a:pt x="621" y="424"/>
                  <a:pt x="625" y="423"/>
                  <a:pt x="625" y="422"/>
                </a:cubicBezTo>
                <a:cubicBezTo>
                  <a:pt x="626" y="420"/>
                  <a:pt x="628" y="420"/>
                  <a:pt x="629" y="419"/>
                </a:cubicBezTo>
                <a:cubicBezTo>
                  <a:pt x="630" y="418"/>
                  <a:pt x="631" y="416"/>
                  <a:pt x="632" y="416"/>
                </a:cubicBezTo>
                <a:cubicBezTo>
                  <a:pt x="634" y="417"/>
                  <a:pt x="637" y="418"/>
                  <a:pt x="638" y="418"/>
                </a:cubicBezTo>
                <a:cubicBezTo>
                  <a:pt x="639" y="419"/>
                  <a:pt x="642" y="420"/>
                  <a:pt x="643" y="420"/>
                </a:cubicBezTo>
                <a:cubicBezTo>
                  <a:pt x="645" y="420"/>
                  <a:pt x="647" y="421"/>
                  <a:pt x="649" y="422"/>
                </a:cubicBezTo>
                <a:cubicBezTo>
                  <a:pt x="651" y="423"/>
                  <a:pt x="656" y="423"/>
                  <a:pt x="657" y="424"/>
                </a:cubicBezTo>
                <a:cubicBezTo>
                  <a:pt x="658" y="426"/>
                  <a:pt x="657" y="430"/>
                  <a:pt x="658" y="431"/>
                </a:cubicBezTo>
                <a:cubicBezTo>
                  <a:pt x="659" y="433"/>
                  <a:pt x="662" y="436"/>
                  <a:pt x="663" y="435"/>
                </a:cubicBezTo>
                <a:cubicBezTo>
                  <a:pt x="664" y="434"/>
                  <a:pt x="668" y="437"/>
                  <a:pt x="670" y="437"/>
                </a:cubicBezTo>
                <a:cubicBezTo>
                  <a:pt x="672" y="437"/>
                  <a:pt x="674" y="434"/>
                  <a:pt x="676" y="434"/>
                </a:cubicBezTo>
                <a:cubicBezTo>
                  <a:pt x="677" y="434"/>
                  <a:pt x="682" y="433"/>
                  <a:pt x="683" y="433"/>
                </a:cubicBezTo>
                <a:cubicBezTo>
                  <a:pt x="685" y="434"/>
                  <a:pt x="690" y="436"/>
                  <a:pt x="691" y="435"/>
                </a:cubicBezTo>
                <a:cubicBezTo>
                  <a:pt x="691" y="435"/>
                  <a:pt x="696" y="435"/>
                  <a:pt x="697" y="437"/>
                </a:cubicBezTo>
                <a:cubicBezTo>
                  <a:pt x="697" y="438"/>
                  <a:pt x="703" y="438"/>
                  <a:pt x="703" y="440"/>
                </a:cubicBezTo>
                <a:cubicBezTo>
                  <a:pt x="703" y="442"/>
                  <a:pt x="707" y="442"/>
                  <a:pt x="708" y="444"/>
                </a:cubicBezTo>
                <a:cubicBezTo>
                  <a:pt x="709" y="446"/>
                  <a:pt x="716" y="445"/>
                  <a:pt x="718" y="446"/>
                </a:cubicBezTo>
                <a:cubicBezTo>
                  <a:pt x="719" y="447"/>
                  <a:pt x="728" y="447"/>
                  <a:pt x="729" y="446"/>
                </a:cubicBezTo>
                <a:cubicBezTo>
                  <a:pt x="729" y="445"/>
                  <a:pt x="737" y="445"/>
                  <a:pt x="739" y="444"/>
                </a:cubicBezTo>
                <a:cubicBezTo>
                  <a:pt x="741" y="442"/>
                  <a:pt x="745" y="443"/>
                  <a:pt x="745" y="441"/>
                </a:cubicBezTo>
                <a:cubicBezTo>
                  <a:pt x="746" y="440"/>
                  <a:pt x="750" y="438"/>
                  <a:pt x="752" y="437"/>
                </a:cubicBezTo>
                <a:cubicBezTo>
                  <a:pt x="754" y="436"/>
                  <a:pt x="761" y="436"/>
                  <a:pt x="762" y="437"/>
                </a:cubicBezTo>
                <a:cubicBezTo>
                  <a:pt x="762" y="439"/>
                  <a:pt x="767" y="440"/>
                  <a:pt x="769" y="439"/>
                </a:cubicBezTo>
                <a:cubicBezTo>
                  <a:pt x="771" y="438"/>
                  <a:pt x="776" y="439"/>
                  <a:pt x="776" y="441"/>
                </a:cubicBezTo>
                <a:cubicBezTo>
                  <a:pt x="777" y="442"/>
                  <a:pt x="783" y="443"/>
                  <a:pt x="784" y="443"/>
                </a:cubicBezTo>
                <a:cubicBezTo>
                  <a:pt x="786" y="442"/>
                  <a:pt x="790" y="439"/>
                  <a:pt x="792" y="439"/>
                </a:cubicBezTo>
                <a:cubicBezTo>
                  <a:pt x="793" y="439"/>
                  <a:pt x="796" y="437"/>
                  <a:pt x="795" y="435"/>
                </a:cubicBezTo>
                <a:cubicBezTo>
                  <a:pt x="795" y="434"/>
                  <a:pt x="799" y="429"/>
                  <a:pt x="799" y="427"/>
                </a:cubicBezTo>
                <a:cubicBezTo>
                  <a:pt x="800" y="425"/>
                  <a:pt x="803" y="420"/>
                  <a:pt x="804" y="419"/>
                </a:cubicBezTo>
                <a:cubicBezTo>
                  <a:pt x="805" y="419"/>
                  <a:pt x="808" y="417"/>
                  <a:pt x="808" y="415"/>
                </a:cubicBezTo>
                <a:cubicBezTo>
                  <a:pt x="808" y="414"/>
                  <a:pt x="807" y="410"/>
                  <a:pt x="805" y="410"/>
                </a:cubicBezTo>
                <a:cubicBezTo>
                  <a:pt x="804" y="410"/>
                  <a:pt x="801" y="410"/>
                  <a:pt x="805" y="405"/>
                </a:cubicBezTo>
                <a:cubicBezTo>
                  <a:pt x="808" y="401"/>
                  <a:pt x="814" y="402"/>
                  <a:pt x="815" y="402"/>
                </a:cubicBezTo>
                <a:cubicBezTo>
                  <a:pt x="816" y="402"/>
                  <a:pt x="823" y="400"/>
                  <a:pt x="827" y="401"/>
                </a:cubicBezTo>
                <a:cubicBezTo>
                  <a:pt x="830" y="402"/>
                  <a:pt x="832" y="401"/>
                  <a:pt x="836" y="403"/>
                </a:cubicBezTo>
                <a:cubicBezTo>
                  <a:pt x="839" y="404"/>
                  <a:pt x="844" y="404"/>
                  <a:pt x="846" y="405"/>
                </a:cubicBezTo>
                <a:cubicBezTo>
                  <a:pt x="847" y="407"/>
                  <a:pt x="851" y="408"/>
                  <a:pt x="851" y="411"/>
                </a:cubicBezTo>
                <a:cubicBezTo>
                  <a:pt x="850" y="414"/>
                  <a:pt x="853" y="413"/>
                  <a:pt x="855" y="419"/>
                </a:cubicBezTo>
                <a:cubicBezTo>
                  <a:pt x="856" y="425"/>
                  <a:pt x="859" y="425"/>
                  <a:pt x="859" y="428"/>
                </a:cubicBezTo>
                <a:cubicBezTo>
                  <a:pt x="860" y="431"/>
                  <a:pt x="864" y="436"/>
                  <a:pt x="863" y="438"/>
                </a:cubicBezTo>
                <a:cubicBezTo>
                  <a:pt x="863" y="440"/>
                  <a:pt x="862" y="442"/>
                  <a:pt x="866" y="442"/>
                </a:cubicBezTo>
                <a:cubicBezTo>
                  <a:pt x="871" y="443"/>
                  <a:pt x="873" y="446"/>
                  <a:pt x="874" y="445"/>
                </a:cubicBezTo>
                <a:cubicBezTo>
                  <a:pt x="875" y="445"/>
                  <a:pt x="880" y="447"/>
                  <a:pt x="882" y="449"/>
                </a:cubicBezTo>
                <a:cubicBezTo>
                  <a:pt x="885" y="451"/>
                  <a:pt x="888" y="450"/>
                  <a:pt x="888" y="453"/>
                </a:cubicBezTo>
                <a:cubicBezTo>
                  <a:pt x="888" y="455"/>
                  <a:pt x="890" y="457"/>
                  <a:pt x="890" y="460"/>
                </a:cubicBezTo>
                <a:cubicBezTo>
                  <a:pt x="890" y="462"/>
                  <a:pt x="894" y="463"/>
                  <a:pt x="898" y="463"/>
                </a:cubicBezTo>
                <a:cubicBezTo>
                  <a:pt x="901" y="462"/>
                  <a:pt x="903" y="464"/>
                  <a:pt x="905" y="461"/>
                </a:cubicBezTo>
                <a:cubicBezTo>
                  <a:pt x="906" y="458"/>
                  <a:pt x="911" y="459"/>
                  <a:pt x="913" y="458"/>
                </a:cubicBezTo>
                <a:cubicBezTo>
                  <a:pt x="914" y="457"/>
                  <a:pt x="919" y="456"/>
                  <a:pt x="919" y="460"/>
                </a:cubicBezTo>
                <a:cubicBezTo>
                  <a:pt x="919" y="464"/>
                  <a:pt x="922" y="465"/>
                  <a:pt x="919" y="466"/>
                </a:cubicBezTo>
                <a:cubicBezTo>
                  <a:pt x="917" y="468"/>
                  <a:pt x="916" y="474"/>
                  <a:pt x="915" y="477"/>
                </a:cubicBezTo>
                <a:cubicBezTo>
                  <a:pt x="914" y="479"/>
                  <a:pt x="911" y="480"/>
                  <a:pt x="910" y="483"/>
                </a:cubicBezTo>
                <a:cubicBezTo>
                  <a:pt x="910" y="486"/>
                  <a:pt x="906" y="486"/>
                  <a:pt x="906" y="488"/>
                </a:cubicBezTo>
                <a:cubicBezTo>
                  <a:pt x="906" y="490"/>
                  <a:pt x="902" y="490"/>
                  <a:pt x="899" y="488"/>
                </a:cubicBezTo>
                <a:cubicBezTo>
                  <a:pt x="897" y="486"/>
                  <a:pt x="895" y="491"/>
                  <a:pt x="893" y="491"/>
                </a:cubicBezTo>
                <a:cubicBezTo>
                  <a:pt x="891" y="491"/>
                  <a:pt x="891" y="495"/>
                  <a:pt x="891" y="497"/>
                </a:cubicBezTo>
                <a:cubicBezTo>
                  <a:pt x="892" y="499"/>
                  <a:pt x="891" y="501"/>
                  <a:pt x="892" y="504"/>
                </a:cubicBezTo>
                <a:cubicBezTo>
                  <a:pt x="893" y="505"/>
                  <a:pt x="892" y="508"/>
                  <a:pt x="892" y="511"/>
                </a:cubicBezTo>
                <a:cubicBezTo>
                  <a:pt x="895" y="509"/>
                  <a:pt x="898" y="508"/>
                  <a:pt x="899" y="508"/>
                </a:cubicBezTo>
                <a:cubicBezTo>
                  <a:pt x="902" y="508"/>
                  <a:pt x="905" y="513"/>
                  <a:pt x="908" y="513"/>
                </a:cubicBezTo>
                <a:cubicBezTo>
                  <a:pt x="912" y="513"/>
                  <a:pt x="927" y="503"/>
                  <a:pt x="927" y="501"/>
                </a:cubicBezTo>
                <a:cubicBezTo>
                  <a:pt x="927" y="500"/>
                  <a:pt x="936" y="491"/>
                  <a:pt x="940" y="487"/>
                </a:cubicBezTo>
                <a:cubicBezTo>
                  <a:pt x="944" y="482"/>
                  <a:pt x="950" y="476"/>
                  <a:pt x="952" y="471"/>
                </a:cubicBezTo>
                <a:cubicBezTo>
                  <a:pt x="953" y="468"/>
                  <a:pt x="959" y="462"/>
                  <a:pt x="960" y="459"/>
                </a:cubicBezTo>
                <a:cubicBezTo>
                  <a:pt x="962" y="457"/>
                  <a:pt x="963" y="457"/>
                  <a:pt x="965" y="451"/>
                </a:cubicBezTo>
                <a:cubicBezTo>
                  <a:pt x="968" y="446"/>
                  <a:pt x="968" y="431"/>
                  <a:pt x="969" y="430"/>
                </a:cubicBezTo>
                <a:cubicBezTo>
                  <a:pt x="970" y="429"/>
                  <a:pt x="969" y="427"/>
                  <a:pt x="970" y="425"/>
                </a:cubicBezTo>
                <a:cubicBezTo>
                  <a:pt x="972" y="424"/>
                  <a:pt x="971" y="421"/>
                  <a:pt x="973" y="419"/>
                </a:cubicBezTo>
                <a:cubicBezTo>
                  <a:pt x="976" y="417"/>
                  <a:pt x="975" y="416"/>
                  <a:pt x="975" y="414"/>
                </a:cubicBezTo>
                <a:cubicBezTo>
                  <a:pt x="974" y="413"/>
                  <a:pt x="975" y="409"/>
                  <a:pt x="974" y="408"/>
                </a:cubicBezTo>
                <a:cubicBezTo>
                  <a:pt x="974" y="407"/>
                  <a:pt x="974" y="406"/>
                  <a:pt x="975" y="406"/>
                </a:cubicBezTo>
                <a:cubicBezTo>
                  <a:pt x="977" y="405"/>
                  <a:pt x="974" y="403"/>
                  <a:pt x="972" y="402"/>
                </a:cubicBezTo>
                <a:cubicBezTo>
                  <a:pt x="970" y="401"/>
                  <a:pt x="968" y="400"/>
                  <a:pt x="967" y="398"/>
                </a:cubicBezTo>
                <a:cubicBezTo>
                  <a:pt x="967" y="395"/>
                  <a:pt x="964" y="393"/>
                  <a:pt x="961" y="393"/>
                </a:cubicBezTo>
                <a:cubicBezTo>
                  <a:pt x="958" y="393"/>
                  <a:pt x="954" y="391"/>
                  <a:pt x="954" y="393"/>
                </a:cubicBezTo>
                <a:cubicBezTo>
                  <a:pt x="955" y="395"/>
                  <a:pt x="954" y="396"/>
                  <a:pt x="953" y="396"/>
                </a:cubicBezTo>
                <a:cubicBezTo>
                  <a:pt x="951" y="396"/>
                  <a:pt x="951" y="397"/>
                  <a:pt x="949" y="399"/>
                </a:cubicBezTo>
                <a:cubicBezTo>
                  <a:pt x="948" y="401"/>
                  <a:pt x="942" y="402"/>
                  <a:pt x="945" y="399"/>
                </a:cubicBezTo>
                <a:cubicBezTo>
                  <a:pt x="947" y="397"/>
                  <a:pt x="944" y="397"/>
                  <a:pt x="944" y="395"/>
                </a:cubicBezTo>
                <a:cubicBezTo>
                  <a:pt x="945" y="392"/>
                  <a:pt x="947" y="390"/>
                  <a:pt x="944" y="391"/>
                </a:cubicBezTo>
                <a:cubicBezTo>
                  <a:pt x="941" y="393"/>
                  <a:pt x="941" y="397"/>
                  <a:pt x="939" y="397"/>
                </a:cubicBezTo>
                <a:cubicBezTo>
                  <a:pt x="937" y="398"/>
                  <a:pt x="937" y="391"/>
                  <a:pt x="938" y="389"/>
                </a:cubicBezTo>
                <a:cubicBezTo>
                  <a:pt x="939" y="387"/>
                  <a:pt x="934" y="389"/>
                  <a:pt x="929" y="389"/>
                </a:cubicBezTo>
                <a:cubicBezTo>
                  <a:pt x="924" y="388"/>
                  <a:pt x="925" y="385"/>
                  <a:pt x="929" y="383"/>
                </a:cubicBezTo>
                <a:cubicBezTo>
                  <a:pt x="933" y="381"/>
                  <a:pt x="933" y="379"/>
                  <a:pt x="935" y="378"/>
                </a:cubicBezTo>
                <a:cubicBezTo>
                  <a:pt x="937" y="377"/>
                  <a:pt x="942" y="373"/>
                  <a:pt x="945" y="372"/>
                </a:cubicBezTo>
                <a:cubicBezTo>
                  <a:pt x="948" y="370"/>
                  <a:pt x="949" y="368"/>
                  <a:pt x="949" y="366"/>
                </a:cubicBezTo>
                <a:cubicBezTo>
                  <a:pt x="950" y="364"/>
                  <a:pt x="956" y="361"/>
                  <a:pt x="961" y="357"/>
                </a:cubicBezTo>
                <a:cubicBezTo>
                  <a:pt x="966" y="353"/>
                  <a:pt x="968" y="351"/>
                  <a:pt x="970" y="348"/>
                </a:cubicBezTo>
                <a:cubicBezTo>
                  <a:pt x="971" y="346"/>
                  <a:pt x="978" y="342"/>
                  <a:pt x="979" y="341"/>
                </a:cubicBezTo>
                <a:cubicBezTo>
                  <a:pt x="979" y="339"/>
                  <a:pt x="988" y="334"/>
                  <a:pt x="994" y="333"/>
                </a:cubicBezTo>
                <a:cubicBezTo>
                  <a:pt x="1000" y="332"/>
                  <a:pt x="1009" y="333"/>
                  <a:pt x="1011" y="335"/>
                </a:cubicBezTo>
                <a:cubicBezTo>
                  <a:pt x="1013" y="337"/>
                  <a:pt x="1014" y="336"/>
                  <a:pt x="1015" y="335"/>
                </a:cubicBezTo>
                <a:cubicBezTo>
                  <a:pt x="1016" y="334"/>
                  <a:pt x="1019" y="334"/>
                  <a:pt x="1023" y="335"/>
                </a:cubicBezTo>
                <a:cubicBezTo>
                  <a:pt x="1027" y="335"/>
                  <a:pt x="1028" y="333"/>
                  <a:pt x="1031" y="334"/>
                </a:cubicBezTo>
                <a:cubicBezTo>
                  <a:pt x="1033" y="334"/>
                  <a:pt x="1036" y="335"/>
                  <a:pt x="1037" y="332"/>
                </a:cubicBezTo>
                <a:cubicBezTo>
                  <a:pt x="1039" y="328"/>
                  <a:pt x="1047" y="329"/>
                  <a:pt x="1049" y="330"/>
                </a:cubicBezTo>
                <a:cubicBezTo>
                  <a:pt x="1050" y="332"/>
                  <a:pt x="1052" y="333"/>
                  <a:pt x="1055" y="332"/>
                </a:cubicBezTo>
                <a:cubicBezTo>
                  <a:pt x="1057" y="330"/>
                  <a:pt x="1057" y="334"/>
                  <a:pt x="1060" y="334"/>
                </a:cubicBezTo>
                <a:cubicBezTo>
                  <a:pt x="1063" y="335"/>
                  <a:pt x="1061" y="337"/>
                  <a:pt x="1059" y="337"/>
                </a:cubicBezTo>
                <a:cubicBezTo>
                  <a:pt x="1056" y="337"/>
                  <a:pt x="1053" y="338"/>
                  <a:pt x="1056" y="340"/>
                </a:cubicBezTo>
                <a:cubicBezTo>
                  <a:pt x="1059" y="341"/>
                  <a:pt x="1062" y="338"/>
                  <a:pt x="1064" y="338"/>
                </a:cubicBezTo>
                <a:cubicBezTo>
                  <a:pt x="1066" y="339"/>
                  <a:pt x="1070" y="339"/>
                  <a:pt x="1073" y="337"/>
                </a:cubicBezTo>
                <a:cubicBezTo>
                  <a:pt x="1076" y="335"/>
                  <a:pt x="1076" y="339"/>
                  <a:pt x="1078" y="337"/>
                </a:cubicBezTo>
                <a:cubicBezTo>
                  <a:pt x="1080" y="335"/>
                  <a:pt x="1085" y="335"/>
                  <a:pt x="1087" y="335"/>
                </a:cubicBezTo>
                <a:cubicBezTo>
                  <a:pt x="1089" y="335"/>
                  <a:pt x="1087" y="332"/>
                  <a:pt x="1083" y="332"/>
                </a:cubicBezTo>
                <a:cubicBezTo>
                  <a:pt x="1080" y="332"/>
                  <a:pt x="1080" y="330"/>
                  <a:pt x="1083" y="326"/>
                </a:cubicBezTo>
                <a:cubicBezTo>
                  <a:pt x="1086" y="321"/>
                  <a:pt x="1091" y="318"/>
                  <a:pt x="1095" y="315"/>
                </a:cubicBezTo>
                <a:cubicBezTo>
                  <a:pt x="1098" y="312"/>
                  <a:pt x="1101" y="314"/>
                  <a:pt x="1101" y="312"/>
                </a:cubicBezTo>
                <a:cubicBezTo>
                  <a:pt x="1101" y="310"/>
                  <a:pt x="1102" y="304"/>
                  <a:pt x="1105" y="304"/>
                </a:cubicBezTo>
                <a:cubicBezTo>
                  <a:pt x="1107" y="304"/>
                  <a:pt x="1114" y="305"/>
                  <a:pt x="1118" y="303"/>
                </a:cubicBezTo>
                <a:cubicBezTo>
                  <a:pt x="1122" y="301"/>
                  <a:pt x="1122" y="305"/>
                  <a:pt x="1123" y="305"/>
                </a:cubicBezTo>
                <a:cubicBezTo>
                  <a:pt x="1125" y="306"/>
                  <a:pt x="1127" y="302"/>
                  <a:pt x="1129" y="303"/>
                </a:cubicBezTo>
                <a:cubicBezTo>
                  <a:pt x="1131" y="304"/>
                  <a:pt x="1126" y="307"/>
                  <a:pt x="1125" y="311"/>
                </a:cubicBezTo>
                <a:cubicBezTo>
                  <a:pt x="1124" y="314"/>
                  <a:pt x="1128" y="313"/>
                  <a:pt x="1130" y="314"/>
                </a:cubicBezTo>
                <a:cubicBezTo>
                  <a:pt x="1132" y="315"/>
                  <a:pt x="1127" y="316"/>
                  <a:pt x="1128" y="317"/>
                </a:cubicBezTo>
                <a:cubicBezTo>
                  <a:pt x="1128" y="318"/>
                  <a:pt x="1132" y="318"/>
                  <a:pt x="1137" y="313"/>
                </a:cubicBezTo>
                <a:cubicBezTo>
                  <a:pt x="1143" y="308"/>
                  <a:pt x="1147" y="306"/>
                  <a:pt x="1151" y="306"/>
                </a:cubicBezTo>
                <a:cubicBezTo>
                  <a:pt x="1154" y="307"/>
                  <a:pt x="1152" y="303"/>
                  <a:pt x="1152" y="299"/>
                </a:cubicBezTo>
                <a:cubicBezTo>
                  <a:pt x="1153" y="294"/>
                  <a:pt x="1163" y="292"/>
                  <a:pt x="1166" y="294"/>
                </a:cubicBezTo>
                <a:cubicBezTo>
                  <a:pt x="1170" y="295"/>
                  <a:pt x="1169" y="296"/>
                  <a:pt x="1166" y="296"/>
                </a:cubicBezTo>
                <a:cubicBezTo>
                  <a:pt x="1163" y="295"/>
                  <a:pt x="1160" y="298"/>
                  <a:pt x="1160" y="302"/>
                </a:cubicBezTo>
                <a:cubicBezTo>
                  <a:pt x="1160" y="306"/>
                  <a:pt x="1157" y="307"/>
                  <a:pt x="1159" y="309"/>
                </a:cubicBezTo>
                <a:cubicBezTo>
                  <a:pt x="1160" y="310"/>
                  <a:pt x="1156" y="311"/>
                  <a:pt x="1156" y="312"/>
                </a:cubicBezTo>
                <a:cubicBezTo>
                  <a:pt x="1156" y="314"/>
                  <a:pt x="1156" y="315"/>
                  <a:pt x="1154" y="316"/>
                </a:cubicBezTo>
                <a:cubicBezTo>
                  <a:pt x="1152" y="317"/>
                  <a:pt x="1144" y="317"/>
                  <a:pt x="1143" y="320"/>
                </a:cubicBezTo>
                <a:cubicBezTo>
                  <a:pt x="1143" y="324"/>
                  <a:pt x="1139" y="324"/>
                  <a:pt x="1137" y="328"/>
                </a:cubicBezTo>
                <a:cubicBezTo>
                  <a:pt x="1135" y="332"/>
                  <a:pt x="1127" y="334"/>
                  <a:pt x="1122" y="341"/>
                </a:cubicBezTo>
                <a:cubicBezTo>
                  <a:pt x="1117" y="349"/>
                  <a:pt x="1109" y="349"/>
                  <a:pt x="1109" y="350"/>
                </a:cubicBezTo>
                <a:cubicBezTo>
                  <a:pt x="1109" y="352"/>
                  <a:pt x="1103" y="352"/>
                  <a:pt x="1101" y="352"/>
                </a:cubicBezTo>
                <a:cubicBezTo>
                  <a:pt x="1099" y="352"/>
                  <a:pt x="1103" y="357"/>
                  <a:pt x="1099" y="362"/>
                </a:cubicBezTo>
                <a:cubicBezTo>
                  <a:pt x="1094" y="367"/>
                  <a:pt x="1091" y="373"/>
                  <a:pt x="1091" y="380"/>
                </a:cubicBezTo>
                <a:cubicBezTo>
                  <a:pt x="1091" y="387"/>
                  <a:pt x="1094" y="406"/>
                  <a:pt x="1096" y="410"/>
                </a:cubicBezTo>
                <a:cubicBezTo>
                  <a:pt x="1098" y="413"/>
                  <a:pt x="1096" y="422"/>
                  <a:pt x="1098" y="424"/>
                </a:cubicBezTo>
                <a:cubicBezTo>
                  <a:pt x="1100" y="425"/>
                  <a:pt x="1099" y="428"/>
                  <a:pt x="1100" y="429"/>
                </a:cubicBezTo>
                <a:cubicBezTo>
                  <a:pt x="1101" y="430"/>
                  <a:pt x="1106" y="425"/>
                  <a:pt x="1109" y="422"/>
                </a:cubicBezTo>
                <a:cubicBezTo>
                  <a:pt x="1112" y="420"/>
                  <a:pt x="1111" y="419"/>
                  <a:pt x="1113" y="418"/>
                </a:cubicBezTo>
                <a:cubicBezTo>
                  <a:pt x="1115" y="416"/>
                  <a:pt x="1114" y="411"/>
                  <a:pt x="1114" y="409"/>
                </a:cubicBezTo>
                <a:cubicBezTo>
                  <a:pt x="1115" y="408"/>
                  <a:pt x="1119" y="407"/>
                  <a:pt x="1120" y="406"/>
                </a:cubicBezTo>
                <a:cubicBezTo>
                  <a:pt x="1121" y="404"/>
                  <a:pt x="1124" y="405"/>
                  <a:pt x="1126" y="404"/>
                </a:cubicBezTo>
                <a:cubicBezTo>
                  <a:pt x="1128" y="404"/>
                  <a:pt x="1126" y="400"/>
                  <a:pt x="1125" y="398"/>
                </a:cubicBezTo>
                <a:cubicBezTo>
                  <a:pt x="1125" y="395"/>
                  <a:pt x="1130" y="392"/>
                  <a:pt x="1133" y="390"/>
                </a:cubicBezTo>
                <a:cubicBezTo>
                  <a:pt x="1136" y="388"/>
                  <a:pt x="1139" y="392"/>
                  <a:pt x="1143" y="389"/>
                </a:cubicBezTo>
                <a:cubicBezTo>
                  <a:pt x="1146" y="386"/>
                  <a:pt x="1142" y="382"/>
                  <a:pt x="1141" y="381"/>
                </a:cubicBezTo>
                <a:cubicBezTo>
                  <a:pt x="1140" y="379"/>
                  <a:pt x="1144" y="372"/>
                  <a:pt x="1147" y="371"/>
                </a:cubicBezTo>
                <a:cubicBezTo>
                  <a:pt x="1149" y="370"/>
                  <a:pt x="1151" y="373"/>
                  <a:pt x="1153" y="371"/>
                </a:cubicBezTo>
                <a:cubicBezTo>
                  <a:pt x="1155" y="368"/>
                  <a:pt x="1151" y="365"/>
                  <a:pt x="1149" y="365"/>
                </a:cubicBezTo>
                <a:cubicBezTo>
                  <a:pt x="1148" y="365"/>
                  <a:pt x="1147" y="359"/>
                  <a:pt x="1151" y="356"/>
                </a:cubicBezTo>
                <a:cubicBezTo>
                  <a:pt x="1155" y="353"/>
                  <a:pt x="1153" y="353"/>
                  <a:pt x="1151" y="352"/>
                </a:cubicBezTo>
                <a:cubicBezTo>
                  <a:pt x="1148" y="351"/>
                  <a:pt x="1148" y="352"/>
                  <a:pt x="1146" y="352"/>
                </a:cubicBezTo>
                <a:cubicBezTo>
                  <a:pt x="1144" y="352"/>
                  <a:pt x="1141" y="348"/>
                  <a:pt x="1145" y="344"/>
                </a:cubicBezTo>
                <a:cubicBezTo>
                  <a:pt x="1148" y="340"/>
                  <a:pt x="1151" y="340"/>
                  <a:pt x="1151" y="337"/>
                </a:cubicBezTo>
                <a:cubicBezTo>
                  <a:pt x="1152" y="333"/>
                  <a:pt x="1156" y="328"/>
                  <a:pt x="1157" y="327"/>
                </a:cubicBezTo>
                <a:cubicBezTo>
                  <a:pt x="1158" y="325"/>
                  <a:pt x="1163" y="327"/>
                  <a:pt x="1164" y="326"/>
                </a:cubicBezTo>
                <a:cubicBezTo>
                  <a:pt x="1166" y="326"/>
                  <a:pt x="1166" y="330"/>
                  <a:pt x="1168" y="328"/>
                </a:cubicBezTo>
                <a:cubicBezTo>
                  <a:pt x="1170" y="326"/>
                  <a:pt x="1173" y="320"/>
                  <a:pt x="1176" y="320"/>
                </a:cubicBezTo>
                <a:cubicBezTo>
                  <a:pt x="1178" y="320"/>
                  <a:pt x="1177" y="324"/>
                  <a:pt x="1177" y="327"/>
                </a:cubicBezTo>
                <a:cubicBezTo>
                  <a:pt x="1178" y="330"/>
                  <a:pt x="1180" y="326"/>
                  <a:pt x="1185" y="323"/>
                </a:cubicBezTo>
                <a:cubicBezTo>
                  <a:pt x="1190" y="319"/>
                  <a:pt x="1201" y="320"/>
                  <a:pt x="1205" y="321"/>
                </a:cubicBezTo>
                <a:cubicBezTo>
                  <a:pt x="1208" y="323"/>
                  <a:pt x="1209" y="327"/>
                  <a:pt x="1211" y="326"/>
                </a:cubicBezTo>
                <a:cubicBezTo>
                  <a:pt x="1214" y="326"/>
                  <a:pt x="1211" y="322"/>
                  <a:pt x="1214" y="322"/>
                </a:cubicBezTo>
                <a:cubicBezTo>
                  <a:pt x="1217" y="321"/>
                  <a:pt x="1222" y="318"/>
                  <a:pt x="1226" y="315"/>
                </a:cubicBezTo>
                <a:cubicBezTo>
                  <a:pt x="1230" y="312"/>
                  <a:pt x="1229" y="314"/>
                  <a:pt x="1231" y="312"/>
                </a:cubicBezTo>
                <a:cubicBezTo>
                  <a:pt x="1233" y="309"/>
                  <a:pt x="1235" y="310"/>
                  <a:pt x="1235" y="309"/>
                </a:cubicBezTo>
                <a:cubicBezTo>
                  <a:pt x="1236" y="307"/>
                  <a:pt x="1241" y="304"/>
                  <a:pt x="1249" y="303"/>
                </a:cubicBezTo>
                <a:cubicBezTo>
                  <a:pt x="1256" y="301"/>
                  <a:pt x="1266" y="296"/>
                  <a:pt x="1265" y="294"/>
                </a:cubicBezTo>
                <a:cubicBezTo>
                  <a:pt x="1265" y="293"/>
                  <a:pt x="1268" y="292"/>
                  <a:pt x="1269" y="294"/>
                </a:cubicBezTo>
                <a:cubicBezTo>
                  <a:pt x="1269" y="295"/>
                  <a:pt x="1272" y="295"/>
                  <a:pt x="1276" y="296"/>
                </a:cubicBezTo>
                <a:cubicBezTo>
                  <a:pt x="1280" y="296"/>
                  <a:pt x="1282" y="298"/>
                  <a:pt x="1285" y="295"/>
                </a:cubicBezTo>
                <a:cubicBezTo>
                  <a:pt x="1288" y="292"/>
                  <a:pt x="1284" y="291"/>
                  <a:pt x="1284" y="288"/>
                </a:cubicBezTo>
                <a:cubicBezTo>
                  <a:pt x="1285" y="286"/>
                  <a:pt x="1279" y="283"/>
                  <a:pt x="1280" y="281"/>
                </a:cubicBezTo>
                <a:cubicBezTo>
                  <a:pt x="1280" y="278"/>
                  <a:pt x="1276" y="272"/>
                  <a:pt x="1274" y="273"/>
                </a:cubicBezTo>
                <a:cubicBezTo>
                  <a:pt x="1273" y="274"/>
                  <a:pt x="1270" y="272"/>
                  <a:pt x="1270" y="270"/>
                </a:cubicBezTo>
                <a:cubicBezTo>
                  <a:pt x="1270" y="268"/>
                  <a:pt x="1269" y="266"/>
                  <a:pt x="1267" y="267"/>
                </a:cubicBezTo>
                <a:cubicBezTo>
                  <a:pt x="1265" y="269"/>
                  <a:pt x="1261" y="268"/>
                  <a:pt x="1260" y="266"/>
                </a:cubicBezTo>
                <a:cubicBezTo>
                  <a:pt x="1260" y="264"/>
                  <a:pt x="1265" y="262"/>
                  <a:pt x="1268" y="264"/>
                </a:cubicBezTo>
                <a:cubicBezTo>
                  <a:pt x="1272" y="265"/>
                  <a:pt x="1271" y="267"/>
                  <a:pt x="1273" y="268"/>
                </a:cubicBezTo>
                <a:cubicBezTo>
                  <a:pt x="1274" y="269"/>
                  <a:pt x="1279" y="268"/>
                  <a:pt x="1282" y="267"/>
                </a:cubicBezTo>
                <a:cubicBezTo>
                  <a:pt x="1284" y="266"/>
                  <a:pt x="1291" y="264"/>
                  <a:pt x="1292" y="262"/>
                </a:cubicBezTo>
                <a:cubicBezTo>
                  <a:pt x="1294" y="259"/>
                  <a:pt x="1292" y="259"/>
                  <a:pt x="1295" y="257"/>
                </a:cubicBezTo>
                <a:cubicBezTo>
                  <a:pt x="1297" y="256"/>
                  <a:pt x="1295" y="254"/>
                  <a:pt x="1293" y="253"/>
                </a:cubicBezTo>
                <a:cubicBezTo>
                  <a:pt x="1291" y="252"/>
                  <a:pt x="1292" y="249"/>
                  <a:pt x="1294" y="249"/>
                </a:cubicBezTo>
                <a:cubicBezTo>
                  <a:pt x="1296" y="249"/>
                  <a:pt x="1295" y="246"/>
                  <a:pt x="1297" y="246"/>
                </a:cubicBezTo>
                <a:cubicBezTo>
                  <a:pt x="1298" y="246"/>
                  <a:pt x="1298" y="247"/>
                  <a:pt x="1301" y="246"/>
                </a:cubicBezTo>
                <a:cubicBezTo>
                  <a:pt x="1304" y="245"/>
                  <a:pt x="1301" y="248"/>
                  <a:pt x="1300" y="250"/>
                </a:cubicBezTo>
                <a:cubicBezTo>
                  <a:pt x="1299" y="252"/>
                  <a:pt x="1302" y="254"/>
                  <a:pt x="1303" y="256"/>
                </a:cubicBezTo>
                <a:cubicBezTo>
                  <a:pt x="1303" y="257"/>
                  <a:pt x="1308" y="257"/>
                  <a:pt x="1311" y="256"/>
                </a:cubicBezTo>
                <a:cubicBezTo>
                  <a:pt x="1314" y="254"/>
                  <a:pt x="1323" y="258"/>
                  <a:pt x="1324" y="260"/>
                </a:cubicBezTo>
                <a:cubicBezTo>
                  <a:pt x="1324" y="262"/>
                  <a:pt x="1326" y="265"/>
                  <a:pt x="1329" y="267"/>
                </a:cubicBezTo>
                <a:cubicBezTo>
                  <a:pt x="1333" y="269"/>
                  <a:pt x="1337" y="268"/>
                  <a:pt x="1337" y="270"/>
                </a:cubicBezTo>
                <a:cubicBezTo>
                  <a:pt x="1338" y="272"/>
                  <a:pt x="1340" y="272"/>
                  <a:pt x="1342" y="272"/>
                </a:cubicBezTo>
                <a:cubicBezTo>
                  <a:pt x="1344" y="272"/>
                  <a:pt x="1345" y="274"/>
                  <a:pt x="1347" y="272"/>
                </a:cubicBezTo>
                <a:cubicBezTo>
                  <a:pt x="1348" y="271"/>
                  <a:pt x="1349" y="273"/>
                  <a:pt x="1351" y="272"/>
                </a:cubicBezTo>
                <a:cubicBezTo>
                  <a:pt x="1353" y="270"/>
                  <a:pt x="1347" y="269"/>
                  <a:pt x="1347" y="267"/>
                </a:cubicBezTo>
                <a:cubicBezTo>
                  <a:pt x="1348" y="266"/>
                  <a:pt x="1350" y="268"/>
                  <a:pt x="1351" y="268"/>
                </a:cubicBezTo>
                <a:cubicBezTo>
                  <a:pt x="1353" y="268"/>
                  <a:pt x="1351" y="264"/>
                  <a:pt x="1352" y="264"/>
                </a:cubicBezTo>
                <a:cubicBezTo>
                  <a:pt x="1353" y="264"/>
                  <a:pt x="1352" y="257"/>
                  <a:pt x="1351" y="256"/>
                </a:cubicBezTo>
                <a:cubicBezTo>
                  <a:pt x="1350" y="256"/>
                  <a:pt x="1351" y="253"/>
                  <a:pt x="1353" y="255"/>
                </a:cubicBezTo>
                <a:cubicBezTo>
                  <a:pt x="1356" y="257"/>
                  <a:pt x="1360" y="257"/>
                  <a:pt x="1363" y="257"/>
                </a:cubicBezTo>
                <a:cubicBezTo>
                  <a:pt x="1365" y="257"/>
                  <a:pt x="1363" y="255"/>
                  <a:pt x="1361" y="255"/>
                </a:cubicBezTo>
                <a:cubicBezTo>
                  <a:pt x="1359" y="255"/>
                  <a:pt x="1361" y="253"/>
                  <a:pt x="1362" y="254"/>
                </a:cubicBezTo>
                <a:cubicBezTo>
                  <a:pt x="1364" y="255"/>
                  <a:pt x="1367" y="256"/>
                  <a:pt x="1367" y="255"/>
                </a:cubicBezTo>
                <a:cubicBezTo>
                  <a:pt x="1367" y="253"/>
                  <a:pt x="1368" y="250"/>
                  <a:pt x="1371" y="250"/>
                </a:cubicBezTo>
                <a:cubicBezTo>
                  <a:pt x="1373" y="250"/>
                  <a:pt x="1374" y="249"/>
                  <a:pt x="1372" y="248"/>
                </a:cubicBezTo>
                <a:close/>
                <a:moveTo>
                  <a:pt x="709" y="404"/>
                </a:moveTo>
                <a:cubicBezTo>
                  <a:pt x="702" y="410"/>
                  <a:pt x="688" y="412"/>
                  <a:pt x="688" y="417"/>
                </a:cubicBezTo>
                <a:cubicBezTo>
                  <a:pt x="688" y="422"/>
                  <a:pt x="672" y="424"/>
                  <a:pt x="671" y="422"/>
                </a:cubicBezTo>
                <a:cubicBezTo>
                  <a:pt x="669" y="420"/>
                  <a:pt x="683" y="419"/>
                  <a:pt x="686" y="412"/>
                </a:cubicBezTo>
                <a:cubicBezTo>
                  <a:pt x="689" y="405"/>
                  <a:pt x="701" y="401"/>
                  <a:pt x="707" y="392"/>
                </a:cubicBezTo>
                <a:cubicBezTo>
                  <a:pt x="712" y="385"/>
                  <a:pt x="715" y="375"/>
                  <a:pt x="718" y="376"/>
                </a:cubicBezTo>
                <a:cubicBezTo>
                  <a:pt x="720" y="376"/>
                  <a:pt x="716" y="398"/>
                  <a:pt x="709" y="404"/>
                </a:cubicBezTo>
                <a:close/>
                <a:moveTo>
                  <a:pt x="739" y="125"/>
                </a:moveTo>
                <a:cubicBezTo>
                  <a:pt x="738" y="127"/>
                  <a:pt x="733" y="127"/>
                  <a:pt x="734" y="129"/>
                </a:cubicBezTo>
                <a:cubicBezTo>
                  <a:pt x="737" y="132"/>
                  <a:pt x="749" y="130"/>
                  <a:pt x="749" y="126"/>
                </a:cubicBezTo>
                <a:cubicBezTo>
                  <a:pt x="749" y="122"/>
                  <a:pt x="740" y="123"/>
                  <a:pt x="739" y="125"/>
                </a:cubicBezTo>
                <a:close/>
                <a:moveTo>
                  <a:pt x="306" y="7"/>
                </a:moveTo>
                <a:cubicBezTo>
                  <a:pt x="312" y="7"/>
                  <a:pt x="310" y="4"/>
                  <a:pt x="314" y="4"/>
                </a:cubicBezTo>
                <a:cubicBezTo>
                  <a:pt x="318" y="5"/>
                  <a:pt x="323" y="4"/>
                  <a:pt x="321" y="2"/>
                </a:cubicBezTo>
                <a:cubicBezTo>
                  <a:pt x="319" y="0"/>
                  <a:pt x="305" y="1"/>
                  <a:pt x="306" y="3"/>
                </a:cubicBezTo>
                <a:cubicBezTo>
                  <a:pt x="308" y="4"/>
                  <a:pt x="295" y="4"/>
                  <a:pt x="296" y="4"/>
                </a:cubicBezTo>
                <a:cubicBezTo>
                  <a:pt x="296" y="6"/>
                  <a:pt x="300" y="7"/>
                  <a:pt x="306" y="7"/>
                </a:cubicBezTo>
                <a:close/>
                <a:moveTo>
                  <a:pt x="277" y="23"/>
                </a:moveTo>
                <a:cubicBezTo>
                  <a:pt x="277" y="19"/>
                  <a:pt x="264" y="24"/>
                  <a:pt x="267" y="24"/>
                </a:cubicBezTo>
                <a:cubicBezTo>
                  <a:pt x="269" y="25"/>
                  <a:pt x="277" y="27"/>
                  <a:pt x="277" y="23"/>
                </a:cubicBezTo>
                <a:close/>
                <a:moveTo>
                  <a:pt x="307" y="20"/>
                </a:moveTo>
                <a:cubicBezTo>
                  <a:pt x="308" y="22"/>
                  <a:pt x="306" y="22"/>
                  <a:pt x="301" y="22"/>
                </a:cubicBezTo>
                <a:cubicBezTo>
                  <a:pt x="296" y="22"/>
                  <a:pt x="294" y="25"/>
                  <a:pt x="296" y="27"/>
                </a:cubicBezTo>
                <a:cubicBezTo>
                  <a:pt x="299" y="29"/>
                  <a:pt x="312" y="28"/>
                  <a:pt x="314" y="26"/>
                </a:cubicBezTo>
                <a:cubicBezTo>
                  <a:pt x="316" y="23"/>
                  <a:pt x="322" y="25"/>
                  <a:pt x="323" y="22"/>
                </a:cubicBezTo>
                <a:cubicBezTo>
                  <a:pt x="324" y="19"/>
                  <a:pt x="306" y="18"/>
                  <a:pt x="307" y="20"/>
                </a:cubicBezTo>
                <a:close/>
                <a:moveTo>
                  <a:pt x="348" y="16"/>
                </a:moveTo>
                <a:cubicBezTo>
                  <a:pt x="350" y="13"/>
                  <a:pt x="345" y="13"/>
                  <a:pt x="344" y="11"/>
                </a:cubicBezTo>
                <a:cubicBezTo>
                  <a:pt x="344" y="9"/>
                  <a:pt x="330" y="9"/>
                  <a:pt x="331" y="11"/>
                </a:cubicBezTo>
                <a:cubicBezTo>
                  <a:pt x="332" y="13"/>
                  <a:pt x="322" y="16"/>
                  <a:pt x="325" y="18"/>
                </a:cubicBezTo>
                <a:cubicBezTo>
                  <a:pt x="331" y="23"/>
                  <a:pt x="346" y="18"/>
                  <a:pt x="348" y="16"/>
                </a:cubicBezTo>
                <a:close/>
                <a:moveTo>
                  <a:pt x="310" y="12"/>
                </a:moveTo>
                <a:cubicBezTo>
                  <a:pt x="311" y="7"/>
                  <a:pt x="302" y="11"/>
                  <a:pt x="296" y="8"/>
                </a:cubicBezTo>
                <a:cubicBezTo>
                  <a:pt x="290" y="6"/>
                  <a:pt x="286" y="6"/>
                  <a:pt x="291" y="9"/>
                </a:cubicBezTo>
                <a:cubicBezTo>
                  <a:pt x="292" y="11"/>
                  <a:pt x="280" y="12"/>
                  <a:pt x="282" y="14"/>
                </a:cubicBezTo>
                <a:cubicBezTo>
                  <a:pt x="286" y="19"/>
                  <a:pt x="309" y="17"/>
                  <a:pt x="310" y="12"/>
                </a:cubicBezTo>
                <a:close/>
                <a:moveTo>
                  <a:pt x="275" y="144"/>
                </a:moveTo>
                <a:cubicBezTo>
                  <a:pt x="275" y="146"/>
                  <a:pt x="273" y="148"/>
                  <a:pt x="269" y="148"/>
                </a:cubicBezTo>
                <a:cubicBezTo>
                  <a:pt x="264" y="148"/>
                  <a:pt x="271" y="151"/>
                  <a:pt x="272" y="153"/>
                </a:cubicBezTo>
                <a:cubicBezTo>
                  <a:pt x="272" y="156"/>
                  <a:pt x="267" y="154"/>
                  <a:pt x="267" y="158"/>
                </a:cubicBezTo>
                <a:cubicBezTo>
                  <a:pt x="267" y="162"/>
                  <a:pt x="258" y="158"/>
                  <a:pt x="257" y="163"/>
                </a:cubicBezTo>
                <a:cubicBezTo>
                  <a:pt x="256" y="169"/>
                  <a:pt x="261" y="168"/>
                  <a:pt x="265" y="168"/>
                </a:cubicBezTo>
                <a:cubicBezTo>
                  <a:pt x="269" y="168"/>
                  <a:pt x="263" y="172"/>
                  <a:pt x="266" y="174"/>
                </a:cubicBezTo>
                <a:cubicBezTo>
                  <a:pt x="269" y="176"/>
                  <a:pt x="271" y="175"/>
                  <a:pt x="269" y="171"/>
                </a:cubicBezTo>
                <a:cubicBezTo>
                  <a:pt x="267" y="167"/>
                  <a:pt x="279" y="173"/>
                  <a:pt x="276" y="176"/>
                </a:cubicBezTo>
                <a:cubicBezTo>
                  <a:pt x="272" y="179"/>
                  <a:pt x="281" y="181"/>
                  <a:pt x="286" y="182"/>
                </a:cubicBezTo>
                <a:cubicBezTo>
                  <a:pt x="291" y="182"/>
                  <a:pt x="307" y="185"/>
                  <a:pt x="307" y="182"/>
                </a:cubicBezTo>
                <a:cubicBezTo>
                  <a:pt x="307" y="179"/>
                  <a:pt x="301" y="177"/>
                  <a:pt x="296" y="172"/>
                </a:cubicBezTo>
                <a:cubicBezTo>
                  <a:pt x="291" y="167"/>
                  <a:pt x="287" y="158"/>
                  <a:pt x="293" y="155"/>
                </a:cubicBezTo>
                <a:cubicBezTo>
                  <a:pt x="299" y="151"/>
                  <a:pt x="294" y="149"/>
                  <a:pt x="300" y="145"/>
                </a:cubicBezTo>
                <a:cubicBezTo>
                  <a:pt x="305" y="141"/>
                  <a:pt x="302" y="137"/>
                  <a:pt x="307" y="137"/>
                </a:cubicBezTo>
                <a:cubicBezTo>
                  <a:pt x="311" y="136"/>
                  <a:pt x="306" y="132"/>
                  <a:pt x="311" y="131"/>
                </a:cubicBezTo>
                <a:cubicBezTo>
                  <a:pt x="316" y="131"/>
                  <a:pt x="317" y="125"/>
                  <a:pt x="316" y="124"/>
                </a:cubicBezTo>
                <a:cubicBezTo>
                  <a:pt x="315" y="122"/>
                  <a:pt x="321" y="124"/>
                  <a:pt x="324" y="121"/>
                </a:cubicBezTo>
                <a:cubicBezTo>
                  <a:pt x="326" y="118"/>
                  <a:pt x="332" y="120"/>
                  <a:pt x="334" y="116"/>
                </a:cubicBezTo>
                <a:cubicBezTo>
                  <a:pt x="336" y="112"/>
                  <a:pt x="364" y="103"/>
                  <a:pt x="379" y="99"/>
                </a:cubicBezTo>
                <a:cubicBezTo>
                  <a:pt x="394" y="96"/>
                  <a:pt x="405" y="89"/>
                  <a:pt x="400" y="85"/>
                </a:cubicBezTo>
                <a:cubicBezTo>
                  <a:pt x="394" y="81"/>
                  <a:pt x="379" y="86"/>
                  <a:pt x="375" y="90"/>
                </a:cubicBezTo>
                <a:cubicBezTo>
                  <a:pt x="371" y="93"/>
                  <a:pt x="366" y="91"/>
                  <a:pt x="362" y="93"/>
                </a:cubicBezTo>
                <a:cubicBezTo>
                  <a:pt x="358" y="95"/>
                  <a:pt x="350" y="97"/>
                  <a:pt x="346" y="94"/>
                </a:cubicBezTo>
                <a:cubicBezTo>
                  <a:pt x="342" y="91"/>
                  <a:pt x="337" y="97"/>
                  <a:pt x="334" y="97"/>
                </a:cubicBezTo>
                <a:cubicBezTo>
                  <a:pt x="331" y="97"/>
                  <a:pt x="327" y="100"/>
                  <a:pt x="324" y="100"/>
                </a:cubicBezTo>
                <a:cubicBezTo>
                  <a:pt x="321" y="100"/>
                  <a:pt x="314" y="102"/>
                  <a:pt x="314" y="104"/>
                </a:cubicBezTo>
                <a:cubicBezTo>
                  <a:pt x="313" y="106"/>
                  <a:pt x="307" y="106"/>
                  <a:pt x="307" y="108"/>
                </a:cubicBezTo>
                <a:cubicBezTo>
                  <a:pt x="307" y="111"/>
                  <a:pt x="303" y="113"/>
                  <a:pt x="301" y="111"/>
                </a:cubicBezTo>
                <a:cubicBezTo>
                  <a:pt x="298" y="108"/>
                  <a:pt x="295" y="113"/>
                  <a:pt x="299" y="116"/>
                </a:cubicBezTo>
                <a:cubicBezTo>
                  <a:pt x="302" y="119"/>
                  <a:pt x="292" y="119"/>
                  <a:pt x="294" y="121"/>
                </a:cubicBezTo>
                <a:cubicBezTo>
                  <a:pt x="296" y="123"/>
                  <a:pt x="291" y="124"/>
                  <a:pt x="292" y="126"/>
                </a:cubicBezTo>
                <a:cubicBezTo>
                  <a:pt x="293" y="129"/>
                  <a:pt x="288" y="129"/>
                  <a:pt x="285" y="130"/>
                </a:cubicBezTo>
                <a:cubicBezTo>
                  <a:pt x="281" y="131"/>
                  <a:pt x="279" y="135"/>
                  <a:pt x="284" y="136"/>
                </a:cubicBezTo>
                <a:cubicBezTo>
                  <a:pt x="288" y="136"/>
                  <a:pt x="281" y="137"/>
                  <a:pt x="282" y="140"/>
                </a:cubicBezTo>
                <a:cubicBezTo>
                  <a:pt x="282" y="144"/>
                  <a:pt x="274" y="141"/>
                  <a:pt x="275" y="14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6167437" y="4213225"/>
            <a:ext cx="612775" cy="631825"/>
          </a:xfrm>
          <a:custGeom>
            <a:avLst/>
            <a:gdLst/>
            <a:ahLst/>
            <a:cxnLst/>
            <a:rect l="l" t="t" r="r" b="b"/>
            <a:pathLst>
              <a:path w="148" h="154" extrusionOk="0">
                <a:moveTo>
                  <a:pt x="135" y="102"/>
                </a:moveTo>
                <a:cubicBezTo>
                  <a:pt x="131" y="100"/>
                  <a:pt x="130" y="73"/>
                  <a:pt x="132" y="72"/>
                </a:cubicBezTo>
                <a:cubicBezTo>
                  <a:pt x="132" y="72"/>
                  <a:pt x="132" y="72"/>
                  <a:pt x="132" y="73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2" y="67"/>
                  <a:pt x="132" y="67"/>
                  <a:pt x="131" y="66"/>
                </a:cubicBezTo>
                <a:cubicBezTo>
                  <a:pt x="131" y="66"/>
                  <a:pt x="130" y="66"/>
                  <a:pt x="130" y="64"/>
                </a:cubicBezTo>
                <a:cubicBezTo>
                  <a:pt x="130" y="62"/>
                  <a:pt x="132" y="62"/>
                  <a:pt x="132" y="62"/>
                </a:cubicBezTo>
                <a:cubicBezTo>
                  <a:pt x="132" y="62"/>
                  <a:pt x="131" y="57"/>
                  <a:pt x="133" y="57"/>
                </a:cubicBezTo>
                <a:cubicBezTo>
                  <a:pt x="134" y="57"/>
                  <a:pt x="134" y="56"/>
                  <a:pt x="134" y="56"/>
                </a:cubicBezTo>
                <a:cubicBezTo>
                  <a:pt x="135" y="55"/>
                  <a:pt x="135" y="52"/>
                  <a:pt x="135" y="50"/>
                </a:cubicBezTo>
                <a:cubicBezTo>
                  <a:pt x="135" y="48"/>
                  <a:pt x="136" y="45"/>
                  <a:pt x="137" y="43"/>
                </a:cubicBezTo>
                <a:cubicBezTo>
                  <a:pt x="138" y="41"/>
                  <a:pt x="137" y="38"/>
                  <a:pt x="139" y="37"/>
                </a:cubicBezTo>
                <a:cubicBezTo>
                  <a:pt x="140" y="36"/>
                  <a:pt x="140" y="33"/>
                  <a:pt x="142" y="33"/>
                </a:cubicBezTo>
                <a:cubicBezTo>
                  <a:pt x="144" y="32"/>
                  <a:pt x="145" y="32"/>
                  <a:pt x="145" y="31"/>
                </a:cubicBezTo>
                <a:cubicBezTo>
                  <a:pt x="145" y="30"/>
                  <a:pt x="148" y="28"/>
                  <a:pt x="148" y="27"/>
                </a:cubicBezTo>
                <a:cubicBezTo>
                  <a:pt x="148" y="25"/>
                  <a:pt x="145" y="25"/>
                  <a:pt x="145" y="23"/>
                </a:cubicBezTo>
                <a:cubicBezTo>
                  <a:pt x="145" y="21"/>
                  <a:pt x="146" y="16"/>
                  <a:pt x="146" y="16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2" y="12"/>
                  <a:pt x="137" y="8"/>
                  <a:pt x="136" y="8"/>
                </a:cubicBezTo>
                <a:cubicBezTo>
                  <a:pt x="135" y="7"/>
                  <a:pt x="132" y="9"/>
                  <a:pt x="132" y="9"/>
                </a:cubicBezTo>
                <a:cubicBezTo>
                  <a:pt x="132" y="9"/>
                  <a:pt x="130" y="6"/>
                  <a:pt x="128" y="8"/>
                </a:cubicBezTo>
                <a:cubicBezTo>
                  <a:pt x="126" y="10"/>
                  <a:pt x="123" y="8"/>
                  <a:pt x="123" y="8"/>
                </a:cubicBezTo>
                <a:cubicBezTo>
                  <a:pt x="123" y="8"/>
                  <a:pt x="121" y="7"/>
                  <a:pt x="120" y="4"/>
                </a:cubicBezTo>
                <a:cubicBezTo>
                  <a:pt x="119" y="3"/>
                  <a:pt x="118" y="3"/>
                  <a:pt x="117" y="2"/>
                </a:cubicBezTo>
                <a:cubicBezTo>
                  <a:pt x="118" y="3"/>
                  <a:pt x="118" y="3"/>
                  <a:pt x="118" y="3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04" y="0"/>
                  <a:pt x="103" y="3"/>
                </a:cubicBezTo>
                <a:cubicBezTo>
                  <a:pt x="101" y="5"/>
                  <a:pt x="100" y="4"/>
                  <a:pt x="96" y="4"/>
                </a:cubicBezTo>
                <a:cubicBezTo>
                  <a:pt x="93" y="4"/>
                  <a:pt x="90" y="5"/>
                  <a:pt x="88" y="6"/>
                </a:cubicBezTo>
                <a:cubicBezTo>
                  <a:pt x="86" y="7"/>
                  <a:pt x="83" y="5"/>
                  <a:pt x="81" y="6"/>
                </a:cubicBezTo>
                <a:cubicBezTo>
                  <a:pt x="80" y="7"/>
                  <a:pt x="79" y="11"/>
                  <a:pt x="79" y="11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1" y="4"/>
                  <a:pt x="57" y="4"/>
                </a:cubicBezTo>
                <a:cubicBezTo>
                  <a:pt x="54" y="4"/>
                  <a:pt x="49" y="10"/>
                  <a:pt x="49" y="10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9" y="22"/>
                  <a:pt x="47" y="24"/>
                </a:cubicBezTo>
                <a:cubicBezTo>
                  <a:pt x="46" y="27"/>
                  <a:pt x="44" y="28"/>
                  <a:pt x="44" y="33"/>
                </a:cubicBezTo>
                <a:cubicBezTo>
                  <a:pt x="44" y="38"/>
                  <a:pt x="39" y="46"/>
                  <a:pt x="39" y="50"/>
                </a:cubicBezTo>
                <a:cubicBezTo>
                  <a:pt x="39" y="54"/>
                  <a:pt x="32" y="56"/>
                  <a:pt x="32" y="58"/>
                </a:cubicBezTo>
                <a:cubicBezTo>
                  <a:pt x="32" y="61"/>
                  <a:pt x="31" y="66"/>
                  <a:pt x="31" y="72"/>
                </a:cubicBezTo>
                <a:cubicBezTo>
                  <a:pt x="31" y="77"/>
                  <a:pt x="28" y="73"/>
                  <a:pt x="28" y="78"/>
                </a:cubicBezTo>
                <a:cubicBezTo>
                  <a:pt x="28" y="83"/>
                  <a:pt x="26" y="80"/>
                  <a:pt x="23" y="82"/>
                </a:cubicBezTo>
                <a:cubicBezTo>
                  <a:pt x="21" y="85"/>
                  <a:pt x="20" y="85"/>
                  <a:pt x="20" y="83"/>
                </a:cubicBezTo>
                <a:cubicBezTo>
                  <a:pt x="20" y="80"/>
                  <a:pt x="16" y="80"/>
                  <a:pt x="13" y="82"/>
                </a:cubicBezTo>
                <a:cubicBezTo>
                  <a:pt x="10" y="85"/>
                  <a:pt x="9" y="82"/>
                  <a:pt x="8" y="82"/>
                </a:cubicBezTo>
                <a:cubicBezTo>
                  <a:pt x="7" y="82"/>
                  <a:pt x="3" y="84"/>
                  <a:pt x="0" y="86"/>
                </a:cubicBezTo>
                <a:cubicBezTo>
                  <a:pt x="2" y="89"/>
                  <a:pt x="2" y="92"/>
                  <a:pt x="3" y="95"/>
                </a:cubicBezTo>
                <a:cubicBezTo>
                  <a:pt x="3" y="95"/>
                  <a:pt x="3" y="95"/>
                  <a:pt x="3" y="96"/>
                </a:cubicBezTo>
                <a:cubicBezTo>
                  <a:pt x="5" y="94"/>
                  <a:pt x="7" y="93"/>
                  <a:pt x="8" y="93"/>
                </a:cubicBezTo>
                <a:cubicBezTo>
                  <a:pt x="10" y="93"/>
                  <a:pt x="34" y="93"/>
                  <a:pt x="34" y="93"/>
                </a:cubicBezTo>
                <a:cubicBezTo>
                  <a:pt x="34" y="93"/>
                  <a:pt x="36" y="97"/>
                  <a:pt x="35" y="100"/>
                </a:cubicBezTo>
                <a:cubicBezTo>
                  <a:pt x="35" y="103"/>
                  <a:pt x="37" y="102"/>
                  <a:pt x="38" y="106"/>
                </a:cubicBezTo>
                <a:cubicBezTo>
                  <a:pt x="40" y="110"/>
                  <a:pt x="42" y="112"/>
                  <a:pt x="45" y="111"/>
                </a:cubicBezTo>
                <a:cubicBezTo>
                  <a:pt x="49" y="110"/>
                  <a:pt x="53" y="109"/>
                  <a:pt x="55" y="109"/>
                </a:cubicBezTo>
                <a:cubicBezTo>
                  <a:pt x="56" y="110"/>
                  <a:pt x="56" y="103"/>
                  <a:pt x="58" y="102"/>
                </a:cubicBezTo>
                <a:cubicBezTo>
                  <a:pt x="60" y="101"/>
                  <a:pt x="64" y="102"/>
                  <a:pt x="64" y="102"/>
                </a:cubicBezTo>
                <a:cubicBezTo>
                  <a:pt x="64" y="102"/>
                  <a:pt x="64" y="104"/>
                  <a:pt x="68" y="104"/>
                </a:cubicBezTo>
                <a:cubicBezTo>
                  <a:pt x="72" y="104"/>
                  <a:pt x="73" y="103"/>
                  <a:pt x="73" y="105"/>
                </a:cubicBezTo>
                <a:cubicBezTo>
                  <a:pt x="73" y="108"/>
                  <a:pt x="74" y="111"/>
                  <a:pt x="75" y="112"/>
                </a:cubicBezTo>
                <a:cubicBezTo>
                  <a:pt x="76" y="113"/>
                  <a:pt x="72" y="122"/>
                  <a:pt x="74" y="123"/>
                </a:cubicBezTo>
                <a:cubicBezTo>
                  <a:pt x="76" y="124"/>
                  <a:pt x="78" y="128"/>
                  <a:pt x="78" y="129"/>
                </a:cubicBezTo>
                <a:cubicBezTo>
                  <a:pt x="77" y="131"/>
                  <a:pt x="76" y="135"/>
                  <a:pt x="78" y="136"/>
                </a:cubicBezTo>
                <a:cubicBezTo>
                  <a:pt x="79" y="136"/>
                  <a:pt x="79" y="134"/>
                  <a:pt x="82" y="134"/>
                </a:cubicBezTo>
                <a:cubicBezTo>
                  <a:pt x="84" y="134"/>
                  <a:pt x="87" y="134"/>
                  <a:pt x="89" y="133"/>
                </a:cubicBezTo>
                <a:cubicBezTo>
                  <a:pt x="90" y="133"/>
                  <a:pt x="91" y="133"/>
                  <a:pt x="91" y="133"/>
                </a:cubicBezTo>
                <a:cubicBezTo>
                  <a:pt x="93" y="134"/>
                  <a:pt x="93" y="135"/>
                  <a:pt x="93" y="135"/>
                </a:cubicBezTo>
                <a:cubicBezTo>
                  <a:pt x="93" y="135"/>
                  <a:pt x="94" y="138"/>
                  <a:pt x="96" y="137"/>
                </a:cubicBezTo>
                <a:cubicBezTo>
                  <a:pt x="97" y="136"/>
                  <a:pt x="101" y="135"/>
                  <a:pt x="101" y="137"/>
                </a:cubicBezTo>
                <a:cubicBezTo>
                  <a:pt x="100" y="138"/>
                  <a:pt x="102" y="141"/>
                  <a:pt x="103" y="140"/>
                </a:cubicBezTo>
                <a:cubicBezTo>
                  <a:pt x="104" y="140"/>
                  <a:pt x="108" y="143"/>
                  <a:pt x="110" y="143"/>
                </a:cubicBezTo>
                <a:cubicBezTo>
                  <a:pt x="112" y="143"/>
                  <a:pt x="113" y="143"/>
                  <a:pt x="113" y="142"/>
                </a:cubicBezTo>
                <a:cubicBezTo>
                  <a:pt x="113" y="140"/>
                  <a:pt x="115" y="139"/>
                  <a:pt x="116" y="140"/>
                </a:cubicBezTo>
                <a:cubicBezTo>
                  <a:pt x="117" y="142"/>
                  <a:pt x="119" y="145"/>
                  <a:pt x="120" y="145"/>
                </a:cubicBezTo>
                <a:cubicBezTo>
                  <a:pt x="122" y="145"/>
                  <a:pt x="127" y="145"/>
                  <a:pt x="127" y="146"/>
                </a:cubicBezTo>
                <a:cubicBezTo>
                  <a:pt x="127" y="148"/>
                  <a:pt x="128" y="152"/>
                  <a:pt x="130" y="153"/>
                </a:cubicBezTo>
                <a:cubicBezTo>
                  <a:pt x="132" y="154"/>
                  <a:pt x="135" y="153"/>
                  <a:pt x="135" y="153"/>
                </a:cubicBezTo>
                <a:cubicBezTo>
                  <a:pt x="135" y="153"/>
                  <a:pt x="137" y="152"/>
                  <a:pt x="137" y="149"/>
                </a:cubicBezTo>
                <a:cubicBezTo>
                  <a:pt x="137" y="147"/>
                  <a:pt x="137" y="144"/>
                  <a:pt x="136" y="144"/>
                </a:cubicBezTo>
                <a:cubicBezTo>
                  <a:pt x="135" y="144"/>
                  <a:pt x="133" y="146"/>
                  <a:pt x="130" y="145"/>
                </a:cubicBezTo>
                <a:cubicBezTo>
                  <a:pt x="128" y="145"/>
                  <a:pt x="126" y="140"/>
                  <a:pt x="125" y="139"/>
                </a:cubicBezTo>
                <a:cubicBezTo>
                  <a:pt x="124" y="138"/>
                  <a:pt x="127" y="134"/>
                  <a:pt x="127" y="132"/>
                </a:cubicBezTo>
                <a:cubicBezTo>
                  <a:pt x="127" y="129"/>
                  <a:pt x="129" y="123"/>
                  <a:pt x="127" y="123"/>
                </a:cubicBezTo>
                <a:cubicBezTo>
                  <a:pt x="126" y="122"/>
                  <a:pt x="127" y="120"/>
                  <a:pt x="128" y="118"/>
                </a:cubicBezTo>
                <a:cubicBezTo>
                  <a:pt x="130" y="117"/>
                  <a:pt x="128" y="113"/>
                  <a:pt x="130" y="113"/>
                </a:cubicBezTo>
                <a:cubicBezTo>
                  <a:pt x="133" y="113"/>
                  <a:pt x="139" y="113"/>
                  <a:pt x="140" y="112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1" y="111"/>
                  <a:pt x="141" y="110"/>
                  <a:pt x="141" y="110"/>
                </a:cubicBezTo>
                <a:cubicBezTo>
                  <a:pt x="139" y="107"/>
                  <a:pt x="137" y="103"/>
                  <a:pt x="135" y="10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6710362" y="4475162"/>
            <a:ext cx="52387" cy="69850"/>
          </a:xfrm>
          <a:custGeom>
            <a:avLst/>
            <a:gdLst/>
            <a:ahLst/>
            <a:cxnLst/>
            <a:rect l="l" t="t" r="r" b="b"/>
            <a:pathLst>
              <a:path w="13" h="17" extrusionOk="0">
                <a:moveTo>
                  <a:pt x="1" y="9"/>
                </a:moveTo>
                <a:cubicBezTo>
                  <a:pt x="2" y="10"/>
                  <a:pt x="3" y="13"/>
                  <a:pt x="3" y="17"/>
                </a:cubicBezTo>
                <a:cubicBezTo>
                  <a:pt x="5" y="16"/>
                  <a:pt x="6" y="15"/>
                  <a:pt x="7" y="15"/>
                </a:cubicBezTo>
                <a:cubicBezTo>
                  <a:pt x="9" y="14"/>
                  <a:pt x="13" y="6"/>
                  <a:pt x="13" y="6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1" y="0"/>
                </a:cubicBezTo>
                <a:cubicBezTo>
                  <a:pt x="9" y="0"/>
                  <a:pt x="7" y="0"/>
                  <a:pt x="7" y="0"/>
                </a:cubicBezTo>
                <a:cubicBezTo>
                  <a:pt x="7" y="0"/>
                  <a:pt x="8" y="4"/>
                  <a:pt x="3" y="3"/>
                </a:cubicBezTo>
                <a:cubicBezTo>
                  <a:pt x="2" y="3"/>
                  <a:pt x="1" y="3"/>
                  <a:pt x="0" y="2"/>
                </a:cubicBezTo>
                <a:cubicBezTo>
                  <a:pt x="1" y="3"/>
                  <a:pt x="1" y="3"/>
                  <a:pt x="1" y="3"/>
                </a:cubicBezTo>
                <a:lnTo>
                  <a:pt x="1" y="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6746875" y="4751387"/>
            <a:ext cx="350837" cy="561975"/>
          </a:xfrm>
          <a:custGeom>
            <a:avLst/>
            <a:gdLst/>
            <a:ahLst/>
            <a:cxnLst/>
            <a:rect l="l" t="t" r="r" b="b"/>
            <a:pathLst>
              <a:path w="85" h="137" extrusionOk="0">
                <a:moveTo>
                  <a:pt x="85" y="35"/>
                </a:moveTo>
                <a:cubicBezTo>
                  <a:pt x="84" y="33"/>
                  <a:pt x="82" y="23"/>
                  <a:pt x="83" y="19"/>
                </a:cubicBezTo>
                <a:cubicBezTo>
                  <a:pt x="83" y="15"/>
                  <a:pt x="82" y="5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8" y="1"/>
                  <a:pt x="74" y="3"/>
                  <a:pt x="73" y="4"/>
                </a:cubicBezTo>
                <a:cubicBezTo>
                  <a:pt x="73" y="6"/>
                  <a:pt x="69" y="4"/>
                  <a:pt x="68" y="6"/>
                </a:cubicBezTo>
                <a:cubicBezTo>
                  <a:pt x="66" y="7"/>
                  <a:pt x="64" y="6"/>
                  <a:pt x="63" y="5"/>
                </a:cubicBezTo>
                <a:cubicBezTo>
                  <a:pt x="61" y="5"/>
                  <a:pt x="60" y="7"/>
                  <a:pt x="60" y="8"/>
                </a:cubicBezTo>
                <a:cubicBezTo>
                  <a:pt x="60" y="10"/>
                  <a:pt x="57" y="9"/>
                  <a:pt x="55" y="9"/>
                </a:cubicBezTo>
                <a:cubicBezTo>
                  <a:pt x="54" y="9"/>
                  <a:pt x="50" y="10"/>
                  <a:pt x="49" y="10"/>
                </a:cubicBezTo>
                <a:cubicBezTo>
                  <a:pt x="47" y="10"/>
                  <a:pt x="48" y="8"/>
                  <a:pt x="46" y="7"/>
                </a:cubicBezTo>
                <a:cubicBezTo>
                  <a:pt x="44" y="7"/>
                  <a:pt x="42" y="8"/>
                  <a:pt x="41" y="8"/>
                </a:cubicBezTo>
                <a:cubicBezTo>
                  <a:pt x="40" y="8"/>
                  <a:pt x="38" y="8"/>
                  <a:pt x="37" y="8"/>
                </a:cubicBezTo>
                <a:cubicBezTo>
                  <a:pt x="37" y="9"/>
                  <a:pt x="36" y="10"/>
                  <a:pt x="36" y="11"/>
                </a:cubicBezTo>
                <a:cubicBezTo>
                  <a:pt x="35" y="15"/>
                  <a:pt x="39" y="24"/>
                  <a:pt x="40" y="28"/>
                </a:cubicBezTo>
                <a:cubicBezTo>
                  <a:pt x="41" y="29"/>
                  <a:pt x="43" y="31"/>
                  <a:pt x="44" y="32"/>
                </a:cubicBezTo>
                <a:cubicBezTo>
                  <a:pt x="47" y="35"/>
                  <a:pt x="44" y="35"/>
                  <a:pt x="45" y="41"/>
                </a:cubicBezTo>
                <a:cubicBezTo>
                  <a:pt x="45" y="46"/>
                  <a:pt x="42" y="44"/>
                  <a:pt x="40" y="46"/>
                </a:cubicBezTo>
                <a:cubicBezTo>
                  <a:pt x="38" y="48"/>
                  <a:pt x="40" y="52"/>
                  <a:pt x="39" y="53"/>
                </a:cubicBezTo>
                <a:cubicBezTo>
                  <a:pt x="39" y="54"/>
                  <a:pt x="33" y="45"/>
                  <a:pt x="32" y="43"/>
                </a:cubicBezTo>
                <a:cubicBezTo>
                  <a:pt x="32" y="42"/>
                  <a:pt x="34" y="36"/>
                  <a:pt x="34" y="33"/>
                </a:cubicBezTo>
                <a:cubicBezTo>
                  <a:pt x="33" y="30"/>
                  <a:pt x="29" y="32"/>
                  <a:pt x="27" y="32"/>
                </a:cubicBezTo>
                <a:cubicBezTo>
                  <a:pt x="26" y="32"/>
                  <a:pt x="23" y="28"/>
                  <a:pt x="22" y="28"/>
                </a:cubicBezTo>
                <a:cubicBezTo>
                  <a:pt x="21" y="28"/>
                  <a:pt x="0" y="36"/>
                  <a:pt x="0" y="36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9" y="45"/>
                  <a:pt x="12" y="47"/>
                </a:cubicBezTo>
                <a:cubicBezTo>
                  <a:pt x="15" y="49"/>
                  <a:pt x="20" y="50"/>
                  <a:pt x="22" y="51"/>
                </a:cubicBezTo>
                <a:cubicBezTo>
                  <a:pt x="23" y="51"/>
                  <a:pt x="22" y="59"/>
                  <a:pt x="22" y="63"/>
                </a:cubicBezTo>
                <a:cubicBezTo>
                  <a:pt x="22" y="67"/>
                  <a:pt x="18" y="68"/>
                  <a:pt x="20" y="70"/>
                </a:cubicBezTo>
                <a:cubicBezTo>
                  <a:pt x="22" y="72"/>
                  <a:pt x="21" y="76"/>
                  <a:pt x="22" y="76"/>
                </a:cubicBezTo>
                <a:cubicBezTo>
                  <a:pt x="24" y="77"/>
                  <a:pt x="20" y="81"/>
                  <a:pt x="18" y="82"/>
                </a:cubicBezTo>
                <a:cubicBezTo>
                  <a:pt x="16" y="83"/>
                  <a:pt x="18" y="87"/>
                  <a:pt x="16" y="90"/>
                </a:cubicBezTo>
                <a:cubicBezTo>
                  <a:pt x="14" y="92"/>
                  <a:pt x="10" y="96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0"/>
                  <a:pt x="11" y="112"/>
                  <a:pt x="13" y="113"/>
                </a:cubicBezTo>
                <a:cubicBezTo>
                  <a:pt x="15" y="115"/>
                  <a:pt x="14" y="127"/>
                  <a:pt x="14" y="128"/>
                </a:cubicBezTo>
                <a:cubicBezTo>
                  <a:pt x="13" y="129"/>
                  <a:pt x="15" y="137"/>
                  <a:pt x="15" y="137"/>
                </a:cubicBezTo>
                <a:cubicBezTo>
                  <a:pt x="15" y="137"/>
                  <a:pt x="18" y="137"/>
                  <a:pt x="21" y="137"/>
                </a:cubicBezTo>
                <a:cubicBezTo>
                  <a:pt x="21" y="135"/>
                  <a:pt x="21" y="134"/>
                  <a:pt x="21" y="133"/>
                </a:cubicBezTo>
                <a:cubicBezTo>
                  <a:pt x="21" y="129"/>
                  <a:pt x="19" y="132"/>
                  <a:pt x="18" y="130"/>
                </a:cubicBezTo>
                <a:cubicBezTo>
                  <a:pt x="17" y="127"/>
                  <a:pt x="24" y="123"/>
                  <a:pt x="30" y="121"/>
                </a:cubicBezTo>
                <a:cubicBezTo>
                  <a:pt x="37" y="118"/>
                  <a:pt x="40" y="117"/>
                  <a:pt x="40" y="114"/>
                </a:cubicBezTo>
                <a:cubicBezTo>
                  <a:pt x="41" y="112"/>
                  <a:pt x="40" y="105"/>
                  <a:pt x="41" y="103"/>
                </a:cubicBezTo>
                <a:cubicBezTo>
                  <a:pt x="42" y="100"/>
                  <a:pt x="41" y="98"/>
                  <a:pt x="40" y="92"/>
                </a:cubicBezTo>
                <a:cubicBezTo>
                  <a:pt x="39" y="87"/>
                  <a:pt x="37" y="86"/>
                  <a:pt x="36" y="82"/>
                </a:cubicBezTo>
                <a:cubicBezTo>
                  <a:pt x="35" y="79"/>
                  <a:pt x="35" y="76"/>
                  <a:pt x="37" y="76"/>
                </a:cubicBezTo>
                <a:cubicBezTo>
                  <a:pt x="39" y="76"/>
                  <a:pt x="39" y="75"/>
                  <a:pt x="41" y="72"/>
                </a:cubicBezTo>
                <a:cubicBezTo>
                  <a:pt x="43" y="69"/>
                  <a:pt x="44" y="70"/>
                  <a:pt x="48" y="68"/>
                </a:cubicBezTo>
                <a:cubicBezTo>
                  <a:pt x="51" y="65"/>
                  <a:pt x="51" y="62"/>
                  <a:pt x="56" y="58"/>
                </a:cubicBezTo>
                <a:cubicBezTo>
                  <a:pt x="61" y="54"/>
                  <a:pt x="67" y="55"/>
                  <a:pt x="72" y="52"/>
                </a:cubicBezTo>
                <a:cubicBezTo>
                  <a:pt x="77" y="49"/>
                  <a:pt x="85" y="37"/>
                  <a:pt x="85" y="3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6721475" y="4425950"/>
            <a:ext cx="363537" cy="366712"/>
          </a:xfrm>
          <a:custGeom>
            <a:avLst/>
            <a:gdLst/>
            <a:ahLst/>
            <a:cxnLst/>
            <a:rect l="l" t="t" r="r" b="b"/>
            <a:pathLst>
              <a:path w="88" h="89" extrusionOk="0">
                <a:moveTo>
                  <a:pt x="82" y="71"/>
                </a:moveTo>
                <a:cubicBezTo>
                  <a:pt x="82" y="66"/>
                  <a:pt x="79" y="66"/>
                  <a:pt x="79" y="63"/>
                </a:cubicBezTo>
                <a:cubicBezTo>
                  <a:pt x="79" y="60"/>
                  <a:pt x="79" y="57"/>
                  <a:pt x="78" y="56"/>
                </a:cubicBezTo>
                <a:cubicBezTo>
                  <a:pt x="77" y="56"/>
                  <a:pt x="78" y="53"/>
                  <a:pt x="80" y="50"/>
                </a:cubicBezTo>
                <a:cubicBezTo>
                  <a:pt x="82" y="47"/>
                  <a:pt x="76" y="47"/>
                  <a:pt x="75" y="44"/>
                </a:cubicBezTo>
                <a:cubicBezTo>
                  <a:pt x="75" y="42"/>
                  <a:pt x="77" y="37"/>
                  <a:pt x="79" y="31"/>
                </a:cubicBezTo>
                <a:cubicBezTo>
                  <a:pt x="72" y="27"/>
                  <a:pt x="65" y="22"/>
                  <a:pt x="65" y="22"/>
                </a:cubicBezTo>
                <a:cubicBezTo>
                  <a:pt x="66" y="17"/>
                  <a:pt x="66" y="17"/>
                  <a:pt x="66" y="17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4"/>
                  <a:pt x="34" y="7"/>
                  <a:pt x="32" y="8"/>
                </a:cubicBezTo>
                <a:cubicBezTo>
                  <a:pt x="29" y="9"/>
                  <a:pt x="35" y="13"/>
                  <a:pt x="32" y="13"/>
                </a:cubicBezTo>
                <a:cubicBezTo>
                  <a:pt x="29" y="14"/>
                  <a:pt x="23" y="11"/>
                  <a:pt x="19" y="13"/>
                </a:cubicBezTo>
                <a:cubicBezTo>
                  <a:pt x="16" y="14"/>
                  <a:pt x="17" y="7"/>
                  <a:pt x="19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1" y="1"/>
                  <a:pt x="9" y="2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2" y="9"/>
                  <a:pt x="11" y="11"/>
                </a:cubicBezTo>
                <a:cubicBezTo>
                  <a:pt x="11" y="12"/>
                  <a:pt x="9" y="12"/>
                  <a:pt x="8" y="12"/>
                </a:cubicBezTo>
                <a:cubicBezTo>
                  <a:pt x="8" y="15"/>
                  <a:pt x="8" y="16"/>
                  <a:pt x="8" y="16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6" y="26"/>
                  <a:pt x="4" y="27"/>
                </a:cubicBezTo>
                <a:cubicBezTo>
                  <a:pt x="3" y="27"/>
                  <a:pt x="2" y="28"/>
                  <a:pt x="0" y="29"/>
                </a:cubicBezTo>
                <a:cubicBezTo>
                  <a:pt x="2" y="35"/>
                  <a:pt x="3" y="42"/>
                  <a:pt x="5" y="44"/>
                </a:cubicBezTo>
                <a:cubicBezTo>
                  <a:pt x="9" y="48"/>
                  <a:pt x="9" y="52"/>
                  <a:pt x="9" y="55"/>
                </a:cubicBezTo>
                <a:cubicBezTo>
                  <a:pt x="10" y="57"/>
                  <a:pt x="14" y="60"/>
                  <a:pt x="11" y="61"/>
                </a:cubicBezTo>
                <a:cubicBezTo>
                  <a:pt x="10" y="62"/>
                  <a:pt x="8" y="60"/>
                  <a:pt x="7" y="58"/>
                </a:cubicBezTo>
                <a:cubicBezTo>
                  <a:pt x="7" y="58"/>
                  <a:pt x="7" y="59"/>
                  <a:pt x="6" y="59"/>
                </a:cubicBezTo>
                <a:cubicBezTo>
                  <a:pt x="6" y="59"/>
                  <a:pt x="6" y="59"/>
                  <a:pt x="6" y="60"/>
                </a:cubicBezTo>
                <a:cubicBezTo>
                  <a:pt x="8" y="61"/>
                  <a:pt x="11" y="63"/>
                  <a:pt x="12" y="63"/>
                </a:cubicBezTo>
                <a:cubicBezTo>
                  <a:pt x="14" y="63"/>
                  <a:pt x="17" y="65"/>
                  <a:pt x="19" y="66"/>
                </a:cubicBezTo>
                <a:cubicBezTo>
                  <a:pt x="21" y="66"/>
                  <a:pt x="29" y="69"/>
                  <a:pt x="30" y="70"/>
                </a:cubicBezTo>
                <a:cubicBezTo>
                  <a:pt x="30" y="71"/>
                  <a:pt x="30" y="71"/>
                  <a:pt x="30" y="71"/>
                </a:cubicBezTo>
                <a:cubicBezTo>
                  <a:pt x="32" y="71"/>
                  <a:pt x="34" y="71"/>
                  <a:pt x="36" y="71"/>
                </a:cubicBezTo>
                <a:cubicBezTo>
                  <a:pt x="36" y="71"/>
                  <a:pt x="36" y="71"/>
                  <a:pt x="37" y="71"/>
                </a:cubicBezTo>
                <a:cubicBezTo>
                  <a:pt x="39" y="71"/>
                  <a:pt x="43" y="81"/>
                  <a:pt x="43" y="87"/>
                </a:cubicBezTo>
                <a:cubicBezTo>
                  <a:pt x="44" y="87"/>
                  <a:pt x="46" y="87"/>
                  <a:pt x="47" y="87"/>
                </a:cubicBezTo>
                <a:cubicBezTo>
                  <a:pt x="48" y="87"/>
                  <a:pt x="50" y="86"/>
                  <a:pt x="52" y="86"/>
                </a:cubicBezTo>
                <a:cubicBezTo>
                  <a:pt x="54" y="87"/>
                  <a:pt x="53" y="89"/>
                  <a:pt x="55" y="89"/>
                </a:cubicBezTo>
                <a:cubicBezTo>
                  <a:pt x="56" y="89"/>
                  <a:pt x="60" y="88"/>
                  <a:pt x="61" y="88"/>
                </a:cubicBezTo>
                <a:cubicBezTo>
                  <a:pt x="63" y="88"/>
                  <a:pt x="66" y="89"/>
                  <a:pt x="66" y="87"/>
                </a:cubicBezTo>
                <a:cubicBezTo>
                  <a:pt x="66" y="86"/>
                  <a:pt x="67" y="84"/>
                  <a:pt x="69" y="84"/>
                </a:cubicBezTo>
                <a:cubicBezTo>
                  <a:pt x="70" y="85"/>
                  <a:pt x="72" y="86"/>
                  <a:pt x="74" y="85"/>
                </a:cubicBezTo>
                <a:cubicBezTo>
                  <a:pt x="75" y="83"/>
                  <a:pt x="79" y="85"/>
                  <a:pt x="79" y="83"/>
                </a:cubicBezTo>
                <a:cubicBezTo>
                  <a:pt x="80" y="82"/>
                  <a:pt x="84" y="80"/>
                  <a:pt x="88" y="79"/>
                </a:cubicBezTo>
                <a:cubicBezTo>
                  <a:pt x="88" y="74"/>
                  <a:pt x="82" y="76"/>
                  <a:pt x="82" y="7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6829425" y="4718050"/>
            <a:ext cx="111125" cy="255587"/>
          </a:xfrm>
          <a:custGeom>
            <a:avLst/>
            <a:gdLst/>
            <a:ahLst/>
            <a:cxnLst/>
            <a:rect l="l" t="t" r="r" b="b"/>
            <a:pathLst>
              <a:path w="27" h="62" extrusionOk="0">
                <a:moveTo>
                  <a:pt x="24" y="40"/>
                </a:moveTo>
                <a:cubicBezTo>
                  <a:pt x="23" y="39"/>
                  <a:pt x="21" y="37"/>
                  <a:pt x="20" y="36"/>
                </a:cubicBezTo>
                <a:cubicBezTo>
                  <a:pt x="20" y="36"/>
                  <a:pt x="20" y="37"/>
                  <a:pt x="19" y="37"/>
                </a:cubicBezTo>
                <a:cubicBezTo>
                  <a:pt x="17" y="40"/>
                  <a:pt x="11" y="31"/>
                  <a:pt x="11" y="25"/>
                </a:cubicBezTo>
                <a:cubicBezTo>
                  <a:pt x="10" y="19"/>
                  <a:pt x="14" y="16"/>
                  <a:pt x="11" y="11"/>
                </a:cubicBezTo>
                <a:cubicBezTo>
                  <a:pt x="9" y="6"/>
                  <a:pt x="8" y="1"/>
                  <a:pt x="10" y="0"/>
                </a:cubicBezTo>
                <a:cubicBezTo>
                  <a:pt x="8" y="0"/>
                  <a:pt x="6" y="0"/>
                  <a:pt x="4" y="0"/>
                </a:cubicBezTo>
                <a:cubicBezTo>
                  <a:pt x="5" y="2"/>
                  <a:pt x="7" y="7"/>
                  <a:pt x="7" y="8"/>
                </a:cubicBezTo>
                <a:cubicBezTo>
                  <a:pt x="7" y="10"/>
                  <a:pt x="5" y="8"/>
                  <a:pt x="4" y="10"/>
                </a:cubicBezTo>
                <a:cubicBezTo>
                  <a:pt x="4" y="12"/>
                  <a:pt x="3" y="21"/>
                  <a:pt x="5" y="23"/>
                </a:cubicBezTo>
                <a:cubicBezTo>
                  <a:pt x="7" y="24"/>
                  <a:pt x="2" y="23"/>
                  <a:pt x="2" y="25"/>
                </a:cubicBezTo>
                <a:cubicBezTo>
                  <a:pt x="2" y="26"/>
                  <a:pt x="1" y="32"/>
                  <a:pt x="0" y="33"/>
                </a:cubicBezTo>
                <a:cubicBezTo>
                  <a:pt x="0" y="33"/>
                  <a:pt x="1" y="34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6" y="40"/>
                  <a:pt x="7" y="40"/>
                </a:cubicBezTo>
                <a:cubicBezTo>
                  <a:pt x="9" y="40"/>
                  <a:pt x="13" y="38"/>
                  <a:pt x="14" y="41"/>
                </a:cubicBezTo>
                <a:cubicBezTo>
                  <a:pt x="14" y="44"/>
                  <a:pt x="12" y="50"/>
                  <a:pt x="12" y="51"/>
                </a:cubicBezTo>
                <a:cubicBezTo>
                  <a:pt x="13" y="53"/>
                  <a:pt x="19" y="62"/>
                  <a:pt x="19" y="61"/>
                </a:cubicBezTo>
                <a:cubicBezTo>
                  <a:pt x="20" y="60"/>
                  <a:pt x="18" y="56"/>
                  <a:pt x="20" y="54"/>
                </a:cubicBezTo>
                <a:cubicBezTo>
                  <a:pt x="22" y="52"/>
                  <a:pt x="25" y="54"/>
                  <a:pt x="25" y="49"/>
                </a:cubicBezTo>
                <a:cubicBezTo>
                  <a:pt x="24" y="43"/>
                  <a:pt x="27" y="43"/>
                  <a:pt x="24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11193462" y="5087937"/>
            <a:ext cx="107950" cy="85725"/>
          </a:xfrm>
          <a:custGeom>
            <a:avLst/>
            <a:gdLst/>
            <a:ahLst/>
            <a:cxnLst/>
            <a:rect l="l" t="t" r="r" b="b"/>
            <a:pathLst>
              <a:path w="26" h="21" extrusionOk="0">
                <a:moveTo>
                  <a:pt x="0" y="3"/>
                </a:moveTo>
                <a:cubicBezTo>
                  <a:pt x="0" y="0"/>
                  <a:pt x="26" y="17"/>
                  <a:pt x="23" y="19"/>
                </a:cubicBezTo>
                <a:cubicBezTo>
                  <a:pt x="20" y="21"/>
                  <a:pt x="0" y="6"/>
                  <a:pt x="0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8012112" y="2955925"/>
            <a:ext cx="250825" cy="171450"/>
          </a:xfrm>
          <a:custGeom>
            <a:avLst/>
            <a:gdLst/>
            <a:ahLst/>
            <a:cxnLst/>
            <a:rect l="l" t="t" r="r" b="b"/>
            <a:pathLst>
              <a:path w="61" h="42" extrusionOk="0">
                <a:moveTo>
                  <a:pt x="50" y="34"/>
                </a:moveTo>
                <a:cubicBezTo>
                  <a:pt x="52" y="35"/>
                  <a:pt x="51" y="36"/>
                  <a:pt x="53" y="36"/>
                </a:cubicBezTo>
                <a:cubicBezTo>
                  <a:pt x="54" y="36"/>
                  <a:pt x="57" y="36"/>
                  <a:pt x="59" y="38"/>
                </a:cubicBezTo>
                <a:cubicBezTo>
                  <a:pt x="60" y="37"/>
                  <a:pt x="61" y="37"/>
                  <a:pt x="61" y="37"/>
                </a:cubicBezTo>
                <a:cubicBezTo>
                  <a:pt x="61" y="37"/>
                  <a:pt x="60" y="29"/>
                  <a:pt x="60" y="26"/>
                </a:cubicBezTo>
                <a:cubicBezTo>
                  <a:pt x="59" y="24"/>
                  <a:pt x="52" y="21"/>
                  <a:pt x="52" y="21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42" y="16"/>
                  <a:pt x="40" y="15"/>
                </a:cubicBezTo>
                <a:cubicBezTo>
                  <a:pt x="38" y="14"/>
                  <a:pt x="35" y="16"/>
                  <a:pt x="33" y="14"/>
                </a:cubicBezTo>
                <a:cubicBezTo>
                  <a:pt x="32" y="12"/>
                  <a:pt x="29" y="15"/>
                  <a:pt x="26" y="13"/>
                </a:cubicBezTo>
                <a:cubicBezTo>
                  <a:pt x="23" y="12"/>
                  <a:pt x="15" y="14"/>
                  <a:pt x="15" y="13"/>
                </a:cubicBezTo>
                <a:cubicBezTo>
                  <a:pt x="14" y="11"/>
                  <a:pt x="18" y="7"/>
                  <a:pt x="20" y="8"/>
                </a:cubicBezTo>
                <a:cubicBezTo>
                  <a:pt x="21" y="8"/>
                  <a:pt x="22" y="8"/>
                  <a:pt x="23" y="8"/>
                </a:cubicBezTo>
                <a:cubicBezTo>
                  <a:pt x="24" y="6"/>
                  <a:pt x="26" y="2"/>
                  <a:pt x="26" y="1"/>
                </a:cubicBezTo>
                <a:cubicBezTo>
                  <a:pt x="25" y="0"/>
                  <a:pt x="22" y="1"/>
                  <a:pt x="20" y="2"/>
                </a:cubicBezTo>
                <a:cubicBezTo>
                  <a:pt x="18" y="4"/>
                  <a:pt x="15" y="2"/>
                  <a:pt x="14" y="4"/>
                </a:cubicBezTo>
                <a:cubicBezTo>
                  <a:pt x="13" y="6"/>
                  <a:pt x="12" y="8"/>
                  <a:pt x="10" y="8"/>
                </a:cubicBezTo>
                <a:cubicBezTo>
                  <a:pt x="8" y="8"/>
                  <a:pt x="10" y="12"/>
                  <a:pt x="8" y="13"/>
                </a:cubicBezTo>
                <a:cubicBezTo>
                  <a:pt x="5" y="14"/>
                  <a:pt x="1" y="13"/>
                  <a:pt x="0" y="15"/>
                </a:cubicBezTo>
                <a:cubicBezTo>
                  <a:pt x="0" y="18"/>
                  <a:pt x="5" y="19"/>
                  <a:pt x="5" y="22"/>
                </a:cubicBezTo>
                <a:cubicBezTo>
                  <a:pt x="5" y="24"/>
                  <a:pt x="8" y="27"/>
                  <a:pt x="6" y="29"/>
                </a:cubicBezTo>
                <a:cubicBezTo>
                  <a:pt x="4" y="30"/>
                  <a:pt x="3" y="33"/>
                  <a:pt x="3" y="37"/>
                </a:cubicBezTo>
                <a:cubicBezTo>
                  <a:pt x="4" y="38"/>
                  <a:pt x="6" y="39"/>
                  <a:pt x="6" y="38"/>
                </a:cubicBezTo>
                <a:cubicBezTo>
                  <a:pt x="8" y="35"/>
                  <a:pt x="15" y="38"/>
                  <a:pt x="15" y="35"/>
                </a:cubicBezTo>
                <a:cubicBezTo>
                  <a:pt x="15" y="33"/>
                  <a:pt x="22" y="34"/>
                  <a:pt x="22" y="32"/>
                </a:cubicBezTo>
                <a:cubicBezTo>
                  <a:pt x="22" y="29"/>
                  <a:pt x="27" y="24"/>
                  <a:pt x="30" y="25"/>
                </a:cubicBezTo>
                <a:cubicBezTo>
                  <a:pt x="32" y="25"/>
                  <a:pt x="29" y="30"/>
                  <a:pt x="33" y="31"/>
                </a:cubicBezTo>
                <a:cubicBezTo>
                  <a:pt x="36" y="33"/>
                  <a:pt x="31" y="39"/>
                  <a:pt x="33" y="41"/>
                </a:cubicBezTo>
                <a:cubicBezTo>
                  <a:pt x="34" y="42"/>
                  <a:pt x="35" y="41"/>
                  <a:pt x="37" y="41"/>
                </a:cubicBezTo>
                <a:cubicBezTo>
                  <a:pt x="38" y="41"/>
                  <a:pt x="40" y="40"/>
                  <a:pt x="41" y="40"/>
                </a:cubicBezTo>
                <a:cubicBezTo>
                  <a:pt x="44" y="37"/>
                  <a:pt x="49" y="33"/>
                  <a:pt x="50" y="3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3138487" y="3535362"/>
            <a:ext cx="28575" cy="61912"/>
          </a:xfrm>
          <a:custGeom>
            <a:avLst/>
            <a:gdLst/>
            <a:ahLst/>
            <a:cxnLst/>
            <a:rect l="l" t="t" r="r" b="b"/>
            <a:pathLst>
              <a:path w="7" h="15" extrusionOk="0">
                <a:moveTo>
                  <a:pt x="6" y="14"/>
                </a:moveTo>
                <a:cubicBezTo>
                  <a:pt x="6" y="15"/>
                  <a:pt x="3" y="12"/>
                  <a:pt x="3" y="11"/>
                </a:cubicBezTo>
                <a:cubicBezTo>
                  <a:pt x="3" y="9"/>
                  <a:pt x="0" y="8"/>
                  <a:pt x="0" y="5"/>
                </a:cubicBezTo>
                <a:cubicBezTo>
                  <a:pt x="0" y="2"/>
                  <a:pt x="1" y="0"/>
                  <a:pt x="3" y="3"/>
                </a:cubicBezTo>
                <a:cubicBezTo>
                  <a:pt x="5" y="6"/>
                  <a:pt x="4" y="8"/>
                  <a:pt x="4" y="9"/>
                </a:cubicBezTo>
                <a:cubicBezTo>
                  <a:pt x="4" y="10"/>
                  <a:pt x="7" y="12"/>
                  <a:pt x="6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3687762" y="4035425"/>
            <a:ext cx="38100" cy="33337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2" y="7"/>
                </a:moveTo>
                <a:cubicBezTo>
                  <a:pt x="0" y="6"/>
                  <a:pt x="3" y="4"/>
                  <a:pt x="1" y="3"/>
                </a:cubicBezTo>
                <a:cubicBezTo>
                  <a:pt x="0" y="2"/>
                  <a:pt x="5" y="0"/>
                  <a:pt x="7" y="1"/>
                </a:cubicBezTo>
                <a:cubicBezTo>
                  <a:pt x="9" y="3"/>
                  <a:pt x="9" y="5"/>
                  <a:pt x="8" y="6"/>
                </a:cubicBezTo>
                <a:cubicBezTo>
                  <a:pt x="6" y="7"/>
                  <a:pt x="2" y="8"/>
                  <a:pt x="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7192962" y="2938462"/>
            <a:ext cx="111125" cy="95250"/>
          </a:xfrm>
          <a:custGeom>
            <a:avLst/>
            <a:gdLst/>
            <a:ahLst/>
            <a:cxnLst/>
            <a:rect l="l" t="t" r="r" b="b"/>
            <a:pathLst>
              <a:path w="27" h="23" extrusionOk="0">
                <a:moveTo>
                  <a:pt x="25" y="18"/>
                </a:moveTo>
                <a:cubicBezTo>
                  <a:pt x="25" y="16"/>
                  <a:pt x="20" y="14"/>
                  <a:pt x="20" y="12"/>
                </a:cubicBezTo>
                <a:cubicBezTo>
                  <a:pt x="20" y="10"/>
                  <a:pt x="17" y="7"/>
                  <a:pt x="17" y="5"/>
                </a:cubicBezTo>
                <a:cubicBezTo>
                  <a:pt x="17" y="4"/>
                  <a:pt x="16" y="2"/>
                  <a:pt x="15" y="1"/>
                </a:cubicBezTo>
                <a:cubicBezTo>
                  <a:pt x="13" y="0"/>
                  <a:pt x="10" y="0"/>
                  <a:pt x="8" y="0"/>
                </a:cubicBezTo>
                <a:cubicBezTo>
                  <a:pt x="5" y="0"/>
                  <a:pt x="3" y="1"/>
                  <a:pt x="0" y="2"/>
                </a:cubicBezTo>
                <a:cubicBezTo>
                  <a:pt x="1" y="4"/>
                  <a:pt x="0" y="5"/>
                  <a:pt x="1" y="8"/>
                </a:cubicBezTo>
                <a:cubicBezTo>
                  <a:pt x="3" y="12"/>
                  <a:pt x="6" y="10"/>
                  <a:pt x="8" y="11"/>
                </a:cubicBezTo>
                <a:cubicBezTo>
                  <a:pt x="8" y="11"/>
                  <a:pt x="9" y="12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1" y="14"/>
                  <a:pt x="12" y="15"/>
                  <a:pt x="12" y="15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8"/>
                  <a:pt x="18" y="16"/>
                  <a:pt x="20" y="19"/>
                </a:cubicBezTo>
                <a:cubicBezTo>
                  <a:pt x="21" y="21"/>
                  <a:pt x="22" y="21"/>
                  <a:pt x="21" y="23"/>
                </a:cubicBezTo>
                <a:cubicBezTo>
                  <a:pt x="23" y="23"/>
                  <a:pt x="25" y="23"/>
                  <a:pt x="27" y="22"/>
                </a:cubicBezTo>
                <a:cubicBezTo>
                  <a:pt x="26" y="20"/>
                  <a:pt x="25" y="19"/>
                  <a:pt x="25" y="1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7242175" y="2917825"/>
            <a:ext cx="166687" cy="131762"/>
          </a:xfrm>
          <a:custGeom>
            <a:avLst/>
            <a:gdLst/>
            <a:ahLst/>
            <a:cxnLst/>
            <a:rect l="l" t="t" r="r" b="b"/>
            <a:pathLst>
              <a:path w="40" h="32" extrusionOk="0">
                <a:moveTo>
                  <a:pt x="38" y="10"/>
                </a:moveTo>
                <a:cubicBezTo>
                  <a:pt x="37" y="9"/>
                  <a:pt x="34" y="5"/>
                  <a:pt x="30" y="1"/>
                </a:cubicBezTo>
                <a:cubicBezTo>
                  <a:pt x="29" y="4"/>
                  <a:pt x="26" y="3"/>
                  <a:pt x="25" y="5"/>
                </a:cubicBezTo>
                <a:cubicBezTo>
                  <a:pt x="25" y="7"/>
                  <a:pt x="23" y="5"/>
                  <a:pt x="22" y="5"/>
                </a:cubicBezTo>
                <a:cubicBezTo>
                  <a:pt x="21" y="5"/>
                  <a:pt x="18" y="1"/>
                  <a:pt x="16" y="1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1"/>
                  <a:pt x="11" y="2"/>
                  <a:pt x="11" y="3"/>
                </a:cubicBezTo>
                <a:cubicBezTo>
                  <a:pt x="12" y="4"/>
                  <a:pt x="15" y="5"/>
                  <a:pt x="14" y="6"/>
                </a:cubicBezTo>
                <a:cubicBezTo>
                  <a:pt x="13" y="7"/>
                  <a:pt x="9" y="7"/>
                  <a:pt x="8" y="6"/>
                </a:cubicBezTo>
                <a:cubicBezTo>
                  <a:pt x="7" y="5"/>
                  <a:pt x="3" y="3"/>
                  <a:pt x="2" y="4"/>
                </a:cubicBezTo>
                <a:cubicBezTo>
                  <a:pt x="2" y="5"/>
                  <a:pt x="6" y="9"/>
                  <a:pt x="5" y="10"/>
                </a:cubicBezTo>
                <a:cubicBezTo>
                  <a:pt x="5" y="12"/>
                  <a:pt x="8" y="15"/>
                  <a:pt x="8" y="17"/>
                </a:cubicBezTo>
                <a:cubicBezTo>
                  <a:pt x="8" y="19"/>
                  <a:pt x="13" y="21"/>
                  <a:pt x="13" y="23"/>
                </a:cubicBezTo>
                <a:cubicBezTo>
                  <a:pt x="13" y="24"/>
                  <a:pt x="14" y="25"/>
                  <a:pt x="15" y="27"/>
                </a:cubicBezTo>
                <a:cubicBezTo>
                  <a:pt x="18" y="25"/>
                  <a:pt x="22" y="22"/>
                  <a:pt x="24" y="21"/>
                </a:cubicBezTo>
                <a:cubicBezTo>
                  <a:pt x="28" y="19"/>
                  <a:pt x="26" y="27"/>
                  <a:pt x="26" y="28"/>
                </a:cubicBezTo>
                <a:cubicBezTo>
                  <a:pt x="25" y="29"/>
                  <a:pt x="28" y="31"/>
                  <a:pt x="31" y="32"/>
                </a:cubicBezTo>
                <a:cubicBezTo>
                  <a:pt x="31" y="31"/>
                  <a:pt x="32" y="29"/>
                  <a:pt x="33" y="28"/>
                </a:cubicBezTo>
                <a:cubicBezTo>
                  <a:pt x="37" y="23"/>
                  <a:pt x="40" y="15"/>
                  <a:pt x="38" y="10"/>
                </a:cubicBezTo>
                <a:close/>
                <a:moveTo>
                  <a:pt x="4" y="22"/>
                </a:moveTo>
                <a:cubicBezTo>
                  <a:pt x="3" y="22"/>
                  <a:pt x="2" y="21"/>
                  <a:pt x="0" y="20"/>
                </a:cubicBezTo>
                <a:cubicBezTo>
                  <a:pt x="0" y="22"/>
                  <a:pt x="0" y="24"/>
                  <a:pt x="3" y="25"/>
                </a:cubicBezTo>
                <a:cubicBezTo>
                  <a:pt x="6" y="26"/>
                  <a:pt x="1" y="27"/>
                  <a:pt x="8" y="28"/>
                </a:cubicBezTo>
                <a:cubicBezTo>
                  <a:pt x="8" y="28"/>
                  <a:pt x="9" y="28"/>
                  <a:pt x="9" y="28"/>
                </a:cubicBezTo>
                <a:cubicBezTo>
                  <a:pt x="10" y="26"/>
                  <a:pt x="9" y="26"/>
                  <a:pt x="8" y="24"/>
                </a:cubicBezTo>
                <a:cubicBezTo>
                  <a:pt x="6" y="21"/>
                  <a:pt x="5" y="23"/>
                  <a:pt x="4" y="2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7772400" y="3054350"/>
            <a:ext cx="474662" cy="341312"/>
          </a:xfrm>
          <a:custGeom>
            <a:avLst/>
            <a:gdLst/>
            <a:ahLst/>
            <a:cxnLst/>
            <a:rect l="l" t="t" r="r" b="b"/>
            <a:pathLst>
              <a:path w="115" h="83" extrusionOk="0">
                <a:moveTo>
                  <a:pt x="111" y="12"/>
                </a:moveTo>
                <a:cubicBezTo>
                  <a:pt x="109" y="12"/>
                  <a:pt x="110" y="11"/>
                  <a:pt x="108" y="10"/>
                </a:cubicBezTo>
                <a:cubicBezTo>
                  <a:pt x="107" y="9"/>
                  <a:pt x="102" y="13"/>
                  <a:pt x="99" y="16"/>
                </a:cubicBezTo>
                <a:cubicBezTo>
                  <a:pt x="98" y="16"/>
                  <a:pt x="96" y="17"/>
                  <a:pt x="95" y="17"/>
                </a:cubicBezTo>
                <a:cubicBezTo>
                  <a:pt x="93" y="17"/>
                  <a:pt x="92" y="18"/>
                  <a:pt x="91" y="17"/>
                </a:cubicBezTo>
                <a:cubicBezTo>
                  <a:pt x="89" y="15"/>
                  <a:pt x="94" y="9"/>
                  <a:pt x="91" y="7"/>
                </a:cubicBezTo>
                <a:cubicBezTo>
                  <a:pt x="87" y="6"/>
                  <a:pt x="90" y="1"/>
                  <a:pt x="88" y="1"/>
                </a:cubicBezTo>
                <a:cubicBezTo>
                  <a:pt x="85" y="0"/>
                  <a:pt x="80" y="5"/>
                  <a:pt x="80" y="8"/>
                </a:cubicBezTo>
                <a:cubicBezTo>
                  <a:pt x="80" y="10"/>
                  <a:pt x="73" y="9"/>
                  <a:pt x="73" y="11"/>
                </a:cubicBezTo>
                <a:cubicBezTo>
                  <a:pt x="73" y="14"/>
                  <a:pt x="66" y="11"/>
                  <a:pt x="64" y="14"/>
                </a:cubicBezTo>
                <a:cubicBezTo>
                  <a:pt x="63" y="16"/>
                  <a:pt x="60" y="12"/>
                  <a:pt x="57" y="12"/>
                </a:cubicBezTo>
                <a:cubicBezTo>
                  <a:pt x="55" y="12"/>
                  <a:pt x="54" y="9"/>
                  <a:pt x="51" y="9"/>
                </a:cubicBezTo>
                <a:cubicBezTo>
                  <a:pt x="48" y="10"/>
                  <a:pt x="46" y="9"/>
                  <a:pt x="44" y="8"/>
                </a:cubicBezTo>
                <a:cubicBezTo>
                  <a:pt x="42" y="8"/>
                  <a:pt x="40" y="13"/>
                  <a:pt x="38" y="12"/>
                </a:cubicBezTo>
                <a:cubicBezTo>
                  <a:pt x="35" y="11"/>
                  <a:pt x="34" y="17"/>
                  <a:pt x="33" y="20"/>
                </a:cubicBezTo>
                <a:cubicBezTo>
                  <a:pt x="32" y="23"/>
                  <a:pt x="21" y="23"/>
                  <a:pt x="22" y="27"/>
                </a:cubicBezTo>
                <a:cubicBezTo>
                  <a:pt x="22" y="30"/>
                  <a:pt x="15" y="31"/>
                  <a:pt x="15" y="29"/>
                </a:cubicBezTo>
                <a:cubicBezTo>
                  <a:pt x="14" y="27"/>
                  <a:pt x="10" y="28"/>
                  <a:pt x="9" y="28"/>
                </a:cubicBezTo>
                <a:cubicBezTo>
                  <a:pt x="8" y="27"/>
                  <a:pt x="5" y="28"/>
                  <a:pt x="5" y="31"/>
                </a:cubicBezTo>
                <a:cubicBezTo>
                  <a:pt x="6" y="35"/>
                  <a:pt x="3" y="36"/>
                  <a:pt x="2" y="38"/>
                </a:cubicBezTo>
                <a:cubicBezTo>
                  <a:pt x="2" y="39"/>
                  <a:pt x="0" y="43"/>
                  <a:pt x="1" y="45"/>
                </a:cubicBezTo>
                <a:cubicBezTo>
                  <a:pt x="3" y="47"/>
                  <a:pt x="0" y="50"/>
                  <a:pt x="1" y="53"/>
                </a:cubicBezTo>
                <a:cubicBezTo>
                  <a:pt x="3" y="57"/>
                  <a:pt x="2" y="61"/>
                  <a:pt x="3" y="62"/>
                </a:cubicBezTo>
                <a:cubicBezTo>
                  <a:pt x="3" y="64"/>
                  <a:pt x="9" y="63"/>
                  <a:pt x="10" y="67"/>
                </a:cubicBezTo>
                <a:cubicBezTo>
                  <a:pt x="12" y="70"/>
                  <a:pt x="3" y="76"/>
                  <a:pt x="2" y="78"/>
                </a:cubicBezTo>
                <a:cubicBezTo>
                  <a:pt x="2" y="79"/>
                  <a:pt x="3" y="80"/>
                  <a:pt x="4" y="81"/>
                </a:cubicBezTo>
                <a:cubicBezTo>
                  <a:pt x="7" y="81"/>
                  <a:pt x="12" y="81"/>
                  <a:pt x="16" y="82"/>
                </a:cubicBezTo>
                <a:cubicBezTo>
                  <a:pt x="21" y="83"/>
                  <a:pt x="48" y="79"/>
                  <a:pt x="49" y="78"/>
                </a:cubicBezTo>
                <a:cubicBezTo>
                  <a:pt x="49" y="77"/>
                  <a:pt x="48" y="71"/>
                  <a:pt x="48" y="70"/>
                </a:cubicBezTo>
                <a:cubicBezTo>
                  <a:pt x="48" y="69"/>
                  <a:pt x="51" y="66"/>
                  <a:pt x="54" y="66"/>
                </a:cubicBezTo>
                <a:cubicBezTo>
                  <a:pt x="57" y="66"/>
                  <a:pt x="60" y="67"/>
                  <a:pt x="60" y="65"/>
                </a:cubicBezTo>
                <a:cubicBezTo>
                  <a:pt x="60" y="63"/>
                  <a:pt x="68" y="60"/>
                  <a:pt x="68" y="62"/>
                </a:cubicBezTo>
                <a:cubicBezTo>
                  <a:pt x="69" y="64"/>
                  <a:pt x="72" y="63"/>
                  <a:pt x="72" y="58"/>
                </a:cubicBezTo>
                <a:cubicBezTo>
                  <a:pt x="72" y="54"/>
                  <a:pt x="72" y="50"/>
                  <a:pt x="75" y="50"/>
                </a:cubicBezTo>
                <a:cubicBezTo>
                  <a:pt x="78" y="50"/>
                  <a:pt x="80" y="48"/>
                  <a:pt x="80" y="46"/>
                </a:cubicBezTo>
                <a:cubicBezTo>
                  <a:pt x="80" y="45"/>
                  <a:pt x="77" y="42"/>
                  <a:pt x="78" y="41"/>
                </a:cubicBezTo>
                <a:cubicBezTo>
                  <a:pt x="78" y="40"/>
                  <a:pt x="86" y="44"/>
                  <a:pt x="87" y="41"/>
                </a:cubicBezTo>
                <a:cubicBezTo>
                  <a:pt x="88" y="39"/>
                  <a:pt x="86" y="37"/>
                  <a:pt x="87" y="35"/>
                </a:cubicBezTo>
                <a:cubicBezTo>
                  <a:pt x="88" y="33"/>
                  <a:pt x="91" y="31"/>
                  <a:pt x="91" y="29"/>
                </a:cubicBezTo>
                <a:cubicBezTo>
                  <a:pt x="91" y="27"/>
                  <a:pt x="91" y="26"/>
                  <a:pt x="90" y="25"/>
                </a:cubicBezTo>
                <a:cubicBezTo>
                  <a:pt x="88" y="23"/>
                  <a:pt x="89" y="21"/>
                  <a:pt x="91" y="20"/>
                </a:cubicBezTo>
                <a:cubicBezTo>
                  <a:pt x="91" y="20"/>
                  <a:pt x="92" y="20"/>
                  <a:pt x="92" y="20"/>
                </a:cubicBezTo>
                <a:cubicBezTo>
                  <a:pt x="94" y="20"/>
                  <a:pt x="95" y="19"/>
                  <a:pt x="96" y="19"/>
                </a:cubicBezTo>
                <a:cubicBezTo>
                  <a:pt x="99" y="16"/>
                  <a:pt x="105" y="15"/>
                  <a:pt x="107" y="15"/>
                </a:cubicBezTo>
                <a:cubicBezTo>
                  <a:pt x="109" y="16"/>
                  <a:pt x="113" y="15"/>
                  <a:pt x="115" y="13"/>
                </a:cubicBezTo>
                <a:cubicBezTo>
                  <a:pt x="114" y="12"/>
                  <a:pt x="112" y="12"/>
                  <a:pt x="111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7788275" y="3108325"/>
            <a:ext cx="549275" cy="492125"/>
          </a:xfrm>
          <a:custGeom>
            <a:avLst/>
            <a:gdLst/>
            <a:ahLst/>
            <a:cxnLst/>
            <a:rect l="l" t="t" r="r" b="b"/>
            <a:pathLst>
              <a:path w="133" h="120" extrusionOk="0">
                <a:moveTo>
                  <a:pt x="127" y="12"/>
                </a:moveTo>
                <a:cubicBezTo>
                  <a:pt x="123" y="11"/>
                  <a:pt x="122" y="7"/>
                  <a:pt x="122" y="6"/>
                </a:cubicBezTo>
                <a:cubicBezTo>
                  <a:pt x="122" y="5"/>
                  <a:pt x="118" y="3"/>
                  <a:pt x="115" y="0"/>
                </a:cubicBezTo>
                <a:cubicBezTo>
                  <a:pt x="115" y="0"/>
                  <a:pt x="114" y="1"/>
                  <a:pt x="113" y="1"/>
                </a:cubicBezTo>
                <a:cubicBezTo>
                  <a:pt x="112" y="0"/>
                  <a:pt x="112" y="0"/>
                  <a:pt x="111" y="0"/>
                </a:cubicBezTo>
                <a:cubicBezTo>
                  <a:pt x="109" y="2"/>
                  <a:pt x="105" y="3"/>
                  <a:pt x="103" y="2"/>
                </a:cubicBezTo>
                <a:cubicBezTo>
                  <a:pt x="101" y="2"/>
                  <a:pt x="95" y="3"/>
                  <a:pt x="92" y="6"/>
                </a:cubicBezTo>
                <a:cubicBezTo>
                  <a:pt x="91" y="6"/>
                  <a:pt x="90" y="7"/>
                  <a:pt x="88" y="7"/>
                </a:cubicBezTo>
                <a:cubicBezTo>
                  <a:pt x="88" y="7"/>
                  <a:pt x="87" y="7"/>
                  <a:pt x="87" y="7"/>
                </a:cubicBezTo>
                <a:cubicBezTo>
                  <a:pt x="85" y="8"/>
                  <a:pt x="84" y="10"/>
                  <a:pt x="86" y="12"/>
                </a:cubicBezTo>
                <a:cubicBezTo>
                  <a:pt x="87" y="13"/>
                  <a:pt x="87" y="14"/>
                  <a:pt x="87" y="16"/>
                </a:cubicBezTo>
                <a:cubicBezTo>
                  <a:pt x="87" y="18"/>
                  <a:pt x="84" y="20"/>
                  <a:pt x="83" y="22"/>
                </a:cubicBezTo>
                <a:cubicBezTo>
                  <a:pt x="82" y="24"/>
                  <a:pt x="84" y="26"/>
                  <a:pt x="83" y="28"/>
                </a:cubicBezTo>
                <a:cubicBezTo>
                  <a:pt x="82" y="31"/>
                  <a:pt x="74" y="27"/>
                  <a:pt x="74" y="28"/>
                </a:cubicBezTo>
                <a:cubicBezTo>
                  <a:pt x="73" y="29"/>
                  <a:pt x="76" y="32"/>
                  <a:pt x="76" y="33"/>
                </a:cubicBezTo>
                <a:cubicBezTo>
                  <a:pt x="76" y="35"/>
                  <a:pt x="74" y="37"/>
                  <a:pt x="71" y="37"/>
                </a:cubicBezTo>
                <a:cubicBezTo>
                  <a:pt x="68" y="37"/>
                  <a:pt x="68" y="41"/>
                  <a:pt x="68" y="45"/>
                </a:cubicBezTo>
                <a:cubicBezTo>
                  <a:pt x="68" y="50"/>
                  <a:pt x="65" y="51"/>
                  <a:pt x="64" y="49"/>
                </a:cubicBezTo>
                <a:cubicBezTo>
                  <a:pt x="64" y="47"/>
                  <a:pt x="56" y="50"/>
                  <a:pt x="56" y="52"/>
                </a:cubicBezTo>
                <a:cubicBezTo>
                  <a:pt x="56" y="54"/>
                  <a:pt x="53" y="53"/>
                  <a:pt x="50" y="53"/>
                </a:cubicBezTo>
                <a:cubicBezTo>
                  <a:pt x="47" y="53"/>
                  <a:pt x="44" y="56"/>
                  <a:pt x="44" y="57"/>
                </a:cubicBezTo>
                <a:cubicBezTo>
                  <a:pt x="44" y="58"/>
                  <a:pt x="45" y="64"/>
                  <a:pt x="45" y="65"/>
                </a:cubicBezTo>
                <a:cubicBezTo>
                  <a:pt x="44" y="66"/>
                  <a:pt x="17" y="70"/>
                  <a:pt x="12" y="69"/>
                </a:cubicBezTo>
                <a:cubicBezTo>
                  <a:pt x="8" y="68"/>
                  <a:pt x="3" y="68"/>
                  <a:pt x="0" y="68"/>
                </a:cubicBezTo>
                <a:cubicBezTo>
                  <a:pt x="1" y="69"/>
                  <a:pt x="3" y="71"/>
                  <a:pt x="4" y="72"/>
                </a:cubicBezTo>
                <a:cubicBezTo>
                  <a:pt x="5" y="75"/>
                  <a:pt x="8" y="77"/>
                  <a:pt x="12" y="79"/>
                </a:cubicBezTo>
                <a:cubicBezTo>
                  <a:pt x="16" y="81"/>
                  <a:pt x="14" y="87"/>
                  <a:pt x="16" y="88"/>
                </a:cubicBezTo>
                <a:cubicBezTo>
                  <a:pt x="18" y="89"/>
                  <a:pt x="20" y="94"/>
                  <a:pt x="18" y="94"/>
                </a:cubicBezTo>
                <a:cubicBezTo>
                  <a:pt x="15" y="94"/>
                  <a:pt x="13" y="95"/>
                  <a:pt x="10" y="96"/>
                </a:cubicBezTo>
                <a:cubicBezTo>
                  <a:pt x="8" y="97"/>
                  <a:pt x="5" y="101"/>
                  <a:pt x="5" y="104"/>
                </a:cubicBezTo>
                <a:cubicBezTo>
                  <a:pt x="5" y="105"/>
                  <a:pt x="5" y="106"/>
                  <a:pt x="5" y="106"/>
                </a:cubicBezTo>
                <a:cubicBezTo>
                  <a:pt x="12" y="107"/>
                  <a:pt x="20" y="106"/>
                  <a:pt x="20" y="105"/>
                </a:cubicBezTo>
                <a:cubicBezTo>
                  <a:pt x="22" y="104"/>
                  <a:pt x="25" y="103"/>
                  <a:pt x="27" y="104"/>
                </a:cubicBezTo>
                <a:cubicBezTo>
                  <a:pt x="28" y="106"/>
                  <a:pt x="36" y="106"/>
                  <a:pt x="40" y="104"/>
                </a:cubicBezTo>
                <a:cubicBezTo>
                  <a:pt x="43" y="102"/>
                  <a:pt x="46" y="104"/>
                  <a:pt x="46" y="106"/>
                </a:cubicBezTo>
                <a:cubicBezTo>
                  <a:pt x="46" y="108"/>
                  <a:pt x="48" y="109"/>
                  <a:pt x="50" y="111"/>
                </a:cubicBezTo>
                <a:cubicBezTo>
                  <a:pt x="51" y="112"/>
                  <a:pt x="50" y="114"/>
                  <a:pt x="51" y="116"/>
                </a:cubicBezTo>
                <a:cubicBezTo>
                  <a:pt x="52" y="118"/>
                  <a:pt x="55" y="118"/>
                  <a:pt x="58" y="119"/>
                </a:cubicBezTo>
                <a:cubicBezTo>
                  <a:pt x="59" y="119"/>
                  <a:pt x="59" y="120"/>
                  <a:pt x="60" y="120"/>
                </a:cubicBezTo>
                <a:cubicBezTo>
                  <a:pt x="60" y="120"/>
                  <a:pt x="60" y="119"/>
                  <a:pt x="60" y="119"/>
                </a:cubicBezTo>
                <a:cubicBezTo>
                  <a:pt x="62" y="117"/>
                  <a:pt x="62" y="113"/>
                  <a:pt x="67" y="114"/>
                </a:cubicBezTo>
                <a:cubicBezTo>
                  <a:pt x="72" y="115"/>
                  <a:pt x="72" y="113"/>
                  <a:pt x="75" y="114"/>
                </a:cubicBezTo>
                <a:cubicBezTo>
                  <a:pt x="78" y="115"/>
                  <a:pt x="80" y="114"/>
                  <a:pt x="81" y="112"/>
                </a:cubicBezTo>
                <a:cubicBezTo>
                  <a:pt x="82" y="110"/>
                  <a:pt x="80" y="107"/>
                  <a:pt x="78" y="105"/>
                </a:cubicBezTo>
                <a:cubicBezTo>
                  <a:pt x="77" y="103"/>
                  <a:pt x="74" y="100"/>
                  <a:pt x="75" y="97"/>
                </a:cubicBezTo>
                <a:cubicBezTo>
                  <a:pt x="75" y="94"/>
                  <a:pt x="70" y="94"/>
                  <a:pt x="70" y="91"/>
                </a:cubicBezTo>
                <a:cubicBezTo>
                  <a:pt x="70" y="89"/>
                  <a:pt x="75" y="84"/>
                  <a:pt x="76" y="83"/>
                </a:cubicBezTo>
                <a:cubicBezTo>
                  <a:pt x="77" y="83"/>
                  <a:pt x="81" y="86"/>
                  <a:pt x="82" y="84"/>
                </a:cubicBezTo>
                <a:cubicBezTo>
                  <a:pt x="83" y="82"/>
                  <a:pt x="86" y="83"/>
                  <a:pt x="87" y="84"/>
                </a:cubicBezTo>
                <a:cubicBezTo>
                  <a:pt x="89" y="84"/>
                  <a:pt x="91" y="81"/>
                  <a:pt x="92" y="78"/>
                </a:cubicBezTo>
                <a:cubicBezTo>
                  <a:pt x="92" y="75"/>
                  <a:pt x="97" y="75"/>
                  <a:pt x="98" y="74"/>
                </a:cubicBezTo>
                <a:cubicBezTo>
                  <a:pt x="99" y="73"/>
                  <a:pt x="101" y="66"/>
                  <a:pt x="101" y="65"/>
                </a:cubicBezTo>
                <a:cubicBezTo>
                  <a:pt x="102" y="64"/>
                  <a:pt x="106" y="65"/>
                  <a:pt x="106" y="61"/>
                </a:cubicBezTo>
                <a:cubicBezTo>
                  <a:pt x="106" y="58"/>
                  <a:pt x="108" y="57"/>
                  <a:pt x="110" y="57"/>
                </a:cubicBezTo>
                <a:cubicBezTo>
                  <a:pt x="112" y="56"/>
                  <a:pt x="111" y="53"/>
                  <a:pt x="112" y="51"/>
                </a:cubicBezTo>
                <a:cubicBezTo>
                  <a:pt x="112" y="48"/>
                  <a:pt x="113" y="45"/>
                  <a:pt x="116" y="45"/>
                </a:cubicBezTo>
                <a:cubicBezTo>
                  <a:pt x="118" y="44"/>
                  <a:pt x="115" y="41"/>
                  <a:pt x="112" y="41"/>
                </a:cubicBezTo>
                <a:cubicBezTo>
                  <a:pt x="109" y="42"/>
                  <a:pt x="107" y="34"/>
                  <a:pt x="107" y="34"/>
                </a:cubicBezTo>
                <a:cubicBezTo>
                  <a:pt x="107" y="34"/>
                  <a:pt x="107" y="27"/>
                  <a:pt x="106" y="26"/>
                </a:cubicBezTo>
                <a:cubicBezTo>
                  <a:pt x="104" y="25"/>
                  <a:pt x="106" y="22"/>
                  <a:pt x="110" y="22"/>
                </a:cubicBezTo>
                <a:cubicBezTo>
                  <a:pt x="113" y="22"/>
                  <a:pt x="120" y="25"/>
                  <a:pt x="122" y="24"/>
                </a:cubicBezTo>
                <a:cubicBezTo>
                  <a:pt x="124" y="22"/>
                  <a:pt x="129" y="21"/>
                  <a:pt x="130" y="21"/>
                </a:cubicBezTo>
                <a:cubicBezTo>
                  <a:pt x="131" y="20"/>
                  <a:pt x="132" y="17"/>
                  <a:pt x="133" y="16"/>
                </a:cubicBezTo>
                <a:cubicBezTo>
                  <a:pt x="131" y="15"/>
                  <a:pt x="129" y="13"/>
                  <a:pt x="127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8888412" y="4208462"/>
            <a:ext cx="1528762" cy="550862"/>
          </a:xfrm>
          <a:custGeom>
            <a:avLst/>
            <a:gdLst/>
            <a:ahLst/>
            <a:cxnLst/>
            <a:rect l="l" t="t" r="r" b="b"/>
            <a:pathLst>
              <a:path w="370" h="134" extrusionOk="0">
                <a:moveTo>
                  <a:pt x="27" y="57"/>
                </a:moveTo>
                <a:cubicBezTo>
                  <a:pt x="27" y="58"/>
                  <a:pt x="29" y="63"/>
                  <a:pt x="31" y="61"/>
                </a:cubicBezTo>
                <a:cubicBezTo>
                  <a:pt x="33" y="60"/>
                  <a:pt x="29" y="53"/>
                  <a:pt x="27" y="57"/>
                </a:cubicBezTo>
                <a:close/>
                <a:moveTo>
                  <a:pt x="105" y="71"/>
                </a:moveTo>
                <a:cubicBezTo>
                  <a:pt x="105" y="69"/>
                  <a:pt x="99" y="70"/>
                  <a:pt x="101" y="73"/>
                </a:cubicBezTo>
                <a:cubicBezTo>
                  <a:pt x="103" y="76"/>
                  <a:pt x="105" y="73"/>
                  <a:pt x="105" y="71"/>
                </a:cubicBezTo>
                <a:close/>
                <a:moveTo>
                  <a:pt x="16" y="36"/>
                </a:moveTo>
                <a:cubicBezTo>
                  <a:pt x="15" y="39"/>
                  <a:pt x="18" y="46"/>
                  <a:pt x="21" y="43"/>
                </a:cubicBezTo>
                <a:cubicBezTo>
                  <a:pt x="23" y="40"/>
                  <a:pt x="16" y="34"/>
                  <a:pt x="16" y="36"/>
                </a:cubicBezTo>
                <a:close/>
                <a:moveTo>
                  <a:pt x="195" y="77"/>
                </a:moveTo>
                <a:cubicBezTo>
                  <a:pt x="199" y="77"/>
                  <a:pt x="198" y="82"/>
                  <a:pt x="198" y="85"/>
                </a:cubicBezTo>
                <a:cubicBezTo>
                  <a:pt x="197" y="89"/>
                  <a:pt x="195" y="96"/>
                  <a:pt x="198" y="95"/>
                </a:cubicBezTo>
                <a:cubicBezTo>
                  <a:pt x="202" y="93"/>
                  <a:pt x="205" y="89"/>
                  <a:pt x="203" y="87"/>
                </a:cubicBezTo>
                <a:cubicBezTo>
                  <a:pt x="200" y="85"/>
                  <a:pt x="201" y="75"/>
                  <a:pt x="202" y="72"/>
                </a:cubicBezTo>
                <a:cubicBezTo>
                  <a:pt x="203" y="70"/>
                  <a:pt x="209" y="71"/>
                  <a:pt x="207" y="76"/>
                </a:cubicBezTo>
                <a:cubicBezTo>
                  <a:pt x="205" y="80"/>
                  <a:pt x="211" y="79"/>
                  <a:pt x="211" y="84"/>
                </a:cubicBezTo>
                <a:cubicBezTo>
                  <a:pt x="211" y="88"/>
                  <a:pt x="214" y="86"/>
                  <a:pt x="218" y="85"/>
                </a:cubicBezTo>
                <a:cubicBezTo>
                  <a:pt x="222" y="83"/>
                  <a:pt x="221" y="81"/>
                  <a:pt x="219" y="78"/>
                </a:cubicBezTo>
                <a:cubicBezTo>
                  <a:pt x="216" y="76"/>
                  <a:pt x="221" y="71"/>
                  <a:pt x="217" y="69"/>
                </a:cubicBezTo>
                <a:cubicBezTo>
                  <a:pt x="213" y="67"/>
                  <a:pt x="211" y="63"/>
                  <a:pt x="214" y="62"/>
                </a:cubicBezTo>
                <a:cubicBezTo>
                  <a:pt x="218" y="62"/>
                  <a:pt x="228" y="56"/>
                  <a:pt x="227" y="54"/>
                </a:cubicBezTo>
                <a:cubicBezTo>
                  <a:pt x="225" y="51"/>
                  <a:pt x="211" y="54"/>
                  <a:pt x="210" y="58"/>
                </a:cubicBezTo>
                <a:cubicBezTo>
                  <a:pt x="209" y="63"/>
                  <a:pt x="199" y="58"/>
                  <a:pt x="200" y="51"/>
                </a:cubicBezTo>
                <a:cubicBezTo>
                  <a:pt x="201" y="43"/>
                  <a:pt x="221" y="42"/>
                  <a:pt x="227" y="45"/>
                </a:cubicBezTo>
                <a:cubicBezTo>
                  <a:pt x="232" y="47"/>
                  <a:pt x="239" y="40"/>
                  <a:pt x="241" y="36"/>
                </a:cubicBezTo>
                <a:cubicBezTo>
                  <a:pt x="243" y="32"/>
                  <a:pt x="236" y="37"/>
                  <a:pt x="232" y="40"/>
                </a:cubicBezTo>
                <a:cubicBezTo>
                  <a:pt x="228" y="42"/>
                  <a:pt x="217" y="39"/>
                  <a:pt x="212" y="37"/>
                </a:cubicBezTo>
                <a:cubicBezTo>
                  <a:pt x="207" y="36"/>
                  <a:pt x="207" y="41"/>
                  <a:pt x="202" y="41"/>
                </a:cubicBezTo>
                <a:cubicBezTo>
                  <a:pt x="198" y="42"/>
                  <a:pt x="199" y="52"/>
                  <a:pt x="197" y="53"/>
                </a:cubicBezTo>
                <a:cubicBezTo>
                  <a:pt x="194" y="55"/>
                  <a:pt x="194" y="62"/>
                  <a:pt x="190" y="69"/>
                </a:cubicBezTo>
                <a:cubicBezTo>
                  <a:pt x="186" y="76"/>
                  <a:pt x="192" y="77"/>
                  <a:pt x="195" y="77"/>
                </a:cubicBezTo>
                <a:close/>
                <a:moveTo>
                  <a:pt x="86" y="83"/>
                </a:moveTo>
                <a:cubicBezTo>
                  <a:pt x="86" y="80"/>
                  <a:pt x="88" y="76"/>
                  <a:pt x="88" y="75"/>
                </a:cubicBezTo>
                <a:cubicBezTo>
                  <a:pt x="88" y="73"/>
                  <a:pt x="89" y="72"/>
                  <a:pt x="91" y="73"/>
                </a:cubicBezTo>
                <a:cubicBezTo>
                  <a:pt x="93" y="73"/>
                  <a:pt x="93" y="68"/>
                  <a:pt x="91" y="68"/>
                </a:cubicBezTo>
                <a:cubicBezTo>
                  <a:pt x="90" y="67"/>
                  <a:pt x="89" y="61"/>
                  <a:pt x="85" y="61"/>
                </a:cubicBezTo>
                <a:cubicBezTo>
                  <a:pt x="81" y="61"/>
                  <a:pt x="81" y="65"/>
                  <a:pt x="84" y="65"/>
                </a:cubicBezTo>
                <a:cubicBezTo>
                  <a:pt x="86" y="65"/>
                  <a:pt x="87" y="67"/>
                  <a:pt x="87" y="69"/>
                </a:cubicBezTo>
                <a:cubicBezTo>
                  <a:pt x="86" y="71"/>
                  <a:pt x="85" y="67"/>
                  <a:pt x="82" y="67"/>
                </a:cubicBezTo>
                <a:cubicBezTo>
                  <a:pt x="78" y="68"/>
                  <a:pt x="81" y="63"/>
                  <a:pt x="77" y="63"/>
                </a:cubicBezTo>
                <a:cubicBezTo>
                  <a:pt x="73" y="63"/>
                  <a:pt x="74" y="56"/>
                  <a:pt x="70" y="56"/>
                </a:cubicBezTo>
                <a:cubicBezTo>
                  <a:pt x="66" y="56"/>
                  <a:pt x="65" y="53"/>
                  <a:pt x="68" y="50"/>
                </a:cubicBezTo>
                <a:cubicBezTo>
                  <a:pt x="71" y="48"/>
                  <a:pt x="64" y="46"/>
                  <a:pt x="64" y="43"/>
                </a:cubicBezTo>
                <a:cubicBezTo>
                  <a:pt x="64" y="40"/>
                  <a:pt x="60" y="42"/>
                  <a:pt x="60" y="39"/>
                </a:cubicBezTo>
                <a:cubicBezTo>
                  <a:pt x="60" y="37"/>
                  <a:pt x="58" y="38"/>
                  <a:pt x="56" y="35"/>
                </a:cubicBezTo>
                <a:cubicBezTo>
                  <a:pt x="53" y="32"/>
                  <a:pt x="52" y="35"/>
                  <a:pt x="51" y="33"/>
                </a:cubicBezTo>
                <a:cubicBezTo>
                  <a:pt x="49" y="31"/>
                  <a:pt x="46" y="30"/>
                  <a:pt x="44" y="30"/>
                </a:cubicBezTo>
                <a:cubicBezTo>
                  <a:pt x="43" y="31"/>
                  <a:pt x="39" y="27"/>
                  <a:pt x="37" y="23"/>
                </a:cubicBezTo>
                <a:cubicBezTo>
                  <a:pt x="36" y="20"/>
                  <a:pt x="25" y="15"/>
                  <a:pt x="24" y="11"/>
                </a:cubicBezTo>
                <a:cubicBezTo>
                  <a:pt x="22" y="7"/>
                  <a:pt x="19" y="6"/>
                  <a:pt x="12" y="6"/>
                </a:cubicBezTo>
                <a:cubicBezTo>
                  <a:pt x="6" y="6"/>
                  <a:pt x="3" y="0"/>
                  <a:pt x="2" y="3"/>
                </a:cubicBezTo>
                <a:cubicBezTo>
                  <a:pt x="0" y="7"/>
                  <a:pt x="9" y="16"/>
                  <a:pt x="13" y="18"/>
                </a:cubicBezTo>
                <a:cubicBezTo>
                  <a:pt x="17" y="21"/>
                  <a:pt x="19" y="29"/>
                  <a:pt x="24" y="30"/>
                </a:cubicBezTo>
                <a:cubicBezTo>
                  <a:pt x="28" y="30"/>
                  <a:pt x="29" y="45"/>
                  <a:pt x="32" y="46"/>
                </a:cubicBezTo>
                <a:cubicBezTo>
                  <a:pt x="36" y="46"/>
                  <a:pt x="44" y="58"/>
                  <a:pt x="45" y="64"/>
                </a:cubicBezTo>
                <a:cubicBezTo>
                  <a:pt x="46" y="71"/>
                  <a:pt x="54" y="74"/>
                  <a:pt x="57" y="78"/>
                </a:cubicBezTo>
                <a:cubicBezTo>
                  <a:pt x="59" y="83"/>
                  <a:pt x="70" y="89"/>
                  <a:pt x="71" y="91"/>
                </a:cubicBezTo>
                <a:cubicBezTo>
                  <a:pt x="72" y="93"/>
                  <a:pt x="74" y="97"/>
                  <a:pt x="75" y="95"/>
                </a:cubicBezTo>
                <a:cubicBezTo>
                  <a:pt x="76" y="93"/>
                  <a:pt x="81" y="95"/>
                  <a:pt x="84" y="95"/>
                </a:cubicBezTo>
                <a:cubicBezTo>
                  <a:pt x="86" y="95"/>
                  <a:pt x="87" y="86"/>
                  <a:pt x="86" y="83"/>
                </a:cubicBezTo>
                <a:close/>
                <a:moveTo>
                  <a:pt x="268" y="45"/>
                </a:moveTo>
                <a:cubicBezTo>
                  <a:pt x="273" y="46"/>
                  <a:pt x="271" y="42"/>
                  <a:pt x="271" y="39"/>
                </a:cubicBezTo>
                <a:cubicBezTo>
                  <a:pt x="271" y="36"/>
                  <a:pt x="266" y="39"/>
                  <a:pt x="266" y="37"/>
                </a:cubicBezTo>
                <a:cubicBezTo>
                  <a:pt x="266" y="35"/>
                  <a:pt x="265" y="29"/>
                  <a:pt x="261" y="34"/>
                </a:cubicBezTo>
                <a:cubicBezTo>
                  <a:pt x="257" y="39"/>
                  <a:pt x="262" y="52"/>
                  <a:pt x="265" y="51"/>
                </a:cubicBezTo>
                <a:cubicBezTo>
                  <a:pt x="268" y="51"/>
                  <a:pt x="263" y="45"/>
                  <a:pt x="268" y="45"/>
                </a:cubicBezTo>
                <a:close/>
                <a:moveTo>
                  <a:pt x="249" y="75"/>
                </a:moveTo>
                <a:cubicBezTo>
                  <a:pt x="250" y="79"/>
                  <a:pt x="256" y="81"/>
                  <a:pt x="258" y="77"/>
                </a:cubicBezTo>
                <a:cubicBezTo>
                  <a:pt x="260" y="74"/>
                  <a:pt x="248" y="70"/>
                  <a:pt x="249" y="75"/>
                </a:cubicBezTo>
                <a:close/>
                <a:moveTo>
                  <a:pt x="230" y="115"/>
                </a:moveTo>
                <a:cubicBezTo>
                  <a:pt x="223" y="114"/>
                  <a:pt x="219" y="119"/>
                  <a:pt x="213" y="116"/>
                </a:cubicBezTo>
                <a:cubicBezTo>
                  <a:pt x="206" y="114"/>
                  <a:pt x="197" y="116"/>
                  <a:pt x="198" y="119"/>
                </a:cubicBezTo>
                <a:cubicBezTo>
                  <a:pt x="199" y="120"/>
                  <a:pt x="204" y="121"/>
                  <a:pt x="211" y="121"/>
                </a:cubicBezTo>
                <a:cubicBezTo>
                  <a:pt x="217" y="121"/>
                  <a:pt x="223" y="118"/>
                  <a:pt x="227" y="117"/>
                </a:cubicBezTo>
                <a:cubicBezTo>
                  <a:pt x="232" y="117"/>
                  <a:pt x="236" y="116"/>
                  <a:pt x="230" y="115"/>
                </a:cubicBezTo>
                <a:close/>
                <a:moveTo>
                  <a:pt x="281" y="71"/>
                </a:moveTo>
                <a:cubicBezTo>
                  <a:pt x="275" y="70"/>
                  <a:pt x="264" y="71"/>
                  <a:pt x="265" y="74"/>
                </a:cubicBezTo>
                <a:cubicBezTo>
                  <a:pt x="266" y="77"/>
                  <a:pt x="271" y="76"/>
                  <a:pt x="276" y="76"/>
                </a:cubicBezTo>
                <a:cubicBezTo>
                  <a:pt x="281" y="76"/>
                  <a:pt x="284" y="80"/>
                  <a:pt x="286" y="80"/>
                </a:cubicBezTo>
                <a:cubicBezTo>
                  <a:pt x="289" y="80"/>
                  <a:pt x="287" y="73"/>
                  <a:pt x="281" y="71"/>
                </a:cubicBezTo>
                <a:close/>
                <a:moveTo>
                  <a:pt x="155" y="112"/>
                </a:moveTo>
                <a:cubicBezTo>
                  <a:pt x="155" y="110"/>
                  <a:pt x="146" y="112"/>
                  <a:pt x="141" y="110"/>
                </a:cubicBezTo>
                <a:cubicBezTo>
                  <a:pt x="137" y="108"/>
                  <a:pt x="146" y="107"/>
                  <a:pt x="149" y="105"/>
                </a:cubicBezTo>
                <a:cubicBezTo>
                  <a:pt x="153" y="103"/>
                  <a:pt x="148" y="102"/>
                  <a:pt x="140" y="105"/>
                </a:cubicBezTo>
                <a:cubicBezTo>
                  <a:pt x="132" y="107"/>
                  <a:pt x="124" y="99"/>
                  <a:pt x="123" y="103"/>
                </a:cubicBezTo>
                <a:cubicBezTo>
                  <a:pt x="123" y="106"/>
                  <a:pt x="110" y="101"/>
                  <a:pt x="106" y="99"/>
                </a:cubicBezTo>
                <a:cubicBezTo>
                  <a:pt x="103" y="96"/>
                  <a:pt x="90" y="93"/>
                  <a:pt x="87" y="98"/>
                </a:cubicBezTo>
                <a:cubicBezTo>
                  <a:pt x="85" y="102"/>
                  <a:pt x="83" y="98"/>
                  <a:pt x="84" y="103"/>
                </a:cubicBezTo>
                <a:cubicBezTo>
                  <a:pt x="84" y="105"/>
                  <a:pt x="87" y="104"/>
                  <a:pt x="90" y="104"/>
                </a:cubicBezTo>
                <a:cubicBezTo>
                  <a:pt x="92" y="104"/>
                  <a:pt x="91" y="108"/>
                  <a:pt x="94" y="108"/>
                </a:cubicBezTo>
                <a:cubicBezTo>
                  <a:pt x="97" y="109"/>
                  <a:pt x="107" y="112"/>
                  <a:pt x="108" y="110"/>
                </a:cubicBezTo>
                <a:cubicBezTo>
                  <a:pt x="109" y="107"/>
                  <a:pt x="119" y="110"/>
                  <a:pt x="123" y="113"/>
                </a:cubicBezTo>
                <a:cubicBezTo>
                  <a:pt x="128" y="117"/>
                  <a:pt x="139" y="117"/>
                  <a:pt x="143" y="117"/>
                </a:cubicBezTo>
                <a:cubicBezTo>
                  <a:pt x="148" y="116"/>
                  <a:pt x="152" y="119"/>
                  <a:pt x="154" y="117"/>
                </a:cubicBezTo>
                <a:cubicBezTo>
                  <a:pt x="156" y="115"/>
                  <a:pt x="159" y="121"/>
                  <a:pt x="164" y="117"/>
                </a:cubicBezTo>
                <a:cubicBezTo>
                  <a:pt x="168" y="114"/>
                  <a:pt x="156" y="115"/>
                  <a:pt x="155" y="112"/>
                </a:cubicBezTo>
                <a:close/>
                <a:moveTo>
                  <a:pt x="343" y="61"/>
                </a:moveTo>
                <a:cubicBezTo>
                  <a:pt x="339" y="61"/>
                  <a:pt x="339" y="67"/>
                  <a:pt x="335" y="67"/>
                </a:cubicBezTo>
                <a:cubicBezTo>
                  <a:pt x="332" y="67"/>
                  <a:pt x="328" y="73"/>
                  <a:pt x="322" y="75"/>
                </a:cubicBezTo>
                <a:cubicBezTo>
                  <a:pt x="317" y="77"/>
                  <a:pt x="316" y="59"/>
                  <a:pt x="314" y="55"/>
                </a:cubicBezTo>
                <a:cubicBezTo>
                  <a:pt x="311" y="52"/>
                  <a:pt x="297" y="49"/>
                  <a:pt x="295" y="53"/>
                </a:cubicBezTo>
                <a:cubicBezTo>
                  <a:pt x="294" y="57"/>
                  <a:pt x="289" y="55"/>
                  <a:pt x="289" y="58"/>
                </a:cubicBezTo>
                <a:cubicBezTo>
                  <a:pt x="288" y="61"/>
                  <a:pt x="290" y="60"/>
                  <a:pt x="293" y="60"/>
                </a:cubicBezTo>
                <a:cubicBezTo>
                  <a:pt x="296" y="60"/>
                  <a:pt x="296" y="63"/>
                  <a:pt x="297" y="66"/>
                </a:cubicBezTo>
                <a:cubicBezTo>
                  <a:pt x="299" y="69"/>
                  <a:pt x="307" y="67"/>
                  <a:pt x="310" y="66"/>
                </a:cubicBezTo>
                <a:cubicBezTo>
                  <a:pt x="313" y="66"/>
                  <a:pt x="314" y="70"/>
                  <a:pt x="310" y="69"/>
                </a:cubicBezTo>
                <a:cubicBezTo>
                  <a:pt x="305" y="67"/>
                  <a:pt x="305" y="71"/>
                  <a:pt x="303" y="70"/>
                </a:cubicBezTo>
                <a:cubicBezTo>
                  <a:pt x="300" y="69"/>
                  <a:pt x="296" y="70"/>
                  <a:pt x="298" y="71"/>
                </a:cubicBezTo>
                <a:cubicBezTo>
                  <a:pt x="300" y="73"/>
                  <a:pt x="303" y="75"/>
                  <a:pt x="303" y="78"/>
                </a:cubicBezTo>
                <a:cubicBezTo>
                  <a:pt x="303" y="82"/>
                  <a:pt x="308" y="81"/>
                  <a:pt x="308" y="78"/>
                </a:cubicBezTo>
                <a:cubicBezTo>
                  <a:pt x="308" y="75"/>
                  <a:pt x="311" y="79"/>
                  <a:pt x="317" y="81"/>
                </a:cubicBezTo>
                <a:cubicBezTo>
                  <a:pt x="322" y="82"/>
                  <a:pt x="318" y="84"/>
                  <a:pt x="324" y="85"/>
                </a:cubicBezTo>
                <a:cubicBezTo>
                  <a:pt x="329" y="85"/>
                  <a:pt x="342" y="89"/>
                  <a:pt x="346" y="92"/>
                </a:cubicBezTo>
                <a:cubicBezTo>
                  <a:pt x="351" y="96"/>
                  <a:pt x="348" y="98"/>
                  <a:pt x="351" y="102"/>
                </a:cubicBezTo>
                <a:cubicBezTo>
                  <a:pt x="354" y="105"/>
                  <a:pt x="355" y="109"/>
                  <a:pt x="351" y="109"/>
                </a:cubicBezTo>
                <a:cubicBezTo>
                  <a:pt x="346" y="109"/>
                  <a:pt x="342" y="113"/>
                  <a:pt x="343" y="115"/>
                </a:cubicBezTo>
                <a:cubicBezTo>
                  <a:pt x="344" y="117"/>
                  <a:pt x="358" y="114"/>
                  <a:pt x="362" y="114"/>
                </a:cubicBezTo>
                <a:cubicBezTo>
                  <a:pt x="364" y="114"/>
                  <a:pt x="366" y="118"/>
                  <a:pt x="370" y="121"/>
                </a:cubicBezTo>
                <a:cubicBezTo>
                  <a:pt x="370" y="70"/>
                  <a:pt x="370" y="70"/>
                  <a:pt x="370" y="70"/>
                </a:cubicBezTo>
                <a:cubicBezTo>
                  <a:pt x="360" y="67"/>
                  <a:pt x="346" y="60"/>
                  <a:pt x="343" y="61"/>
                </a:cubicBezTo>
                <a:close/>
                <a:moveTo>
                  <a:pt x="240" y="121"/>
                </a:moveTo>
                <a:cubicBezTo>
                  <a:pt x="239" y="121"/>
                  <a:pt x="238" y="122"/>
                  <a:pt x="237" y="122"/>
                </a:cubicBezTo>
                <a:cubicBezTo>
                  <a:pt x="237" y="123"/>
                  <a:pt x="236" y="124"/>
                  <a:pt x="236" y="124"/>
                </a:cubicBezTo>
                <a:cubicBezTo>
                  <a:pt x="235" y="125"/>
                  <a:pt x="234" y="124"/>
                  <a:pt x="233" y="123"/>
                </a:cubicBezTo>
                <a:cubicBezTo>
                  <a:pt x="229" y="125"/>
                  <a:pt x="226" y="130"/>
                  <a:pt x="229" y="132"/>
                </a:cubicBezTo>
                <a:cubicBezTo>
                  <a:pt x="232" y="133"/>
                  <a:pt x="237" y="129"/>
                  <a:pt x="239" y="126"/>
                </a:cubicBezTo>
                <a:cubicBezTo>
                  <a:pt x="240" y="126"/>
                  <a:pt x="240" y="125"/>
                  <a:pt x="241" y="125"/>
                </a:cubicBezTo>
                <a:cubicBezTo>
                  <a:pt x="241" y="124"/>
                  <a:pt x="241" y="124"/>
                  <a:pt x="241" y="124"/>
                </a:cubicBezTo>
                <a:cubicBezTo>
                  <a:pt x="242" y="124"/>
                  <a:pt x="242" y="124"/>
                  <a:pt x="242" y="123"/>
                </a:cubicBezTo>
                <a:cubicBezTo>
                  <a:pt x="241" y="122"/>
                  <a:pt x="240" y="121"/>
                  <a:pt x="240" y="121"/>
                </a:cubicBezTo>
                <a:close/>
                <a:moveTo>
                  <a:pt x="174" y="60"/>
                </a:moveTo>
                <a:cubicBezTo>
                  <a:pt x="178" y="57"/>
                  <a:pt x="179" y="52"/>
                  <a:pt x="178" y="47"/>
                </a:cubicBezTo>
                <a:cubicBezTo>
                  <a:pt x="178" y="42"/>
                  <a:pt x="189" y="42"/>
                  <a:pt x="190" y="40"/>
                </a:cubicBezTo>
                <a:cubicBezTo>
                  <a:pt x="192" y="38"/>
                  <a:pt x="188" y="35"/>
                  <a:pt x="185" y="34"/>
                </a:cubicBezTo>
                <a:cubicBezTo>
                  <a:pt x="182" y="32"/>
                  <a:pt x="184" y="29"/>
                  <a:pt x="182" y="27"/>
                </a:cubicBezTo>
                <a:cubicBezTo>
                  <a:pt x="180" y="26"/>
                  <a:pt x="177" y="21"/>
                  <a:pt x="180" y="20"/>
                </a:cubicBezTo>
                <a:cubicBezTo>
                  <a:pt x="183" y="20"/>
                  <a:pt x="178" y="16"/>
                  <a:pt x="180" y="14"/>
                </a:cubicBezTo>
                <a:cubicBezTo>
                  <a:pt x="181" y="14"/>
                  <a:pt x="181" y="14"/>
                  <a:pt x="181" y="14"/>
                </a:cubicBezTo>
                <a:cubicBezTo>
                  <a:pt x="180" y="13"/>
                  <a:pt x="178" y="12"/>
                  <a:pt x="178" y="12"/>
                </a:cubicBezTo>
                <a:cubicBezTo>
                  <a:pt x="174" y="12"/>
                  <a:pt x="165" y="12"/>
                  <a:pt x="165" y="18"/>
                </a:cubicBezTo>
                <a:cubicBezTo>
                  <a:pt x="166" y="24"/>
                  <a:pt x="160" y="22"/>
                  <a:pt x="160" y="25"/>
                </a:cubicBezTo>
                <a:cubicBezTo>
                  <a:pt x="161" y="28"/>
                  <a:pt x="158" y="28"/>
                  <a:pt x="158" y="32"/>
                </a:cubicBezTo>
                <a:cubicBezTo>
                  <a:pt x="159" y="37"/>
                  <a:pt x="156" y="35"/>
                  <a:pt x="151" y="37"/>
                </a:cubicBezTo>
                <a:cubicBezTo>
                  <a:pt x="146" y="40"/>
                  <a:pt x="148" y="36"/>
                  <a:pt x="143" y="36"/>
                </a:cubicBezTo>
                <a:cubicBezTo>
                  <a:pt x="139" y="36"/>
                  <a:pt x="138" y="38"/>
                  <a:pt x="135" y="39"/>
                </a:cubicBezTo>
                <a:cubicBezTo>
                  <a:pt x="132" y="40"/>
                  <a:pt x="127" y="39"/>
                  <a:pt x="125" y="40"/>
                </a:cubicBezTo>
                <a:cubicBezTo>
                  <a:pt x="123" y="41"/>
                  <a:pt x="120" y="37"/>
                  <a:pt x="118" y="37"/>
                </a:cubicBezTo>
                <a:cubicBezTo>
                  <a:pt x="117" y="37"/>
                  <a:pt x="116" y="34"/>
                  <a:pt x="116" y="32"/>
                </a:cubicBezTo>
                <a:cubicBezTo>
                  <a:pt x="115" y="32"/>
                  <a:pt x="115" y="31"/>
                  <a:pt x="115" y="32"/>
                </a:cubicBezTo>
                <a:cubicBezTo>
                  <a:pt x="112" y="32"/>
                  <a:pt x="107" y="40"/>
                  <a:pt x="110" y="43"/>
                </a:cubicBezTo>
                <a:cubicBezTo>
                  <a:pt x="113" y="46"/>
                  <a:pt x="112" y="51"/>
                  <a:pt x="114" y="54"/>
                </a:cubicBezTo>
                <a:cubicBezTo>
                  <a:pt x="115" y="56"/>
                  <a:pt x="121" y="57"/>
                  <a:pt x="121" y="62"/>
                </a:cubicBezTo>
                <a:cubicBezTo>
                  <a:pt x="121" y="67"/>
                  <a:pt x="125" y="75"/>
                  <a:pt x="128" y="73"/>
                </a:cubicBezTo>
                <a:cubicBezTo>
                  <a:pt x="131" y="71"/>
                  <a:pt x="134" y="74"/>
                  <a:pt x="135" y="76"/>
                </a:cubicBezTo>
                <a:cubicBezTo>
                  <a:pt x="136" y="78"/>
                  <a:pt x="143" y="74"/>
                  <a:pt x="145" y="75"/>
                </a:cubicBezTo>
                <a:cubicBezTo>
                  <a:pt x="148" y="75"/>
                  <a:pt x="155" y="76"/>
                  <a:pt x="156" y="79"/>
                </a:cubicBezTo>
                <a:cubicBezTo>
                  <a:pt x="156" y="82"/>
                  <a:pt x="163" y="79"/>
                  <a:pt x="167" y="77"/>
                </a:cubicBezTo>
                <a:cubicBezTo>
                  <a:pt x="172" y="76"/>
                  <a:pt x="169" y="62"/>
                  <a:pt x="174" y="60"/>
                </a:cubicBezTo>
                <a:close/>
                <a:moveTo>
                  <a:pt x="191" y="126"/>
                </a:moveTo>
                <a:cubicBezTo>
                  <a:pt x="193" y="128"/>
                  <a:pt x="197" y="128"/>
                  <a:pt x="198" y="130"/>
                </a:cubicBezTo>
                <a:cubicBezTo>
                  <a:pt x="200" y="131"/>
                  <a:pt x="206" y="134"/>
                  <a:pt x="206" y="130"/>
                </a:cubicBezTo>
                <a:cubicBezTo>
                  <a:pt x="206" y="126"/>
                  <a:pt x="190" y="124"/>
                  <a:pt x="191" y="126"/>
                </a:cubicBezTo>
                <a:close/>
                <a:moveTo>
                  <a:pt x="179" y="115"/>
                </a:moveTo>
                <a:cubicBezTo>
                  <a:pt x="178" y="117"/>
                  <a:pt x="174" y="117"/>
                  <a:pt x="172" y="115"/>
                </a:cubicBezTo>
                <a:cubicBezTo>
                  <a:pt x="170" y="114"/>
                  <a:pt x="167" y="118"/>
                  <a:pt x="168" y="120"/>
                </a:cubicBezTo>
                <a:cubicBezTo>
                  <a:pt x="169" y="121"/>
                  <a:pt x="174" y="124"/>
                  <a:pt x="180" y="122"/>
                </a:cubicBezTo>
                <a:cubicBezTo>
                  <a:pt x="186" y="119"/>
                  <a:pt x="190" y="121"/>
                  <a:pt x="191" y="118"/>
                </a:cubicBezTo>
                <a:cubicBezTo>
                  <a:pt x="193" y="115"/>
                  <a:pt x="180" y="112"/>
                  <a:pt x="179" y="1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9850437" y="4676775"/>
            <a:ext cx="112712" cy="46037"/>
          </a:xfrm>
          <a:custGeom>
            <a:avLst/>
            <a:gdLst/>
            <a:ahLst/>
            <a:cxnLst/>
            <a:rect l="l" t="t" r="r" b="b"/>
            <a:pathLst>
              <a:path w="27" h="11" extrusionOk="0">
                <a:moveTo>
                  <a:pt x="3" y="8"/>
                </a:moveTo>
                <a:cubicBezTo>
                  <a:pt x="2" y="8"/>
                  <a:pt x="1" y="8"/>
                  <a:pt x="0" y="9"/>
                </a:cubicBezTo>
                <a:cubicBezTo>
                  <a:pt x="1" y="10"/>
                  <a:pt x="2" y="11"/>
                  <a:pt x="3" y="10"/>
                </a:cubicBezTo>
                <a:cubicBezTo>
                  <a:pt x="3" y="10"/>
                  <a:pt x="4" y="9"/>
                  <a:pt x="4" y="8"/>
                </a:cubicBezTo>
                <a:cubicBezTo>
                  <a:pt x="4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lose/>
                <a:moveTo>
                  <a:pt x="14" y="2"/>
                </a:moveTo>
                <a:cubicBezTo>
                  <a:pt x="11" y="2"/>
                  <a:pt x="10" y="4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7" y="7"/>
                  <a:pt x="8" y="8"/>
                  <a:pt x="9" y="9"/>
                </a:cubicBezTo>
                <a:cubicBezTo>
                  <a:pt x="14" y="7"/>
                  <a:pt x="25" y="3"/>
                  <a:pt x="26" y="2"/>
                </a:cubicBezTo>
                <a:cubicBezTo>
                  <a:pt x="27" y="0"/>
                  <a:pt x="19" y="2"/>
                  <a:pt x="14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5986462" y="2700337"/>
            <a:ext cx="384175" cy="415925"/>
          </a:xfrm>
          <a:custGeom>
            <a:avLst/>
            <a:gdLst/>
            <a:ahLst/>
            <a:cxnLst/>
            <a:rect l="l" t="t" r="r" b="b"/>
            <a:pathLst>
              <a:path w="93" h="101" extrusionOk="0">
                <a:moveTo>
                  <a:pt x="65" y="88"/>
                </a:moveTo>
                <a:cubicBezTo>
                  <a:pt x="60" y="89"/>
                  <a:pt x="58" y="89"/>
                  <a:pt x="55" y="88"/>
                </a:cubicBezTo>
                <a:cubicBezTo>
                  <a:pt x="52" y="86"/>
                  <a:pt x="47" y="89"/>
                  <a:pt x="48" y="91"/>
                </a:cubicBezTo>
                <a:cubicBezTo>
                  <a:pt x="49" y="92"/>
                  <a:pt x="50" y="94"/>
                  <a:pt x="56" y="96"/>
                </a:cubicBezTo>
                <a:cubicBezTo>
                  <a:pt x="62" y="97"/>
                  <a:pt x="63" y="101"/>
                  <a:pt x="66" y="101"/>
                </a:cubicBezTo>
                <a:cubicBezTo>
                  <a:pt x="68" y="101"/>
                  <a:pt x="68" y="99"/>
                  <a:pt x="68" y="96"/>
                </a:cubicBezTo>
                <a:cubicBezTo>
                  <a:pt x="67" y="93"/>
                  <a:pt x="71" y="89"/>
                  <a:pt x="71" y="88"/>
                </a:cubicBezTo>
                <a:cubicBezTo>
                  <a:pt x="71" y="88"/>
                  <a:pt x="69" y="87"/>
                  <a:pt x="65" y="88"/>
                </a:cubicBezTo>
                <a:close/>
                <a:moveTo>
                  <a:pt x="19" y="61"/>
                </a:moveTo>
                <a:cubicBezTo>
                  <a:pt x="16" y="63"/>
                  <a:pt x="14" y="60"/>
                  <a:pt x="13" y="62"/>
                </a:cubicBezTo>
                <a:cubicBezTo>
                  <a:pt x="11" y="65"/>
                  <a:pt x="17" y="68"/>
                  <a:pt x="16" y="73"/>
                </a:cubicBezTo>
                <a:cubicBezTo>
                  <a:pt x="15" y="77"/>
                  <a:pt x="16" y="83"/>
                  <a:pt x="19" y="80"/>
                </a:cubicBezTo>
                <a:cubicBezTo>
                  <a:pt x="22" y="78"/>
                  <a:pt x="23" y="79"/>
                  <a:pt x="25" y="77"/>
                </a:cubicBezTo>
                <a:cubicBezTo>
                  <a:pt x="26" y="75"/>
                  <a:pt x="25" y="67"/>
                  <a:pt x="26" y="64"/>
                </a:cubicBezTo>
                <a:cubicBezTo>
                  <a:pt x="27" y="60"/>
                  <a:pt x="21" y="59"/>
                  <a:pt x="19" y="61"/>
                </a:cubicBezTo>
                <a:close/>
                <a:moveTo>
                  <a:pt x="77" y="57"/>
                </a:moveTo>
                <a:cubicBezTo>
                  <a:pt x="74" y="55"/>
                  <a:pt x="76" y="52"/>
                  <a:pt x="71" y="52"/>
                </a:cubicBezTo>
                <a:cubicBezTo>
                  <a:pt x="66" y="53"/>
                  <a:pt x="60" y="46"/>
                  <a:pt x="58" y="39"/>
                </a:cubicBezTo>
                <a:cubicBezTo>
                  <a:pt x="57" y="32"/>
                  <a:pt x="49" y="32"/>
                  <a:pt x="47" y="28"/>
                </a:cubicBezTo>
                <a:cubicBezTo>
                  <a:pt x="45" y="24"/>
                  <a:pt x="49" y="23"/>
                  <a:pt x="47" y="20"/>
                </a:cubicBezTo>
                <a:cubicBezTo>
                  <a:pt x="46" y="18"/>
                  <a:pt x="48" y="16"/>
                  <a:pt x="51" y="15"/>
                </a:cubicBezTo>
                <a:cubicBezTo>
                  <a:pt x="51" y="11"/>
                  <a:pt x="51" y="7"/>
                  <a:pt x="51" y="5"/>
                </a:cubicBezTo>
                <a:cubicBezTo>
                  <a:pt x="49" y="4"/>
                  <a:pt x="48" y="4"/>
                  <a:pt x="47" y="4"/>
                </a:cubicBezTo>
                <a:cubicBezTo>
                  <a:pt x="46" y="3"/>
                  <a:pt x="46" y="0"/>
                  <a:pt x="46" y="0"/>
                </a:cubicBezTo>
                <a:cubicBezTo>
                  <a:pt x="45" y="0"/>
                  <a:pt x="40" y="0"/>
                  <a:pt x="39" y="1"/>
                </a:cubicBezTo>
                <a:cubicBezTo>
                  <a:pt x="38" y="2"/>
                  <a:pt x="36" y="4"/>
                  <a:pt x="34" y="3"/>
                </a:cubicBezTo>
                <a:cubicBezTo>
                  <a:pt x="34" y="3"/>
                  <a:pt x="33" y="2"/>
                  <a:pt x="33" y="2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6"/>
                  <a:pt x="30" y="6"/>
                </a:cubicBezTo>
                <a:cubicBezTo>
                  <a:pt x="29" y="6"/>
                  <a:pt x="28" y="5"/>
                  <a:pt x="28" y="7"/>
                </a:cubicBezTo>
                <a:cubicBezTo>
                  <a:pt x="28" y="8"/>
                  <a:pt x="25" y="8"/>
                  <a:pt x="24" y="8"/>
                </a:cubicBezTo>
                <a:cubicBezTo>
                  <a:pt x="23" y="7"/>
                  <a:pt x="21" y="8"/>
                  <a:pt x="21" y="9"/>
                </a:cubicBezTo>
                <a:cubicBezTo>
                  <a:pt x="21" y="11"/>
                  <a:pt x="21" y="14"/>
                  <a:pt x="19" y="12"/>
                </a:cubicBezTo>
                <a:cubicBezTo>
                  <a:pt x="17" y="10"/>
                  <a:pt x="15" y="6"/>
                  <a:pt x="15" y="7"/>
                </a:cubicBezTo>
                <a:cubicBezTo>
                  <a:pt x="14" y="7"/>
                  <a:pt x="12" y="12"/>
                  <a:pt x="11" y="12"/>
                </a:cubicBezTo>
                <a:cubicBezTo>
                  <a:pt x="10" y="12"/>
                  <a:pt x="6" y="13"/>
                  <a:pt x="4" y="13"/>
                </a:cubicBezTo>
                <a:cubicBezTo>
                  <a:pt x="3" y="15"/>
                  <a:pt x="4" y="16"/>
                  <a:pt x="5" y="17"/>
                </a:cubicBezTo>
                <a:cubicBezTo>
                  <a:pt x="6" y="17"/>
                  <a:pt x="4" y="19"/>
                  <a:pt x="3" y="20"/>
                </a:cubicBezTo>
                <a:cubicBezTo>
                  <a:pt x="2" y="20"/>
                  <a:pt x="0" y="20"/>
                  <a:pt x="1" y="22"/>
                </a:cubicBezTo>
                <a:cubicBezTo>
                  <a:pt x="3" y="24"/>
                  <a:pt x="5" y="24"/>
                  <a:pt x="4" y="26"/>
                </a:cubicBezTo>
                <a:cubicBezTo>
                  <a:pt x="3" y="28"/>
                  <a:pt x="4" y="30"/>
                  <a:pt x="6" y="30"/>
                </a:cubicBezTo>
                <a:cubicBezTo>
                  <a:pt x="7" y="30"/>
                  <a:pt x="10" y="30"/>
                  <a:pt x="9" y="31"/>
                </a:cubicBezTo>
                <a:cubicBezTo>
                  <a:pt x="9" y="32"/>
                  <a:pt x="9" y="33"/>
                  <a:pt x="8" y="34"/>
                </a:cubicBezTo>
                <a:cubicBezTo>
                  <a:pt x="10" y="33"/>
                  <a:pt x="11" y="33"/>
                  <a:pt x="12" y="33"/>
                </a:cubicBezTo>
                <a:cubicBezTo>
                  <a:pt x="15" y="31"/>
                  <a:pt x="14" y="29"/>
                  <a:pt x="18" y="28"/>
                </a:cubicBezTo>
                <a:cubicBezTo>
                  <a:pt x="22" y="27"/>
                  <a:pt x="28" y="30"/>
                  <a:pt x="29" y="33"/>
                </a:cubicBezTo>
                <a:cubicBezTo>
                  <a:pt x="31" y="35"/>
                  <a:pt x="31" y="35"/>
                  <a:pt x="32" y="37"/>
                </a:cubicBezTo>
                <a:cubicBezTo>
                  <a:pt x="32" y="39"/>
                  <a:pt x="34" y="43"/>
                  <a:pt x="39" y="47"/>
                </a:cubicBezTo>
                <a:cubicBezTo>
                  <a:pt x="45" y="51"/>
                  <a:pt x="47" y="55"/>
                  <a:pt x="50" y="57"/>
                </a:cubicBezTo>
                <a:cubicBezTo>
                  <a:pt x="53" y="58"/>
                  <a:pt x="56" y="58"/>
                  <a:pt x="58" y="60"/>
                </a:cubicBezTo>
                <a:cubicBezTo>
                  <a:pt x="60" y="62"/>
                  <a:pt x="62" y="63"/>
                  <a:pt x="65" y="65"/>
                </a:cubicBezTo>
                <a:cubicBezTo>
                  <a:pt x="68" y="66"/>
                  <a:pt x="68" y="69"/>
                  <a:pt x="71" y="69"/>
                </a:cubicBezTo>
                <a:cubicBezTo>
                  <a:pt x="73" y="70"/>
                  <a:pt x="72" y="72"/>
                  <a:pt x="73" y="74"/>
                </a:cubicBezTo>
                <a:cubicBezTo>
                  <a:pt x="75" y="76"/>
                  <a:pt x="75" y="80"/>
                  <a:pt x="74" y="83"/>
                </a:cubicBezTo>
                <a:cubicBezTo>
                  <a:pt x="72" y="85"/>
                  <a:pt x="73" y="89"/>
                  <a:pt x="74" y="89"/>
                </a:cubicBezTo>
                <a:cubicBezTo>
                  <a:pt x="75" y="89"/>
                  <a:pt x="78" y="85"/>
                  <a:pt x="78" y="82"/>
                </a:cubicBezTo>
                <a:cubicBezTo>
                  <a:pt x="78" y="80"/>
                  <a:pt x="81" y="80"/>
                  <a:pt x="83" y="78"/>
                </a:cubicBezTo>
                <a:cubicBezTo>
                  <a:pt x="85" y="75"/>
                  <a:pt x="80" y="75"/>
                  <a:pt x="79" y="71"/>
                </a:cubicBezTo>
                <a:cubicBezTo>
                  <a:pt x="78" y="68"/>
                  <a:pt x="83" y="65"/>
                  <a:pt x="87" y="68"/>
                </a:cubicBezTo>
                <a:cubicBezTo>
                  <a:pt x="91" y="71"/>
                  <a:pt x="93" y="72"/>
                  <a:pt x="93" y="68"/>
                </a:cubicBezTo>
                <a:cubicBezTo>
                  <a:pt x="93" y="64"/>
                  <a:pt x="80" y="59"/>
                  <a:pt x="77" y="5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6370637" y="2852737"/>
            <a:ext cx="41275" cy="53975"/>
          </a:xfrm>
          <a:custGeom>
            <a:avLst/>
            <a:gdLst/>
            <a:ahLst/>
            <a:cxnLst/>
            <a:rect l="l" t="t" r="r" b="b"/>
            <a:pathLst>
              <a:path w="10" h="13" extrusionOk="0">
                <a:moveTo>
                  <a:pt x="3" y="0"/>
                </a:moveTo>
                <a:cubicBezTo>
                  <a:pt x="2" y="3"/>
                  <a:pt x="0" y="6"/>
                  <a:pt x="0" y="6"/>
                </a:cubicBezTo>
                <a:cubicBezTo>
                  <a:pt x="0" y="7"/>
                  <a:pt x="0" y="8"/>
                  <a:pt x="0" y="9"/>
                </a:cubicBezTo>
                <a:cubicBezTo>
                  <a:pt x="2" y="11"/>
                  <a:pt x="4" y="12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1"/>
                  <a:pt x="8" y="8"/>
                  <a:pt x="10" y="8"/>
                </a:cubicBezTo>
                <a:cubicBezTo>
                  <a:pt x="8" y="5"/>
                  <a:pt x="5" y="2"/>
                  <a:pt x="3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6378575" y="2738437"/>
            <a:ext cx="141287" cy="163512"/>
          </a:xfrm>
          <a:custGeom>
            <a:avLst/>
            <a:gdLst/>
            <a:ahLst/>
            <a:cxnLst/>
            <a:rect l="l" t="t" r="r" b="b"/>
            <a:pathLst>
              <a:path w="34" h="40" extrusionOk="0">
                <a:moveTo>
                  <a:pt x="30" y="27"/>
                </a:moveTo>
                <a:cubicBezTo>
                  <a:pt x="28" y="25"/>
                  <a:pt x="28" y="22"/>
                  <a:pt x="30" y="21"/>
                </a:cubicBezTo>
                <a:cubicBezTo>
                  <a:pt x="31" y="20"/>
                  <a:pt x="30" y="18"/>
                  <a:pt x="30" y="17"/>
                </a:cubicBezTo>
                <a:cubicBezTo>
                  <a:pt x="30" y="15"/>
                  <a:pt x="22" y="14"/>
                  <a:pt x="21" y="14"/>
                </a:cubicBezTo>
                <a:cubicBezTo>
                  <a:pt x="20" y="14"/>
                  <a:pt x="22" y="9"/>
                  <a:pt x="20" y="9"/>
                </a:cubicBezTo>
                <a:cubicBezTo>
                  <a:pt x="18" y="9"/>
                  <a:pt x="17" y="8"/>
                  <a:pt x="17" y="6"/>
                </a:cubicBezTo>
                <a:cubicBezTo>
                  <a:pt x="17" y="5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9" y="0"/>
                  <a:pt x="9" y="0"/>
                </a:cubicBezTo>
                <a:cubicBezTo>
                  <a:pt x="9" y="0"/>
                  <a:pt x="4" y="1"/>
                  <a:pt x="0" y="2"/>
                </a:cubicBezTo>
                <a:cubicBezTo>
                  <a:pt x="1" y="4"/>
                  <a:pt x="1" y="7"/>
                  <a:pt x="2" y="7"/>
                </a:cubicBezTo>
                <a:cubicBezTo>
                  <a:pt x="5" y="8"/>
                  <a:pt x="4" y="11"/>
                  <a:pt x="5" y="13"/>
                </a:cubicBezTo>
                <a:cubicBezTo>
                  <a:pt x="6" y="15"/>
                  <a:pt x="6" y="25"/>
                  <a:pt x="4" y="25"/>
                </a:cubicBezTo>
                <a:cubicBezTo>
                  <a:pt x="4" y="25"/>
                  <a:pt x="3" y="27"/>
                  <a:pt x="1" y="28"/>
                </a:cubicBezTo>
                <a:cubicBezTo>
                  <a:pt x="3" y="30"/>
                  <a:pt x="6" y="33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5" y="40"/>
                  <a:pt x="15" y="40"/>
                </a:cubicBezTo>
                <a:cubicBezTo>
                  <a:pt x="15" y="40"/>
                  <a:pt x="24" y="38"/>
                  <a:pt x="29" y="37"/>
                </a:cubicBezTo>
                <a:cubicBezTo>
                  <a:pt x="29" y="36"/>
                  <a:pt x="29" y="35"/>
                  <a:pt x="29" y="35"/>
                </a:cubicBezTo>
                <a:cubicBezTo>
                  <a:pt x="29" y="34"/>
                  <a:pt x="30" y="32"/>
                  <a:pt x="32" y="32"/>
                </a:cubicBezTo>
                <a:cubicBezTo>
                  <a:pt x="34" y="32"/>
                  <a:pt x="31" y="28"/>
                  <a:pt x="30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7"/>
          <p:cNvSpPr/>
          <p:nvPr/>
        </p:nvSpPr>
        <p:spPr>
          <a:xfrm>
            <a:off x="-1517650" y="198437"/>
            <a:ext cx="9137650" cy="108045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7"/>
          <p:cNvSpPr txBox="1"/>
          <p:nvPr/>
        </p:nvSpPr>
        <p:spPr>
          <a:xfrm>
            <a:off x="12192000" y="6823075"/>
            <a:ext cx="31242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/>
          </a:p>
        </p:txBody>
      </p:sp>
      <p:pic>
        <p:nvPicPr>
          <p:cNvPr id="1380" name="Google Shape;13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4575" y="3517900"/>
            <a:ext cx="2719387" cy="26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27"/>
          <p:cNvSpPr txBox="1"/>
          <p:nvPr/>
        </p:nvSpPr>
        <p:spPr>
          <a:xfrm>
            <a:off x="838200" y="1576387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northern island</a:t>
            </a:r>
            <a:endParaRPr/>
          </a:p>
        </p:txBody>
      </p:sp>
      <p:sp>
        <p:nvSpPr>
          <p:cNvPr id="1382" name="Google Shape;1382;p27"/>
          <p:cNvSpPr txBox="1"/>
          <p:nvPr/>
        </p:nvSpPr>
        <p:spPr>
          <a:xfrm>
            <a:off x="6950075" y="791845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sp>
        <p:nvSpPr>
          <p:cNvPr id="1383" name="Google Shape;1383;p27"/>
          <p:cNvSpPr/>
          <p:nvPr/>
        </p:nvSpPr>
        <p:spPr>
          <a:xfrm>
            <a:off x="4370387" y="1211262"/>
            <a:ext cx="377825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7"/>
          <p:cNvSpPr txBox="1"/>
          <p:nvPr/>
        </p:nvSpPr>
        <p:spPr>
          <a:xfrm>
            <a:off x="4014787" y="1651000"/>
            <a:ext cx="10890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endParaRPr/>
          </a:p>
        </p:txBody>
      </p:sp>
      <p:sp>
        <p:nvSpPr>
          <p:cNvPr id="1385" name="Google Shape;1385;p27"/>
          <p:cNvSpPr/>
          <p:nvPr/>
        </p:nvSpPr>
        <p:spPr>
          <a:xfrm>
            <a:off x="4767262" y="5341937"/>
            <a:ext cx="379412" cy="512762"/>
          </a:xfrm>
          <a:custGeom>
            <a:avLst/>
            <a:gdLst/>
            <a:ahLst/>
            <a:cxnLst/>
            <a:rect l="l" t="t" r="r" b="b"/>
            <a:pathLst>
              <a:path w="198" h="288" extrusionOk="0">
                <a:moveTo>
                  <a:pt x="194" y="72"/>
                </a:moveTo>
                <a:cubicBezTo>
                  <a:pt x="193" y="68"/>
                  <a:pt x="191" y="64"/>
                  <a:pt x="189" y="60"/>
                </a:cubicBezTo>
                <a:cubicBezTo>
                  <a:pt x="171" y="16"/>
                  <a:pt x="130" y="0"/>
                  <a:pt x="98" y="0"/>
                </a:cubicBezTo>
                <a:cubicBezTo>
                  <a:pt x="54" y="0"/>
                  <a:pt x="6" y="29"/>
                  <a:pt x="0" y="89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7"/>
                  <a:pt x="0" y="109"/>
                </a:cubicBezTo>
                <a:cubicBezTo>
                  <a:pt x="4" y="138"/>
                  <a:pt x="27" y="168"/>
                  <a:pt x="44" y="197"/>
                </a:cubicBezTo>
                <a:cubicBezTo>
                  <a:pt x="62" y="228"/>
                  <a:pt x="81" y="258"/>
                  <a:pt x="99" y="288"/>
                </a:cubicBezTo>
                <a:cubicBezTo>
                  <a:pt x="111" y="268"/>
                  <a:pt x="122" y="248"/>
                  <a:pt x="134" y="229"/>
                </a:cubicBezTo>
                <a:cubicBezTo>
                  <a:pt x="137" y="223"/>
                  <a:pt x="140" y="218"/>
                  <a:pt x="143" y="212"/>
                </a:cubicBezTo>
                <a:cubicBezTo>
                  <a:pt x="145" y="209"/>
                  <a:pt x="149" y="205"/>
                  <a:pt x="151" y="202"/>
                </a:cubicBezTo>
                <a:cubicBezTo>
                  <a:pt x="169" y="169"/>
                  <a:pt x="198" y="135"/>
                  <a:pt x="198" y="102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5"/>
                  <a:pt x="194" y="72"/>
                  <a:pt x="194" y="72"/>
                </a:cubicBezTo>
                <a:close/>
                <a:moveTo>
                  <a:pt x="99" y="133"/>
                </a:moveTo>
                <a:cubicBezTo>
                  <a:pt x="86" y="133"/>
                  <a:pt x="72" y="127"/>
                  <a:pt x="65" y="109"/>
                </a:cubicBezTo>
                <a:cubicBezTo>
                  <a:pt x="64" y="106"/>
                  <a:pt x="64" y="101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70"/>
                  <a:pt x="83" y="60"/>
                  <a:pt x="100" y="60"/>
                </a:cubicBezTo>
                <a:cubicBezTo>
                  <a:pt x="120" y="60"/>
                  <a:pt x="136" y="76"/>
                  <a:pt x="136" y="97"/>
                </a:cubicBezTo>
                <a:cubicBezTo>
                  <a:pt x="136" y="117"/>
                  <a:pt x="119" y="133"/>
                  <a:pt x="99" y="133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99" y="133"/>
                </a:cubicBezTo>
              </a:path>
            </a:pathLst>
          </a:custGeom>
          <a:solidFill>
            <a:srgbClr val="2E42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7"/>
          <p:cNvSpPr txBox="1"/>
          <p:nvPr/>
        </p:nvSpPr>
        <p:spPr>
          <a:xfrm>
            <a:off x="4267200" y="5772150"/>
            <a:ext cx="13795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246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2E4246"/>
                </a:solidFill>
                <a:latin typeface="Arial"/>
                <a:ea typeface="Arial"/>
                <a:cs typeface="Arial"/>
                <a:sym typeface="Arial"/>
              </a:rPr>
              <a:t>wellington</a:t>
            </a:r>
            <a:endParaRPr/>
          </a:p>
        </p:txBody>
      </p:sp>
      <p:sp>
        <p:nvSpPr>
          <p:cNvPr id="1387" name="Google Shape;1387;p27"/>
          <p:cNvSpPr/>
          <p:nvPr/>
        </p:nvSpPr>
        <p:spPr>
          <a:xfrm>
            <a:off x="4700587" y="5111750"/>
            <a:ext cx="498475" cy="334962"/>
          </a:xfrm>
          <a:custGeom>
            <a:avLst/>
            <a:gdLst/>
            <a:ahLst/>
            <a:cxnLst/>
            <a:rect l="l" t="t" r="r" b="b"/>
            <a:pathLst>
              <a:path w="3420" h="2304" extrusionOk="0">
                <a:moveTo>
                  <a:pt x="476" y="1882"/>
                </a:moveTo>
                <a:lnTo>
                  <a:pt x="2956" y="1882"/>
                </a:lnTo>
                <a:lnTo>
                  <a:pt x="2977" y="1885"/>
                </a:lnTo>
                <a:lnTo>
                  <a:pt x="2997" y="1892"/>
                </a:lnTo>
                <a:lnTo>
                  <a:pt x="3016" y="1903"/>
                </a:lnTo>
                <a:lnTo>
                  <a:pt x="3030" y="1918"/>
                </a:lnTo>
                <a:lnTo>
                  <a:pt x="3042" y="1936"/>
                </a:lnTo>
                <a:lnTo>
                  <a:pt x="3049" y="1956"/>
                </a:lnTo>
                <a:lnTo>
                  <a:pt x="3051" y="1978"/>
                </a:lnTo>
                <a:lnTo>
                  <a:pt x="3051" y="2209"/>
                </a:lnTo>
                <a:lnTo>
                  <a:pt x="3049" y="2230"/>
                </a:lnTo>
                <a:lnTo>
                  <a:pt x="3042" y="2250"/>
                </a:lnTo>
                <a:lnTo>
                  <a:pt x="3030" y="2269"/>
                </a:lnTo>
                <a:lnTo>
                  <a:pt x="3016" y="2283"/>
                </a:lnTo>
                <a:lnTo>
                  <a:pt x="2997" y="2295"/>
                </a:lnTo>
                <a:lnTo>
                  <a:pt x="2977" y="2302"/>
                </a:lnTo>
                <a:lnTo>
                  <a:pt x="2956" y="2304"/>
                </a:lnTo>
                <a:lnTo>
                  <a:pt x="476" y="2304"/>
                </a:lnTo>
                <a:lnTo>
                  <a:pt x="453" y="2302"/>
                </a:lnTo>
                <a:lnTo>
                  <a:pt x="433" y="2295"/>
                </a:lnTo>
                <a:lnTo>
                  <a:pt x="416" y="2283"/>
                </a:lnTo>
                <a:lnTo>
                  <a:pt x="400" y="2269"/>
                </a:lnTo>
                <a:lnTo>
                  <a:pt x="389" y="2250"/>
                </a:lnTo>
                <a:lnTo>
                  <a:pt x="381" y="2230"/>
                </a:lnTo>
                <a:lnTo>
                  <a:pt x="379" y="2209"/>
                </a:lnTo>
                <a:lnTo>
                  <a:pt x="379" y="1978"/>
                </a:lnTo>
                <a:lnTo>
                  <a:pt x="381" y="1956"/>
                </a:lnTo>
                <a:lnTo>
                  <a:pt x="389" y="1936"/>
                </a:lnTo>
                <a:lnTo>
                  <a:pt x="400" y="1918"/>
                </a:lnTo>
                <a:lnTo>
                  <a:pt x="416" y="1903"/>
                </a:lnTo>
                <a:lnTo>
                  <a:pt x="433" y="1892"/>
                </a:lnTo>
                <a:lnTo>
                  <a:pt x="453" y="1885"/>
                </a:lnTo>
                <a:lnTo>
                  <a:pt x="476" y="1882"/>
                </a:lnTo>
                <a:close/>
                <a:moveTo>
                  <a:pt x="1710" y="0"/>
                </a:moveTo>
                <a:lnTo>
                  <a:pt x="1746" y="3"/>
                </a:lnTo>
                <a:lnTo>
                  <a:pt x="1780" y="12"/>
                </a:lnTo>
                <a:lnTo>
                  <a:pt x="1812" y="27"/>
                </a:lnTo>
                <a:lnTo>
                  <a:pt x="1840" y="47"/>
                </a:lnTo>
                <a:lnTo>
                  <a:pt x="1864" y="72"/>
                </a:lnTo>
                <a:lnTo>
                  <a:pt x="1884" y="100"/>
                </a:lnTo>
                <a:lnTo>
                  <a:pt x="1899" y="131"/>
                </a:lnTo>
                <a:lnTo>
                  <a:pt x="1908" y="165"/>
                </a:lnTo>
                <a:lnTo>
                  <a:pt x="1911" y="201"/>
                </a:lnTo>
                <a:lnTo>
                  <a:pt x="1909" y="234"/>
                </a:lnTo>
                <a:lnTo>
                  <a:pt x="1902" y="264"/>
                </a:lnTo>
                <a:lnTo>
                  <a:pt x="1890" y="292"/>
                </a:lnTo>
                <a:lnTo>
                  <a:pt x="1875" y="318"/>
                </a:lnTo>
                <a:lnTo>
                  <a:pt x="1855" y="340"/>
                </a:lnTo>
                <a:lnTo>
                  <a:pt x="1856" y="340"/>
                </a:lnTo>
                <a:lnTo>
                  <a:pt x="2286" y="918"/>
                </a:lnTo>
                <a:lnTo>
                  <a:pt x="2314" y="951"/>
                </a:lnTo>
                <a:lnTo>
                  <a:pt x="2344" y="979"/>
                </a:lnTo>
                <a:lnTo>
                  <a:pt x="2377" y="1004"/>
                </a:lnTo>
                <a:lnTo>
                  <a:pt x="2414" y="1024"/>
                </a:lnTo>
                <a:lnTo>
                  <a:pt x="2451" y="1041"/>
                </a:lnTo>
                <a:lnTo>
                  <a:pt x="2490" y="1052"/>
                </a:lnTo>
                <a:lnTo>
                  <a:pt x="2532" y="1060"/>
                </a:lnTo>
                <a:lnTo>
                  <a:pt x="2573" y="1063"/>
                </a:lnTo>
                <a:lnTo>
                  <a:pt x="2614" y="1060"/>
                </a:lnTo>
                <a:lnTo>
                  <a:pt x="2654" y="1053"/>
                </a:lnTo>
                <a:lnTo>
                  <a:pt x="2692" y="1042"/>
                </a:lnTo>
                <a:lnTo>
                  <a:pt x="2729" y="1027"/>
                </a:lnTo>
                <a:lnTo>
                  <a:pt x="2764" y="1008"/>
                </a:lnTo>
                <a:lnTo>
                  <a:pt x="2796" y="985"/>
                </a:lnTo>
                <a:lnTo>
                  <a:pt x="2827" y="957"/>
                </a:lnTo>
                <a:lnTo>
                  <a:pt x="3093" y="691"/>
                </a:lnTo>
                <a:lnTo>
                  <a:pt x="3071" y="671"/>
                </a:lnTo>
                <a:lnTo>
                  <a:pt x="3053" y="649"/>
                </a:lnTo>
                <a:lnTo>
                  <a:pt x="3038" y="623"/>
                </a:lnTo>
                <a:lnTo>
                  <a:pt x="3026" y="595"/>
                </a:lnTo>
                <a:lnTo>
                  <a:pt x="3020" y="566"/>
                </a:lnTo>
                <a:lnTo>
                  <a:pt x="3017" y="534"/>
                </a:lnTo>
                <a:lnTo>
                  <a:pt x="3021" y="498"/>
                </a:lnTo>
                <a:lnTo>
                  <a:pt x="3030" y="464"/>
                </a:lnTo>
                <a:lnTo>
                  <a:pt x="3045" y="433"/>
                </a:lnTo>
                <a:lnTo>
                  <a:pt x="3065" y="405"/>
                </a:lnTo>
                <a:lnTo>
                  <a:pt x="3089" y="380"/>
                </a:lnTo>
                <a:lnTo>
                  <a:pt x="3117" y="360"/>
                </a:lnTo>
                <a:lnTo>
                  <a:pt x="3148" y="346"/>
                </a:lnTo>
                <a:lnTo>
                  <a:pt x="3183" y="336"/>
                </a:lnTo>
                <a:lnTo>
                  <a:pt x="3219" y="332"/>
                </a:lnTo>
                <a:lnTo>
                  <a:pt x="3255" y="336"/>
                </a:lnTo>
                <a:lnTo>
                  <a:pt x="3288" y="346"/>
                </a:lnTo>
                <a:lnTo>
                  <a:pt x="3321" y="360"/>
                </a:lnTo>
                <a:lnTo>
                  <a:pt x="3348" y="380"/>
                </a:lnTo>
                <a:lnTo>
                  <a:pt x="3372" y="405"/>
                </a:lnTo>
                <a:lnTo>
                  <a:pt x="3392" y="433"/>
                </a:lnTo>
                <a:lnTo>
                  <a:pt x="3408" y="464"/>
                </a:lnTo>
                <a:lnTo>
                  <a:pt x="3417" y="498"/>
                </a:lnTo>
                <a:lnTo>
                  <a:pt x="3420" y="534"/>
                </a:lnTo>
                <a:lnTo>
                  <a:pt x="3418" y="567"/>
                </a:lnTo>
                <a:lnTo>
                  <a:pt x="3410" y="597"/>
                </a:lnTo>
                <a:lnTo>
                  <a:pt x="3398" y="626"/>
                </a:lnTo>
                <a:lnTo>
                  <a:pt x="3382" y="652"/>
                </a:lnTo>
                <a:lnTo>
                  <a:pt x="3362" y="675"/>
                </a:lnTo>
                <a:lnTo>
                  <a:pt x="3339" y="695"/>
                </a:lnTo>
                <a:lnTo>
                  <a:pt x="3313" y="712"/>
                </a:lnTo>
                <a:lnTo>
                  <a:pt x="3285" y="724"/>
                </a:lnTo>
                <a:lnTo>
                  <a:pt x="3285" y="739"/>
                </a:lnTo>
                <a:lnTo>
                  <a:pt x="3283" y="752"/>
                </a:lnTo>
                <a:lnTo>
                  <a:pt x="3072" y="1598"/>
                </a:lnTo>
                <a:lnTo>
                  <a:pt x="3065" y="1618"/>
                </a:lnTo>
                <a:lnTo>
                  <a:pt x="3053" y="1636"/>
                </a:lnTo>
                <a:lnTo>
                  <a:pt x="3039" y="1650"/>
                </a:lnTo>
                <a:lnTo>
                  <a:pt x="3021" y="1661"/>
                </a:lnTo>
                <a:lnTo>
                  <a:pt x="3000" y="1668"/>
                </a:lnTo>
                <a:lnTo>
                  <a:pt x="2980" y="1671"/>
                </a:lnTo>
                <a:lnTo>
                  <a:pt x="1714" y="1677"/>
                </a:lnTo>
                <a:lnTo>
                  <a:pt x="448" y="1677"/>
                </a:lnTo>
                <a:lnTo>
                  <a:pt x="426" y="1674"/>
                </a:lnTo>
                <a:lnTo>
                  <a:pt x="406" y="1668"/>
                </a:lnTo>
                <a:lnTo>
                  <a:pt x="389" y="1656"/>
                </a:lnTo>
                <a:lnTo>
                  <a:pt x="373" y="1642"/>
                </a:lnTo>
                <a:lnTo>
                  <a:pt x="362" y="1624"/>
                </a:lnTo>
                <a:lnTo>
                  <a:pt x="354" y="1604"/>
                </a:lnTo>
                <a:lnTo>
                  <a:pt x="143" y="756"/>
                </a:lnTo>
                <a:lnTo>
                  <a:pt x="141" y="741"/>
                </a:lnTo>
                <a:lnTo>
                  <a:pt x="141" y="726"/>
                </a:lnTo>
                <a:lnTo>
                  <a:pt x="112" y="715"/>
                </a:lnTo>
                <a:lnTo>
                  <a:pt x="85" y="698"/>
                </a:lnTo>
                <a:lnTo>
                  <a:pt x="60" y="678"/>
                </a:lnTo>
                <a:lnTo>
                  <a:pt x="39" y="655"/>
                </a:lnTo>
                <a:lnTo>
                  <a:pt x="23" y="628"/>
                </a:lnTo>
                <a:lnTo>
                  <a:pt x="10" y="599"/>
                </a:lnTo>
                <a:lnTo>
                  <a:pt x="3" y="568"/>
                </a:lnTo>
                <a:lnTo>
                  <a:pt x="0" y="534"/>
                </a:lnTo>
                <a:lnTo>
                  <a:pt x="3" y="498"/>
                </a:lnTo>
                <a:lnTo>
                  <a:pt x="12" y="464"/>
                </a:lnTo>
                <a:lnTo>
                  <a:pt x="28" y="433"/>
                </a:lnTo>
                <a:lnTo>
                  <a:pt x="48" y="405"/>
                </a:lnTo>
                <a:lnTo>
                  <a:pt x="72" y="380"/>
                </a:lnTo>
                <a:lnTo>
                  <a:pt x="99" y="360"/>
                </a:lnTo>
                <a:lnTo>
                  <a:pt x="132" y="346"/>
                </a:lnTo>
                <a:lnTo>
                  <a:pt x="165" y="336"/>
                </a:lnTo>
                <a:lnTo>
                  <a:pt x="201" y="332"/>
                </a:lnTo>
                <a:lnTo>
                  <a:pt x="237" y="336"/>
                </a:lnTo>
                <a:lnTo>
                  <a:pt x="272" y="346"/>
                </a:lnTo>
                <a:lnTo>
                  <a:pt x="303" y="360"/>
                </a:lnTo>
                <a:lnTo>
                  <a:pt x="331" y="380"/>
                </a:lnTo>
                <a:lnTo>
                  <a:pt x="355" y="405"/>
                </a:lnTo>
                <a:lnTo>
                  <a:pt x="375" y="433"/>
                </a:lnTo>
                <a:lnTo>
                  <a:pt x="390" y="464"/>
                </a:lnTo>
                <a:lnTo>
                  <a:pt x="399" y="498"/>
                </a:lnTo>
                <a:lnTo>
                  <a:pt x="403" y="534"/>
                </a:lnTo>
                <a:lnTo>
                  <a:pt x="400" y="565"/>
                </a:lnTo>
                <a:lnTo>
                  <a:pt x="394" y="595"/>
                </a:lnTo>
                <a:lnTo>
                  <a:pt x="382" y="622"/>
                </a:lnTo>
                <a:lnTo>
                  <a:pt x="368" y="647"/>
                </a:lnTo>
                <a:lnTo>
                  <a:pt x="350" y="669"/>
                </a:lnTo>
                <a:lnTo>
                  <a:pt x="330" y="690"/>
                </a:lnTo>
                <a:lnTo>
                  <a:pt x="593" y="957"/>
                </a:lnTo>
                <a:lnTo>
                  <a:pt x="624" y="984"/>
                </a:lnTo>
                <a:lnTo>
                  <a:pt x="656" y="1007"/>
                </a:lnTo>
                <a:lnTo>
                  <a:pt x="691" y="1026"/>
                </a:lnTo>
                <a:lnTo>
                  <a:pt x="729" y="1042"/>
                </a:lnTo>
                <a:lnTo>
                  <a:pt x="767" y="1053"/>
                </a:lnTo>
                <a:lnTo>
                  <a:pt x="807" y="1060"/>
                </a:lnTo>
                <a:lnTo>
                  <a:pt x="848" y="1063"/>
                </a:lnTo>
                <a:lnTo>
                  <a:pt x="889" y="1060"/>
                </a:lnTo>
                <a:lnTo>
                  <a:pt x="930" y="1052"/>
                </a:lnTo>
                <a:lnTo>
                  <a:pt x="969" y="1041"/>
                </a:lnTo>
                <a:lnTo>
                  <a:pt x="1007" y="1024"/>
                </a:lnTo>
                <a:lnTo>
                  <a:pt x="1043" y="1005"/>
                </a:lnTo>
                <a:lnTo>
                  <a:pt x="1077" y="980"/>
                </a:lnTo>
                <a:lnTo>
                  <a:pt x="1107" y="952"/>
                </a:lnTo>
                <a:lnTo>
                  <a:pt x="1134" y="920"/>
                </a:lnTo>
                <a:lnTo>
                  <a:pt x="1568" y="344"/>
                </a:lnTo>
                <a:lnTo>
                  <a:pt x="1547" y="321"/>
                </a:lnTo>
                <a:lnTo>
                  <a:pt x="1531" y="294"/>
                </a:lnTo>
                <a:lnTo>
                  <a:pt x="1519" y="265"/>
                </a:lnTo>
                <a:lnTo>
                  <a:pt x="1511" y="235"/>
                </a:lnTo>
                <a:lnTo>
                  <a:pt x="1509" y="201"/>
                </a:lnTo>
                <a:lnTo>
                  <a:pt x="1512" y="165"/>
                </a:lnTo>
                <a:lnTo>
                  <a:pt x="1521" y="131"/>
                </a:lnTo>
                <a:lnTo>
                  <a:pt x="1536" y="100"/>
                </a:lnTo>
                <a:lnTo>
                  <a:pt x="1556" y="72"/>
                </a:lnTo>
                <a:lnTo>
                  <a:pt x="1580" y="47"/>
                </a:lnTo>
                <a:lnTo>
                  <a:pt x="1608" y="27"/>
                </a:lnTo>
                <a:lnTo>
                  <a:pt x="1640" y="12"/>
                </a:lnTo>
                <a:lnTo>
                  <a:pt x="1674" y="3"/>
                </a:lnTo>
                <a:lnTo>
                  <a:pt x="1710" y="0"/>
                </a:lnTo>
                <a:close/>
              </a:path>
            </a:pathLst>
          </a:custGeom>
          <a:solidFill>
            <a:srgbClr val="FEB5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8" name="Google Shape;138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0725" y="2289175"/>
            <a:ext cx="544512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9187" y="3425825"/>
            <a:ext cx="63817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3625" y="1096962"/>
            <a:ext cx="727075" cy="4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7"/>
          <p:cNvSpPr txBox="1"/>
          <p:nvPr/>
        </p:nvSpPr>
        <p:spPr>
          <a:xfrm>
            <a:off x="-4572000" y="-3048000"/>
            <a:ext cx="3540125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rotorua - geothermal city</a:t>
            </a:r>
            <a:endParaRPr/>
          </a:p>
        </p:txBody>
      </p:sp>
      <p:sp>
        <p:nvSpPr>
          <p:cNvPr id="1392" name="Google Shape;1392;p27"/>
          <p:cNvSpPr/>
          <p:nvPr/>
        </p:nvSpPr>
        <p:spPr>
          <a:xfrm>
            <a:off x="8023225" y="2484437"/>
            <a:ext cx="2884487" cy="2490787"/>
          </a:xfrm>
          <a:custGeom>
            <a:avLst/>
            <a:gdLst/>
            <a:ahLst/>
            <a:cxnLst/>
            <a:rect l="l" t="t" r="r" b="b"/>
            <a:pathLst>
              <a:path w="3047" h="2631" extrusionOk="0">
                <a:moveTo>
                  <a:pt x="1956" y="0"/>
                </a:moveTo>
                <a:lnTo>
                  <a:pt x="1991" y="5"/>
                </a:lnTo>
                <a:lnTo>
                  <a:pt x="2026" y="14"/>
                </a:lnTo>
                <a:lnTo>
                  <a:pt x="2058" y="29"/>
                </a:lnTo>
                <a:lnTo>
                  <a:pt x="2088" y="49"/>
                </a:lnTo>
                <a:lnTo>
                  <a:pt x="2114" y="74"/>
                </a:lnTo>
                <a:lnTo>
                  <a:pt x="2135" y="103"/>
                </a:lnTo>
                <a:lnTo>
                  <a:pt x="2150" y="134"/>
                </a:lnTo>
                <a:lnTo>
                  <a:pt x="3035" y="2471"/>
                </a:lnTo>
                <a:lnTo>
                  <a:pt x="3044" y="2501"/>
                </a:lnTo>
                <a:lnTo>
                  <a:pt x="3047" y="2527"/>
                </a:lnTo>
                <a:lnTo>
                  <a:pt x="3043" y="2552"/>
                </a:lnTo>
                <a:lnTo>
                  <a:pt x="3034" y="2574"/>
                </a:lnTo>
                <a:lnTo>
                  <a:pt x="3022" y="2594"/>
                </a:lnTo>
                <a:lnTo>
                  <a:pt x="3003" y="2609"/>
                </a:lnTo>
                <a:lnTo>
                  <a:pt x="2981" y="2621"/>
                </a:lnTo>
                <a:lnTo>
                  <a:pt x="2955" y="2629"/>
                </a:lnTo>
                <a:lnTo>
                  <a:pt x="2926" y="2631"/>
                </a:lnTo>
                <a:lnTo>
                  <a:pt x="120" y="2631"/>
                </a:lnTo>
                <a:lnTo>
                  <a:pt x="91" y="2629"/>
                </a:lnTo>
                <a:lnTo>
                  <a:pt x="65" y="2621"/>
                </a:lnTo>
                <a:lnTo>
                  <a:pt x="42" y="2609"/>
                </a:lnTo>
                <a:lnTo>
                  <a:pt x="25" y="2594"/>
                </a:lnTo>
                <a:lnTo>
                  <a:pt x="11" y="2574"/>
                </a:lnTo>
                <a:lnTo>
                  <a:pt x="4" y="2552"/>
                </a:lnTo>
                <a:lnTo>
                  <a:pt x="0" y="2527"/>
                </a:lnTo>
                <a:lnTo>
                  <a:pt x="2" y="2501"/>
                </a:lnTo>
                <a:lnTo>
                  <a:pt x="10" y="2471"/>
                </a:lnTo>
                <a:lnTo>
                  <a:pt x="896" y="134"/>
                </a:lnTo>
                <a:lnTo>
                  <a:pt x="912" y="103"/>
                </a:lnTo>
                <a:lnTo>
                  <a:pt x="933" y="74"/>
                </a:lnTo>
                <a:lnTo>
                  <a:pt x="959" y="49"/>
                </a:lnTo>
                <a:lnTo>
                  <a:pt x="989" y="29"/>
                </a:lnTo>
                <a:lnTo>
                  <a:pt x="1021" y="14"/>
                </a:lnTo>
                <a:lnTo>
                  <a:pt x="1054" y="5"/>
                </a:lnTo>
                <a:lnTo>
                  <a:pt x="1089" y="0"/>
                </a:lnTo>
                <a:lnTo>
                  <a:pt x="1125" y="2"/>
                </a:lnTo>
                <a:lnTo>
                  <a:pt x="1355" y="41"/>
                </a:lnTo>
                <a:lnTo>
                  <a:pt x="1398" y="47"/>
                </a:lnTo>
                <a:lnTo>
                  <a:pt x="1446" y="51"/>
                </a:lnTo>
                <a:lnTo>
                  <a:pt x="1497" y="52"/>
                </a:lnTo>
                <a:lnTo>
                  <a:pt x="1549" y="52"/>
                </a:lnTo>
                <a:lnTo>
                  <a:pt x="1600" y="51"/>
                </a:lnTo>
                <a:lnTo>
                  <a:pt x="1649" y="47"/>
                </a:lnTo>
                <a:lnTo>
                  <a:pt x="1691" y="41"/>
                </a:lnTo>
                <a:lnTo>
                  <a:pt x="1921" y="2"/>
                </a:lnTo>
                <a:lnTo>
                  <a:pt x="1956" y="0"/>
                </a:lnTo>
                <a:close/>
              </a:path>
            </a:pathLst>
          </a:custGeom>
          <a:solidFill>
            <a:srgbClr val="594F4F"/>
          </a:solidFill>
          <a:ln w="9525" cap="flat" cmpd="sng">
            <a:solidFill>
              <a:srgbClr val="852A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7"/>
          <p:cNvSpPr/>
          <p:nvPr/>
        </p:nvSpPr>
        <p:spPr>
          <a:xfrm>
            <a:off x="9383712" y="2874962"/>
            <a:ext cx="161925" cy="969962"/>
          </a:xfrm>
          <a:custGeom>
            <a:avLst/>
            <a:gdLst/>
            <a:ahLst/>
            <a:cxnLst/>
            <a:rect l="l" t="t" r="r" b="b"/>
            <a:pathLst>
              <a:path w="171" h="1024" extrusionOk="0">
                <a:moveTo>
                  <a:pt x="85" y="0"/>
                </a:moveTo>
                <a:lnTo>
                  <a:pt x="108" y="2"/>
                </a:lnTo>
                <a:lnTo>
                  <a:pt x="129" y="11"/>
                </a:lnTo>
                <a:lnTo>
                  <a:pt x="145" y="25"/>
                </a:lnTo>
                <a:lnTo>
                  <a:pt x="158" y="42"/>
                </a:lnTo>
                <a:lnTo>
                  <a:pt x="167" y="62"/>
                </a:lnTo>
                <a:lnTo>
                  <a:pt x="171" y="84"/>
                </a:lnTo>
                <a:lnTo>
                  <a:pt x="171" y="939"/>
                </a:lnTo>
                <a:lnTo>
                  <a:pt x="167" y="961"/>
                </a:lnTo>
                <a:lnTo>
                  <a:pt x="158" y="982"/>
                </a:lnTo>
                <a:lnTo>
                  <a:pt x="145" y="998"/>
                </a:lnTo>
                <a:lnTo>
                  <a:pt x="129" y="1012"/>
                </a:lnTo>
                <a:lnTo>
                  <a:pt x="108" y="1021"/>
                </a:lnTo>
                <a:lnTo>
                  <a:pt x="85" y="1024"/>
                </a:lnTo>
                <a:lnTo>
                  <a:pt x="63" y="1021"/>
                </a:lnTo>
                <a:lnTo>
                  <a:pt x="42" y="1012"/>
                </a:lnTo>
                <a:lnTo>
                  <a:pt x="24" y="998"/>
                </a:lnTo>
                <a:lnTo>
                  <a:pt x="11" y="982"/>
                </a:lnTo>
                <a:lnTo>
                  <a:pt x="2" y="961"/>
                </a:lnTo>
                <a:lnTo>
                  <a:pt x="0" y="939"/>
                </a:lnTo>
                <a:lnTo>
                  <a:pt x="0" y="84"/>
                </a:lnTo>
                <a:lnTo>
                  <a:pt x="2" y="62"/>
                </a:lnTo>
                <a:lnTo>
                  <a:pt x="11" y="42"/>
                </a:lnTo>
                <a:lnTo>
                  <a:pt x="24" y="25"/>
                </a:lnTo>
                <a:lnTo>
                  <a:pt x="42" y="11"/>
                </a:lnTo>
                <a:lnTo>
                  <a:pt x="63" y="2"/>
                </a:lnTo>
                <a:lnTo>
                  <a:pt x="85" y="0"/>
                </a:lnTo>
                <a:close/>
              </a:path>
            </a:pathLst>
          </a:custGeom>
          <a:solidFill>
            <a:srgbClr val="F62E30"/>
          </a:solidFill>
          <a:ln w="9525" cap="flat" cmpd="sng">
            <a:solidFill>
              <a:srgbClr val="F62E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7"/>
          <p:cNvSpPr/>
          <p:nvPr/>
        </p:nvSpPr>
        <p:spPr>
          <a:xfrm>
            <a:off x="8980487" y="2794000"/>
            <a:ext cx="161925" cy="565150"/>
          </a:xfrm>
          <a:custGeom>
            <a:avLst/>
            <a:gdLst/>
            <a:ahLst/>
            <a:cxnLst/>
            <a:rect l="l" t="t" r="r" b="b"/>
            <a:pathLst>
              <a:path w="171" h="598" extrusionOk="0">
                <a:moveTo>
                  <a:pt x="86" y="0"/>
                </a:moveTo>
                <a:lnTo>
                  <a:pt x="108" y="3"/>
                </a:lnTo>
                <a:lnTo>
                  <a:pt x="129" y="11"/>
                </a:lnTo>
                <a:lnTo>
                  <a:pt x="146" y="25"/>
                </a:lnTo>
                <a:lnTo>
                  <a:pt x="159" y="42"/>
                </a:lnTo>
                <a:lnTo>
                  <a:pt x="167" y="62"/>
                </a:lnTo>
                <a:lnTo>
                  <a:pt x="171" y="86"/>
                </a:lnTo>
                <a:lnTo>
                  <a:pt x="171" y="512"/>
                </a:lnTo>
                <a:lnTo>
                  <a:pt x="167" y="535"/>
                </a:lnTo>
                <a:lnTo>
                  <a:pt x="159" y="555"/>
                </a:lnTo>
                <a:lnTo>
                  <a:pt x="146" y="573"/>
                </a:lnTo>
                <a:lnTo>
                  <a:pt x="129" y="586"/>
                </a:lnTo>
                <a:lnTo>
                  <a:pt x="108" y="595"/>
                </a:lnTo>
                <a:lnTo>
                  <a:pt x="86" y="598"/>
                </a:lnTo>
                <a:lnTo>
                  <a:pt x="63" y="595"/>
                </a:lnTo>
                <a:lnTo>
                  <a:pt x="42" y="586"/>
                </a:lnTo>
                <a:lnTo>
                  <a:pt x="25" y="573"/>
                </a:lnTo>
                <a:lnTo>
                  <a:pt x="12" y="555"/>
                </a:lnTo>
                <a:lnTo>
                  <a:pt x="4" y="535"/>
                </a:lnTo>
                <a:lnTo>
                  <a:pt x="0" y="512"/>
                </a:lnTo>
                <a:lnTo>
                  <a:pt x="0" y="86"/>
                </a:lnTo>
                <a:lnTo>
                  <a:pt x="4" y="62"/>
                </a:lnTo>
                <a:lnTo>
                  <a:pt x="12" y="42"/>
                </a:lnTo>
                <a:lnTo>
                  <a:pt x="25" y="25"/>
                </a:lnTo>
                <a:lnTo>
                  <a:pt x="42" y="11"/>
                </a:lnTo>
                <a:lnTo>
                  <a:pt x="63" y="3"/>
                </a:lnTo>
                <a:lnTo>
                  <a:pt x="86" y="0"/>
                </a:lnTo>
                <a:close/>
              </a:path>
            </a:pathLst>
          </a:custGeom>
          <a:solidFill>
            <a:srgbClr val="F62E30"/>
          </a:solidFill>
          <a:ln w="9525" cap="flat" cmpd="sng">
            <a:solidFill>
              <a:srgbClr val="F62E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7"/>
          <p:cNvSpPr/>
          <p:nvPr/>
        </p:nvSpPr>
        <p:spPr>
          <a:xfrm>
            <a:off x="9786937" y="2768600"/>
            <a:ext cx="161925" cy="428625"/>
          </a:xfrm>
          <a:custGeom>
            <a:avLst/>
            <a:gdLst/>
            <a:ahLst/>
            <a:cxnLst/>
            <a:rect l="l" t="t" r="r" b="b"/>
            <a:pathLst>
              <a:path w="170" h="453" extrusionOk="0">
                <a:moveTo>
                  <a:pt x="86" y="0"/>
                </a:moveTo>
                <a:lnTo>
                  <a:pt x="108" y="4"/>
                </a:lnTo>
                <a:lnTo>
                  <a:pt x="128" y="13"/>
                </a:lnTo>
                <a:lnTo>
                  <a:pt x="146" y="25"/>
                </a:lnTo>
                <a:lnTo>
                  <a:pt x="159" y="42"/>
                </a:lnTo>
                <a:lnTo>
                  <a:pt x="168" y="63"/>
                </a:lnTo>
                <a:lnTo>
                  <a:pt x="170" y="86"/>
                </a:lnTo>
                <a:lnTo>
                  <a:pt x="170" y="368"/>
                </a:lnTo>
                <a:lnTo>
                  <a:pt x="168" y="390"/>
                </a:lnTo>
                <a:lnTo>
                  <a:pt x="159" y="411"/>
                </a:lnTo>
                <a:lnTo>
                  <a:pt x="146" y="427"/>
                </a:lnTo>
                <a:lnTo>
                  <a:pt x="128" y="441"/>
                </a:lnTo>
                <a:lnTo>
                  <a:pt x="108" y="450"/>
                </a:lnTo>
                <a:lnTo>
                  <a:pt x="86" y="453"/>
                </a:lnTo>
                <a:lnTo>
                  <a:pt x="62" y="450"/>
                </a:lnTo>
                <a:lnTo>
                  <a:pt x="43" y="441"/>
                </a:lnTo>
                <a:lnTo>
                  <a:pt x="25" y="427"/>
                </a:lnTo>
                <a:lnTo>
                  <a:pt x="12" y="411"/>
                </a:lnTo>
                <a:lnTo>
                  <a:pt x="3" y="390"/>
                </a:lnTo>
                <a:lnTo>
                  <a:pt x="0" y="368"/>
                </a:lnTo>
                <a:lnTo>
                  <a:pt x="0" y="86"/>
                </a:lnTo>
                <a:lnTo>
                  <a:pt x="3" y="63"/>
                </a:lnTo>
                <a:lnTo>
                  <a:pt x="12" y="42"/>
                </a:lnTo>
                <a:lnTo>
                  <a:pt x="25" y="25"/>
                </a:lnTo>
                <a:lnTo>
                  <a:pt x="43" y="13"/>
                </a:lnTo>
                <a:lnTo>
                  <a:pt x="62" y="4"/>
                </a:lnTo>
                <a:lnTo>
                  <a:pt x="86" y="0"/>
                </a:lnTo>
                <a:close/>
              </a:path>
            </a:pathLst>
          </a:custGeom>
          <a:solidFill>
            <a:srgbClr val="F62E30"/>
          </a:solidFill>
          <a:ln w="9525" cap="flat" cmpd="sng">
            <a:solidFill>
              <a:srgbClr val="F62E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7"/>
          <p:cNvSpPr/>
          <p:nvPr/>
        </p:nvSpPr>
        <p:spPr>
          <a:xfrm>
            <a:off x="9740900" y="1582737"/>
            <a:ext cx="257175" cy="646112"/>
          </a:xfrm>
          <a:custGeom>
            <a:avLst/>
            <a:gdLst/>
            <a:ahLst/>
            <a:cxnLst/>
            <a:rect l="l" t="t" r="r" b="b"/>
            <a:pathLst>
              <a:path w="272" h="683" extrusionOk="0">
                <a:moveTo>
                  <a:pt x="136" y="0"/>
                </a:moveTo>
                <a:lnTo>
                  <a:pt x="155" y="1"/>
                </a:lnTo>
                <a:lnTo>
                  <a:pt x="172" y="7"/>
                </a:lnTo>
                <a:lnTo>
                  <a:pt x="188" y="17"/>
                </a:lnTo>
                <a:lnTo>
                  <a:pt x="202" y="31"/>
                </a:lnTo>
                <a:lnTo>
                  <a:pt x="202" y="31"/>
                </a:lnTo>
                <a:lnTo>
                  <a:pt x="215" y="50"/>
                </a:lnTo>
                <a:lnTo>
                  <a:pt x="230" y="72"/>
                </a:lnTo>
                <a:lnTo>
                  <a:pt x="244" y="98"/>
                </a:lnTo>
                <a:lnTo>
                  <a:pt x="255" y="127"/>
                </a:lnTo>
                <a:lnTo>
                  <a:pt x="264" y="158"/>
                </a:lnTo>
                <a:lnTo>
                  <a:pt x="270" y="190"/>
                </a:lnTo>
                <a:lnTo>
                  <a:pt x="272" y="225"/>
                </a:lnTo>
                <a:lnTo>
                  <a:pt x="270" y="259"/>
                </a:lnTo>
                <a:lnTo>
                  <a:pt x="261" y="294"/>
                </a:lnTo>
                <a:lnTo>
                  <a:pt x="246" y="330"/>
                </a:lnTo>
                <a:lnTo>
                  <a:pt x="225" y="365"/>
                </a:lnTo>
                <a:lnTo>
                  <a:pt x="196" y="400"/>
                </a:lnTo>
                <a:lnTo>
                  <a:pt x="182" y="418"/>
                </a:lnTo>
                <a:lnTo>
                  <a:pt x="173" y="437"/>
                </a:lnTo>
                <a:lnTo>
                  <a:pt x="169" y="457"/>
                </a:lnTo>
                <a:lnTo>
                  <a:pt x="171" y="475"/>
                </a:lnTo>
                <a:lnTo>
                  <a:pt x="176" y="493"/>
                </a:lnTo>
                <a:lnTo>
                  <a:pt x="181" y="509"/>
                </a:lnTo>
                <a:lnTo>
                  <a:pt x="188" y="523"/>
                </a:lnTo>
                <a:lnTo>
                  <a:pt x="194" y="533"/>
                </a:lnTo>
                <a:lnTo>
                  <a:pt x="199" y="540"/>
                </a:lnTo>
                <a:lnTo>
                  <a:pt x="202" y="544"/>
                </a:lnTo>
                <a:lnTo>
                  <a:pt x="212" y="560"/>
                </a:lnTo>
                <a:lnTo>
                  <a:pt x="218" y="577"/>
                </a:lnTo>
                <a:lnTo>
                  <a:pt x="220" y="597"/>
                </a:lnTo>
                <a:lnTo>
                  <a:pt x="218" y="620"/>
                </a:lnTo>
                <a:lnTo>
                  <a:pt x="209" y="641"/>
                </a:lnTo>
                <a:lnTo>
                  <a:pt x="196" y="657"/>
                </a:lnTo>
                <a:lnTo>
                  <a:pt x="178" y="670"/>
                </a:lnTo>
                <a:lnTo>
                  <a:pt x="158" y="679"/>
                </a:lnTo>
                <a:lnTo>
                  <a:pt x="136" y="683"/>
                </a:lnTo>
                <a:lnTo>
                  <a:pt x="116" y="680"/>
                </a:lnTo>
                <a:lnTo>
                  <a:pt x="98" y="674"/>
                </a:lnTo>
                <a:lnTo>
                  <a:pt x="83" y="664"/>
                </a:lnTo>
                <a:lnTo>
                  <a:pt x="69" y="651"/>
                </a:lnTo>
                <a:lnTo>
                  <a:pt x="69" y="651"/>
                </a:lnTo>
                <a:lnTo>
                  <a:pt x="55" y="633"/>
                </a:lnTo>
                <a:lnTo>
                  <a:pt x="43" y="612"/>
                </a:lnTo>
                <a:lnTo>
                  <a:pt x="31" y="588"/>
                </a:lnTo>
                <a:lnTo>
                  <a:pt x="19" y="562"/>
                </a:lnTo>
                <a:lnTo>
                  <a:pt x="9" y="534"/>
                </a:lnTo>
                <a:lnTo>
                  <a:pt x="3" y="504"/>
                </a:lnTo>
                <a:lnTo>
                  <a:pt x="0" y="473"/>
                </a:lnTo>
                <a:lnTo>
                  <a:pt x="0" y="441"/>
                </a:lnTo>
                <a:lnTo>
                  <a:pt x="3" y="408"/>
                </a:lnTo>
                <a:lnTo>
                  <a:pt x="13" y="375"/>
                </a:lnTo>
                <a:lnTo>
                  <a:pt x="27" y="343"/>
                </a:lnTo>
                <a:lnTo>
                  <a:pt x="48" y="310"/>
                </a:lnTo>
                <a:lnTo>
                  <a:pt x="75" y="279"/>
                </a:lnTo>
                <a:lnTo>
                  <a:pt x="90" y="259"/>
                </a:lnTo>
                <a:lnTo>
                  <a:pt x="99" y="240"/>
                </a:lnTo>
                <a:lnTo>
                  <a:pt x="101" y="217"/>
                </a:lnTo>
                <a:lnTo>
                  <a:pt x="96" y="192"/>
                </a:lnTo>
                <a:lnTo>
                  <a:pt x="90" y="176"/>
                </a:lnTo>
                <a:lnTo>
                  <a:pt x="84" y="161"/>
                </a:lnTo>
                <a:lnTo>
                  <a:pt x="76" y="150"/>
                </a:lnTo>
                <a:lnTo>
                  <a:pt x="71" y="141"/>
                </a:lnTo>
                <a:lnTo>
                  <a:pt x="70" y="139"/>
                </a:lnTo>
                <a:lnTo>
                  <a:pt x="59" y="123"/>
                </a:lnTo>
                <a:lnTo>
                  <a:pt x="53" y="105"/>
                </a:lnTo>
                <a:lnTo>
                  <a:pt x="50" y="84"/>
                </a:lnTo>
                <a:lnTo>
                  <a:pt x="53" y="62"/>
                </a:lnTo>
                <a:lnTo>
                  <a:pt x="62" y="42"/>
                </a:lnTo>
                <a:lnTo>
                  <a:pt x="75" y="25"/>
                </a:lnTo>
                <a:lnTo>
                  <a:pt x="93" y="11"/>
                </a:lnTo>
                <a:lnTo>
                  <a:pt x="112" y="2"/>
                </a:lnTo>
                <a:lnTo>
                  <a:pt x="136" y="0"/>
                </a:lnTo>
                <a:close/>
              </a:path>
            </a:pathLst>
          </a:custGeom>
          <a:solidFill>
            <a:srgbClr val="7BA1A9"/>
          </a:solidFill>
          <a:ln w="9525" cap="flat" cmpd="sng">
            <a:solidFill>
              <a:srgbClr val="CEDE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7"/>
          <p:cNvSpPr/>
          <p:nvPr/>
        </p:nvSpPr>
        <p:spPr>
          <a:xfrm>
            <a:off x="9305925" y="1096962"/>
            <a:ext cx="307975" cy="1292225"/>
          </a:xfrm>
          <a:custGeom>
            <a:avLst/>
            <a:gdLst/>
            <a:ahLst/>
            <a:cxnLst/>
            <a:rect l="l" t="t" r="r" b="b"/>
            <a:pathLst>
              <a:path w="324" h="1366" extrusionOk="0">
                <a:moveTo>
                  <a:pt x="161" y="0"/>
                </a:moveTo>
                <a:lnTo>
                  <a:pt x="186" y="4"/>
                </a:lnTo>
                <a:lnTo>
                  <a:pt x="208" y="15"/>
                </a:lnTo>
                <a:lnTo>
                  <a:pt x="226" y="31"/>
                </a:lnTo>
                <a:lnTo>
                  <a:pt x="239" y="51"/>
                </a:lnTo>
                <a:lnTo>
                  <a:pt x="239" y="52"/>
                </a:lnTo>
                <a:lnTo>
                  <a:pt x="239" y="52"/>
                </a:lnTo>
                <a:lnTo>
                  <a:pt x="243" y="60"/>
                </a:lnTo>
                <a:lnTo>
                  <a:pt x="248" y="73"/>
                </a:lnTo>
                <a:lnTo>
                  <a:pt x="255" y="93"/>
                </a:lnTo>
                <a:lnTo>
                  <a:pt x="264" y="117"/>
                </a:lnTo>
                <a:lnTo>
                  <a:pt x="274" y="147"/>
                </a:lnTo>
                <a:lnTo>
                  <a:pt x="284" y="179"/>
                </a:lnTo>
                <a:lnTo>
                  <a:pt x="293" y="215"/>
                </a:lnTo>
                <a:lnTo>
                  <a:pt x="302" y="255"/>
                </a:lnTo>
                <a:lnTo>
                  <a:pt x="310" y="296"/>
                </a:lnTo>
                <a:lnTo>
                  <a:pt x="319" y="358"/>
                </a:lnTo>
                <a:lnTo>
                  <a:pt x="324" y="416"/>
                </a:lnTo>
                <a:lnTo>
                  <a:pt x="322" y="473"/>
                </a:lnTo>
                <a:lnTo>
                  <a:pt x="317" y="525"/>
                </a:lnTo>
                <a:lnTo>
                  <a:pt x="307" y="575"/>
                </a:lnTo>
                <a:lnTo>
                  <a:pt x="294" y="622"/>
                </a:lnTo>
                <a:lnTo>
                  <a:pt x="275" y="664"/>
                </a:lnTo>
                <a:lnTo>
                  <a:pt x="252" y="704"/>
                </a:lnTo>
                <a:lnTo>
                  <a:pt x="224" y="740"/>
                </a:lnTo>
                <a:lnTo>
                  <a:pt x="204" y="767"/>
                </a:lnTo>
                <a:lnTo>
                  <a:pt x="190" y="798"/>
                </a:lnTo>
                <a:lnTo>
                  <a:pt x="180" y="832"/>
                </a:lnTo>
                <a:lnTo>
                  <a:pt x="173" y="868"/>
                </a:lnTo>
                <a:lnTo>
                  <a:pt x="170" y="905"/>
                </a:lnTo>
                <a:lnTo>
                  <a:pt x="170" y="945"/>
                </a:lnTo>
                <a:lnTo>
                  <a:pt x="173" y="985"/>
                </a:lnTo>
                <a:lnTo>
                  <a:pt x="180" y="1023"/>
                </a:lnTo>
                <a:lnTo>
                  <a:pt x="187" y="1062"/>
                </a:lnTo>
                <a:lnTo>
                  <a:pt x="196" y="1099"/>
                </a:lnTo>
                <a:lnTo>
                  <a:pt x="204" y="1135"/>
                </a:lnTo>
                <a:lnTo>
                  <a:pt x="216" y="1167"/>
                </a:lnTo>
                <a:lnTo>
                  <a:pt x="226" y="1197"/>
                </a:lnTo>
                <a:lnTo>
                  <a:pt x="236" y="1224"/>
                </a:lnTo>
                <a:lnTo>
                  <a:pt x="245" y="1246"/>
                </a:lnTo>
                <a:lnTo>
                  <a:pt x="244" y="1246"/>
                </a:lnTo>
                <a:lnTo>
                  <a:pt x="250" y="1263"/>
                </a:lnTo>
                <a:lnTo>
                  <a:pt x="253" y="1280"/>
                </a:lnTo>
                <a:lnTo>
                  <a:pt x="249" y="1304"/>
                </a:lnTo>
                <a:lnTo>
                  <a:pt x="240" y="1324"/>
                </a:lnTo>
                <a:lnTo>
                  <a:pt x="227" y="1341"/>
                </a:lnTo>
                <a:lnTo>
                  <a:pt x="211" y="1355"/>
                </a:lnTo>
                <a:lnTo>
                  <a:pt x="190" y="1364"/>
                </a:lnTo>
                <a:lnTo>
                  <a:pt x="167" y="1366"/>
                </a:lnTo>
                <a:lnTo>
                  <a:pt x="142" y="1362"/>
                </a:lnTo>
                <a:lnTo>
                  <a:pt x="120" y="1352"/>
                </a:lnTo>
                <a:lnTo>
                  <a:pt x="103" y="1336"/>
                </a:lnTo>
                <a:lnTo>
                  <a:pt x="89" y="1316"/>
                </a:lnTo>
                <a:lnTo>
                  <a:pt x="89" y="1315"/>
                </a:lnTo>
                <a:lnTo>
                  <a:pt x="89" y="1314"/>
                </a:lnTo>
                <a:lnTo>
                  <a:pt x="88" y="1314"/>
                </a:lnTo>
                <a:lnTo>
                  <a:pt x="85" y="1305"/>
                </a:lnTo>
                <a:lnTo>
                  <a:pt x="79" y="1291"/>
                </a:lnTo>
                <a:lnTo>
                  <a:pt x="72" y="1272"/>
                </a:lnTo>
                <a:lnTo>
                  <a:pt x="63" y="1248"/>
                </a:lnTo>
                <a:lnTo>
                  <a:pt x="53" y="1219"/>
                </a:lnTo>
                <a:lnTo>
                  <a:pt x="43" y="1186"/>
                </a:lnTo>
                <a:lnTo>
                  <a:pt x="32" y="1151"/>
                </a:lnTo>
                <a:lnTo>
                  <a:pt x="23" y="1113"/>
                </a:lnTo>
                <a:lnTo>
                  <a:pt x="15" y="1072"/>
                </a:lnTo>
                <a:lnTo>
                  <a:pt x="5" y="1010"/>
                </a:lnTo>
                <a:lnTo>
                  <a:pt x="1" y="950"/>
                </a:lnTo>
                <a:lnTo>
                  <a:pt x="0" y="894"/>
                </a:lnTo>
                <a:lnTo>
                  <a:pt x="5" y="841"/>
                </a:lnTo>
                <a:lnTo>
                  <a:pt x="15" y="791"/>
                </a:lnTo>
                <a:lnTo>
                  <a:pt x="28" y="745"/>
                </a:lnTo>
                <a:lnTo>
                  <a:pt x="47" y="702"/>
                </a:lnTo>
                <a:lnTo>
                  <a:pt x="69" y="662"/>
                </a:lnTo>
                <a:lnTo>
                  <a:pt x="97" y="627"/>
                </a:lnTo>
                <a:lnTo>
                  <a:pt x="116" y="600"/>
                </a:lnTo>
                <a:lnTo>
                  <a:pt x="131" y="569"/>
                </a:lnTo>
                <a:lnTo>
                  <a:pt x="142" y="535"/>
                </a:lnTo>
                <a:lnTo>
                  <a:pt x="149" y="500"/>
                </a:lnTo>
                <a:lnTo>
                  <a:pt x="152" y="464"/>
                </a:lnTo>
                <a:lnTo>
                  <a:pt x="152" y="428"/>
                </a:lnTo>
                <a:lnTo>
                  <a:pt x="151" y="392"/>
                </a:lnTo>
                <a:lnTo>
                  <a:pt x="147" y="358"/>
                </a:lnTo>
                <a:lnTo>
                  <a:pt x="142" y="325"/>
                </a:lnTo>
                <a:lnTo>
                  <a:pt x="135" y="288"/>
                </a:lnTo>
                <a:lnTo>
                  <a:pt x="126" y="253"/>
                </a:lnTo>
                <a:lnTo>
                  <a:pt x="118" y="221"/>
                </a:lnTo>
                <a:lnTo>
                  <a:pt x="109" y="192"/>
                </a:lnTo>
                <a:lnTo>
                  <a:pt x="102" y="169"/>
                </a:lnTo>
                <a:lnTo>
                  <a:pt x="94" y="148"/>
                </a:lnTo>
                <a:lnTo>
                  <a:pt x="88" y="133"/>
                </a:lnTo>
                <a:lnTo>
                  <a:pt x="84" y="123"/>
                </a:lnTo>
                <a:lnTo>
                  <a:pt x="83" y="119"/>
                </a:lnTo>
                <a:lnTo>
                  <a:pt x="78" y="103"/>
                </a:lnTo>
                <a:lnTo>
                  <a:pt x="75" y="86"/>
                </a:lnTo>
                <a:lnTo>
                  <a:pt x="79" y="63"/>
                </a:lnTo>
                <a:lnTo>
                  <a:pt x="87" y="42"/>
                </a:lnTo>
                <a:lnTo>
                  <a:pt x="100" y="25"/>
                </a:lnTo>
                <a:lnTo>
                  <a:pt x="118" y="11"/>
                </a:lnTo>
                <a:lnTo>
                  <a:pt x="139" y="4"/>
                </a:lnTo>
                <a:lnTo>
                  <a:pt x="161" y="0"/>
                </a:lnTo>
                <a:close/>
              </a:path>
            </a:pathLst>
          </a:custGeom>
          <a:solidFill>
            <a:srgbClr val="547980"/>
          </a:solidFill>
          <a:ln w="9525" cap="flat" cmpd="sng">
            <a:solidFill>
              <a:srgbClr val="A7C1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7"/>
          <p:cNvSpPr/>
          <p:nvPr/>
        </p:nvSpPr>
        <p:spPr>
          <a:xfrm>
            <a:off x="8931275" y="1582737"/>
            <a:ext cx="258762" cy="646112"/>
          </a:xfrm>
          <a:custGeom>
            <a:avLst/>
            <a:gdLst/>
            <a:ahLst/>
            <a:cxnLst/>
            <a:rect l="l" t="t" r="r" b="b"/>
            <a:pathLst>
              <a:path w="273" h="683" extrusionOk="0">
                <a:moveTo>
                  <a:pt x="137" y="0"/>
                </a:moveTo>
                <a:lnTo>
                  <a:pt x="161" y="4"/>
                </a:lnTo>
                <a:lnTo>
                  <a:pt x="184" y="14"/>
                </a:lnTo>
                <a:lnTo>
                  <a:pt x="202" y="31"/>
                </a:lnTo>
                <a:lnTo>
                  <a:pt x="202" y="31"/>
                </a:lnTo>
                <a:lnTo>
                  <a:pt x="202" y="31"/>
                </a:lnTo>
                <a:lnTo>
                  <a:pt x="202" y="31"/>
                </a:lnTo>
                <a:lnTo>
                  <a:pt x="217" y="50"/>
                </a:lnTo>
                <a:lnTo>
                  <a:pt x="231" y="72"/>
                </a:lnTo>
                <a:lnTo>
                  <a:pt x="244" y="98"/>
                </a:lnTo>
                <a:lnTo>
                  <a:pt x="256" y="127"/>
                </a:lnTo>
                <a:lnTo>
                  <a:pt x="266" y="158"/>
                </a:lnTo>
                <a:lnTo>
                  <a:pt x="272" y="190"/>
                </a:lnTo>
                <a:lnTo>
                  <a:pt x="273" y="225"/>
                </a:lnTo>
                <a:lnTo>
                  <a:pt x="271" y="259"/>
                </a:lnTo>
                <a:lnTo>
                  <a:pt x="262" y="294"/>
                </a:lnTo>
                <a:lnTo>
                  <a:pt x="248" y="330"/>
                </a:lnTo>
                <a:lnTo>
                  <a:pt x="226" y="365"/>
                </a:lnTo>
                <a:lnTo>
                  <a:pt x="197" y="400"/>
                </a:lnTo>
                <a:lnTo>
                  <a:pt x="182" y="418"/>
                </a:lnTo>
                <a:lnTo>
                  <a:pt x="174" y="437"/>
                </a:lnTo>
                <a:lnTo>
                  <a:pt x="171" y="457"/>
                </a:lnTo>
                <a:lnTo>
                  <a:pt x="173" y="475"/>
                </a:lnTo>
                <a:lnTo>
                  <a:pt x="176" y="493"/>
                </a:lnTo>
                <a:lnTo>
                  <a:pt x="182" y="509"/>
                </a:lnTo>
                <a:lnTo>
                  <a:pt x="189" y="523"/>
                </a:lnTo>
                <a:lnTo>
                  <a:pt x="196" y="533"/>
                </a:lnTo>
                <a:lnTo>
                  <a:pt x="201" y="540"/>
                </a:lnTo>
                <a:lnTo>
                  <a:pt x="204" y="544"/>
                </a:lnTo>
                <a:lnTo>
                  <a:pt x="213" y="560"/>
                </a:lnTo>
                <a:lnTo>
                  <a:pt x="220" y="577"/>
                </a:lnTo>
                <a:lnTo>
                  <a:pt x="222" y="597"/>
                </a:lnTo>
                <a:lnTo>
                  <a:pt x="218" y="620"/>
                </a:lnTo>
                <a:lnTo>
                  <a:pt x="210" y="641"/>
                </a:lnTo>
                <a:lnTo>
                  <a:pt x="197" y="657"/>
                </a:lnTo>
                <a:lnTo>
                  <a:pt x="180" y="670"/>
                </a:lnTo>
                <a:lnTo>
                  <a:pt x="159" y="679"/>
                </a:lnTo>
                <a:lnTo>
                  <a:pt x="137" y="683"/>
                </a:lnTo>
                <a:lnTo>
                  <a:pt x="117" y="680"/>
                </a:lnTo>
                <a:lnTo>
                  <a:pt x="99" y="674"/>
                </a:lnTo>
                <a:lnTo>
                  <a:pt x="83" y="664"/>
                </a:lnTo>
                <a:lnTo>
                  <a:pt x="71" y="651"/>
                </a:lnTo>
                <a:lnTo>
                  <a:pt x="71" y="651"/>
                </a:lnTo>
                <a:lnTo>
                  <a:pt x="57" y="633"/>
                </a:lnTo>
                <a:lnTo>
                  <a:pt x="44" y="612"/>
                </a:lnTo>
                <a:lnTo>
                  <a:pt x="31" y="588"/>
                </a:lnTo>
                <a:lnTo>
                  <a:pt x="20" y="562"/>
                </a:lnTo>
                <a:lnTo>
                  <a:pt x="11" y="534"/>
                </a:lnTo>
                <a:lnTo>
                  <a:pt x="4" y="504"/>
                </a:lnTo>
                <a:lnTo>
                  <a:pt x="0" y="473"/>
                </a:lnTo>
                <a:lnTo>
                  <a:pt x="0" y="441"/>
                </a:lnTo>
                <a:lnTo>
                  <a:pt x="5" y="408"/>
                </a:lnTo>
                <a:lnTo>
                  <a:pt x="14" y="375"/>
                </a:lnTo>
                <a:lnTo>
                  <a:pt x="29" y="343"/>
                </a:lnTo>
                <a:lnTo>
                  <a:pt x="48" y="310"/>
                </a:lnTo>
                <a:lnTo>
                  <a:pt x="76" y="279"/>
                </a:lnTo>
                <a:lnTo>
                  <a:pt x="92" y="259"/>
                </a:lnTo>
                <a:lnTo>
                  <a:pt x="101" y="240"/>
                </a:lnTo>
                <a:lnTo>
                  <a:pt x="102" y="217"/>
                </a:lnTo>
                <a:lnTo>
                  <a:pt x="98" y="192"/>
                </a:lnTo>
                <a:lnTo>
                  <a:pt x="92" y="176"/>
                </a:lnTo>
                <a:lnTo>
                  <a:pt x="84" y="161"/>
                </a:lnTo>
                <a:lnTo>
                  <a:pt x="78" y="150"/>
                </a:lnTo>
                <a:lnTo>
                  <a:pt x="73" y="141"/>
                </a:lnTo>
                <a:lnTo>
                  <a:pt x="71" y="139"/>
                </a:lnTo>
                <a:lnTo>
                  <a:pt x="61" y="123"/>
                </a:lnTo>
                <a:lnTo>
                  <a:pt x="53" y="105"/>
                </a:lnTo>
                <a:lnTo>
                  <a:pt x="51" y="84"/>
                </a:lnTo>
                <a:lnTo>
                  <a:pt x="55" y="62"/>
                </a:lnTo>
                <a:lnTo>
                  <a:pt x="63" y="42"/>
                </a:lnTo>
                <a:lnTo>
                  <a:pt x="76" y="25"/>
                </a:lnTo>
                <a:lnTo>
                  <a:pt x="93" y="11"/>
                </a:lnTo>
                <a:lnTo>
                  <a:pt x="114" y="2"/>
                </a:lnTo>
                <a:lnTo>
                  <a:pt x="137" y="0"/>
                </a:lnTo>
                <a:close/>
              </a:path>
            </a:pathLst>
          </a:custGeom>
          <a:solidFill>
            <a:srgbClr val="638E97"/>
          </a:solidFill>
          <a:ln w="9525" cap="flat" cmpd="sng">
            <a:solidFill>
              <a:srgbClr val="CEDE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7"/>
          <p:cNvSpPr/>
          <p:nvPr/>
        </p:nvSpPr>
        <p:spPr>
          <a:xfrm>
            <a:off x="8780462" y="2484437"/>
            <a:ext cx="1355725" cy="469900"/>
          </a:xfrm>
          <a:custGeom>
            <a:avLst/>
            <a:gdLst/>
            <a:ahLst/>
            <a:cxnLst/>
            <a:rect l="l" t="t" r="r" b="b"/>
            <a:pathLst>
              <a:path w="1431" h="496" extrusionOk="0">
                <a:moveTo>
                  <a:pt x="288" y="0"/>
                </a:moveTo>
                <a:lnTo>
                  <a:pt x="324" y="2"/>
                </a:lnTo>
                <a:lnTo>
                  <a:pt x="554" y="41"/>
                </a:lnTo>
                <a:lnTo>
                  <a:pt x="597" y="47"/>
                </a:lnTo>
                <a:lnTo>
                  <a:pt x="645" y="51"/>
                </a:lnTo>
                <a:lnTo>
                  <a:pt x="696" y="52"/>
                </a:lnTo>
                <a:lnTo>
                  <a:pt x="748" y="52"/>
                </a:lnTo>
                <a:lnTo>
                  <a:pt x="799" y="51"/>
                </a:lnTo>
                <a:lnTo>
                  <a:pt x="848" y="47"/>
                </a:lnTo>
                <a:lnTo>
                  <a:pt x="890" y="41"/>
                </a:lnTo>
                <a:lnTo>
                  <a:pt x="1120" y="2"/>
                </a:lnTo>
                <a:lnTo>
                  <a:pt x="1155" y="0"/>
                </a:lnTo>
                <a:lnTo>
                  <a:pt x="1190" y="5"/>
                </a:lnTo>
                <a:lnTo>
                  <a:pt x="1225" y="14"/>
                </a:lnTo>
                <a:lnTo>
                  <a:pt x="1257" y="29"/>
                </a:lnTo>
                <a:lnTo>
                  <a:pt x="1287" y="49"/>
                </a:lnTo>
                <a:lnTo>
                  <a:pt x="1313" y="74"/>
                </a:lnTo>
                <a:lnTo>
                  <a:pt x="1334" y="103"/>
                </a:lnTo>
                <a:lnTo>
                  <a:pt x="1349" y="134"/>
                </a:lnTo>
                <a:lnTo>
                  <a:pt x="1431" y="350"/>
                </a:lnTo>
                <a:lnTo>
                  <a:pt x="1429" y="351"/>
                </a:lnTo>
                <a:lnTo>
                  <a:pt x="1423" y="356"/>
                </a:lnTo>
                <a:lnTo>
                  <a:pt x="1412" y="362"/>
                </a:lnTo>
                <a:lnTo>
                  <a:pt x="1397" y="371"/>
                </a:lnTo>
                <a:lnTo>
                  <a:pt x="1377" y="381"/>
                </a:lnTo>
                <a:lnTo>
                  <a:pt x="1352" y="392"/>
                </a:lnTo>
                <a:lnTo>
                  <a:pt x="1323" y="404"/>
                </a:lnTo>
                <a:lnTo>
                  <a:pt x="1288" y="417"/>
                </a:lnTo>
                <a:lnTo>
                  <a:pt x="1248" y="430"/>
                </a:lnTo>
                <a:lnTo>
                  <a:pt x="1202" y="443"/>
                </a:lnTo>
                <a:lnTo>
                  <a:pt x="1151" y="455"/>
                </a:lnTo>
                <a:lnTo>
                  <a:pt x="1094" y="467"/>
                </a:lnTo>
                <a:lnTo>
                  <a:pt x="1032" y="476"/>
                </a:lnTo>
                <a:lnTo>
                  <a:pt x="964" y="485"/>
                </a:lnTo>
                <a:lnTo>
                  <a:pt x="890" y="491"/>
                </a:lnTo>
                <a:lnTo>
                  <a:pt x="809" y="495"/>
                </a:lnTo>
                <a:lnTo>
                  <a:pt x="722" y="496"/>
                </a:lnTo>
                <a:lnTo>
                  <a:pt x="629" y="495"/>
                </a:lnTo>
                <a:lnTo>
                  <a:pt x="544" y="491"/>
                </a:lnTo>
                <a:lnTo>
                  <a:pt x="466" y="486"/>
                </a:lnTo>
                <a:lnTo>
                  <a:pt x="394" y="479"/>
                </a:lnTo>
                <a:lnTo>
                  <a:pt x="328" y="470"/>
                </a:lnTo>
                <a:lnTo>
                  <a:pt x="270" y="460"/>
                </a:lnTo>
                <a:lnTo>
                  <a:pt x="216" y="450"/>
                </a:lnTo>
                <a:lnTo>
                  <a:pt x="169" y="439"/>
                </a:lnTo>
                <a:lnTo>
                  <a:pt x="129" y="429"/>
                </a:lnTo>
                <a:lnTo>
                  <a:pt x="95" y="418"/>
                </a:lnTo>
                <a:lnTo>
                  <a:pt x="65" y="408"/>
                </a:lnTo>
                <a:lnTo>
                  <a:pt x="41" y="399"/>
                </a:lnTo>
                <a:lnTo>
                  <a:pt x="24" y="393"/>
                </a:lnTo>
                <a:lnTo>
                  <a:pt x="11" y="387"/>
                </a:lnTo>
                <a:lnTo>
                  <a:pt x="3" y="383"/>
                </a:lnTo>
                <a:lnTo>
                  <a:pt x="0" y="382"/>
                </a:lnTo>
                <a:lnTo>
                  <a:pt x="95" y="134"/>
                </a:lnTo>
                <a:lnTo>
                  <a:pt x="111" y="103"/>
                </a:lnTo>
                <a:lnTo>
                  <a:pt x="132" y="74"/>
                </a:lnTo>
                <a:lnTo>
                  <a:pt x="158" y="49"/>
                </a:lnTo>
                <a:lnTo>
                  <a:pt x="188" y="29"/>
                </a:lnTo>
                <a:lnTo>
                  <a:pt x="220" y="14"/>
                </a:lnTo>
                <a:lnTo>
                  <a:pt x="253" y="5"/>
                </a:lnTo>
                <a:lnTo>
                  <a:pt x="288" y="0"/>
                </a:lnTo>
                <a:close/>
              </a:path>
            </a:pathLst>
          </a:custGeom>
          <a:solidFill>
            <a:srgbClr val="FF484E"/>
          </a:solidFill>
          <a:ln w="9525" cap="flat" cmpd="sng">
            <a:solidFill>
              <a:srgbClr val="FF48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0" name="Google Shape;1400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63862" y="8986837"/>
            <a:ext cx="63817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838200"/>
            <a:ext cx="12231687" cy="81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2" name="Google Shape;1402;p27"/>
          <p:cNvSpPr txBox="1"/>
          <p:nvPr/>
        </p:nvSpPr>
        <p:spPr>
          <a:xfrm>
            <a:off x="8464550" y="5486400"/>
            <a:ext cx="35401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CC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E5FCC2"/>
                </a:solidFill>
                <a:latin typeface="Arial"/>
                <a:ea typeface="Arial"/>
                <a:cs typeface="Arial"/>
                <a:sym typeface="Arial"/>
              </a:rPr>
              <a:t>hobbiton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7" name="Google Shape;140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412" y="9799637"/>
            <a:ext cx="6383337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61912"/>
            <a:ext cx="6402387" cy="640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p28"/>
          <p:cNvSpPr txBox="1"/>
          <p:nvPr/>
        </p:nvSpPr>
        <p:spPr>
          <a:xfrm>
            <a:off x="866899" y="4744192"/>
            <a:ext cx="10687792" cy="21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850"/>
              </a:buClr>
              <a:buSzPts val="7200"/>
              <a:buFont typeface="Arial"/>
              <a:buNone/>
            </a:pPr>
            <a:r>
              <a:rPr lang="en-US" sz="7200" b="0" i="0" u="none" dirty="0">
                <a:solidFill>
                  <a:srgbClr val="C56850"/>
                </a:solidFill>
                <a:latin typeface="Arial"/>
                <a:ea typeface="Arial"/>
                <a:cs typeface="Arial"/>
                <a:sym typeface="Arial"/>
              </a:rPr>
              <a:t>kiwi bird - national symbol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9"/>
          <p:cNvSpPr/>
          <p:nvPr/>
        </p:nvSpPr>
        <p:spPr>
          <a:xfrm>
            <a:off x="5354637" y="381000"/>
            <a:ext cx="4703762" cy="5562600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5" name="Google Shape;141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426720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300" y="342900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800" y="232410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7037" y="1219200"/>
            <a:ext cx="1676400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9" name="Google Shape;1419;p29"/>
          <p:cNvGrpSpPr/>
          <p:nvPr/>
        </p:nvGrpSpPr>
        <p:grpSpPr>
          <a:xfrm>
            <a:off x="-1820862" y="3856037"/>
            <a:ext cx="1444625" cy="1673225"/>
            <a:chOff x="0" y="0"/>
            <a:chExt cx="2147483647" cy="2147483647"/>
          </a:xfrm>
        </p:grpSpPr>
        <p:grpSp>
          <p:nvGrpSpPr>
            <p:cNvPr id="1420" name="Google Shape;1420;p29"/>
            <p:cNvGrpSpPr/>
            <p:nvPr/>
          </p:nvGrpSpPr>
          <p:grpSpPr>
            <a:xfrm>
              <a:off x="0" y="433158179"/>
              <a:ext cx="2022611441" cy="1714325467"/>
              <a:chOff x="-5232400" y="496887"/>
              <a:chExt cx="6503988" cy="6383338"/>
            </a:xfrm>
          </p:grpSpPr>
          <p:sp>
            <p:nvSpPr>
              <p:cNvPr id="1421" name="Google Shape;1421;p29"/>
              <p:cNvSpPr/>
              <p:nvPr/>
            </p:nvSpPr>
            <p:spPr>
              <a:xfrm>
                <a:off x="-5232400" y="5530850"/>
                <a:ext cx="6353175" cy="1349375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850" extrusionOk="0">
                    <a:moveTo>
                      <a:pt x="0" y="0"/>
                    </a:moveTo>
                    <a:lnTo>
                      <a:pt x="4002" y="0"/>
                    </a:lnTo>
                    <a:lnTo>
                      <a:pt x="3638" y="850"/>
                    </a:lnTo>
                    <a:lnTo>
                      <a:pt x="364" y="8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9"/>
              <p:cNvSpPr/>
              <p:nvPr/>
            </p:nvSpPr>
            <p:spPr>
              <a:xfrm>
                <a:off x="-1585912" y="496887"/>
                <a:ext cx="2857500" cy="442912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90" extrusionOk="0">
                    <a:moveTo>
                      <a:pt x="0" y="0"/>
                    </a:moveTo>
                    <a:lnTo>
                      <a:pt x="143" y="129"/>
                    </a:lnTo>
                    <a:lnTo>
                      <a:pt x="277" y="256"/>
                    </a:lnTo>
                    <a:lnTo>
                      <a:pt x="405" y="382"/>
                    </a:lnTo>
                    <a:lnTo>
                      <a:pt x="525" y="505"/>
                    </a:lnTo>
                    <a:lnTo>
                      <a:pt x="638" y="626"/>
                    </a:lnTo>
                    <a:lnTo>
                      <a:pt x="744" y="744"/>
                    </a:lnTo>
                    <a:lnTo>
                      <a:pt x="843" y="861"/>
                    </a:lnTo>
                    <a:lnTo>
                      <a:pt x="936" y="974"/>
                    </a:lnTo>
                    <a:lnTo>
                      <a:pt x="1022" y="1085"/>
                    </a:lnTo>
                    <a:lnTo>
                      <a:pt x="1103" y="1195"/>
                    </a:lnTo>
                    <a:lnTo>
                      <a:pt x="1178" y="1300"/>
                    </a:lnTo>
                    <a:lnTo>
                      <a:pt x="1247" y="1403"/>
                    </a:lnTo>
                    <a:lnTo>
                      <a:pt x="1312" y="1503"/>
                    </a:lnTo>
                    <a:lnTo>
                      <a:pt x="1370" y="1600"/>
                    </a:lnTo>
                    <a:lnTo>
                      <a:pt x="1424" y="1694"/>
                    </a:lnTo>
                    <a:lnTo>
                      <a:pt x="1474" y="1785"/>
                    </a:lnTo>
                    <a:lnTo>
                      <a:pt x="1518" y="1872"/>
                    </a:lnTo>
                    <a:lnTo>
                      <a:pt x="1558" y="1956"/>
                    </a:lnTo>
                    <a:lnTo>
                      <a:pt x="1594" y="2036"/>
                    </a:lnTo>
                    <a:lnTo>
                      <a:pt x="1627" y="2113"/>
                    </a:lnTo>
                    <a:lnTo>
                      <a:pt x="1657" y="2187"/>
                    </a:lnTo>
                    <a:lnTo>
                      <a:pt x="1681" y="2256"/>
                    </a:lnTo>
                    <a:lnTo>
                      <a:pt x="1704" y="2322"/>
                    </a:lnTo>
                    <a:lnTo>
                      <a:pt x="1722" y="2384"/>
                    </a:lnTo>
                    <a:lnTo>
                      <a:pt x="1740" y="2442"/>
                    </a:lnTo>
                    <a:lnTo>
                      <a:pt x="1754" y="2495"/>
                    </a:lnTo>
                    <a:lnTo>
                      <a:pt x="1765" y="2545"/>
                    </a:lnTo>
                    <a:lnTo>
                      <a:pt x="1775" y="2590"/>
                    </a:lnTo>
                    <a:lnTo>
                      <a:pt x="1782" y="2631"/>
                    </a:lnTo>
                    <a:lnTo>
                      <a:pt x="1787" y="2667"/>
                    </a:lnTo>
                    <a:lnTo>
                      <a:pt x="1792" y="2699"/>
                    </a:lnTo>
                    <a:lnTo>
                      <a:pt x="1795" y="2727"/>
                    </a:lnTo>
                    <a:lnTo>
                      <a:pt x="1797" y="2749"/>
                    </a:lnTo>
                    <a:lnTo>
                      <a:pt x="1798" y="2767"/>
                    </a:lnTo>
                    <a:lnTo>
                      <a:pt x="1798" y="2779"/>
                    </a:lnTo>
                    <a:lnTo>
                      <a:pt x="1800" y="2786"/>
                    </a:lnTo>
                    <a:lnTo>
                      <a:pt x="1800" y="2790"/>
                    </a:lnTo>
                    <a:lnTo>
                      <a:pt x="0" y="2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-5173662" y="1660525"/>
                <a:ext cx="2855912" cy="3265487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057" extrusionOk="0">
                    <a:moveTo>
                      <a:pt x="1799" y="0"/>
                    </a:moveTo>
                    <a:lnTo>
                      <a:pt x="1799" y="2057"/>
                    </a:lnTo>
                    <a:lnTo>
                      <a:pt x="0" y="2057"/>
                    </a:lnTo>
                    <a:lnTo>
                      <a:pt x="94" y="1980"/>
                    </a:lnTo>
                    <a:lnTo>
                      <a:pt x="186" y="1900"/>
                    </a:lnTo>
                    <a:lnTo>
                      <a:pt x="276" y="1819"/>
                    </a:lnTo>
                    <a:lnTo>
                      <a:pt x="363" y="1739"/>
                    </a:lnTo>
                    <a:lnTo>
                      <a:pt x="451" y="1656"/>
                    </a:lnTo>
                    <a:lnTo>
                      <a:pt x="534" y="1574"/>
                    </a:lnTo>
                    <a:lnTo>
                      <a:pt x="616" y="1492"/>
                    </a:lnTo>
                    <a:lnTo>
                      <a:pt x="696" y="1409"/>
                    </a:lnTo>
                    <a:lnTo>
                      <a:pt x="773" y="1327"/>
                    </a:lnTo>
                    <a:lnTo>
                      <a:pt x="847" y="1245"/>
                    </a:lnTo>
                    <a:lnTo>
                      <a:pt x="921" y="1164"/>
                    </a:lnTo>
                    <a:lnTo>
                      <a:pt x="990" y="1083"/>
                    </a:lnTo>
                    <a:lnTo>
                      <a:pt x="1057" y="1003"/>
                    </a:lnTo>
                    <a:lnTo>
                      <a:pt x="1123" y="925"/>
                    </a:lnTo>
                    <a:lnTo>
                      <a:pt x="1185" y="849"/>
                    </a:lnTo>
                    <a:lnTo>
                      <a:pt x="1245" y="774"/>
                    </a:lnTo>
                    <a:lnTo>
                      <a:pt x="1302" y="702"/>
                    </a:lnTo>
                    <a:lnTo>
                      <a:pt x="1356" y="631"/>
                    </a:lnTo>
                    <a:lnTo>
                      <a:pt x="1408" y="564"/>
                    </a:lnTo>
                    <a:lnTo>
                      <a:pt x="1457" y="498"/>
                    </a:lnTo>
                    <a:lnTo>
                      <a:pt x="1501" y="436"/>
                    </a:lnTo>
                    <a:lnTo>
                      <a:pt x="1545" y="377"/>
                    </a:lnTo>
                    <a:lnTo>
                      <a:pt x="1583" y="321"/>
                    </a:lnTo>
                    <a:lnTo>
                      <a:pt x="1621" y="269"/>
                    </a:lnTo>
                    <a:lnTo>
                      <a:pt x="1653" y="222"/>
                    </a:lnTo>
                    <a:lnTo>
                      <a:pt x="1683" y="177"/>
                    </a:lnTo>
                    <a:lnTo>
                      <a:pt x="1710" y="138"/>
                    </a:lnTo>
                    <a:lnTo>
                      <a:pt x="1733" y="102"/>
                    </a:lnTo>
                    <a:lnTo>
                      <a:pt x="1753" y="72"/>
                    </a:lnTo>
                    <a:lnTo>
                      <a:pt x="1769" y="47"/>
                    </a:lnTo>
                    <a:lnTo>
                      <a:pt x="1782" y="26"/>
                    </a:lnTo>
                    <a:lnTo>
                      <a:pt x="1791" y="12"/>
                    </a:lnTo>
                    <a:lnTo>
                      <a:pt x="1797" y="2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4" name="Google Shape;1424;p29"/>
            <p:cNvGrpSpPr/>
            <p:nvPr/>
          </p:nvGrpSpPr>
          <p:grpSpPr>
            <a:xfrm>
              <a:off x="968555281" y="0"/>
              <a:ext cx="1178928364" cy="1919944674"/>
              <a:chOff x="2838450" y="538162"/>
              <a:chExt cx="6503987" cy="12265025"/>
            </a:xfrm>
          </p:grpSpPr>
          <p:sp>
            <p:nvSpPr>
              <p:cNvPr id="1425" name="Google Shape;1425;p29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4"/>
                    </a:lnTo>
                    <a:lnTo>
                      <a:pt x="3868" y="28"/>
                    </a:lnTo>
                    <a:lnTo>
                      <a:pt x="3877" y="46"/>
                    </a:lnTo>
                    <a:lnTo>
                      <a:pt x="3881" y="69"/>
                    </a:lnTo>
                    <a:lnTo>
                      <a:pt x="3881" y="2477"/>
                    </a:lnTo>
                    <a:lnTo>
                      <a:pt x="3877" y="2498"/>
                    </a:lnTo>
                    <a:lnTo>
                      <a:pt x="3867" y="2517"/>
                    </a:lnTo>
                    <a:lnTo>
                      <a:pt x="3852" y="2531"/>
                    </a:lnTo>
                    <a:lnTo>
                      <a:pt x="3833" y="2541"/>
                    </a:lnTo>
                    <a:lnTo>
                      <a:pt x="3812" y="2544"/>
                    </a:lnTo>
                    <a:lnTo>
                      <a:pt x="68" y="2544"/>
                    </a:lnTo>
                    <a:lnTo>
                      <a:pt x="46" y="2541"/>
                    </a:lnTo>
                    <a:lnTo>
                      <a:pt x="28" y="2531"/>
                    </a:lnTo>
                    <a:lnTo>
                      <a:pt x="13" y="2516"/>
                    </a:lnTo>
                    <a:lnTo>
                      <a:pt x="3" y="2497"/>
                    </a:lnTo>
                    <a:lnTo>
                      <a:pt x="0" y="2476"/>
                    </a:lnTo>
                    <a:lnTo>
                      <a:pt x="0" y="69"/>
                    </a:lnTo>
                    <a:lnTo>
                      <a:pt x="3" y="46"/>
                    </a:lnTo>
                    <a:lnTo>
                      <a:pt x="13" y="28"/>
                    </a:lnTo>
                    <a:lnTo>
                      <a:pt x="28" y="14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1479A"/>
              </a:solidFill>
              <a:ln w="9525" cap="flat" cmpd="sng">
                <a:solidFill>
                  <a:srgbClr val="1E2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66" y="0"/>
                    </a:lnTo>
                    <a:lnTo>
                      <a:pt x="1606" y="813"/>
                    </a:lnTo>
                    <a:lnTo>
                      <a:pt x="1606" y="0"/>
                    </a:lnTo>
                    <a:lnTo>
                      <a:pt x="2275" y="0"/>
                    </a:lnTo>
                    <a:lnTo>
                      <a:pt x="2275" y="813"/>
                    </a:lnTo>
                    <a:lnTo>
                      <a:pt x="3515" y="0"/>
                    </a:ln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3"/>
                    </a:lnTo>
                    <a:lnTo>
                      <a:pt x="3867" y="28"/>
                    </a:lnTo>
                    <a:lnTo>
                      <a:pt x="3877" y="46"/>
                    </a:lnTo>
                    <a:lnTo>
                      <a:pt x="3881" y="66"/>
                    </a:lnTo>
                    <a:lnTo>
                      <a:pt x="3881" y="241"/>
                    </a:lnTo>
                    <a:lnTo>
                      <a:pt x="2817" y="939"/>
                    </a:lnTo>
                    <a:lnTo>
                      <a:pt x="3881" y="939"/>
                    </a:lnTo>
                    <a:lnTo>
                      <a:pt x="3881" y="1608"/>
                    </a:lnTo>
                    <a:lnTo>
                      <a:pt x="2816" y="1608"/>
                    </a:lnTo>
                    <a:lnTo>
                      <a:pt x="3879" y="2306"/>
                    </a:lnTo>
                    <a:lnTo>
                      <a:pt x="3879" y="2479"/>
                    </a:lnTo>
                    <a:lnTo>
                      <a:pt x="3876" y="2500"/>
                    </a:lnTo>
                    <a:lnTo>
                      <a:pt x="3867" y="2518"/>
                    </a:lnTo>
                    <a:lnTo>
                      <a:pt x="3852" y="2532"/>
                    </a:lnTo>
                    <a:lnTo>
                      <a:pt x="3833" y="2542"/>
                    </a:lnTo>
                    <a:lnTo>
                      <a:pt x="3813" y="2544"/>
                    </a:lnTo>
                    <a:lnTo>
                      <a:pt x="3514" y="2544"/>
                    </a:lnTo>
                    <a:lnTo>
                      <a:pt x="2275" y="1732"/>
                    </a:lnTo>
                    <a:lnTo>
                      <a:pt x="2275" y="2543"/>
                    </a:lnTo>
                    <a:lnTo>
                      <a:pt x="1606" y="2543"/>
                    </a:lnTo>
                    <a:lnTo>
                      <a:pt x="1606" y="1730"/>
                    </a:lnTo>
                    <a:lnTo>
                      <a:pt x="366" y="2543"/>
                    </a:lnTo>
                    <a:lnTo>
                      <a:pt x="68" y="2543"/>
                    </a:lnTo>
                    <a:lnTo>
                      <a:pt x="46" y="2540"/>
                    </a:lnTo>
                    <a:lnTo>
                      <a:pt x="28" y="2531"/>
                    </a:lnTo>
                    <a:lnTo>
                      <a:pt x="14" y="2516"/>
                    </a:lnTo>
                    <a:lnTo>
                      <a:pt x="4" y="2498"/>
                    </a:lnTo>
                    <a:lnTo>
                      <a:pt x="0" y="2477"/>
                    </a:lnTo>
                    <a:lnTo>
                      <a:pt x="0" y="2304"/>
                    </a:lnTo>
                    <a:lnTo>
                      <a:pt x="1064" y="1607"/>
                    </a:lnTo>
                    <a:lnTo>
                      <a:pt x="0" y="1607"/>
                    </a:lnTo>
                    <a:lnTo>
                      <a:pt x="0" y="938"/>
                    </a:lnTo>
                    <a:lnTo>
                      <a:pt x="1064" y="938"/>
                    </a:lnTo>
                    <a:lnTo>
                      <a:pt x="0" y="239"/>
                    </a:lnTo>
                    <a:lnTo>
                      <a:pt x="0" y="66"/>
                    </a:lnTo>
                    <a:lnTo>
                      <a:pt x="4" y="46"/>
                    </a:lnTo>
                    <a:lnTo>
                      <a:pt x="14" y="28"/>
                    </a:lnTo>
                    <a:lnTo>
                      <a:pt x="28" y="13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8FBFB"/>
              </a:solidFill>
              <a:ln w="9525" cap="flat" cmpd="sng">
                <a:solidFill>
                  <a:srgbClr val="F8FBF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1740" y="0"/>
                    </a:moveTo>
                    <a:lnTo>
                      <a:pt x="2141" y="0"/>
                    </a:lnTo>
                    <a:lnTo>
                      <a:pt x="2141" y="1072"/>
                    </a:lnTo>
                    <a:lnTo>
                      <a:pt x="3881" y="1072"/>
                    </a:lnTo>
                    <a:lnTo>
                      <a:pt x="3881" y="1474"/>
                    </a:lnTo>
                    <a:lnTo>
                      <a:pt x="2141" y="1474"/>
                    </a:lnTo>
                    <a:lnTo>
                      <a:pt x="2141" y="2544"/>
                    </a:lnTo>
                    <a:lnTo>
                      <a:pt x="1740" y="2544"/>
                    </a:lnTo>
                    <a:lnTo>
                      <a:pt x="1740" y="1474"/>
                    </a:lnTo>
                    <a:lnTo>
                      <a:pt x="0" y="1474"/>
                    </a:lnTo>
                    <a:lnTo>
                      <a:pt x="0" y="1072"/>
                    </a:lnTo>
                    <a:lnTo>
                      <a:pt x="1740" y="1072"/>
                    </a:lnTo>
                    <a:lnTo>
                      <a:pt x="174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9"/>
              <p:cNvSpPr/>
              <p:nvPr/>
            </p:nvSpPr>
            <p:spPr>
              <a:xfrm>
                <a:off x="3186112" y="3438525"/>
                <a:ext cx="2538412" cy="148748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937" extrusionOk="0">
                    <a:moveTo>
                      <a:pt x="1353" y="0"/>
                    </a:moveTo>
                    <a:lnTo>
                      <a:pt x="1599" y="0"/>
                    </a:lnTo>
                    <a:lnTo>
                      <a:pt x="157" y="937"/>
                    </a:lnTo>
                    <a:lnTo>
                      <a:pt x="65" y="937"/>
                    </a:lnTo>
                    <a:lnTo>
                      <a:pt x="46" y="934"/>
                    </a:lnTo>
                    <a:lnTo>
                      <a:pt x="28" y="926"/>
                    </a:lnTo>
                    <a:lnTo>
                      <a:pt x="15" y="914"/>
                    </a:lnTo>
                    <a:lnTo>
                      <a:pt x="5" y="898"/>
                    </a:lnTo>
                    <a:lnTo>
                      <a:pt x="0" y="879"/>
                    </a:lnTo>
                    <a:lnTo>
                      <a:pt x="1353" y="0"/>
                    </a:ln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29"/>
              <p:cNvSpPr/>
              <p:nvPr/>
            </p:nvSpPr>
            <p:spPr>
              <a:xfrm>
                <a:off x="6958012" y="3438525"/>
                <a:ext cx="2381250" cy="148590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936" extrusionOk="0">
                    <a:moveTo>
                      <a:pt x="0" y="0"/>
                    </a:moveTo>
                    <a:lnTo>
                      <a:pt x="245" y="0"/>
                    </a:lnTo>
                    <a:lnTo>
                      <a:pt x="1500" y="816"/>
                    </a:lnTo>
                    <a:lnTo>
                      <a:pt x="1500" y="870"/>
                    </a:lnTo>
                    <a:lnTo>
                      <a:pt x="1498" y="890"/>
                    </a:lnTo>
                    <a:lnTo>
                      <a:pt x="1489" y="908"/>
                    </a:lnTo>
                    <a:lnTo>
                      <a:pt x="1475" y="921"/>
                    </a:lnTo>
                    <a:lnTo>
                      <a:pt x="1459" y="931"/>
                    </a:lnTo>
                    <a:lnTo>
                      <a:pt x="1441" y="9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3181350" y="898525"/>
                <a:ext cx="2336800" cy="1477962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931" extrusionOk="0">
                    <a:moveTo>
                      <a:pt x="39" y="0"/>
                    </a:moveTo>
                    <a:lnTo>
                      <a:pt x="1472" y="931"/>
                    </a:lnTo>
                    <a:lnTo>
                      <a:pt x="1227" y="931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3" y="41"/>
                    </a:lnTo>
                    <a:lnTo>
                      <a:pt x="10" y="24"/>
                    </a:lnTo>
                    <a:lnTo>
                      <a:pt x="23" y="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6792912" y="887412"/>
                <a:ext cx="2544762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938" extrusionOk="0">
                    <a:moveTo>
                      <a:pt x="1441" y="0"/>
                    </a:moveTo>
                    <a:lnTo>
                      <a:pt x="1538" y="0"/>
                    </a:lnTo>
                    <a:lnTo>
                      <a:pt x="1557" y="3"/>
                    </a:lnTo>
                    <a:lnTo>
                      <a:pt x="1573" y="10"/>
                    </a:lnTo>
                    <a:lnTo>
                      <a:pt x="1587" y="23"/>
                    </a:lnTo>
                    <a:lnTo>
                      <a:pt x="1597" y="38"/>
                    </a:lnTo>
                    <a:lnTo>
                      <a:pt x="1603" y="55"/>
                    </a:lnTo>
                    <a:lnTo>
                      <a:pt x="245" y="938"/>
                    </a:lnTo>
                    <a:lnTo>
                      <a:pt x="0" y="938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2838450" y="538162"/>
                <a:ext cx="492125" cy="12265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642" extrusionOk="0">
                    <a:moveTo>
                      <a:pt x="149" y="0"/>
                    </a:moveTo>
                    <a:lnTo>
                      <a:pt x="149" y="0"/>
                    </a:lnTo>
                    <a:lnTo>
                      <a:pt x="180" y="2"/>
                    </a:lnTo>
                    <a:lnTo>
                      <a:pt x="208" y="11"/>
                    </a:lnTo>
                    <a:lnTo>
                      <a:pt x="234" y="25"/>
                    </a:lnTo>
                    <a:lnTo>
                      <a:pt x="256" y="44"/>
                    </a:lnTo>
                    <a:lnTo>
                      <a:pt x="275" y="66"/>
                    </a:lnTo>
                    <a:lnTo>
                      <a:pt x="289" y="91"/>
                    </a:lnTo>
                    <a:lnTo>
                      <a:pt x="297" y="119"/>
                    </a:lnTo>
                    <a:lnTo>
                      <a:pt x="300" y="149"/>
                    </a:lnTo>
                    <a:lnTo>
                      <a:pt x="300" y="3493"/>
                    </a:lnTo>
                    <a:lnTo>
                      <a:pt x="297" y="3523"/>
                    </a:lnTo>
                    <a:lnTo>
                      <a:pt x="289" y="3551"/>
                    </a:lnTo>
                    <a:lnTo>
                      <a:pt x="275" y="3576"/>
                    </a:lnTo>
                    <a:lnTo>
                      <a:pt x="256" y="3598"/>
                    </a:lnTo>
                    <a:lnTo>
                      <a:pt x="234" y="3617"/>
                    </a:lnTo>
                    <a:lnTo>
                      <a:pt x="209" y="3631"/>
                    </a:lnTo>
                    <a:lnTo>
                      <a:pt x="180" y="3640"/>
                    </a:lnTo>
                    <a:lnTo>
                      <a:pt x="150" y="3642"/>
                    </a:lnTo>
                    <a:lnTo>
                      <a:pt x="121" y="3640"/>
                    </a:lnTo>
                    <a:lnTo>
                      <a:pt x="92" y="3631"/>
                    </a:lnTo>
                    <a:lnTo>
                      <a:pt x="66" y="3617"/>
                    </a:lnTo>
                    <a:lnTo>
                      <a:pt x="44" y="3598"/>
                    </a:lnTo>
                    <a:lnTo>
                      <a:pt x="26" y="3576"/>
                    </a:lnTo>
                    <a:lnTo>
                      <a:pt x="11" y="3551"/>
                    </a:lnTo>
                    <a:lnTo>
                      <a:pt x="2" y="3523"/>
                    </a:lnTo>
                    <a:lnTo>
                      <a:pt x="0" y="3493"/>
                    </a:lnTo>
                    <a:lnTo>
                      <a:pt x="0" y="148"/>
                    </a:lnTo>
                    <a:lnTo>
                      <a:pt x="2" y="118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6" y="25"/>
                    </a:lnTo>
                    <a:lnTo>
                      <a:pt x="91" y="11"/>
                    </a:lnTo>
                    <a:lnTo>
                      <a:pt x="118" y="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30"/>
          <p:cNvGrpSpPr/>
          <p:nvPr/>
        </p:nvGrpSpPr>
        <p:grpSpPr>
          <a:xfrm>
            <a:off x="1895475" y="3636962"/>
            <a:ext cx="412750" cy="384175"/>
            <a:chOff x="2590800" y="3678237"/>
            <a:chExt cx="2530475" cy="2363788"/>
          </a:xfrm>
        </p:grpSpPr>
        <p:sp>
          <p:nvSpPr>
            <p:cNvPr id="1438" name="Google Shape;1438;p30"/>
            <p:cNvSpPr/>
            <p:nvPr/>
          </p:nvSpPr>
          <p:spPr>
            <a:xfrm>
              <a:off x="2590800" y="3678237"/>
              <a:ext cx="2530475" cy="2363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2590800" y="4064000"/>
              <a:ext cx="785812" cy="1196975"/>
            </a:xfrm>
            <a:custGeom>
              <a:avLst/>
              <a:gdLst/>
              <a:ahLst/>
              <a:cxnLst/>
              <a:rect l="l" t="t" r="r" b="b"/>
              <a:pathLst>
                <a:path w="1484" h="2261" extrusionOk="0">
                  <a:moveTo>
                    <a:pt x="454" y="0"/>
                  </a:moveTo>
                  <a:lnTo>
                    <a:pt x="484" y="2"/>
                  </a:lnTo>
                  <a:lnTo>
                    <a:pt x="514" y="9"/>
                  </a:lnTo>
                  <a:lnTo>
                    <a:pt x="543" y="22"/>
                  </a:lnTo>
                  <a:lnTo>
                    <a:pt x="571" y="42"/>
                  </a:lnTo>
                  <a:lnTo>
                    <a:pt x="593" y="67"/>
                  </a:lnTo>
                  <a:lnTo>
                    <a:pt x="610" y="95"/>
                  </a:lnTo>
                  <a:lnTo>
                    <a:pt x="620" y="124"/>
                  </a:lnTo>
                  <a:lnTo>
                    <a:pt x="625" y="155"/>
                  </a:lnTo>
                  <a:lnTo>
                    <a:pt x="623" y="186"/>
                  </a:lnTo>
                  <a:lnTo>
                    <a:pt x="616" y="216"/>
                  </a:lnTo>
                  <a:lnTo>
                    <a:pt x="603" y="247"/>
                  </a:lnTo>
                  <a:lnTo>
                    <a:pt x="583" y="273"/>
                  </a:lnTo>
                  <a:lnTo>
                    <a:pt x="530" y="335"/>
                  </a:lnTo>
                  <a:lnTo>
                    <a:pt x="484" y="402"/>
                  </a:lnTo>
                  <a:lnTo>
                    <a:pt x="443" y="471"/>
                  </a:lnTo>
                  <a:lnTo>
                    <a:pt x="409" y="544"/>
                  </a:lnTo>
                  <a:lnTo>
                    <a:pt x="380" y="619"/>
                  </a:lnTo>
                  <a:lnTo>
                    <a:pt x="356" y="698"/>
                  </a:lnTo>
                  <a:lnTo>
                    <a:pt x="341" y="776"/>
                  </a:lnTo>
                  <a:lnTo>
                    <a:pt x="330" y="857"/>
                  </a:lnTo>
                  <a:lnTo>
                    <a:pt x="327" y="938"/>
                  </a:lnTo>
                  <a:lnTo>
                    <a:pt x="332" y="1034"/>
                  </a:lnTo>
                  <a:lnTo>
                    <a:pt x="345" y="1127"/>
                  </a:lnTo>
                  <a:lnTo>
                    <a:pt x="367" y="1217"/>
                  </a:lnTo>
                  <a:lnTo>
                    <a:pt x="397" y="1304"/>
                  </a:lnTo>
                  <a:lnTo>
                    <a:pt x="435" y="1386"/>
                  </a:lnTo>
                  <a:lnTo>
                    <a:pt x="478" y="1466"/>
                  </a:lnTo>
                  <a:lnTo>
                    <a:pt x="530" y="1540"/>
                  </a:lnTo>
                  <a:lnTo>
                    <a:pt x="587" y="1608"/>
                  </a:lnTo>
                  <a:lnTo>
                    <a:pt x="651" y="1672"/>
                  </a:lnTo>
                  <a:lnTo>
                    <a:pt x="720" y="1730"/>
                  </a:lnTo>
                  <a:lnTo>
                    <a:pt x="794" y="1781"/>
                  </a:lnTo>
                  <a:lnTo>
                    <a:pt x="872" y="1826"/>
                  </a:lnTo>
                  <a:lnTo>
                    <a:pt x="955" y="1863"/>
                  </a:lnTo>
                  <a:lnTo>
                    <a:pt x="1042" y="1892"/>
                  </a:lnTo>
                  <a:lnTo>
                    <a:pt x="1132" y="1916"/>
                  </a:lnTo>
                  <a:lnTo>
                    <a:pt x="1226" y="1929"/>
                  </a:lnTo>
                  <a:lnTo>
                    <a:pt x="1320" y="1933"/>
                  </a:lnTo>
                  <a:lnTo>
                    <a:pt x="1358" y="1937"/>
                  </a:lnTo>
                  <a:lnTo>
                    <a:pt x="1393" y="1949"/>
                  </a:lnTo>
                  <a:lnTo>
                    <a:pt x="1423" y="1969"/>
                  </a:lnTo>
                  <a:lnTo>
                    <a:pt x="1449" y="1994"/>
                  </a:lnTo>
                  <a:lnTo>
                    <a:pt x="1468" y="2024"/>
                  </a:lnTo>
                  <a:lnTo>
                    <a:pt x="1480" y="2059"/>
                  </a:lnTo>
                  <a:lnTo>
                    <a:pt x="1484" y="2097"/>
                  </a:lnTo>
                  <a:lnTo>
                    <a:pt x="1480" y="2134"/>
                  </a:lnTo>
                  <a:lnTo>
                    <a:pt x="1468" y="2168"/>
                  </a:lnTo>
                  <a:lnTo>
                    <a:pt x="1449" y="2198"/>
                  </a:lnTo>
                  <a:lnTo>
                    <a:pt x="1423" y="2224"/>
                  </a:lnTo>
                  <a:lnTo>
                    <a:pt x="1393" y="2243"/>
                  </a:lnTo>
                  <a:lnTo>
                    <a:pt x="1358" y="2256"/>
                  </a:lnTo>
                  <a:lnTo>
                    <a:pt x="1320" y="2261"/>
                  </a:lnTo>
                  <a:lnTo>
                    <a:pt x="1213" y="2256"/>
                  </a:lnTo>
                  <a:lnTo>
                    <a:pt x="1107" y="2243"/>
                  </a:lnTo>
                  <a:lnTo>
                    <a:pt x="1004" y="2221"/>
                  </a:lnTo>
                  <a:lnTo>
                    <a:pt x="904" y="2192"/>
                  </a:lnTo>
                  <a:lnTo>
                    <a:pt x="807" y="2156"/>
                  </a:lnTo>
                  <a:lnTo>
                    <a:pt x="714" y="2113"/>
                  </a:lnTo>
                  <a:lnTo>
                    <a:pt x="626" y="2062"/>
                  </a:lnTo>
                  <a:lnTo>
                    <a:pt x="542" y="2005"/>
                  </a:lnTo>
                  <a:lnTo>
                    <a:pt x="462" y="1942"/>
                  </a:lnTo>
                  <a:lnTo>
                    <a:pt x="387" y="1872"/>
                  </a:lnTo>
                  <a:lnTo>
                    <a:pt x="319" y="1798"/>
                  </a:lnTo>
                  <a:lnTo>
                    <a:pt x="255" y="1718"/>
                  </a:lnTo>
                  <a:lnTo>
                    <a:pt x="199" y="1634"/>
                  </a:lnTo>
                  <a:lnTo>
                    <a:pt x="148" y="1546"/>
                  </a:lnTo>
                  <a:lnTo>
                    <a:pt x="104" y="1453"/>
                  </a:lnTo>
                  <a:lnTo>
                    <a:pt x="68" y="1356"/>
                  </a:lnTo>
                  <a:lnTo>
                    <a:pt x="39" y="1256"/>
                  </a:lnTo>
                  <a:lnTo>
                    <a:pt x="17" y="1153"/>
                  </a:lnTo>
                  <a:lnTo>
                    <a:pt x="4" y="1047"/>
                  </a:lnTo>
                  <a:lnTo>
                    <a:pt x="0" y="938"/>
                  </a:lnTo>
                  <a:lnTo>
                    <a:pt x="3" y="841"/>
                  </a:lnTo>
                  <a:lnTo>
                    <a:pt x="14" y="744"/>
                  </a:lnTo>
                  <a:lnTo>
                    <a:pt x="32" y="648"/>
                  </a:lnTo>
                  <a:lnTo>
                    <a:pt x="57" y="556"/>
                  </a:lnTo>
                  <a:lnTo>
                    <a:pt x="88" y="464"/>
                  </a:lnTo>
                  <a:lnTo>
                    <a:pt x="126" y="376"/>
                  </a:lnTo>
                  <a:lnTo>
                    <a:pt x="170" y="290"/>
                  </a:lnTo>
                  <a:lnTo>
                    <a:pt x="220" y="208"/>
                  </a:lnTo>
                  <a:lnTo>
                    <a:pt x="277" y="129"/>
                  </a:lnTo>
                  <a:lnTo>
                    <a:pt x="341" y="54"/>
                  </a:lnTo>
                  <a:lnTo>
                    <a:pt x="364" y="31"/>
                  </a:lnTo>
                  <a:lnTo>
                    <a:pt x="393" y="15"/>
                  </a:lnTo>
                  <a:lnTo>
                    <a:pt x="422" y="5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F6E353"/>
            </a:solidFill>
            <a:ln w="9525" cap="flat" cmpd="sng">
              <a:solidFill>
                <a:srgbClr val="F6E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3094037" y="5049837"/>
              <a:ext cx="115887" cy="30162"/>
            </a:xfrm>
            <a:custGeom>
              <a:avLst/>
              <a:gdLst/>
              <a:ahLst/>
              <a:cxnLst/>
              <a:rect l="l" t="t" r="r" b="b"/>
              <a:pathLst>
                <a:path w="217" h="59" extrusionOk="0">
                  <a:moveTo>
                    <a:pt x="0" y="0"/>
                  </a:moveTo>
                  <a:lnTo>
                    <a:pt x="71" y="25"/>
                  </a:lnTo>
                  <a:lnTo>
                    <a:pt x="144" y="45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142" y="45"/>
                  </a:lnTo>
                  <a:lnTo>
                    <a:pt x="70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FED"/>
            </a:solidFill>
            <a:ln w="9525" cap="flat" cmpd="sng">
              <a:solidFill>
                <a:srgbClr val="E8EF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960687" y="5049837"/>
              <a:ext cx="249237" cy="182562"/>
            </a:xfrm>
            <a:custGeom>
              <a:avLst/>
              <a:gdLst/>
              <a:ahLst/>
              <a:cxnLst/>
              <a:rect l="l" t="t" r="r" b="b"/>
              <a:pathLst>
                <a:path w="469" h="345" extrusionOk="0">
                  <a:moveTo>
                    <a:pt x="252" y="0"/>
                  </a:moveTo>
                  <a:lnTo>
                    <a:pt x="322" y="25"/>
                  </a:lnTo>
                  <a:lnTo>
                    <a:pt x="394" y="45"/>
                  </a:lnTo>
                  <a:lnTo>
                    <a:pt x="469" y="59"/>
                  </a:lnTo>
                  <a:lnTo>
                    <a:pt x="414" y="107"/>
                  </a:lnTo>
                  <a:lnTo>
                    <a:pt x="365" y="159"/>
                  </a:lnTo>
                  <a:lnTo>
                    <a:pt x="322" y="217"/>
                  </a:lnTo>
                  <a:lnTo>
                    <a:pt x="284" y="280"/>
                  </a:lnTo>
                  <a:lnTo>
                    <a:pt x="252" y="345"/>
                  </a:lnTo>
                  <a:lnTo>
                    <a:pt x="165" y="317"/>
                  </a:lnTo>
                  <a:lnTo>
                    <a:pt x="81" y="283"/>
                  </a:lnTo>
                  <a:lnTo>
                    <a:pt x="0" y="242"/>
                  </a:lnTo>
                  <a:lnTo>
                    <a:pt x="40" y="184"/>
                  </a:lnTo>
                  <a:lnTo>
                    <a:pt x="85" y="130"/>
                  </a:lnTo>
                  <a:lnTo>
                    <a:pt x="138" y="83"/>
                  </a:lnTo>
                  <a:lnTo>
                    <a:pt x="193" y="3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DACF45"/>
            </a:solidFill>
            <a:ln w="9525" cap="flat" cmpd="sng">
              <a:solidFill>
                <a:srgbClr val="DAC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4033837" y="5378450"/>
              <a:ext cx="280987" cy="663575"/>
            </a:xfrm>
            <a:custGeom>
              <a:avLst/>
              <a:gdLst/>
              <a:ahLst/>
              <a:cxnLst/>
              <a:rect l="l" t="t" r="r" b="b"/>
              <a:pathLst>
                <a:path w="533" h="1254" extrusionOk="0">
                  <a:moveTo>
                    <a:pt x="0" y="0"/>
                  </a:moveTo>
                  <a:lnTo>
                    <a:pt x="533" y="0"/>
                  </a:lnTo>
                  <a:lnTo>
                    <a:pt x="533" y="987"/>
                  </a:lnTo>
                  <a:lnTo>
                    <a:pt x="529" y="1035"/>
                  </a:lnTo>
                  <a:lnTo>
                    <a:pt x="516" y="1080"/>
                  </a:lnTo>
                  <a:lnTo>
                    <a:pt x="497" y="1121"/>
                  </a:lnTo>
                  <a:lnTo>
                    <a:pt x="471" y="1158"/>
                  </a:lnTo>
                  <a:lnTo>
                    <a:pt x="437" y="1190"/>
                  </a:lnTo>
                  <a:lnTo>
                    <a:pt x="401" y="1218"/>
                  </a:lnTo>
                  <a:lnTo>
                    <a:pt x="359" y="1237"/>
                  </a:lnTo>
                  <a:lnTo>
                    <a:pt x="314" y="1250"/>
                  </a:lnTo>
                  <a:lnTo>
                    <a:pt x="266" y="1254"/>
                  </a:lnTo>
                  <a:lnTo>
                    <a:pt x="219" y="1250"/>
                  </a:lnTo>
                  <a:lnTo>
                    <a:pt x="174" y="1237"/>
                  </a:lnTo>
                  <a:lnTo>
                    <a:pt x="132" y="1218"/>
                  </a:lnTo>
                  <a:lnTo>
                    <a:pt x="94" y="1190"/>
                  </a:lnTo>
                  <a:lnTo>
                    <a:pt x="62" y="1158"/>
                  </a:lnTo>
                  <a:lnTo>
                    <a:pt x="36" y="1121"/>
                  </a:lnTo>
                  <a:lnTo>
                    <a:pt x="16" y="1080"/>
                  </a:lnTo>
                  <a:lnTo>
                    <a:pt x="4" y="1035"/>
                  </a:lnTo>
                  <a:lnTo>
                    <a:pt x="0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353"/>
            </a:solidFill>
            <a:ln w="9525" cap="flat" cmpd="sng">
              <a:solidFill>
                <a:srgbClr val="F6E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4127500" y="5419725"/>
              <a:ext cx="187325" cy="376237"/>
            </a:xfrm>
            <a:custGeom>
              <a:avLst/>
              <a:gdLst/>
              <a:ahLst/>
              <a:cxnLst/>
              <a:rect l="l" t="t" r="r" b="b"/>
              <a:pathLst>
                <a:path w="356" h="713" extrusionOk="0">
                  <a:moveTo>
                    <a:pt x="356" y="0"/>
                  </a:moveTo>
                  <a:lnTo>
                    <a:pt x="356" y="713"/>
                  </a:lnTo>
                  <a:lnTo>
                    <a:pt x="304" y="710"/>
                  </a:lnTo>
                  <a:lnTo>
                    <a:pt x="253" y="699"/>
                  </a:lnTo>
                  <a:lnTo>
                    <a:pt x="205" y="681"/>
                  </a:lnTo>
                  <a:lnTo>
                    <a:pt x="162" y="657"/>
                  </a:lnTo>
                  <a:lnTo>
                    <a:pt x="121" y="626"/>
                  </a:lnTo>
                  <a:lnTo>
                    <a:pt x="86" y="591"/>
                  </a:lnTo>
                  <a:lnTo>
                    <a:pt x="56" y="551"/>
                  </a:lnTo>
                  <a:lnTo>
                    <a:pt x="33" y="507"/>
                  </a:lnTo>
                  <a:lnTo>
                    <a:pt x="14" y="459"/>
                  </a:lnTo>
                  <a:lnTo>
                    <a:pt x="4" y="410"/>
                  </a:lnTo>
                  <a:lnTo>
                    <a:pt x="0" y="356"/>
                  </a:lnTo>
                  <a:lnTo>
                    <a:pt x="4" y="304"/>
                  </a:lnTo>
                  <a:lnTo>
                    <a:pt x="14" y="253"/>
                  </a:lnTo>
                  <a:lnTo>
                    <a:pt x="33" y="207"/>
                  </a:lnTo>
                  <a:lnTo>
                    <a:pt x="56" y="162"/>
                  </a:lnTo>
                  <a:lnTo>
                    <a:pt x="86" y="123"/>
                  </a:lnTo>
                  <a:lnTo>
                    <a:pt x="121" y="88"/>
                  </a:lnTo>
                  <a:lnTo>
                    <a:pt x="162" y="58"/>
                  </a:lnTo>
                  <a:lnTo>
                    <a:pt x="205" y="33"/>
                  </a:lnTo>
                  <a:lnTo>
                    <a:pt x="253" y="16"/>
                  </a:lnTo>
                  <a:lnTo>
                    <a:pt x="304" y="4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57583A"/>
            </a:solidFill>
            <a:ln w="9525" cap="flat" cmpd="sng">
              <a:solidFill>
                <a:srgbClr val="575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4033837" y="5683250"/>
              <a:ext cx="280987" cy="358775"/>
            </a:xfrm>
            <a:custGeom>
              <a:avLst/>
              <a:gdLst/>
              <a:ahLst/>
              <a:cxnLst/>
              <a:rect l="l" t="t" r="r" b="b"/>
              <a:pathLst>
                <a:path w="533" h="677" extrusionOk="0">
                  <a:moveTo>
                    <a:pt x="207" y="0"/>
                  </a:moveTo>
                  <a:lnTo>
                    <a:pt x="230" y="45"/>
                  </a:lnTo>
                  <a:lnTo>
                    <a:pt x="261" y="87"/>
                  </a:lnTo>
                  <a:lnTo>
                    <a:pt x="295" y="123"/>
                  </a:lnTo>
                  <a:lnTo>
                    <a:pt x="336" y="154"/>
                  </a:lnTo>
                  <a:lnTo>
                    <a:pt x="379" y="180"/>
                  </a:lnTo>
                  <a:lnTo>
                    <a:pt x="429" y="199"/>
                  </a:lnTo>
                  <a:lnTo>
                    <a:pt x="479" y="210"/>
                  </a:lnTo>
                  <a:lnTo>
                    <a:pt x="533" y="213"/>
                  </a:lnTo>
                  <a:lnTo>
                    <a:pt x="533" y="410"/>
                  </a:lnTo>
                  <a:lnTo>
                    <a:pt x="529" y="458"/>
                  </a:lnTo>
                  <a:lnTo>
                    <a:pt x="516" y="503"/>
                  </a:lnTo>
                  <a:lnTo>
                    <a:pt x="497" y="544"/>
                  </a:lnTo>
                  <a:lnTo>
                    <a:pt x="471" y="581"/>
                  </a:lnTo>
                  <a:lnTo>
                    <a:pt x="437" y="613"/>
                  </a:lnTo>
                  <a:lnTo>
                    <a:pt x="401" y="641"/>
                  </a:lnTo>
                  <a:lnTo>
                    <a:pt x="359" y="660"/>
                  </a:lnTo>
                  <a:lnTo>
                    <a:pt x="314" y="673"/>
                  </a:lnTo>
                  <a:lnTo>
                    <a:pt x="266" y="677"/>
                  </a:lnTo>
                  <a:lnTo>
                    <a:pt x="219" y="673"/>
                  </a:lnTo>
                  <a:lnTo>
                    <a:pt x="174" y="660"/>
                  </a:lnTo>
                  <a:lnTo>
                    <a:pt x="132" y="641"/>
                  </a:lnTo>
                  <a:lnTo>
                    <a:pt x="94" y="613"/>
                  </a:lnTo>
                  <a:lnTo>
                    <a:pt x="62" y="581"/>
                  </a:lnTo>
                  <a:lnTo>
                    <a:pt x="36" y="544"/>
                  </a:lnTo>
                  <a:lnTo>
                    <a:pt x="16" y="503"/>
                  </a:lnTo>
                  <a:lnTo>
                    <a:pt x="4" y="458"/>
                  </a:lnTo>
                  <a:lnTo>
                    <a:pt x="0" y="410"/>
                  </a:lnTo>
                  <a:lnTo>
                    <a:pt x="0" y="101"/>
                  </a:lnTo>
                  <a:lnTo>
                    <a:pt x="72" y="74"/>
                  </a:lnTo>
                  <a:lnTo>
                    <a:pt x="140" y="4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1D348"/>
            </a:solidFill>
            <a:ln w="9525" cap="flat" cmpd="sng">
              <a:solidFill>
                <a:srgbClr val="E1D3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4143375" y="5453062"/>
              <a:ext cx="171450" cy="342900"/>
            </a:xfrm>
            <a:custGeom>
              <a:avLst/>
              <a:gdLst/>
              <a:ahLst/>
              <a:cxnLst/>
              <a:rect l="l" t="t" r="r" b="b"/>
              <a:pathLst>
                <a:path w="326" h="648" extrusionOk="0">
                  <a:moveTo>
                    <a:pt x="326" y="0"/>
                  </a:moveTo>
                  <a:lnTo>
                    <a:pt x="326" y="648"/>
                  </a:lnTo>
                  <a:lnTo>
                    <a:pt x="272" y="645"/>
                  </a:lnTo>
                  <a:lnTo>
                    <a:pt x="222" y="634"/>
                  </a:lnTo>
                  <a:lnTo>
                    <a:pt x="172" y="615"/>
                  </a:lnTo>
                  <a:lnTo>
                    <a:pt x="129" y="589"/>
                  </a:lnTo>
                  <a:lnTo>
                    <a:pt x="88" y="558"/>
                  </a:lnTo>
                  <a:lnTo>
                    <a:pt x="54" y="522"/>
                  </a:lnTo>
                  <a:lnTo>
                    <a:pt x="23" y="480"/>
                  </a:lnTo>
                  <a:lnTo>
                    <a:pt x="0" y="435"/>
                  </a:lnTo>
                  <a:lnTo>
                    <a:pt x="62" y="389"/>
                  </a:lnTo>
                  <a:lnTo>
                    <a:pt x="120" y="335"/>
                  </a:lnTo>
                  <a:lnTo>
                    <a:pt x="174" y="277"/>
                  </a:lnTo>
                  <a:lnTo>
                    <a:pt x="222" y="215"/>
                  </a:lnTo>
                  <a:lnTo>
                    <a:pt x="262" y="146"/>
                  </a:lnTo>
                  <a:lnTo>
                    <a:pt x="298" y="7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444528"/>
            </a:solidFill>
            <a:ln w="9525" cap="flat" cmpd="sng">
              <a:solidFill>
                <a:srgbClr val="4445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3065462" y="4999037"/>
              <a:ext cx="1270000" cy="1042987"/>
            </a:xfrm>
            <a:custGeom>
              <a:avLst/>
              <a:gdLst/>
              <a:ahLst/>
              <a:cxnLst/>
              <a:rect l="l" t="t" r="r" b="b"/>
              <a:pathLst>
                <a:path w="2402" h="1970" extrusionOk="0">
                  <a:moveTo>
                    <a:pt x="717" y="0"/>
                  </a:moveTo>
                  <a:lnTo>
                    <a:pt x="1794" y="0"/>
                  </a:lnTo>
                  <a:lnTo>
                    <a:pt x="1865" y="4"/>
                  </a:lnTo>
                  <a:lnTo>
                    <a:pt x="1933" y="16"/>
                  </a:lnTo>
                  <a:lnTo>
                    <a:pt x="1999" y="34"/>
                  </a:lnTo>
                  <a:lnTo>
                    <a:pt x="2062" y="62"/>
                  </a:lnTo>
                  <a:lnTo>
                    <a:pt x="2120" y="94"/>
                  </a:lnTo>
                  <a:lnTo>
                    <a:pt x="2173" y="133"/>
                  </a:lnTo>
                  <a:lnTo>
                    <a:pt x="2224" y="178"/>
                  </a:lnTo>
                  <a:lnTo>
                    <a:pt x="2267" y="227"/>
                  </a:lnTo>
                  <a:lnTo>
                    <a:pt x="2306" y="281"/>
                  </a:lnTo>
                  <a:lnTo>
                    <a:pt x="2340" y="340"/>
                  </a:lnTo>
                  <a:lnTo>
                    <a:pt x="2366" y="403"/>
                  </a:lnTo>
                  <a:lnTo>
                    <a:pt x="2386" y="468"/>
                  </a:lnTo>
                  <a:lnTo>
                    <a:pt x="2398" y="536"/>
                  </a:lnTo>
                  <a:lnTo>
                    <a:pt x="2402" y="607"/>
                  </a:lnTo>
                  <a:lnTo>
                    <a:pt x="2398" y="691"/>
                  </a:lnTo>
                  <a:lnTo>
                    <a:pt x="2385" y="772"/>
                  </a:lnTo>
                  <a:lnTo>
                    <a:pt x="2366" y="851"/>
                  </a:lnTo>
                  <a:lnTo>
                    <a:pt x="2338" y="926"/>
                  </a:lnTo>
                  <a:lnTo>
                    <a:pt x="2304" y="997"/>
                  </a:lnTo>
                  <a:lnTo>
                    <a:pt x="2263" y="1065"/>
                  </a:lnTo>
                  <a:lnTo>
                    <a:pt x="2217" y="1128"/>
                  </a:lnTo>
                  <a:lnTo>
                    <a:pt x="2164" y="1187"/>
                  </a:lnTo>
                  <a:lnTo>
                    <a:pt x="2107" y="1239"/>
                  </a:lnTo>
                  <a:lnTo>
                    <a:pt x="2044" y="1287"/>
                  </a:lnTo>
                  <a:lnTo>
                    <a:pt x="1978" y="1329"/>
                  </a:lnTo>
                  <a:lnTo>
                    <a:pt x="1907" y="1364"/>
                  </a:lnTo>
                  <a:lnTo>
                    <a:pt x="1833" y="1393"/>
                  </a:lnTo>
                  <a:lnTo>
                    <a:pt x="1754" y="1415"/>
                  </a:lnTo>
                  <a:lnTo>
                    <a:pt x="1673" y="1428"/>
                  </a:lnTo>
                  <a:lnTo>
                    <a:pt x="1591" y="1434"/>
                  </a:lnTo>
                  <a:lnTo>
                    <a:pt x="1591" y="1703"/>
                  </a:lnTo>
                  <a:lnTo>
                    <a:pt x="1586" y="1751"/>
                  </a:lnTo>
                  <a:lnTo>
                    <a:pt x="1573" y="1796"/>
                  </a:lnTo>
                  <a:lnTo>
                    <a:pt x="1554" y="1837"/>
                  </a:lnTo>
                  <a:lnTo>
                    <a:pt x="1528" y="1874"/>
                  </a:lnTo>
                  <a:lnTo>
                    <a:pt x="1496" y="1906"/>
                  </a:lnTo>
                  <a:lnTo>
                    <a:pt x="1459" y="1934"/>
                  </a:lnTo>
                  <a:lnTo>
                    <a:pt x="1417" y="1953"/>
                  </a:lnTo>
                  <a:lnTo>
                    <a:pt x="1372" y="1966"/>
                  </a:lnTo>
                  <a:lnTo>
                    <a:pt x="1324" y="1970"/>
                  </a:lnTo>
                  <a:lnTo>
                    <a:pt x="1276" y="1966"/>
                  </a:lnTo>
                  <a:lnTo>
                    <a:pt x="1231" y="1953"/>
                  </a:lnTo>
                  <a:lnTo>
                    <a:pt x="1189" y="1934"/>
                  </a:lnTo>
                  <a:lnTo>
                    <a:pt x="1152" y="1906"/>
                  </a:lnTo>
                  <a:lnTo>
                    <a:pt x="1120" y="1874"/>
                  </a:lnTo>
                  <a:lnTo>
                    <a:pt x="1094" y="1837"/>
                  </a:lnTo>
                  <a:lnTo>
                    <a:pt x="1073" y="1796"/>
                  </a:lnTo>
                  <a:lnTo>
                    <a:pt x="1062" y="1751"/>
                  </a:lnTo>
                  <a:lnTo>
                    <a:pt x="1057" y="1703"/>
                  </a:lnTo>
                  <a:lnTo>
                    <a:pt x="1057" y="1434"/>
                  </a:lnTo>
                  <a:lnTo>
                    <a:pt x="717" y="1434"/>
                  </a:lnTo>
                  <a:lnTo>
                    <a:pt x="655" y="1431"/>
                  </a:lnTo>
                  <a:lnTo>
                    <a:pt x="594" y="1423"/>
                  </a:lnTo>
                  <a:lnTo>
                    <a:pt x="534" y="1410"/>
                  </a:lnTo>
                  <a:lnTo>
                    <a:pt x="534" y="1703"/>
                  </a:lnTo>
                  <a:lnTo>
                    <a:pt x="530" y="1751"/>
                  </a:lnTo>
                  <a:lnTo>
                    <a:pt x="517" y="1796"/>
                  </a:lnTo>
                  <a:lnTo>
                    <a:pt x="498" y="1837"/>
                  </a:lnTo>
                  <a:lnTo>
                    <a:pt x="470" y="1874"/>
                  </a:lnTo>
                  <a:lnTo>
                    <a:pt x="439" y="1906"/>
                  </a:lnTo>
                  <a:lnTo>
                    <a:pt x="401" y="1934"/>
                  </a:lnTo>
                  <a:lnTo>
                    <a:pt x="360" y="1953"/>
                  </a:lnTo>
                  <a:lnTo>
                    <a:pt x="315" y="1966"/>
                  </a:lnTo>
                  <a:lnTo>
                    <a:pt x="268" y="1970"/>
                  </a:lnTo>
                  <a:lnTo>
                    <a:pt x="218" y="1966"/>
                  </a:lnTo>
                  <a:lnTo>
                    <a:pt x="173" y="1953"/>
                  </a:lnTo>
                  <a:lnTo>
                    <a:pt x="133" y="1934"/>
                  </a:lnTo>
                  <a:lnTo>
                    <a:pt x="95" y="1906"/>
                  </a:lnTo>
                  <a:lnTo>
                    <a:pt x="63" y="1874"/>
                  </a:lnTo>
                  <a:lnTo>
                    <a:pt x="37" y="1837"/>
                  </a:lnTo>
                  <a:lnTo>
                    <a:pt x="17" y="1796"/>
                  </a:lnTo>
                  <a:lnTo>
                    <a:pt x="4" y="1751"/>
                  </a:lnTo>
                  <a:lnTo>
                    <a:pt x="0" y="1703"/>
                  </a:lnTo>
                  <a:lnTo>
                    <a:pt x="0" y="716"/>
                  </a:lnTo>
                  <a:lnTo>
                    <a:pt x="4" y="639"/>
                  </a:lnTo>
                  <a:lnTo>
                    <a:pt x="17" y="562"/>
                  </a:lnTo>
                  <a:lnTo>
                    <a:pt x="37" y="490"/>
                  </a:lnTo>
                  <a:lnTo>
                    <a:pt x="63" y="420"/>
                  </a:lnTo>
                  <a:lnTo>
                    <a:pt x="98" y="355"/>
                  </a:lnTo>
                  <a:lnTo>
                    <a:pt x="139" y="293"/>
                  </a:lnTo>
                  <a:lnTo>
                    <a:pt x="185" y="236"/>
                  </a:lnTo>
                  <a:lnTo>
                    <a:pt x="237" y="184"/>
                  </a:lnTo>
                  <a:lnTo>
                    <a:pt x="294" y="137"/>
                  </a:lnTo>
                  <a:lnTo>
                    <a:pt x="355" y="97"/>
                  </a:lnTo>
                  <a:lnTo>
                    <a:pt x="421" y="63"/>
                  </a:lnTo>
                  <a:lnTo>
                    <a:pt x="491" y="36"/>
                  </a:lnTo>
                  <a:lnTo>
                    <a:pt x="563" y="16"/>
                  </a:lnTo>
                  <a:lnTo>
                    <a:pt x="639" y="4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F6E353"/>
            </a:solidFill>
            <a:ln w="9525" cap="flat" cmpd="sng">
              <a:solidFill>
                <a:srgbClr val="F6E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3065462" y="5343525"/>
              <a:ext cx="173037" cy="346075"/>
            </a:xfrm>
            <a:custGeom>
              <a:avLst/>
              <a:gdLst/>
              <a:ahLst/>
              <a:cxnLst/>
              <a:rect l="l" t="t" r="r" b="b"/>
              <a:pathLst>
                <a:path w="327" h="654" extrusionOk="0">
                  <a:moveTo>
                    <a:pt x="4" y="0"/>
                  </a:moveTo>
                  <a:lnTo>
                    <a:pt x="56" y="5"/>
                  </a:lnTo>
                  <a:lnTo>
                    <a:pt x="105" y="18"/>
                  </a:lnTo>
                  <a:lnTo>
                    <a:pt x="153" y="38"/>
                  </a:lnTo>
                  <a:lnTo>
                    <a:pt x="195" y="64"/>
                  </a:lnTo>
                  <a:lnTo>
                    <a:pt x="233" y="97"/>
                  </a:lnTo>
                  <a:lnTo>
                    <a:pt x="265" y="135"/>
                  </a:lnTo>
                  <a:lnTo>
                    <a:pt x="291" y="177"/>
                  </a:lnTo>
                  <a:lnTo>
                    <a:pt x="311" y="223"/>
                  </a:lnTo>
                  <a:lnTo>
                    <a:pt x="323" y="274"/>
                  </a:lnTo>
                  <a:lnTo>
                    <a:pt x="327" y="326"/>
                  </a:lnTo>
                  <a:lnTo>
                    <a:pt x="323" y="380"/>
                  </a:lnTo>
                  <a:lnTo>
                    <a:pt x="311" y="431"/>
                  </a:lnTo>
                  <a:lnTo>
                    <a:pt x="291" y="477"/>
                  </a:lnTo>
                  <a:lnTo>
                    <a:pt x="265" y="521"/>
                  </a:lnTo>
                  <a:lnTo>
                    <a:pt x="231" y="558"/>
                  </a:lnTo>
                  <a:lnTo>
                    <a:pt x="194" y="592"/>
                  </a:lnTo>
                  <a:lnTo>
                    <a:pt x="150" y="618"/>
                  </a:lnTo>
                  <a:lnTo>
                    <a:pt x="104" y="638"/>
                  </a:lnTo>
                  <a:lnTo>
                    <a:pt x="53" y="650"/>
                  </a:lnTo>
                  <a:lnTo>
                    <a:pt x="0" y="654"/>
                  </a:lnTo>
                  <a:lnTo>
                    <a:pt x="0" y="6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7583A"/>
            </a:solidFill>
            <a:ln w="9525" cap="flat" cmpd="sng">
              <a:solidFill>
                <a:srgbClr val="575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3184525" y="5037137"/>
              <a:ext cx="1150937" cy="400050"/>
            </a:xfrm>
            <a:custGeom>
              <a:avLst/>
              <a:gdLst/>
              <a:ahLst/>
              <a:cxnLst/>
              <a:rect l="l" t="t" r="r" b="b"/>
              <a:pathLst>
                <a:path w="2176" h="755" extrusionOk="0">
                  <a:moveTo>
                    <a:pt x="178" y="0"/>
                  </a:moveTo>
                  <a:lnTo>
                    <a:pt x="237" y="74"/>
                  </a:lnTo>
                  <a:lnTo>
                    <a:pt x="302" y="142"/>
                  </a:lnTo>
                  <a:lnTo>
                    <a:pt x="373" y="206"/>
                  </a:lnTo>
                  <a:lnTo>
                    <a:pt x="449" y="264"/>
                  </a:lnTo>
                  <a:lnTo>
                    <a:pt x="530" y="316"/>
                  </a:lnTo>
                  <a:lnTo>
                    <a:pt x="615" y="364"/>
                  </a:lnTo>
                  <a:lnTo>
                    <a:pt x="705" y="404"/>
                  </a:lnTo>
                  <a:lnTo>
                    <a:pt x="799" y="438"/>
                  </a:lnTo>
                  <a:lnTo>
                    <a:pt x="897" y="465"/>
                  </a:lnTo>
                  <a:lnTo>
                    <a:pt x="998" y="484"/>
                  </a:lnTo>
                  <a:lnTo>
                    <a:pt x="1101" y="497"/>
                  </a:lnTo>
                  <a:lnTo>
                    <a:pt x="1208" y="500"/>
                  </a:lnTo>
                  <a:lnTo>
                    <a:pt x="2175" y="500"/>
                  </a:lnTo>
                  <a:lnTo>
                    <a:pt x="2176" y="536"/>
                  </a:lnTo>
                  <a:lnTo>
                    <a:pt x="2172" y="612"/>
                  </a:lnTo>
                  <a:lnTo>
                    <a:pt x="2162" y="684"/>
                  </a:lnTo>
                  <a:lnTo>
                    <a:pt x="2146" y="755"/>
                  </a:lnTo>
                  <a:lnTo>
                    <a:pt x="1114" y="755"/>
                  </a:lnTo>
                  <a:lnTo>
                    <a:pt x="1010" y="751"/>
                  </a:lnTo>
                  <a:lnTo>
                    <a:pt x="908" y="739"/>
                  </a:lnTo>
                  <a:lnTo>
                    <a:pt x="810" y="720"/>
                  </a:lnTo>
                  <a:lnTo>
                    <a:pt x="714" y="696"/>
                  </a:lnTo>
                  <a:lnTo>
                    <a:pt x="623" y="662"/>
                  </a:lnTo>
                  <a:lnTo>
                    <a:pt x="534" y="623"/>
                  </a:lnTo>
                  <a:lnTo>
                    <a:pt x="450" y="578"/>
                  </a:lnTo>
                  <a:lnTo>
                    <a:pt x="371" y="529"/>
                  </a:lnTo>
                  <a:lnTo>
                    <a:pt x="295" y="472"/>
                  </a:lnTo>
                  <a:lnTo>
                    <a:pt x="226" y="411"/>
                  </a:lnTo>
                  <a:lnTo>
                    <a:pt x="160" y="346"/>
                  </a:lnTo>
                  <a:lnTo>
                    <a:pt x="101" y="275"/>
                  </a:lnTo>
                  <a:lnTo>
                    <a:pt x="47" y="201"/>
                  </a:lnTo>
                  <a:lnTo>
                    <a:pt x="0" y="123"/>
                  </a:lnTo>
                  <a:lnTo>
                    <a:pt x="55" y="77"/>
                  </a:lnTo>
                  <a:lnTo>
                    <a:pt x="114" y="3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E1D348"/>
            </a:solidFill>
            <a:ln w="9525" cap="flat" cmpd="sng">
              <a:solidFill>
                <a:srgbClr val="E1D3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3152775" y="3681412"/>
              <a:ext cx="1963737" cy="1620837"/>
            </a:xfrm>
            <a:custGeom>
              <a:avLst/>
              <a:gdLst/>
              <a:ahLst/>
              <a:cxnLst/>
              <a:rect l="l" t="t" r="r" b="b"/>
              <a:pathLst>
                <a:path w="3711" h="3061" extrusionOk="0">
                  <a:moveTo>
                    <a:pt x="333" y="0"/>
                  </a:moveTo>
                  <a:lnTo>
                    <a:pt x="385" y="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623" y="63"/>
                  </a:lnTo>
                  <a:lnTo>
                    <a:pt x="807" y="119"/>
                  </a:lnTo>
                  <a:lnTo>
                    <a:pt x="989" y="184"/>
                  </a:lnTo>
                  <a:lnTo>
                    <a:pt x="1169" y="254"/>
                  </a:lnTo>
                  <a:lnTo>
                    <a:pt x="1346" y="331"/>
                  </a:lnTo>
                  <a:lnTo>
                    <a:pt x="1469" y="302"/>
                  </a:lnTo>
                  <a:lnTo>
                    <a:pt x="1595" y="282"/>
                  </a:lnTo>
                  <a:lnTo>
                    <a:pt x="1724" y="268"/>
                  </a:lnTo>
                  <a:lnTo>
                    <a:pt x="1856" y="264"/>
                  </a:lnTo>
                  <a:lnTo>
                    <a:pt x="1986" y="268"/>
                  </a:lnTo>
                  <a:lnTo>
                    <a:pt x="2115" y="282"/>
                  </a:lnTo>
                  <a:lnTo>
                    <a:pt x="2243" y="302"/>
                  </a:lnTo>
                  <a:lnTo>
                    <a:pt x="2366" y="331"/>
                  </a:lnTo>
                  <a:lnTo>
                    <a:pt x="2543" y="254"/>
                  </a:lnTo>
                  <a:lnTo>
                    <a:pt x="2723" y="184"/>
                  </a:lnTo>
                  <a:lnTo>
                    <a:pt x="2904" y="119"/>
                  </a:lnTo>
                  <a:lnTo>
                    <a:pt x="3088" y="63"/>
                  </a:lnTo>
                  <a:lnTo>
                    <a:pt x="3275" y="12"/>
                  </a:lnTo>
                  <a:lnTo>
                    <a:pt x="3275" y="12"/>
                  </a:lnTo>
                  <a:lnTo>
                    <a:pt x="3327" y="2"/>
                  </a:lnTo>
                  <a:lnTo>
                    <a:pt x="3379" y="0"/>
                  </a:lnTo>
                  <a:lnTo>
                    <a:pt x="3428" y="6"/>
                  </a:lnTo>
                  <a:lnTo>
                    <a:pt x="3476" y="21"/>
                  </a:lnTo>
                  <a:lnTo>
                    <a:pt x="3522" y="39"/>
                  </a:lnTo>
                  <a:lnTo>
                    <a:pt x="3564" y="65"/>
                  </a:lnTo>
                  <a:lnTo>
                    <a:pt x="3602" y="96"/>
                  </a:lnTo>
                  <a:lnTo>
                    <a:pt x="3636" y="132"/>
                  </a:lnTo>
                  <a:lnTo>
                    <a:pt x="3663" y="173"/>
                  </a:lnTo>
                  <a:lnTo>
                    <a:pt x="3685" y="218"/>
                  </a:lnTo>
                  <a:lnTo>
                    <a:pt x="3701" y="266"/>
                  </a:lnTo>
                  <a:lnTo>
                    <a:pt x="3709" y="316"/>
                  </a:lnTo>
                  <a:lnTo>
                    <a:pt x="3711" y="370"/>
                  </a:lnTo>
                  <a:lnTo>
                    <a:pt x="3698" y="567"/>
                  </a:lnTo>
                  <a:lnTo>
                    <a:pt x="3676" y="763"/>
                  </a:lnTo>
                  <a:lnTo>
                    <a:pt x="3647" y="959"/>
                  </a:lnTo>
                  <a:lnTo>
                    <a:pt x="3612" y="1153"/>
                  </a:lnTo>
                  <a:lnTo>
                    <a:pt x="3570" y="1346"/>
                  </a:lnTo>
                  <a:lnTo>
                    <a:pt x="3608" y="1443"/>
                  </a:lnTo>
                  <a:lnTo>
                    <a:pt x="3640" y="1544"/>
                  </a:lnTo>
                  <a:lnTo>
                    <a:pt x="3664" y="1647"/>
                  </a:lnTo>
                  <a:lnTo>
                    <a:pt x="3683" y="1755"/>
                  </a:lnTo>
                  <a:lnTo>
                    <a:pt x="3693" y="1852"/>
                  </a:lnTo>
                  <a:lnTo>
                    <a:pt x="3693" y="1949"/>
                  </a:lnTo>
                  <a:lnTo>
                    <a:pt x="3685" y="2045"/>
                  </a:lnTo>
                  <a:lnTo>
                    <a:pt x="3669" y="2137"/>
                  </a:lnTo>
                  <a:lnTo>
                    <a:pt x="3644" y="2229"/>
                  </a:lnTo>
                  <a:lnTo>
                    <a:pt x="3612" y="2316"/>
                  </a:lnTo>
                  <a:lnTo>
                    <a:pt x="3572" y="2401"/>
                  </a:lnTo>
                  <a:lnTo>
                    <a:pt x="3527" y="2482"/>
                  </a:lnTo>
                  <a:lnTo>
                    <a:pt x="3473" y="2559"/>
                  </a:lnTo>
                  <a:lnTo>
                    <a:pt x="3414" y="2633"/>
                  </a:lnTo>
                  <a:lnTo>
                    <a:pt x="3349" y="2701"/>
                  </a:lnTo>
                  <a:lnTo>
                    <a:pt x="3278" y="2765"/>
                  </a:lnTo>
                  <a:lnTo>
                    <a:pt x="3202" y="2823"/>
                  </a:lnTo>
                  <a:lnTo>
                    <a:pt x="3121" y="2877"/>
                  </a:lnTo>
                  <a:lnTo>
                    <a:pt x="3036" y="2923"/>
                  </a:lnTo>
                  <a:lnTo>
                    <a:pt x="2946" y="2964"/>
                  </a:lnTo>
                  <a:lnTo>
                    <a:pt x="2852" y="2999"/>
                  </a:lnTo>
                  <a:lnTo>
                    <a:pt x="2754" y="3026"/>
                  </a:lnTo>
                  <a:lnTo>
                    <a:pt x="2653" y="3045"/>
                  </a:lnTo>
                  <a:lnTo>
                    <a:pt x="2549" y="3058"/>
                  </a:lnTo>
                  <a:lnTo>
                    <a:pt x="2443" y="3061"/>
                  </a:lnTo>
                  <a:lnTo>
                    <a:pt x="1269" y="3061"/>
                  </a:lnTo>
                  <a:lnTo>
                    <a:pt x="1162" y="3058"/>
                  </a:lnTo>
                  <a:lnTo>
                    <a:pt x="1059" y="3045"/>
                  </a:lnTo>
                  <a:lnTo>
                    <a:pt x="958" y="3026"/>
                  </a:lnTo>
                  <a:lnTo>
                    <a:pt x="860" y="2999"/>
                  </a:lnTo>
                  <a:lnTo>
                    <a:pt x="766" y="2964"/>
                  </a:lnTo>
                  <a:lnTo>
                    <a:pt x="676" y="2923"/>
                  </a:lnTo>
                  <a:lnTo>
                    <a:pt x="591" y="2877"/>
                  </a:lnTo>
                  <a:lnTo>
                    <a:pt x="510" y="2823"/>
                  </a:lnTo>
                  <a:lnTo>
                    <a:pt x="433" y="2765"/>
                  </a:lnTo>
                  <a:lnTo>
                    <a:pt x="362" y="2701"/>
                  </a:lnTo>
                  <a:lnTo>
                    <a:pt x="297" y="2633"/>
                  </a:lnTo>
                  <a:lnTo>
                    <a:pt x="239" y="2559"/>
                  </a:lnTo>
                  <a:lnTo>
                    <a:pt x="185" y="2482"/>
                  </a:lnTo>
                  <a:lnTo>
                    <a:pt x="139" y="2401"/>
                  </a:lnTo>
                  <a:lnTo>
                    <a:pt x="100" y="2316"/>
                  </a:lnTo>
                  <a:lnTo>
                    <a:pt x="68" y="2229"/>
                  </a:lnTo>
                  <a:lnTo>
                    <a:pt x="43" y="2137"/>
                  </a:lnTo>
                  <a:lnTo>
                    <a:pt x="27" y="2045"/>
                  </a:lnTo>
                  <a:lnTo>
                    <a:pt x="19" y="1949"/>
                  </a:lnTo>
                  <a:lnTo>
                    <a:pt x="19" y="1852"/>
                  </a:lnTo>
                  <a:lnTo>
                    <a:pt x="27" y="1755"/>
                  </a:lnTo>
                  <a:lnTo>
                    <a:pt x="46" y="1647"/>
                  </a:lnTo>
                  <a:lnTo>
                    <a:pt x="72" y="1544"/>
                  </a:lnTo>
                  <a:lnTo>
                    <a:pt x="103" y="1443"/>
                  </a:lnTo>
                  <a:lnTo>
                    <a:pt x="142" y="1346"/>
                  </a:lnTo>
                  <a:lnTo>
                    <a:pt x="100" y="1153"/>
                  </a:lnTo>
                  <a:lnTo>
                    <a:pt x="63" y="959"/>
                  </a:lnTo>
                  <a:lnTo>
                    <a:pt x="36" y="763"/>
                  </a:lnTo>
                  <a:lnTo>
                    <a:pt x="14" y="567"/>
                  </a:lnTo>
                  <a:lnTo>
                    <a:pt x="0" y="370"/>
                  </a:lnTo>
                  <a:lnTo>
                    <a:pt x="1" y="316"/>
                  </a:lnTo>
                  <a:lnTo>
                    <a:pt x="10" y="266"/>
                  </a:lnTo>
                  <a:lnTo>
                    <a:pt x="26" y="218"/>
                  </a:lnTo>
                  <a:lnTo>
                    <a:pt x="49" y="173"/>
                  </a:lnTo>
                  <a:lnTo>
                    <a:pt x="77" y="132"/>
                  </a:lnTo>
                  <a:lnTo>
                    <a:pt x="110" y="96"/>
                  </a:lnTo>
                  <a:lnTo>
                    <a:pt x="148" y="65"/>
                  </a:lnTo>
                  <a:lnTo>
                    <a:pt x="190" y="39"/>
                  </a:lnTo>
                  <a:lnTo>
                    <a:pt x="234" y="21"/>
                  </a:lnTo>
                  <a:lnTo>
                    <a:pt x="282" y="6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6E353"/>
            </a:solidFill>
            <a:ln w="9525" cap="flat" cmpd="sng">
              <a:solidFill>
                <a:srgbClr val="F6E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3692525" y="4406900"/>
              <a:ext cx="79375" cy="144462"/>
            </a:xfrm>
            <a:custGeom>
              <a:avLst/>
              <a:gdLst/>
              <a:ahLst/>
              <a:cxnLst/>
              <a:rect l="l" t="t" r="r" b="b"/>
              <a:pathLst>
                <a:path w="152" h="274" extrusionOk="0">
                  <a:moveTo>
                    <a:pt x="77" y="0"/>
                  </a:moveTo>
                  <a:lnTo>
                    <a:pt x="100" y="5"/>
                  </a:lnTo>
                  <a:lnTo>
                    <a:pt x="120" y="16"/>
                  </a:lnTo>
                  <a:lnTo>
                    <a:pt x="138" y="32"/>
                  </a:lnTo>
                  <a:lnTo>
                    <a:pt x="148" y="53"/>
                  </a:lnTo>
                  <a:lnTo>
                    <a:pt x="152" y="77"/>
                  </a:lnTo>
                  <a:lnTo>
                    <a:pt x="152" y="198"/>
                  </a:lnTo>
                  <a:lnTo>
                    <a:pt x="148" y="222"/>
                  </a:lnTo>
                  <a:lnTo>
                    <a:pt x="138" y="242"/>
                  </a:lnTo>
                  <a:lnTo>
                    <a:pt x="120" y="260"/>
                  </a:lnTo>
                  <a:lnTo>
                    <a:pt x="100" y="270"/>
                  </a:lnTo>
                  <a:lnTo>
                    <a:pt x="77" y="274"/>
                  </a:lnTo>
                  <a:lnTo>
                    <a:pt x="52" y="270"/>
                  </a:lnTo>
                  <a:lnTo>
                    <a:pt x="32" y="260"/>
                  </a:lnTo>
                  <a:lnTo>
                    <a:pt x="14" y="242"/>
                  </a:lnTo>
                  <a:lnTo>
                    <a:pt x="4" y="222"/>
                  </a:lnTo>
                  <a:lnTo>
                    <a:pt x="0" y="198"/>
                  </a:lnTo>
                  <a:lnTo>
                    <a:pt x="0" y="77"/>
                  </a:lnTo>
                  <a:lnTo>
                    <a:pt x="4" y="53"/>
                  </a:lnTo>
                  <a:lnTo>
                    <a:pt x="14" y="32"/>
                  </a:lnTo>
                  <a:lnTo>
                    <a:pt x="32" y="16"/>
                  </a:lnTo>
                  <a:lnTo>
                    <a:pt x="52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4495800" y="4406900"/>
              <a:ext cx="80962" cy="144462"/>
            </a:xfrm>
            <a:custGeom>
              <a:avLst/>
              <a:gdLst/>
              <a:ahLst/>
              <a:cxnLst/>
              <a:rect l="l" t="t" r="r" b="b"/>
              <a:pathLst>
                <a:path w="151" h="274" extrusionOk="0">
                  <a:moveTo>
                    <a:pt x="75" y="0"/>
                  </a:moveTo>
                  <a:lnTo>
                    <a:pt x="100" y="5"/>
                  </a:lnTo>
                  <a:lnTo>
                    <a:pt x="120" y="16"/>
                  </a:lnTo>
                  <a:lnTo>
                    <a:pt x="136" y="32"/>
                  </a:lnTo>
                  <a:lnTo>
                    <a:pt x="148" y="53"/>
                  </a:lnTo>
                  <a:lnTo>
                    <a:pt x="151" y="77"/>
                  </a:lnTo>
                  <a:lnTo>
                    <a:pt x="151" y="198"/>
                  </a:lnTo>
                  <a:lnTo>
                    <a:pt x="148" y="222"/>
                  </a:lnTo>
                  <a:lnTo>
                    <a:pt x="136" y="242"/>
                  </a:lnTo>
                  <a:lnTo>
                    <a:pt x="120" y="260"/>
                  </a:lnTo>
                  <a:lnTo>
                    <a:pt x="100" y="270"/>
                  </a:lnTo>
                  <a:lnTo>
                    <a:pt x="75" y="274"/>
                  </a:lnTo>
                  <a:lnTo>
                    <a:pt x="52" y="270"/>
                  </a:lnTo>
                  <a:lnTo>
                    <a:pt x="30" y="260"/>
                  </a:lnTo>
                  <a:lnTo>
                    <a:pt x="14" y="242"/>
                  </a:lnTo>
                  <a:lnTo>
                    <a:pt x="3" y="222"/>
                  </a:lnTo>
                  <a:lnTo>
                    <a:pt x="0" y="198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4" y="32"/>
                  </a:lnTo>
                  <a:lnTo>
                    <a:pt x="30" y="16"/>
                  </a:lnTo>
                  <a:lnTo>
                    <a:pt x="52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3994150" y="4703762"/>
              <a:ext cx="279400" cy="415925"/>
            </a:xfrm>
            <a:custGeom>
              <a:avLst/>
              <a:gdLst/>
              <a:ahLst/>
              <a:cxnLst/>
              <a:rect l="l" t="t" r="r" b="b"/>
              <a:pathLst>
                <a:path w="528" h="787" extrusionOk="0">
                  <a:moveTo>
                    <a:pt x="0" y="0"/>
                  </a:moveTo>
                  <a:lnTo>
                    <a:pt x="528" y="0"/>
                  </a:lnTo>
                  <a:lnTo>
                    <a:pt x="528" y="523"/>
                  </a:lnTo>
                  <a:lnTo>
                    <a:pt x="523" y="571"/>
                  </a:lnTo>
                  <a:lnTo>
                    <a:pt x="510" y="616"/>
                  </a:lnTo>
                  <a:lnTo>
                    <a:pt x="492" y="657"/>
                  </a:lnTo>
                  <a:lnTo>
                    <a:pt x="465" y="694"/>
                  </a:lnTo>
                  <a:lnTo>
                    <a:pt x="434" y="726"/>
                  </a:lnTo>
                  <a:lnTo>
                    <a:pt x="397" y="752"/>
                  </a:lnTo>
                  <a:lnTo>
                    <a:pt x="355" y="771"/>
                  </a:lnTo>
                  <a:lnTo>
                    <a:pt x="312" y="783"/>
                  </a:lnTo>
                  <a:lnTo>
                    <a:pt x="264" y="787"/>
                  </a:lnTo>
                  <a:lnTo>
                    <a:pt x="216" y="783"/>
                  </a:lnTo>
                  <a:lnTo>
                    <a:pt x="171" y="771"/>
                  </a:lnTo>
                  <a:lnTo>
                    <a:pt x="131" y="752"/>
                  </a:lnTo>
                  <a:lnTo>
                    <a:pt x="94" y="726"/>
                  </a:lnTo>
                  <a:lnTo>
                    <a:pt x="63" y="694"/>
                  </a:lnTo>
                  <a:lnTo>
                    <a:pt x="37" y="657"/>
                  </a:lnTo>
                  <a:lnTo>
                    <a:pt x="16" y="616"/>
                  </a:lnTo>
                  <a:lnTo>
                    <a:pt x="5" y="571"/>
                  </a:lnTo>
                  <a:lnTo>
                    <a:pt x="0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898"/>
            </a:solidFill>
            <a:ln w="9525" cap="flat" cmpd="sng">
              <a:solidFill>
                <a:srgbClr val="F3B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4098925" y="4683125"/>
              <a:ext cx="71437" cy="20637"/>
            </a:xfrm>
            <a:custGeom>
              <a:avLst/>
              <a:gdLst/>
              <a:ahLst/>
              <a:cxnLst/>
              <a:rect l="l" t="t" r="r" b="b"/>
              <a:pathLst>
                <a:path w="134" h="39" extrusionOk="0">
                  <a:moveTo>
                    <a:pt x="67" y="0"/>
                  </a:moveTo>
                  <a:lnTo>
                    <a:pt x="87" y="3"/>
                  </a:lnTo>
                  <a:lnTo>
                    <a:pt x="106" y="11"/>
                  </a:lnTo>
                  <a:lnTo>
                    <a:pt x="122" y="23"/>
                  </a:lnTo>
                  <a:lnTo>
                    <a:pt x="134" y="39"/>
                  </a:lnTo>
                  <a:lnTo>
                    <a:pt x="0" y="39"/>
                  </a:lnTo>
                  <a:lnTo>
                    <a:pt x="12" y="23"/>
                  </a:lnTo>
                  <a:lnTo>
                    <a:pt x="28" y="11"/>
                  </a:lnTo>
                  <a:lnTo>
                    <a:pt x="47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ACF45"/>
            </a:solidFill>
            <a:ln w="9525" cap="flat" cmpd="sng">
              <a:solidFill>
                <a:srgbClr val="DAC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4094162" y="4703762"/>
              <a:ext cx="79375" cy="287337"/>
            </a:xfrm>
            <a:custGeom>
              <a:avLst/>
              <a:gdLst/>
              <a:ahLst/>
              <a:cxnLst/>
              <a:rect l="l" t="t" r="r" b="b"/>
              <a:pathLst>
                <a:path w="152" h="545" extrusionOk="0">
                  <a:moveTo>
                    <a:pt x="10" y="0"/>
                  </a:moveTo>
                  <a:lnTo>
                    <a:pt x="144" y="0"/>
                  </a:lnTo>
                  <a:lnTo>
                    <a:pt x="151" y="17"/>
                  </a:lnTo>
                  <a:lnTo>
                    <a:pt x="152" y="36"/>
                  </a:lnTo>
                  <a:lnTo>
                    <a:pt x="152" y="470"/>
                  </a:lnTo>
                  <a:lnTo>
                    <a:pt x="149" y="494"/>
                  </a:lnTo>
                  <a:lnTo>
                    <a:pt x="138" y="515"/>
                  </a:lnTo>
                  <a:lnTo>
                    <a:pt x="122" y="531"/>
                  </a:lnTo>
                  <a:lnTo>
                    <a:pt x="100" y="542"/>
                  </a:lnTo>
                  <a:lnTo>
                    <a:pt x="77" y="545"/>
                  </a:lnTo>
                  <a:lnTo>
                    <a:pt x="52" y="542"/>
                  </a:lnTo>
                  <a:lnTo>
                    <a:pt x="32" y="531"/>
                  </a:lnTo>
                  <a:lnTo>
                    <a:pt x="16" y="515"/>
                  </a:lnTo>
                  <a:lnTo>
                    <a:pt x="5" y="494"/>
                  </a:lnTo>
                  <a:lnTo>
                    <a:pt x="0" y="470"/>
                  </a:lnTo>
                  <a:lnTo>
                    <a:pt x="0" y="36"/>
                  </a:lnTo>
                  <a:lnTo>
                    <a:pt x="3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E7359"/>
            </a:solidFill>
            <a:ln w="9525" cap="flat" cmpd="sng">
              <a:solidFill>
                <a:srgbClr val="D7A4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787775" y="4576762"/>
              <a:ext cx="692150" cy="323850"/>
            </a:xfrm>
            <a:custGeom>
              <a:avLst/>
              <a:gdLst/>
              <a:ahLst/>
              <a:cxnLst/>
              <a:rect l="l" t="t" r="r" b="b"/>
              <a:pathLst>
                <a:path w="1306" h="612" extrusionOk="0">
                  <a:moveTo>
                    <a:pt x="0" y="0"/>
                  </a:moveTo>
                  <a:lnTo>
                    <a:pt x="1306" y="0"/>
                  </a:lnTo>
                  <a:lnTo>
                    <a:pt x="1095" y="612"/>
                  </a:lnTo>
                  <a:lnTo>
                    <a:pt x="1034" y="609"/>
                  </a:lnTo>
                  <a:lnTo>
                    <a:pt x="977" y="600"/>
                  </a:lnTo>
                  <a:lnTo>
                    <a:pt x="928" y="589"/>
                  </a:lnTo>
                  <a:lnTo>
                    <a:pt x="882" y="571"/>
                  </a:lnTo>
                  <a:lnTo>
                    <a:pt x="841" y="551"/>
                  </a:lnTo>
                  <a:lnTo>
                    <a:pt x="805" y="529"/>
                  </a:lnTo>
                  <a:lnTo>
                    <a:pt x="773" y="503"/>
                  </a:lnTo>
                  <a:lnTo>
                    <a:pt x="747" y="476"/>
                  </a:lnTo>
                  <a:lnTo>
                    <a:pt x="722" y="448"/>
                  </a:lnTo>
                  <a:lnTo>
                    <a:pt x="703" y="419"/>
                  </a:lnTo>
                  <a:lnTo>
                    <a:pt x="687" y="390"/>
                  </a:lnTo>
                  <a:lnTo>
                    <a:pt x="674" y="361"/>
                  </a:lnTo>
                  <a:lnTo>
                    <a:pt x="666" y="334"/>
                  </a:lnTo>
                  <a:lnTo>
                    <a:pt x="658" y="308"/>
                  </a:lnTo>
                  <a:lnTo>
                    <a:pt x="655" y="284"/>
                  </a:lnTo>
                  <a:lnTo>
                    <a:pt x="654" y="263"/>
                  </a:lnTo>
                  <a:lnTo>
                    <a:pt x="653" y="284"/>
                  </a:lnTo>
                  <a:lnTo>
                    <a:pt x="648" y="308"/>
                  </a:lnTo>
                  <a:lnTo>
                    <a:pt x="642" y="334"/>
                  </a:lnTo>
                  <a:lnTo>
                    <a:pt x="632" y="361"/>
                  </a:lnTo>
                  <a:lnTo>
                    <a:pt x="621" y="390"/>
                  </a:lnTo>
                  <a:lnTo>
                    <a:pt x="605" y="419"/>
                  </a:lnTo>
                  <a:lnTo>
                    <a:pt x="584" y="448"/>
                  </a:lnTo>
                  <a:lnTo>
                    <a:pt x="561" y="476"/>
                  </a:lnTo>
                  <a:lnTo>
                    <a:pt x="534" y="503"/>
                  </a:lnTo>
                  <a:lnTo>
                    <a:pt x="502" y="529"/>
                  </a:lnTo>
                  <a:lnTo>
                    <a:pt x="466" y="551"/>
                  </a:lnTo>
                  <a:lnTo>
                    <a:pt x="425" y="571"/>
                  </a:lnTo>
                  <a:lnTo>
                    <a:pt x="380" y="589"/>
                  </a:lnTo>
                  <a:lnTo>
                    <a:pt x="329" y="600"/>
                  </a:lnTo>
                  <a:lnTo>
                    <a:pt x="274" y="609"/>
                  </a:lnTo>
                  <a:lnTo>
                    <a:pt x="212" y="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353"/>
            </a:solidFill>
            <a:ln w="9525" cap="flat" cmpd="sng">
              <a:solidFill>
                <a:srgbClr val="F6E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4572000" y="3887787"/>
              <a:ext cx="357187" cy="363537"/>
            </a:xfrm>
            <a:custGeom>
              <a:avLst/>
              <a:gdLst/>
              <a:ahLst/>
              <a:cxnLst/>
              <a:rect l="l" t="t" r="r" b="b"/>
              <a:pathLst>
                <a:path w="674" h="685" extrusionOk="0">
                  <a:moveTo>
                    <a:pt x="513" y="0"/>
                  </a:moveTo>
                  <a:lnTo>
                    <a:pt x="545" y="3"/>
                  </a:lnTo>
                  <a:lnTo>
                    <a:pt x="576" y="12"/>
                  </a:lnTo>
                  <a:lnTo>
                    <a:pt x="605" y="26"/>
                  </a:lnTo>
                  <a:lnTo>
                    <a:pt x="628" y="47"/>
                  </a:lnTo>
                  <a:lnTo>
                    <a:pt x="648" y="71"/>
                  </a:lnTo>
                  <a:lnTo>
                    <a:pt x="663" y="99"/>
                  </a:lnTo>
                  <a:lnTo>
                    <a:pt x="671" y="131"/>
                  </a:lnTo>
                  <a:lnTo>
                    <a:pt x="674" y="166"/>
                  </a:lnTo>
                  <a:lnTo>
                    <a:pt x="661" y="312"/>
                  </a:lnTo>
                  <a:lnTo>
                    <a:pt x="640" y="460"/>
                  </a:lnTo>
                  <a:lnTo>
                    <a:pt x="611" y="605"/>
                  </a:lnTo>
                  <a:lnTo>
                    <a:pt x="611" y="605"/>
                  </a:lnTo>
                  <a:lnTo>
                    <a:pt x="600" y="628"/>
                  </a:lnTo>
                  <a:lnTo>
                    <a:pt x="587" y="648"/>
                  </a:lnTo>
                  <a:lnTo>
                    <a:pt x="570" y="664"/>
                  </a:lnTo>
                  <a:lnTo>
                    <a:pt x="550" y="676"/>
                  </a:lnTo>
                  <a:lnTo>
                    <a:pt x="526" y="683"/>
                  </a:lnTo>
                  <a:lnTo>
                    <a:pt x="503" y="685"/>
                  </a:lnTo>
                  <a:lnTo>
                    <a:pt x="480" y="680"/>
                  </a:lnTo>
                  <a:lnTo>
                    <a:pt x="457" y="670"/>
                  </a:lnTo>
                  <a:lnTo>
                    <a:pt x="361" y="612"/>
                  </a:lnTo>
                  <a:lnTo>
                    <a:pt x="270" y="547"/>
                  </a:lnTo>
                  <a:lnTo>
                    <a:pt x="184" y="476"/>
                  </a:lnTo>
                  <a:lnTo>
                    <a:pt x="102" y="399"/>
                  </a:lnTo>
                  <a:lnTo>
                    <a:pt x="27" y="318"/>
                  </a:lnTo>
                  <a:lnTo>
                    <a:pt x="12" y="296"/>
                  </a:lnTo>
                  <a:lnTo>
                    <a:pt x="3" y="274"/>
                  </a:lnTo>
                  <a:lnTo>
                    <a:pt x="0" y="250"/>
                  </a:lnTo>
                  <a:lnTo>
                    <a:pt x="2" y="226"/>
                  </a:lnTo>
                  <a:lnTo>
                    <a:pt x="11" y="205"/>
                  </a:lnTo>
                  <a:lnTo>
                    <a:pt x="22" y="184"/>
                  </a:lnTo>
                  <a:lnTo>
                    <a:pt x="40" y="167"/>
                  </a:lnTo>
                  <a:lnTo>
                    <a:pt x="61" y="154"/>
                  </a:lnTo>
                  <a:lnTo>
                    <a:pt x="163" y="109"/>
                  </a:lnTo>
                  <a:lnTo>
                    <a:pt x="267" y="70"/>
                  </a:lnTo>
                  <a:lnTo>
                    <a:pt x="371" y="35"/>
                  </a:lnTo>
                  <a:lnTo>
                    <a:pt x="479" y="5"/>
                  </a:lnTo>
                  <a:lnTo>
                    <a:pt x="479" y="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6B23F"/>
            </a:solidFill>
            <a:ln w="9525" cap="flat" cmpd="sng">
              <a:solidFill>
                <a:srgbClr val="F6B2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3189287" y="3681412"/>
              <a:ext cx="573087" cy="311150"/>
            </a:xfrm>
            <a:custGeom>
              <a:avLst/>
              <a:gdLst/>
              <a:ahLst/>
              <a:cxnLst/>
              <a:rect l="l" t="t" r="r" b="b"/>
              <a:pathLst>
                <a:path w="1081" h="587" extrusionOk="0">
                  <a:moveTo>
                    <a:pt x="261" y="0"/>
                  </a:moveTo>
                  <a:lnTo>
                    <a:pt x="313" y="2"/>
                  </a:lnTo>
                  <a:lnTo>
                    <a:pt x="366" y="12"/>
                  </a:lnTo>
                  <a:lnTo>
                    <a:pt x="366" y="12"/>
                  </a:lnTo>
                  <a:lnTo>
                    <a:pt x="547" y="61"/>
                  </a:lnTo>
                  <a:lnTo>
                    <a:pt x="727" y="116"/>
                  </a:lnTo>
                  <a:lnTo>
                    <a:pt x="905" y="179"/>
                  </a:lnTo>
                  <a:lnTo>
                    <a:pt x="1081" y="247"/>
                  </a:lnTo>
                  <a:lnTo>
                    <a:pt x="1050" y="305"/>
                  </a:lnTo>
                  <a:lnTo>
                    <a:pt x="1014" y="360"/>
                  </a:lnTo>
                  <a:lnTo>
                    <a:pt x="972" y="409"/>
                  </a:lnTo>
                  <a:lnTo>
                    <a:pt x="926" y="453"/>
                  </a:lnTo>
                  <a:lnTo>
                    <a:pt x="874" y="492"/>
                  </a:lnTo>
                  <a:lnTo>
                    <a:pt x="817" y="525"/>
                  </a:lnTo>
                  <a:lnTo>
                    <a:pt x="758" y="551"/>
                  </a:lnTo>
                  <a:lnTo>
                    <a:pt x="694" y="571"/>
                  </a:lnTo>
                  <a:lnTo>
                    <a:pt x="627" y="583"/>
                  </a:lnTo>
                  <a:lnTo>
                    <a:pt x="559" y="587"/>
                  </a:lnTo>
                  <a:lnTo>
                    <a:pt x="491" y="583"/>
                  </a:lnTo>
                  <a:lnTo>
                    <a:pt x="426" y="571"/>
                  </a:lnTo>
                  <a:lnTo>
                    <a:pt x="363" y="553"/>
                  </a:lnTo>
                  <a:lnTo>
                    <a:pt x="305" y="528"/>
                  </a:lnTo>
                  <a:lnTo>
                    <a:pt x="249" y="496"/>
                  </a:lnTo>
                  <a:lnTo>
                    <a:pt x="198" y="458"/>
                  </a:lnTo>
                  <a:lnTo>
                    <a:pt x="152" y="416"/>
                  </a:lnTo>
                  <a:lnTo>
                    <a:pt x="110" y="369"/>
                  </a:lnTo>
                  <a:lnTo>
                    <a:pt x="74" y="316"/>
                  </a:lnTo>
                  <a:lnTo>
                    <a:pt x="42" y="261"/>
                  </a:lnTo>
                  <a:lnTo>
                    <a:pt x="19" y="202"/>
                  </a:lnTo>
                  <a:lnTo>
                    <a:pt x="0" y="139"/>
                  </a:lnTo>
                  <a:lnTo>
                    <a:pt x="33" y="102"/>
                  </a:lnTo>
                  <a:lnTo>
                    <a:pt x="72" y="68"/>
                  </a:lnTo>
                  <a:lnTo>
                    <a:pt x="114" y="42"/>
                  </a:lnTo>
                  <a:lnTo>
                    <a:pt x="161" y="21"/>
                  </a:lnTo>
                  <a:lnTo>
                    <a:pt x="208" y="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7583A"/>
            </a:solidFill>
            <a:ln w="9525" cap="flat" cmpd="sng">
              <a:solidFill>
                <a:srgbClr val="575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3340100" y="3887787"/>
              <a:ext cx="357187" cy="363537"/>
            </a:xfrm>
            <a:custGeom>
              <a:avLst/>
              <a:gdLst/>
              <a:ahLst/>
              <a:cxnLst/>
              <a:rect l="l" t="t" r="r" b="b"/>
              <a:pathLst>
                <a:path w="674" h="685" extrusionOk="0">
                  <a:moveTo>
                    <a:pt x="161" y="0"/>
                  </a:moveTo>
                  <a:lnTo>
                    <a:pt x="194" y="5"/>
                  </a:lnTo>
                  <a:lnTo>
                    <a:pt x="194" y="5"/>
                  </a:lnTo>
                  <a:lnTo>
                    <a:pt x="301" y="35"/>
                  </a:lnTo>
                  <a:lnTo>
                    <a:pt x="407" y="70"/>
                  </a:lnTo>
                  <a:lnTo>
                    <a:pt x="511" y="109"/>
                  </a:lnTo>
                  <a:lnTo>
                    <a:pt x="613" y="154"/>
                  </a:lnTo>
                  <a:lnTo>
                    <a:pt x="634" y="167"/>
                  </a:lnTo>
                  <a:lnTo>
                    <a:pt x="652" y="184"/>
                  </a:lnTo>
                  <a:lnTo>
                    <a:pt x="663" y="205"/>
                  </a:lnTo>
                  <a:lnTo>
                    <a:pt x="671" y="226"/>
                  </a:lnTo>
                  <a:lnTo>
                    <a:pt x="674" y="250"/>
                  </a:lnTo>
                  <a:lnTo>
                    <a:pt x="671" y="274"/>
                  </a:lnTo>
                  <a:lnTo>
                    <a:pt x="662" y="296"/>
                  </a:lnTo>
                  <a:lnTo>
                    <a:pt x="648" y="318"/>
                  </a:lnTo>
                  <a:lnTo>
                    <a:pt x="571" y="399"/>
                  </a:lnTo>
                  <a:lnTo>
                    <a:pt x="490" y="476"/>
                  </a:lnTo>
                  <a:lnTo>
                    <a:pt x="403" y="547"/>
                  </a:lnTo>
                  <a:lnTo>
                    <a:pt x="313" y="612"/>
                  </a:lnTo>
                  <a:lnTo>
                    <a:pt x="217" y="670"/>
                  </a:lnTo>
                  <a:lnTo>
                    <a:pt x="194" y="680"/>
                  </a:lnTo>
                  <a:lnTo>
                    <a:pt x="169" y="685"/>
                  </a:lnTo>
                  <a:lnTo>
                    <a:pt x="146" y="683"/>
                  </a:lnTo>
                  <a:lnTo>
                    <a:pt x="124" y="676"/>
                  </a:lnTo>
                  <a:lnTo>
                    <a:pt x="104" y="664"/>
                  </a:lnTo>
                  <a:lnTo>
                    <a:pt x="87" y="648"/>
                  </a:lnTo>
                  <a:lnTo>
                    <a:pt x="72" y="628"/>
                  </a:lnTo>
                  <a:lnTo>
                    <a:pt x="64" y="605"/>
                  </a:lnTo>
                  <a:lnTo>
                    <a:pt x="64" y="605"/>
                  </a:lnTo>
                  <a:lnTo>
                    <a:pt x="33" y="460"/>
                  </a:lnTo>
                  <a:lnTo>
                    <a:pt x="11" y="312"/>
                  </a:lnTo>
                  <a:lnTo>
                    <a:pt x="0" y="166"/>
                  </a:lnTo>
                  <a:lnTo>
                    <a:pt x="1" y="131"/>
                  </a:lnTo>
                  <a:lnTo>
                    <a:pt x="10" y="99"/>
                  </a:lnTo>
                  <a:lnTo>
                    <a:pt x="24" y="71"/>
                  </a:lnTo>
                  <a:lnTo>
                    <a:pt x="45" y="47"/>
                  </a:lnTo>
                  <a:lnTo>
                    <a:pt x="69" y="26"/>
                  </a:lnTo>
                  <a:lnTo>
                    <a:pt x="97" y="12"/>
                  </a:lnTo>
                  <a:lnTo>
                    <a:pt x="129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6B23F"/>
            </a:solidFill>
            <a:ln w="9525" cap="flat" cmpd="sng">
              <a:solidFill>
                <a:srgbClr val="F6B2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3987800" y="4610100"/>
              <a:ext cx="293687" cy="138112"/>
            </a:xfrm>
            <a:custGeom>
              <a:avLst/>
              <a:gdLst/>
              <a:ahLst/>
              <a:cxnLst/>
              <a:rect l="l" t="t" r="r" b="b"/>
              <a:pathLst>
                <a:path w="555" h="263" extrusionOk="0">
                  <a:moveTo>
                    <a:pt x="58" y="0"/>
                  </a:moveTo>
                  <a:lnTo>
                    <a:pt x="497" y="0"/>
                  </a:lnTo>
                  <a:lnTo>
                    <a:pt x="517" y="3"/>
                  </a:lnTo>
                  <a:lnTo>
                    <a:pt x="533" y="13"/>
                  </a:lnTo>
                  <a:lnTo>
                    <a:pt x="545" y="26"/>
                  </a:lnTo>
                  <a:lnTo>
                    <a:pt x="553" y="42"/>
                  </a:lnTo>
                  <a:lnTo>
                    <a:pt x="555" y="60"/>
                  </a:lnTo>
                  <a:lnTo>
                    <a:pt x="552" y="78"/>
                  </a:lnTo>
                  <a:lnTo>
                    <a:pt x="542" y="96"/>
                  </a:lnTo>
                  <a:lnTo>
                    <a:pt x="481" y="168"/>
                  </a:lnTo>
                  <a:lnTo>
                    <a:pt x="449" y="200"/>
                  </a:lnTo>
                  <a:lnTo>
                    <a:pt x="414" y="225"/>
                  </a:lnTo>
                  <a:lnTo>
                    <a:pt x="378" y="244"/>
                  </a:lnTo>
                  <a:lnTo>
                    <a:pt x="339" y="257"/>
                  </a:lnTo>
                  <a:lnTo>
                    <a:pt x="298" y="263"/>
                  </a:lnTo>
                  <a:lnTo>
                    <a:pt x="258" y="263"/>
                  </a:lnTo>
                  <a:lnTo>
                    <a:pt x="217" y="257"/>
                  </a:lnTo>
                  <a:lnTo>
                    <a:pt x="178" y="244"/>
                  </a:lnTo>
                  <a:lnTo>
                    <a:pt x="140" y="225"/>
                  </a:lnTo>
                  <a:lnTo>
                    <a:pt x="106" y="200"/>
                  </a:lnTo>
                  <a:lnTo>
                    <a:pt x="75" y="168"/>
                  </a:lnTo>
                  <a:lnTo>
                    <a:pt x="14" y="96"/>
                  </a:lnTo>
                  <a:lnTo>
                    <a:pt x="4" y="78"/>
                  </a:lnTo>
                  <a:lnTo>
                    <a:pt x="0" y="60"/>
                  </a:lnTo>
                  <a:lnTo>
                    <a:pt x="3" y="42"/>
                  </a:lnTo>
                  <a:lnTo>
                    <a:pt x="10" y="26"/>
                  </a:lnTo>
                  <a:lnTo>
                    <a:pt x="23" y="13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3389312" y="4695825"/>
              <a:ext cx="304800" cy="106362"/>
            </a:xfrm>
            <a:custGeom>
              <a:avLst/>
              <a:gdLst/>
              <a:ahLst/>
              <a:cxnLst/>
              <a:rect l="l" t="t" r="r" b="b"/>
              <a:pathLst>
                <a:path w="575" h="202" extrusionOk="0">
                  <a:moveTo>
                    <a:pt x="491" y="0"/>
                  </a:moveTo>
                  <a:lnTo>
                    <a:pt x="514" y="1"/>
                  </a:lnTo>
                  <a:lnTo>
                    <a:pt x="537" y="10"/>
                  </a:lnTo>
                  <a:lnTo>
                    <a:pt x="555" y="24"/>
                  </a:lnTo>
                  <a:lnTo>
                    <a:pt x="568" y="43"/>
                  </a:lnTo>
                  <a:lnTo>
                    <a:pt x="575" y="66"/>
                  </a:lnTo>
                  <a:lnTo>
                    <a:pt x="573" y="91"/>
                  </a:lnTo>
                  <a:lnTo>
                    <a:pt x="566" y="113"/>
                  </a:lnTo>
                  <a:lnTo>
                    <a:pt x="552" y="131"/>
                  </a:lnTo>
                  <a:lnTo>
                    <a:pt x="531" y="144"/>
                  </a:lnTo>
                  <a:lnTo>
                    <a:pt x="508" y="150"/>
                  </a:lnTo>
                  <a:lnTo>
                    <a:pt x="85" y="202"/>
                  </a:lnTo>
                  <a:lnTo>
                    <a:pt x="75" y="202"/>
                  </a:lnTo>
                  <a:lnTo>
                    <a:pt x="53" y="200"/>
                  </a:lnTo>
                  <a:lnTo>
                    <a:pt x="34" y="189"/>
                  </a:lnTo>
                  <a:lnTo>
                    <a:pt x="17" y="176"/>
                  </a:lnTo>
                  <a:lnTo>
                    <a:pt x="5" y="158"/>
                  </a:lnTo>
                  <a:lnTo>
                    <a:pt x="0" y="136"/>
                  </a:lnTo>
                  <a:lnTo>
                    <a:pt x="1" y="111"/>
                  </a:lnTo>
                  <a:lnTo>
                    <a:pt x="10" y="89"/>
                  </a:lnTo>
                  <a:lnTo>
                    <a:pt x="24" y="71"/>
                  </a:lnTo>
                  <a:lnTo>
                    <a:pt x="43" y="58"/>
                  </a:lnTo>
                  <a:lnTo>
                    <a:pt x="66" y="5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3481387" y="4819650"/>
              <a:ext cx="258762" cy="219075"/>
            </a:xfrm>
            <a:custGeom>
              <a:avLst/>
              <a:gdLst/>
              <a:ahLst/>
              <a:cxnLst/>
              <a:rect l="l" t="t" r="r" b="b"/>
              <a:pathLst>
                <a:path w="487" h="416" extrusionOk="0">
                  <a:moveTo>
                    <a:pt x="420" y="0"/>
                  </a:moveTo>
                  <a:lnTo>
                    <a:pt x="439" y="6"/>
                  </a:lnTo>
                  <a:lnTo>
                    <a:pt x="456" y="14"/>
                  </a:lnTo>
                  <a:lnTo>
                    <a:pt x="471" y="29"/>
                  </a:lnTo>
                  <a:lnTo>
                    <a:pt x="481" y="46"/>
                  </a:lnTo>
                  <a:lnTo>
                    <a:pt x="485" y="65"/>
                  </a:lnTo>
                  <a:lnTo>
                    <a:pt x="487" y="85"/>
                  </a:lnTo>
                  <a:lnTo>
                    <a:pt x="481" y="104"/>
                  </a:lnTo>
                  <a:lnTo>
                    <a:pt x="472" y="122"/>
                  </a:lnTo>
                  <a:lnTo>
                    <a:pt x="458" y="136"/>
                  </a:lnTo>
                  <a:lnTo>
                    <a:pt x="122" y="400"/>
                  </a:lnTo>
                  <a:lnTo>
                    <a:pt x="107" y="409"/>
                  </a:lnTo>
                  <a:lnTo>
                    <a:pt x="91" y="415"/>
                  </a:lnTo>
                  <a:lnTo>
                    <a:pt x="75" y="416"/>
                  </a:lnTo>
                  <a:lnTo>
                    <a:pt x="53" y="413"/>
                  </a:lnTo>
                  <a:lnTo>
                    <a:pt x="32" y="403"/>
                  </a:lnTo>
                  <a:lnTo>
                    <a:pt x="16" y="387"/>
                  </a:lnTo>
                  <a:lnTo>
                    <a:pt x="4" y="370"/>
                  </a:lnTo>
                  <a:lnTo>
                    <a:pt x="0" y="351"/>
                  </a:lnTo>
                  <a:lnTo>
                    <a:pt x="0" y="330"/>
                  </a:lnTo>
                  <a:lnTo>
                    <a:pt x="4" y="312"/>
                  </a:lnTo>
                  <a:lnTo>
                    <a:pt x="14" y="294"/>
                  </a:lnTo>
                  <a:lnTo>
                    <a:pt x="27" y="280"/>
                  </a:lnTo>
                  <a:lnTo>
                    <a:pt x="364" y="16"/>
                  </a:lnTo>
                  <a:lnTo>
                    <a:pt x="381" y="6"/>
                  </a:lnTo>
                  <a:lnTo>
                    <a:pt x="400" y="1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4575175" y="4695825"/>
              <a:ext cx="303212" cy="106362"/>
            </a:xfrm>
            <a:custGeom>
              <a:avLst/>
              <a:gdLst/>
              <a:ahLst/>
              <a:cxnLst/>
              <a:rect l="l" t="t" r="r" b="b"/>
              <a:pathLst>
                <a:path w="574" h="202" extrusionOk="0">
                  <a:moveTo>
                    <a:pt x="84" y="0"/>
                  </a:moveTo>
                  <a:lnTo>
                    <a:pt x="509" y="52"/>
                  </a:lnTo>
                  <a:lnTo>
                    <a:pt x="532" y="58"/>
                  </a:lnTo>
                  <a:lnTo>
                    <a:pt x="551" y="71"/>
                  </a:lnTo>
                  <a:lnTo>
                    <a:pt x="565" y="89"/>
                  </a:lnTo>
                  <a:lnTo>
                    <a:pt x="574" y="111"/>
                  </a:lnTo>
                  <a:lnTo>
                    <a:pt x="574" y="136"/>
                  </a:lnTo>
                  <a:lnTo>
                    <a:pt x="568" y="158"/>
                  </a:lnTo>
                  <a:lnTo>
                    <a:pt x="557" y="176"/>
                  </a:lnTo>
                  <a:lnTo>
                    <a:pt x="541" y="189"/>
                  </a:lnTo>
                  <a:lnTo>
                    <a:pt x="520" y="200"/>
                  </a:lnTo>
                  <a:lnTo>
                    <a:pt x="499" y="202"/>
                  </a:lnTo>
                  <a:lnTo>
                    <a:pt x="490" y="202"/>
                  </a:lnTo>
                  <a:lnTo>
                    <a:pt x="65" y="150"/>
                  </a:lnTo>
                  <a:lnTo>
                    <a:pt x="42" y="144"/>
                  </a:lnTo>
                  <a:lnTo>
                    <a:pt x="23" y="131"/>
                  </a:lnTo>
                  <a:lnTo>
                    <a:pt x="9" y="113"/>
                  </a:lnTo>
                  <a:lnTo>
                    <a:pt x="0" y="91"/>
                  </a:lnTo>
                  <a:lnTo>
                    <a:pt x="0" y="66"/>
                  </a:lnTo>
                  <a:lnTo>
                    <a:pt x="6" y="43"/>
                  </a:lnTo>
                  <a:lnTo>
                    <a:pt x="21" y="24"/>
                  </a:lnTo>
                  <a:lnTo>
                    <a:pt x="38" y="10"/>
                  </a:lnTo>
                  <a:lnTo>
                    <a:pt x="60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4529137" y="4819650"/>
              <a:ext cx="257175" cy="219075"/>
            </a:xfrm>
            <a:custGeom>
              <a:avLst/>
              <a:gdLst/>
              <a:ahLst/>
              <a:cxnLst/>
              <a:rect l="l" t="t" r="r" b="b"/>
              <a:pathLst>
                <a:path w="487" h="416" extrusionOk="0">
                  <a:moveTo>
                    <a:pt x="67" y="0"/>
                  </a:moveTo>
                  <a:lnTo>
                    <a:pt x="86" y="1"/>
                  </a:lnTo>
                  <a:lnTo>
                    <a:pt x="105" y="6"/>
                  </a:lnTo>
                  <a:lnTo>
                    <a:pt x="122" y="16"/>
                  </a:lnTo>
                  <a:lnTo>
                    <a:pt x="458" y="280"/>
                  </a:lnTo>
                  <a:lnTo>
                    <a:pt x="473" y="294"/>
                  </a:lnTo>
                  <a:lnTo>
                    <a:pt x="483" y="312"/>
                  </a:lnTo>
                  <a:lnTo>
                    <a:pt x="487" y="330"/>
                  </a:lnTo>
                  <a:lnTo>
                    <a:pt x="487" y="351"/>
                  </a:lnTo>
                  <a:lnTo>
                    <a:pt x="481" y="370"/>
                  </a:lnTo>
                  <a:lnTo>
                    <a:pt x="471" y="387"/>
                  </a:lnTo>
                  <a:lnTo>
                    <a:pt x="454" y="403"/>
                  </a:lnTo>
                  <a:lnTo>
                    <a:pt x="434" y="413"/>
                  </a:lnTo>
                  <a:lnTo>
                    <a:pt x="412" y="416"/>
                  </a:lnTo>
                  <a:lnTo>
                    <a:pt x="394" y="415"/>
                  </a:lnTo>
                  <a:lnTo>
                    <a:pt x="380" y="409"/>
                  </a:lnTo>
                  <a:lnTo>
                    <a:pt x="364" y="400"/>
                  </a:lnTo>
                  <a:lnTo>
                    <a:pt x="29" y="136"/>
                  </a:lnTo>
                  <a:lnTo>
                    <a:pt x="15" y="122"/>
                  </a:lnTo>
                  <a:lnTo>
                    <a:pt x="5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6" y="46"/>
                  </a:lnTo>
                  <a:lnTo>
                    <a:pt x="16" y="29"/>
                  </a:lnTo>
                  <a:lnTo>
                    <a:pt x="31" y="14"/>
                  </a:lnTo>
                  <a:lnTo>
                    <a:pt x="48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Google Shape;1464;p30"/>
          <p:cNvGrpSpPr/>
          <p:nvPr/>
        </p:nvGrpSpPr>
        <p:grpSpPr>
          <a:xfrm flipH="1">
            <a:off x="2738437" y="3275012"/>
            <a:ext cx="798512" cy="657225"/>
            <a:chOff x="6553200" y="3660775"/>
            <a:chExt cx="2022475" cy="1665287"/>
          </a:xfrm>
        </p:grpSpPr>
        <p:sp>
          <p:nvSpPr>
            <p:cNvPr id="1465" name="Google Shape;1465;p30"/>
            <p:cNvSpPr/>
            <p:nvPr/>
          </p:nvSpPr>
          <p:spPr>
            <a:xfrm>
              <a:off x="8331200" y="3756025"/>
              <a:ext cx="244475" cy="636587"/>
            </a:xfrm>
            <a:custGeom>
              <a:avLst/>
              <a:gdLst/>
              <a:ahLst/>
              <a:cxnLst/>
              <a:rect l="l" t="t" r="r" b="b"/>
              <a:pathLst>
                <a:path w="462" h="1203" extrusionOk="0">
                  <a:moveTo>
                    <a:pt x="73" y="0"/>
                  </a:moveTo>
                  <a:lnTo>
                    <a:pt x="86" y="4"/>
                  </a:lnTo>
                  <a:lnTo>
                    <a:pt x="140" y="47"/>
                  </a:lnTo>
                  <a:lnTo>
                    <a:pt x="192" y="95"/>
                  </a:lnTo>
                  <a:lnTo>
                    <a:pt x="241" y="146"/>
                  </a:lnTo>
                  <a:lnTo>
                    <a:pt x="285" y="201"/>
                  </a:lnTo>
                  <a:lnTo>
                    <a:pt x="324" y="258"/>
                  </a:lnTo>
                  <a:lnTo>
                    <a:pt x="359" y="317"/>
                  </a:lnTo>
                  <a:lnTo>
                    <a:pt x="390" y="378"/>
                  </a:lnTo>
                  <a:lnTo>
                    <a:pt x="415" y="439"/>
                  </a:lnTo>
                  <a:lnTo>
                    <a:pt x="435" y="501"/>
                  </a:lnTo>
                  <a:lnTo>
                    <a:pt x="450" y="561"/>
                  </a:lnTo>
                  <a:lnTo>
                    <a:pt x="459" y="620"/>
                  </a:lnTo>
                  <a:lnTo>
                    <a:pt x="462" y="677"/>
                  </a:lnTo>
                  <a:lnTo>
                    <a:pt x="459" y="734"/>
                  </a:lnTo>
                  <a:lnTo>
                    <a:pt x="450" y="787"/>
                  </a:lnTo>
                  <a:lnTo>
                    <a:pt x="437" y="838"/>
                  </a:lnTo>
                  <a:lnTo>
                    <a:pt x="418" y="887"/>
                  </a:lnTo>
                  <a:lnTo>
                    <a:pt x="395" y="932"/>
                  </a:lnTo>
                  <a:lnTo>
                    <a:pt x="369" y="974"/>
                  </a:lnTo>
                  <a:lnTo>
                    <a:pt x="342" y="1013"/>
                  </a:lnTo>
                  <a:lnTo>
                    <a:pt x="313" y="1049"/>
                  </a:lnTo>
                  <a:lnTo>
                    <a:pt x="281" y="1083"/>
                  </a:lnTo>
                  <a:lnTo>
                    <a:pt x="250" y="1113"/>
                  </a:lnTo>
                  <a:lnTo>
                    <a:pt x="218" y="1140"/>
                  </a:lnTo>
                  <a:lnTo>
                    <a:pt x="188" y="1164"/>
                  </a:lnTo>
                  <a:lnTo>
                    <a:pt x="157" y="1185"/>
                  </a:lnTo>
                  <a:lnTo>
                    <a:pt x="131" y="1203"/>
                  </a:lnTo>
                  <a:lnTo>
                    <a:pt x="0" y="960"/>
                  </a:lnTo>
                  <a:lnTo>
                    <a:pt x="49" y="927"/>
                  </a:lnTo>
                  <a:lnTo>
                    <a:pt x="90" y="893"/>
                  </a:lnTo>
                  <a:lnTo>
                    <a:pt x="126" y="855"/>
                  </a:lnTo>
                  <a:lnTo>
                    <a:pt x="156" y="817"/>
                  </a:lnTo>
                  <a:lnTo>
                    <a:pt x="182" y="778"/>
                  </a:lnTo>
                  <a:lnTo>
                    <a:pt x="200" y="736"/>
                  </a:lnTo>
                  <a:lnTo>
                    <a:pt x="215" y="694"/>
                  </a:lnTo>
                  <a:lnTo>
                    <a:pt x="226" y="653"/>
                  </a:lnTo>
                  <a:lnTo>
                    <a:pt x="232" y="608"/>
                  </a:lnTo>
                  <a:lnTo>
                    <a:pt x="234" y="566"/>
                  </a:lnTo>
                  <a:lnTo>
                    <a:pt x="233" y="522"/>
                  </a:lnTo>
                  <a:lnTo>
                    <a:pt x="228" y="479"/>
                  </a:lnTo>
                  <a:lnTo>
                    <a:pt x="220" y="435"/>
                  </a:lnTo>
                  <a:lnTo>
                    <a:pt x="211" y="393"/>
                  </a:lnTo>
                  <a:lnTo>
                    <a:pt x="199" y="350"/>
                  </a:lnTo>
                  <a:lnTo>
                    <a:pt x="185" y="309"/>
                  </a:lnTo>
                  <a:lnTo>
                    <a:pt x="169" y="270"/>
                  </a:lnTo>
                  <a:lnTo>
                    <a:pt x="153" y="230"/>
                  </a:lnTo>
                  <a:lnTo>
                    <a:pt x="135" y="193"/>
                  </a:lnTo>
                  <a:lnTo>
                    <a:pt x="118" y="159"/>
                  </a:lnTo>
                  <a:lnTo>
                    <a:pt x="99" y="125"/>
                  </a:lnTo>
                  <a:lnTo>
                    <a:pt x="82" y="94"/>
                  </a:lnTo>
                  <a:lnTo>
                    <a:pt x="65" y="66"/>
                  </a:lnTo>
                  <a:lnTo>
                    <a:pt x="49" y="39"/>
                  </a:lnTo>
                  <a:lnTo>
                    <a:pt x="44" y="28"/>
                  </a:lnTo>
                  <a:lnTo>
                    <a:pt x="46" y="16"/>
                  </a:lnTo>
                  <a:lnTo>
                    <a:pt x="52" y="7"/>
                  </a:lnTo>
                  <a:lnTo>
                    <a:pt x="61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A0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6553200" y="3660775"/>
              <a:ext cx="1987550" cy="1665287"/>
            </a:xfrm>
            <a:custGeom>
              <a:avLst/>
              <a:gdLst/>
              <a:ahLst/>
              <a:cxnLst/>
              <a:rect l="l" t="t" r="r" b="b"/>
              <a:pathLst>
                <a:path w="3757" h="3148" extrusionOk="0">
                  <a:moveTo>
                    <a:pt x="840" y="0"/>
                  </a:moveTo>
                  <a:lnTo>
                    <a:pt x="1005" y="0"/>
                  </a:lnTo>
                  <a:lnTo>
                    <a:pt x="1050" y="4"/>
                  </a:lnTo>
                  <a:lnTo>
                    <a:pt x="1096" y="15"/>
                  </a:lnTo>
                  <a:lnTo>
                    <a:pt x="1138" y="32"/>
                  </a:lnTo>
                  <a:lnTo>
                    <a:pt x="1181" y="54"/>
                  </a:lnTo>
                  <a:lnTo>
                    <a:pt x="1223" y="81"/>
                  </a:lnTo>
                  <a:lnTo>
                    <a:pt x="1264" y="111"/>
                  </a:lnTo>
                  <a:lnTo>
                    <a:pt x="1302" y="143"/>
                  </a:lnTo>
                  <a:lnTo>
                    <a:pt x="1337" y="178"/>
                  </a:lnTo>
                  <a:lnTo>
                    <a:pt x="1370" y="214"/>
                  </a:lnTo>
                  <a:lnTo>
                    <a:pt x="1400" y="250"/>
                  </a:lnTo>
                  <a:lnTo>
                    <a:pt x="1427" y="285"/>
                  </a:lnTo>
                  <a:lnTo>
                    <a:pt x="1450" y="319"/>
                  </a:lnTo>
                  <a:lnTo>
                    <a:pt x="1469" y="350"/>
                  </a:lnTo>
                  <a:lnTo>
                    <a:pt x="1484" y="378"/>
                  </a:lnTo>
                  <a:lnTo>
                    <a:pt x="1499" y="417"/>
                  </a:lnTo>
                  <a:lnTo>
                    <a:pt x="1510" y="459"/>
                  </a:lnTo>
                  <a:lnTo>
                    <a:pt x="1517" y="503"/>
                  </a:lnTo>
                  <a:lnTo>
                    <a:pt x="1518" y="548"/>
                  </a:lnTo>
                  <a:lnTo>
                    <a:pt x="1515" y="593"/>
                  </a:lnTo>
                  <a:lnTo>
                    <a:pt x="1506" y="636"/>
                  </a:lnTo>
                  <a:lnTo>
                    <a:pt x="1513" y="641"/>
                  </a:lnTo>
                  <a:lnTo>
                    <a:pt x="1568" y="717"/>
                  </a:lnTo>
                  <a:lnTo>
                    <a:pt x="1591" y="744"/>
                  </a:lnTo>
                  <a:lnTo>
                    <a:pt x="1617" y="766"/>
                  </a:lnTo>
                  <a:lnTo>
                    <a:pt x="1646" y="786"/>
                  </a:lnTo>
                  <a:lnTo>
                    <a:pt x="1676" y="801"/>
                  </a:lnTo>
                  <a:lnTo>
                    <a:pt x="1709" y="811"/>
                  </a:lnTo>
                  <a:lnTo>
                    <a:pt x="1744" y="817"/>
                  </a:lnTo>
                  <a:lnTo>
                    <a:pt x="3015" y="938"/>
                  </a:lnTo>
                  <a:lnTo>
                    <a:pt x="3074" y="947"/>
                  </a:lnTo>
                  <a:lnTo>
                    <a:pt x="3132" y="962"/>
                  </a:lnTo>
                  <a:lnTo>
                    <a:pt x="3186" y="983"/>
                  </a:lnTo>
                  <a:lnTo>
                    <a:pt x="3237" y="1010"/>
                  </a:lnTo>
                  <a:lnTo>
                    <a:pt x="3286" y="1041"/>
                  </a:lnTo>
                  <a:lnTo>
                    <a:pt x="3330" y="1077"/>
                  </a:lnTo>
                  <a:lnTo>
                    <a:pt x="3370" y="1118"/>
                  </a:lnTo>
                  <a:lnTo>
                    <a:pt x="3406" y="1162"/>
                  </a:lnTo>
                  <a:lnTo>
                    <a:pt x="3437" y="1210"/>
                  </a:lnTo>
                  <a:lnTo>
                    <a:pt x="3464" y="1261"/>
                  </a:lnTo>
                  <a:lnTo>
                    <a:pt x="3485" y="1315"/>
                  </a:lnTo>
                  <a:lnTo>
                    <a:pt x="3501" y="1371"/>
                  </a:lnTo>
                  <a:lnTo>
                    <a:pt x="3510" y="1431"/>
                  </a:lnTo>
                  <a:lnTo>
                    <a:pt x="3514" y="1491"/>
                  </a:lnTo>
                  <a:lnTo>
                    <a:pt x="3514" y="1835"/>
                  </a:lnTo>
                  <a:lnTo>
                    <a:pt x="3516" y="1881"/>
                  </a:lnTo>
                  <a:lnTo>
                    <a:pt x="3523" y="1925"/>
                  </a:lnTo>
                  <a:lnTo>
                    <a:pt x="3535" y="1969"/>
                  </a:lnTo>
                  <a:lnTo>
                    <a:pt x="3551" y="2010"/>
                  </a:lnTo>
                  <a:lnTo>
                    <a:pt x="3572" y="2051"/>
                  </a:lnTo>
                  <a:lnTo>
                    <a:pt x="3596" y="2089"/>
                  </a:lnTo>
                  <a:lnTo>
                    <a:pt x="3746" y="2295"/>
                  </a:lnTo>
                  <a:lnTo>
                    <a:pt x="3754" y="2308"/>
                  </a:lnTo>
                  <a:lnTo>
                    <a:pt x="3757" y="2324"/>
                  </a:lnTo>
                  <a:lnTo>
                    <a:pt x="3757" y="2340"/>
                  </a:lnTo>
                  <a:lnTo>
                    <a:pt x="3653" y="3042"/>
                  </a:lnTo>
                  <a:lnTo>
                    <a:pt x="3646" y="3068"/>
                  </a:lnTo>
                  <a:lnTo>
                    <a:pt x="3636" y="3090"/>
                  </a:lnTo>
                  <a:lnTo>
                    <a:pt x="3620" y="3110"/>
                  </a:lnTo>
                  <a:lnTo>
                    <a:pt x="3602" y="3126"/>
                  </a:lnTo>
                  <a:lnTo>
                    <a:pt x="3580" y="3138"/>
                  </a:lnTo>
                  <a:lnTo>
                    <a:pt x="3557" y="3146"/>
                  </a:lnTo>
                  <a:lnTo>
                    <a:pt x="3530" y="3148"/>
                  </a:lnTo>
                  <a:lnTo>
                    <a:pt x="3206" y="3148"/>
                  </a:lnTo>
                  <a:lnTo>
                    <a:pt x="3186" y="3145"/>
                  </a:lnTo>
                  <a:lnTo>
                    <a:pt x="3169" y="3136"/>
                  </a:lnTo>
                  <a:lnTo>
                    <a:pt x="3156" y="3122"/>
                  </a:lnTo>
                  <a:lnTo>
                    <a:pt x="3147" y="3106"/>
                  </a:lnTo>
                  <a:lnTo>
                    <a:pt x="3144" y="3087"/>
                  </a:lnTo>
                  <a:lnTo>
                    <a:pt x="3144" y="3046"/>
                  </a:lnTo>
                  <a:lnTo>
                    <a:pt x="3147" y="3022"/>
                  </a:lnTo>
                  <a:lnTo>
                    <a:pt x="3154" y="2998"/>
                  </a:lnTo>
                  <a:lnTo>
                    <a:pt x="3165" y="2978"/>
                  </a:lnTo>
                  <a:lnTo>
                    <a:pt x="3180" y="2959"/>
                  </a:lnTo>
                  <a:lnTo>
                    <a:pt x="3199" y="2943"/>
                  </a:lnTo>
                  <a:lnTo>
                    <a:pt x="3221" y="2932"/>
                  </a:lnTo>
                  <a:lnTo>
                    <a:pt x="3453" y="2840"/>
                  </a:lnTo>
                  <a:lnTo>
                    <a:pt x="3453" y="2417"/>
                  </a:lnTo>
                  <a:lnTo>
                    <a:pt x="3448" y="2416"/>
                  </a:lnTo>
                  <a:lnTo>
                    <a:pt x="3437" y="2414"/>
                  </a:lnTo>
                  <a:lnTo>
                    <a:pt x="3420" y="2409"/>
                  </a:lnTo>
                  <a:lnTo>
                    <a:pt x="3397" y="2402"/>
                  </a:lnTo>
                  <a:lnTo>
                    <a:pt x="3369" y="2392"/>
                  </a:lnTo>
                  <a:lnTo>
                    <a:pt x="3336" y="2379"/>
                  </a:lnTo>
                  <a:lnTo>
                    <a:pt x="3299" y="2363"/>
                  </a:lnTo>
                  <a:lnTo>
                    <a:pt x="3257" y="2344"/>
                  </a:lnTo>
                  <a:lnTo>
                    <a:pt x="3213" y="2321"/>
                  </a:lnTo>
                  <a:lnTo>
                    <a:pt x="3166" y="2293"/>
                  </a:lnTo>
                  <a:lnTo>
                    <a:pt x="3119" y="2262"/>
                  </a:lnTo>
                  <a:lnTo>
                    <a:pt x="3069" y="2226"/>
                  </a:lnTo>
                  <a:lnTo>
                    <a:pt x="3018" y="2186"/>
                  </a:lnTo>
                  <a:lnTo>
                    <a:pt x="2967" y="2140"/>
                  </a:lnTo>
                  <a:lnTo>
                    <a:pt x="2917" y="2089"/>
                  </a:lnTo>
                  <a:lnTo>
                    <a:pt x="2869" y="2032"/>
                  </a:lnTo>
                  <a:lnTo>
                    <a:pt x="2820" y="1970"/>
                  </a:lnTo>
                  <a:lnTo>
                    <a:pt x="2769" y="1993"/>
                  </a:lnTo>
                  <a:lnTo>
                    <a:pt x="2711" y="2014"/>
                  </a:lnTo>
                  <a:lnTo>
                    <a:pt x="2648" y="2034"/>
                  </a:lnTo>
                  <a:lnTo>
                    <a:pt x="2580" y="2051"/>
                  </a:lnTo>
                  <a:lnTo>
                    <a:pt x="2510" y="2067"/>
                  </a:lnTo>
                  <a:lnTo>
                    <a:pt x="2436" y="2080"/>
                  </a:lnTo>
                  <a:lnTo>
                    <a:pt x="2360" y="2092"/>
                  </a:lnTo>
                  <a:lnTo>
                    <a:pt x="2282" y="2101"/>
                  </a:lnTo>
                  <a:lnTo>
                    <a:pt x="2204" y="2107"/>
                  </a:lnTo>
                  <a:lnTo>
                    <a:pt x="2125" y="2110"/>
                  </a:lnTo>
                  <a:lnTo>
                    <a:pt x="2048" y="2111"/>
                  </a:lnTo>
                  <a:lnTo>
                    <a:pt x="1970" y="2109"/>
                  </a:lnTo>
                  <a:lnTo>
                    <a:pt x="1896" y="2104"/>
                  </a:lnTo>
                  <a:lnTo>
                    <a:pt x="1824" y="2096"/>
                  </a:lnTo>
                  <a:lnTo>
                    <a:pt x="1756" y="2083"/>
                  </a:lnTo>
                  <a:lnTo>
                    <a:pt x="1692" y="2068"/>
                  </a:lnTo>
                  <a:lnTo>
                    <a:pt x="1612" y="3034"/>
                  </a:lnTo>
                  <a:lnTo>
                    <a:pt x="1608" y="3061"/>
                  </a:lnTo>
                  <a:lnTo>
                    <a:pt x="1597" y="3085"/>
                  </a:lnTo>
                  <a:lnTo>
                    <a:pt x="1582" y="3106"/>
                  </a:lnTo>
                  <a:lnTo>
                    <a:pt x="1562" y="3124"/>
                  </a:lnTo>
                  <a:lnTo>
                    <a:pt x="1540" y="3136"/>
                  </a:lnTo>
                  <a:lnTo>
                    <a:pt x="1516" y="3145"/>
                  </a:lnTo>
                  <a:lnTo>
                    <a:pt x="1489" y="3148"/>
                  </a:lnTo>
                  <a:lnTo>
                    <a:pt x="1171" y="3148"/>
                  </a:lnTo>
                  <a:lnTo>
                    <a:pt x="1151" y="3145"/>
                  </a:lnTo>
                  <a:lnTo>
                    <a:pt x="1135" y="3136"/>
                  </a:lnTo>
                  <a:lnTo>
                    <a:pt x="1121" y="3122"/>
                  </a:lnTo>
                  <a:lnTo>
                    <a:pt x="1113" y="3106"/>
                  </a:lnTo>
                  <a:lnTo>
                    <a:pt x="1110" y="3087"/>
                  </a:lnTo>
                  <a:lnTo>
                    <a:pt x="1110" y="3039"/>
                  </a:lnTo>
                  <a:lnTo>
                    <a:pt x="1113" y="3011"/>
                  </a:lnTo>
                  <a:lnTo>
                    <a:pt x="1121" y="2986"/>
                  </a:lnTo>
                  <a:lnTo>
                    <a:pt x="1136" y="2964"/>
                  </a:lnTo>
                  <a:lnTo>
                    <a:pt x="1155" y="2944"/>
                  </a:lnTo>
                  <a:lnTo>
                    <a:pt x="1178" y="2929"/>
                  </a:lnTo>
                  <a:lnTo>
                    <a:pt x="1356" y="2840"/>
                  </a:lnTo>
                  <a:lnTo>
                    <a:pt x="1356" y="2835"/>
                  </a:lnTo>
                  <a:lnTo>
                    <a:pt x="1356" y="2823"/>
                  </a:lnTo>
                  <a:lnTo>
                    <a:pt x="1355" y="2802"/>
                  </a:lnTo>
                  <a:lnTo>
                    <a:pt x="1353" y="2776"/>
                  </a:lnTo>
                  <a:lnTo>
                    <a:pt x="1350" y="2742"/>
                  </a:lnTo>
                  <a:lnTo>
                    <a:pt x="1346" y="2702"/>
                  </a:lnTo>
                  <a:lnTo>
                    <a:pt x="1339" y="2655"/>
                  </a:lnTo>
                  <a:lnTo>
                    <a:pt x="1331" y="2604"/>
                  </a:lnTo>
                  <a:lnTo>
                    <a:pt x="1320" y="2547"/>
                  </a:lnTo>
                  <a:lnTo>
                    <a:pt x="1306" y="2487"/>
                  </a:lnTo>
                  <a:lnTo>
                    <a:pt x="1290" y="2422"/>
                  </a:lnTo>
                  <a:lnTo>
                    <a:pt x="1271" y="2353"/>
                  </a:lnTo>
                  <a:lnTo>
                    <a:pt x="1247" y="2282"/>
                  </a:lnTo>
                  <a:lnTo>
                    <a:pt x="1220" y="2206"/>
                  </a:lnTo>
                  <a:lnTo>
                    <a:pt x="1188" y="2130"/>
                  </a:lnTo>
                  <a:lnTo>
                    <a:pt x="1154" y="2051"/>
                  </a:lnTo>
                  <a:lnTo>
                    <a:pt x="1113" y="1971"/>
                  </a:lnTo>
                  <a:lnTo>
                    <a:pt x="1067" y="1890"/>
                  </a:lnTo>
                  <a:lnTo>
                    <a:pt x="1024" y="1814"/>
                  </a:lnTo>
                  <a:lnTo>
                    <a:pt x="983" y="1741"/>
                  </a:lnTo>
                  <a:lnTo>
                    <a:pt x="947" y="1672"/>
                  </a:lnTo>
                  <a:lnTo>
                    <a:pt x="914" y="1603"/>
                  </a:lnTo>
                  <a:lnTo>
                    <a:pt x="885" y="1540"/>
                  </a:lnTo>
                  <a:lnTo>
                    <a:pt x="858" y="1478"/>
                  </a:lnTo>
                  <a:lnTo>
                    <a:pt x="792" y="1293"/>
                  </a:lnTo>
                  <a:lnTo>
                    <a:pt x="774" y="1231"/>
                  </a:lnTo>
                  <a:lnTo>
                    <a:pt x="760" y="1171"/>
                  </a:lnTo>
                  <a:lnTo>
                    <a:pt x="748" y="1115"/>
                  </a:lnTo>
                  <a:lnTo>
                    <a:pt x="740" y="1062"/>
                  </a:lnTo>
                  <a:lnTo>
                    <a:pt x="733" y="1013"/>
                  </a:lnTo>
                  <a:lnTo>
                    <a:pt x="730" y="969"/>
                  </a:lnTo>
                  <a:lnTo>
                    <a:pt x="727" y="931"/>
                  </a:lnTo>
                  <a:lnTo>
                    <a:pt x="723" y="913"/>
                  </a:lnTo>
                  <a:lnTo>
                    <a:pt x="715" y="900"/>
                  </a:lnTo>
                  <a:lnTo>
                    <a:pt x="703" y="889"/>
                  </a:lnTo>
                  <a:lnTo>
                    <a:pt x="688" y="882"/>
                  </a:lnTo>
                  <a:lnTo>
                    <a:pt x="671" y="880"/>
                  </a:lnTo>
                  <a:lnTo>
                    <a:pt x="602" y="879"/>
                  </a:lnTo>
                  <a:lnTo>
                    <a:pt x="537" y="874"/>
                  </a:lnTo>
                  <a:lnTo>
                    <a:pt x="475" y="867"/>
                  </a:lnTo>
                  <a:lnTo>
                    <a:pt x="416" y="858"/>
                  </a:lnTo>
                  <a:lnTo>
                    <a:pt x="361" y="847"/>
                  </a:lnTo>
                  <a:lnTo>
                    <a:pt x="312" y="836"/>
                  </a:lnTo>
                  <a:lnTo>
                    <a:pt x="268" y="824"/>
                  </a:lnTo>
                  <a:lnTo>
                    <a:pt x="230" y="813"/>
                  </a:lnTo>
                  <a:lnTo>
                    <a:pt x="205" y="802"/>
                  </a:lnTo>
                  <a:lnTo>
                    <a:pt x="183" y="786"/>
                  </a:lnTo>
                  <a:lnTo>
                    <a:pt x="166" y="766"/>
                  </a:lnTo>
                  <a:lnTo>
                    <a:pt x="152" y="743"/>
                  </a:lnTo>
                  <a:lnTo>
                    <a:pt x="144" y="716"/>
                  </a:lnTo>
                  <a:lnTo>
                    <a:pt x="131" y="635"/>
                  </a:lnTo>
                  <a:lnTo>
                    <a:pt x="105" y="629"/>
                  </a:lnTo>
                  <a:lnTo>
                    <a:pt x="82" y="619"/>
                  </a:lnTo>
                  <a:lnTo>
                    <a:pt x="61" y="604"/>
                  </a:lnTo>
                  <a:lnTo>
                    <a:pt x="45" y="584"/>
                  </a:lnTo>
                  <a:lnTo>
                    <a:pt x="32" y="562"/>
                  </a:lnTo>
                  <a:lnTo>
                    <a:pt x="24" y="537"/>
                  </a:lnTo>
                  <a:lnTo>
                    <a:pt x="1" y="426"/>
                  </a:lnTo>
                  <a:lnTo>
                    <a:pt x="0" y="408"/>
                  </a:lnTo>
                  <a:lnTo>
                    <a:pt x="5" y="390"/>
                  </a:lnTo>
                  <a:lnTo>
                    <a:pt x="15" y="375"/>
                  </a:lnTo>
                  <a:lnTo>
                    <a:pt x="28" y="363"/>
                  </a:lnTo>
                  <a:lnTo>
                    <a:pt x="45" y="356"/>
                  </a:lnTo>
                  <a:lnTo>
                    <a:pt x="432" y="247"/>
                  </a:lnTo>
                  <a:lnTo>
                    <a:pt x="587" y="101"/>
                  </a:lnTo>
                  <a:lnTo>
                    <a:pt x="623" y="70"/>
                  </a:lnTo>
                  <a:lnTo>
                    <a:pt x="662" y="46"/>
                  </a:lnTo>
                  <a:lnTo>
                    <a:pt x="704" y="26"/>
                  </a:lnTo>
                  <a:lnTo>
                    <a:pt x="748" y="12"/>
                  </a:lnTo>
                  <a:lnTo>
                    <a:pt x="793" y="3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6B2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6627812" y="3994150"/>
              <a:ext cx="554037" cy="792162"/>
            </a:xfrm>
            <a:custGeom>
              <a:avLst/>
              <a:gdLst/>
              <a:ahLst/>
              <a:cxnLst/>
              <a:rect l="l" t="t" r="r" b="b"/>
              <a:pathLst>
                <a:path w="1047" h="1498" extrusionOk="0">
                  <a:moveTo>
                    <a:pt x="607" y="0"/>
                  </a:moveTo>
                  <a:lnTo>
                    <a:pt x="628" y="2"/>
                  </a:lnTo>
                  <a:lnTo>
                    <a:pt x="650" y="4"/>
                  </a:lnTo>
                  <a:lnTo>
                    <a:pt x="672" y="7"/>
                  </a:lnTo>
                  <a:lnTo>
                    <a:pt x="694" y="12"/>
                  </a:lnTo>
                  <a:lnTo>
                    <a:pt x="715" y="20"/>
                  </a:lnTo>
                  <a:lnTo>
                    <a:pt x="736" y="31"/>
                  </a:lnTo>
                  <a:lnTo>
                    <a:pt x="754" y="43"/>
                  </a:lnTo>
                  <a:lnTo>
                    <a:pt x="771" y="58"/>
                  </a:lnTo>
                  <a:lnTo>
                    <a:pt x="785" y="77"/>
                  </a:lnTo>
                  <a:lnTo>
                    <a:pt x="797" y="99"/>
                  </a:lnTo>
                  <a:lnTo>
                    <a:pt x="804" y="125"/>
                  </a:lnTo>
                  <a:lnTo>
                    <a:pt x="807" y="154"/>
                  </a:lnTo>
                  <a:lnTo>
                    <a:pt x="809" y="188"/>
                  </a:lnTo>
                  <a:lnTo>
                    <a:pt x="809" y="230"/>
                  </a:lnTo>
                  <a:lnTo>
                    <a:pt x="809" y="278"/>
                  </a:lnTo>
                  <a:lnTo>
                    <a:pt x="809" y="330"/>
                  </a:lnTo>
                  <a:lnTo>
                    <a:pt x="810" y="387"/>
                  </a:lnTo>
                  <a:lnTo>
                    <a:pt x="811" y="447"/>
                  </a:lnTo>
                  <a:lnTo>
                    <a:pt x="813" y="511"/>
                  </a:lnTo>
                  <a:lnTo>
                    <a:pt x="818" y="577"/>
                  </a:lnTo>
                  <a:lnTo>
                    <a:pt x="825" y="645"/>
                  </a:lnTo>
                  <a:lnTo>
                    <a:pt x="834" y="715"/>
                  </a:lnTo>
                  <a:lnTo>
                    <a:pt x="846" y="784"/>
                  </a:lnTo>
                  <a:lnTo>
                    <a:pt x="862" y="855"/>
                  </a:lnTo>
                  <a:lnTo>
                    <a:pt x="882" y="925"/>
                  </a:lnTo>
                  <a:lnTo>
                    <a:pt x="894" y="969"/>
                  </a:lnTo>
                  <a:lnTo>
                    <a:pt x="910" y="1017"/>
                  </a:lnTo>
                  <a:lnTo>
                    <a:pt x="927" y="1071"/>
                  </a:lnTo>
                  <a:lnTo>
                    <a:pt x="944" y="1128"/>
                  </a:lnTo>
                  <a:lnTo>
                    <a:pt x="961" y="1187"/>
                  </a:lnTo>
                  <a:lnTo>
                    <a:pt x="980" y="1248"/>
                  </a:lnTo>
                  <a:lnTo>
                    <a:pt x="998" y="1311"/>
                  </a:lnTo>
                  <a:lnTo>
                    <a:pt x="1016" y="1373"/>
                  </a:lnTo>
                  <a:lnTo>
                    <a:pt x="1032" y="1436"/>
                  </a:lnTo>
                  <a:lnTo>
                    <a:pt x="1047" y="1498"/>
                  </a:lnTo>
                  <a:lnTo>
                    <a:pt x="1012" y="1420"/>
                  </a:lnTo>
                  <a:lnTo>
                    <a:pt x="972" y="1341"/>
                  </a:lnTo>
                  <a:lnTo>
                    <a:pt x="927" y="1260"/>
                  </a:lnTo>
                  <a:lnTo>
                    <a:pt x="884" y="1184"/>
                  </a:lnTo>
                  <a:lnTo>
                    <a:pt x="843" y="1111"/>
                  </a:lnTo>
                  <a:lnTo>
                    <a:pt x="807" y="1042"/>
                  </a:lnTo>
                  <a:lnTo>
                    <a:pt x="774" y="973"/>
                  </a:lnTo>
                  <a:lnTo>
                    <a:pt x="745" y="910"/>
                  </a:lnTo>
                  <a:lnTo>
                    <a:pt x="718" y="848"/>
                  </a:lnTo>
                  <a:lnTo>
                    <a:pt x="652" y="663"/>
                  </a:lnTo>
                  <a:lnTo>
                    <a:pt x="634" y="601"/>
                  </a:lnTo>
                  <a:lnTo>
                    <a:pt x="620" y="541"/>
                  </a:lnTo>
                  <a:lnTo>
                    <a:pt x="608" y="485"/>
                  </a:lnTo>
                  <a:lnTo>
                    <a:pt x="600" y="432"/>
                  </a:lnTo>
                  <a:lnTo>
                    <a:pt x="593" y="383"/>
                  </a:lnTo>
                  <a:lnTo>
                    <a:pt x="590" y="339"/>
                  </a:lnTo>
                  <a:lnTo>
                    <a:pt x="587" y="301"/>
                  </a:lnTo>
                  <a:lnTo>
                    <a:pt x="583" y="283"/>
                  </a:lnTo>
                  <a:lnTo>
                    <a:pt x="575" y="270"/>
                  </a:lnTo>
                  <a:lnTo>
                    <a:pt x="563" y="259"/>
                  </a:lnTo>
                  <a:lnTo>
                    <a:pt x="548" y="252"/>
                  </a:lnTo>
                  <a:lnTo>
                    <a:pt x="531" y="250"/>
                  </a:lnTo>
                  <a:lnTo>
                    <a:pt x="462" y="249"/>
                  </a:lnTo>
                  <a:lnTo>
                    <a:pt x="397" y="244"/>
                  </a:lnTo>
                  <a:lnTo>
                    <a:pt x="335" y="237"/>
                  </a:lnTo>
                  <a:lnTo>
                    <a:pt x="276" y="228"/>
                  </a:lnTo>
                  <a:lnTo>
                    <a:pt x="221" y="217"/>
                  </a:lnTo>
                  <a:lnTo>
                    <a:pt x="172" y="206"/>
                  </a:lnTo>
                  <a:lnTo>
                    <a:pt x="128" y="194"/>
                  </a:lnTo>
                  <a:lnTo>
                    <a:pt x="90" y="183"/>
                  </a:lnTo>
                  <a:lnTo>
                    <a:pt x="65" y="172"/>
                  </a:lnTo>
                  <a:lnTo>
                    <a:pt x="43" y="156"/>
                  </a:lnTo>
                  <a:lnTo>
                    <a:pt x="26" y="136"/>
                  </a:lnTo>
                  <a:lnTo>
                    <a:pt x="12" y="113"/>
                  </a:lnTo>
                  <a:lnTo>
                    <a:pt x="4" y="86"/>
                  </a:lnTo>
                  <a:lnTo>
                    <a:pt x="0" y="65"/>
                  </a:lnTo>
                  <a:lnTo>
                    <a:pt x="543" y="7"/>
                  </a:lnTo>
                  <a:lnTo>
                    <a:pt x="555" y="5"/>
                  </a:lnTo>
                  <a:lnTo>
                    <a:pt x="570" y="3"/>
                  </a:lnTo>
                  <a:lnTo>
                    <a:pt x="588" y="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4B898"/>
            </a:solidFill>
            <a:ln w="9525" cap="flat" cmpd="sng">
              <a:solidFill>
                <a:srgbClr val="F4B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7050087" y="3681412"/>
              <a:ext cx="307975" cy="398462"/>
            </a:xfrm>
            <a:custGeom>
              <a:avLst/>
              <a:gdLst/>
              <a:ahLst/>
              <a:cxnLst/>
              <a:rect l="l" t="t" r="r" b="b"/>
              <a:pathLst>
                <a:path w="581" h="753" extrusionOk="0">
                  <a:moveTo>
                    <a:pt x="177" y="0"/>
                  </a:moveTo>
                  <a:lnTo>
                    <a:pt x="208" y="4"/>
                  </a:lnTo>
                  <a:lnTo>
                    <a:pt x="238" y="13"/>
                  </a:lnTo>
                  <a:lnTo>
                    <a:pt x="267" y="28"/>
                  </a:lnTo>
                  <a:lnTo>
                    <a:pt x="305" y="55"/>
                  </a:lnTo>
                  <a:lnTo>
                    <a:pt x="342" y="85"/>
                  </a:lnTo>
                  <a:lnTo>
                    <a:pt x="377" y="117"/>
                  </a:lnTo>
                  <a:lnTo>
                    <a:pt x="409" y="150"/>
                  </a:lnTo>
                  <a:lnTo>
                    <a:pt x="439" y="185"/>
                  </a:lnTo>
                  <a:lnTo>
                    <a:pt x="467" y="218"/>
                  </a:lnTo>
                  <a:lnTo>
                    <a:pt x="491" y="251"/>
                  </a:lnTo>
                  <a:lnTo>
                    <a:pt x="513" y="283"/>
                  </a:lnTo>
                  <a:lnTo>
                    <a:pt x="531" y="312"/>
                  </a:lnTo>
                  <a:lnTo>
                    <a:pt x="545" y="338"/>
                  </a:lnTo>
                  <a:lnTo>
                    <a:pt x="555" y="362"/>
                  </a:lnTo>
                  <a:lnTo>
                    <a:pt x="563" y="389"/>
                  </a:lnTo>
                  <a:lnTo>
                    <a:pt x="570" y="415"/>
                  </a:lnTo>
                  <a:lnTo>
                    <a:pt x="576" y="444"/>
                  </a:lnTo>
                  <a:lnTo>
                    <a:pt x="579" y="473"/>
                  </a:lnTo>
                  <a:lnTo>
                    <a:pt x="581" y="502"/>
                  </a:lnTo>
                  <a:lnTo>
                    <a:pt x="579" y="531"/>
                  </a:lnTo>
                  <a:lnTo>
                    <a:pt x="576" y="559"/>
                  </a:lnTo>
                  <a:lnTo>
                    <a:pt x="570" y="588"/>
                  </a:lnTo>
                  <a:lnTo>
                    <a:pt x="561" y="615"/>
                  </a:lnTo>
                  <a:lnTo>
                    <a:pt x="550" y="640"/>
                  </a:lnTo>
                  <a:lnTo>
                    <a:pt x="537" y="664"/>
                  </a:lnTo>
                  <a:lnTo>
                    <a:pt x="519" y="686"/>
                  </a:lnTo>
                  <a:lnTo>
                    <a:pt x="499" y="705"/>
                  </a:lnTo>
                  <a:lnTo>
                    <a:pt x="477" y="722"/>
                  </a:lnTo>
                  <a:lnTo>
                    <a:pt x="451" y="734"/>
                  </a:lnTo>
                  <a:lnTo>
                    <a:pt x="422" y="745"/>
                  </a:lnTo>
                  <a:lnTo>
                    <a:pt x="389" y="750"/>
                  </a:lnTo>
                  <a:lnTo>
                    <a:pt x="354" y="753"/>
                  </a:lnTo>
                  <a:lnTo>
                    <a:pt x="313" y="750"/>
                  </a:lnTo>
                  <a:lnTo>
                    <a:pt x="278" y="745"/>
                  </a:lnTo>
                  <a:lnTo>
                    <a:pt x="247" y="735"/>
                  </a:lnTo>
                  <a:lnTo>
                    <a:pt x="219" y="722"/>
                  </a:lnTo>
                  <a:lnTo>
                    <a:pt x="195" y="704"/>
                  </a:lnTo>
                  <a:lnTo>
                    <a:pt x="174" y="684"/>
                  </a:lnTo>
                  <a:lnTo>
                    <a:pt x="155" y="662"/>
                  </a:lnTo>
                  <a:lnTo>
                    <a:pt x="139" y="638"/>
                  </a:lnTo>
                  <a:lnTo>
                    <a:pt x="125" y="611"/>
                  </a:lnTo>
                  <a:lnTo>
                    <a:pt x="114" y="584"/>
                  </a:lnTo>
                  <a:lnTo>
                    <a:pt x="103" y="553"/>
                  </a:lnTo>
                  <a:lnTo>
                    <a:pt x="94" y="523"/>
                  </a:lnTo>
                  <a:lnTo>
                    <a:pt x="86" y="492"/>
                  </a:lnTo>
                  <a:lnTo>
                    <a:pt x="78" y="461"/>
                  </a:lnTo>
                  <a:lnTo>
                    <a:pt x="71" y="429"/>
                  </a:lnTo>
                  <a:lnTo>
                    <a:pt x="64" y="398"/>
                  </a:lnTo>
                  <a:lnTo>
                    <a:pt x="57" y="367"/>
                  </a:lnTo>
                  <a:lnTo>
                    <a:pt x="49" y="338"/>
                  </a:lnTo>
                  <a:lnTo>
                    <a:pt x="41" y="309"/>
                  </a:lnTo>
                  <a:lnTo>
                    <a:pt x="32" y="282"/>
                  </a:lnTo>
                  <a:lnTo>
                    <a:pt x="21" y="258"/>
                  </a:lnTo>
                  <a:lnTo>
                    <a:pt x="10" y="230"/>
                  </a:lnTo>
                  <a:lnTo>
                    <a:pt x="3" y="202"/>
                  </a:lnTo>
                  <a:lnTo>
                    <a:pt x="0" y="173"/>
                  </a:lnTo>
                  <a:lnTo>
                    <a:pt x="3" y="144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25" y="85"/>
                  </a:lnTo>
                  <a:lnTo>
                    <a:pt x="43" y="59"/>
                  </a:lnTo>
                  <a:lnTo>
                    <a:pt x="65" y="38"/>
                  </a:lnTo>
                  <a:lnTo>
                    <a:pt x="91" y="21"/>
                  </a:lnTo>
                  <a:lnTo>
                    <a:pt x="117" y="10"/>
                  </a:lnTo>
                  <a:lnTo>
                    <a:pt x="14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4A0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6880225" y="3790950"/>
              <a:ext cx="65087" cy="65087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61" y="0"/>
                  </a:moveTo>
                  <a:lnTo>
                    <a:pt x="62" y="0"/>
                  </a:lnTo>
                  <a:lnTo>
                    <a:pt x="81" y="3"/>
                  </a:lnTo>
                  <a:lnTo>
                    <a:pt x="98" y="12"/>
                  </a:lnTo>
                  <a:lnTo>
                    <a:pt x="111" y="25"/>
                  </a:lnTo>
                  <a:lnTo>
                    <a:pt x="121" y="43"/>
                  </a:lnTo>
                  <a:lnTo>
                    <a:pt x="123" y="62"/>
                  </a:lnTo>
                  <a:lnTo>
                    <a:pt x="121" y="81"/>
                  </a:lnTo>
                  <a:lnTo>
                    <a:pt x="111" y="98"/>
                  </a:lnTo>
                  <a:lnTo>
                    <a:pt x="98" y="112"/>
                  </a:lnTo>
                  <a:lnTo>
                    <a:pt x="81" y="120"/>
                  </a:lnTo>
                  <a:lnTo>
                    <a:pt x="62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2"/>
                  </a:lnTo>
                  <a:lnTo>
                    <a:pt x="3" y="43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30034"/>
            </a:solidFill>
            <a:ln w="9525" cap="flat" cmpd="sng">
              <a:solidFill>
                <a:srgbClr val="030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7448550" y="4584700"/>
              <a:ext cx="596900" cy="192087"/>
            </a:xfrm>
            <a:custGeom>
              <a:avLst/>
              <a:gdLst/>
              <a:ahLst/>
              <a:cxnLst/>
              <a:rect l="l" t="t" r="r" b="b"/>
              <a:pathLst>
                <a:path w="1128" h="364" extrusionOk="0">
                  <a:moveTo>
                    <a:pt x="136" y="0"/>
                  </a:moveTo>
                  <a:lnTo>
                    <a:pt x="165" y="3"/>
                  </a:lnTo>
                  <a:lnTo>
                    <a:pt x="220" y="14"/>
                  </a:lnTo>
                  <a:lnTo>
                    <a:pt x="284" y="25"/>
                  </a:lnTo>
                  <a:lnTo>
                    <a:pt x="353" y="34"/>
                  </a:lnTo>
                  <a:lnTo>
                    <a:pt x="427" y="43"/>
                  </a:lnTo>
                  <a:lnTo>
                    <a:pt x="506" y="49"/>
                  </a:lnTo>
                  <a:lnTo>
                    <a:pt x="588" y="51"/>
                  </a:lnTo>
                  <a:lnTo>
                    <a:pt x="673" y="50"/>
                  </a:lnTo>
                  <a:lnTo>
                    <a:pt x="760" y="45"/>
                  </a:lnTo>
                  <a:lnTo>
                    <a:pt x="848" y="35"/>
                  </a:lnTo>
                  <a:lnTo>
                    <a:pt x="935" y="19"/>
                  </a:lnTo>
                  <a:lnTo>
                    <a:pt x="959" y="16"/>
                  </a:lnTo>
                  <a:lnTo>
                    <a:pt x="982" y="20"/>
                  </a:lnTo>
                  <a:lnTo>
                    <a:pt x="1004" y="28"/>
                  </a:lnTo>
                  <a:lnTo>
                    <a:pt x="1024" y="41"/>
                  </a:lnTo>
                  <a:lnTo>
                    <a:pt x="1040" y="58"/>
                  </a:lnTo>
                  <a:lnTo>
                    <a:pt x="1053" y="79"/>
                  </a:lnTo>
                  <a:lnTo>
                    <a:pt x="1068" y="112"/>
                  </a:lnTo>
                  <a:lnTo>
                    <a:pt x="1085" y="147"/>
                  </a:lnTo>
                  <a:lnTo>
                    <a:pt x="1105" y="185"/>
                  </a:lnTo>
                  <a:lnTo>
                    <a:pt x="1128" y="223"/>
                  </a:lnTo>
                  <a:lnTo>
                    <a:pt x="1077" y="246"/>
                  </a:lnTo>
                  <a:lnTo>
                    <a:pt x="1019" y="267"/>
                  </a:lnTo>
                  <a:lnTo>
                    <a:pt x="956" y="287"/>
                  </a:lnTo>
                  <a:lnTo>
                    <a:pt x="888" y="304"/>
                  </a:lnTo>
                  <a:lnTo>
                    <a:pt x="818" y="320"/>
                  </a:lnTo>
                  <a:lnTo>
                    <a:pt x="744" y="333"/>
                  </a:lnTo>
                  <a:lnTo>
                    <a:pt x="668" y="345"/>
                  </a:lnTo>
                  <a:lnTo>
                    <a:pt x="590" y="354"/>
                  </a:lnTo>
                  <a:lnTo>
                    <a:pt x="512" y="360"/>
                  </a:lnTo>
                  <a:lnTo>
                    <a:pt x="433" y="363"/>
                  </a:lnTo>
                  <a:lnTo>
                    <a:pt x="356" y="364"/>
                  </a:lnTo>
                  <a:lnTo>
                    <a:pt x="278" y="362"/>
                  </a:lnTo>
                  <a:lnTo>
                    <a:pt x="204" y="357"/>
                  </a:lnTo>
                  <a:lnTo>
                    <a:pt x="132" y="349"/>
                  </a:lnTo>
                  <a:lnTo>
                    <a:pt x="64" y="336"/>
                  </a:lnTo>
                  <a:lnTo>
                    <a:pt x="0" y="321"/>
                  </a:lnTo>
                  <a:lnTo>
                    <a:pt x="11" y="121"/>
                  </a:lnTo>
                  <a:lnTo>
                    <a:pt x="15" y="93"/>
                  </a:lnTo>
                  <a:lnTo>
                    <a:pt x="26" y="66"/>
                  </a:lnTo>
                  <a:lnTo>
                    <a:pt x="41" y="44"/>
                  </a:lnTo>
                  <a:lnTo>
                    <a:pt x="60" y="26"/>
                  </a:lnTo>
                  <a:lnTo>
                    <a:pt x="83" y="12"/>
                  </a:lnTo>
                  <a:lnTo>
                    <a:pt x="109" y="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4B898"/>
            </a:solidFill>
            <a:ln w="9525" cap="flat" cmpd="sng">
              <a:solidFill>
                <a:srgbClr val="F4B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6623050" y="3960812"/>
              <a:ext cx="311150" cy="100012"/>
            </a:xfrm>
            <a:custGeom>
              <a:avLst/>
              <a:gdLst/>
              <a:ahLst/>
              <a:cxnLst/>
              <a:rect l="l" t="t" r="r" b="b"/>
              <a:pathLst>
                <a:path w="589" h="189" extrusionOk="0">
                  <a:moveTo>
                    <a:pt x="531" y="0"/>
                  </a:moveTo>
                  <a:lnTo>
                    <a:pt x="550" y="5"/>
                  </a:lnTo>
                  <a:lnTo>
                    <a:pt x="566" y="14"/>
                  </a:lnTo>
                  <a:lnTo>
                    <a:pt x="579" y="28"/>
                  </a:lnTo>
                  <a:lnTo>
                    <a:pt x="587" y="46"/>
                  </a:lnTo>
                  <a:lnTo>
                    <a:pt x="589" y="66"/>
                  </a:lnTo>
                  <a:lnTo>
                    <a:pt x="586" y="85"/>
                  </a:lnTo>
                  <a:lnTo>
                    <a:pt x="575" y="101"/>
                  </a:lnTo>
                  <a:lnTo>
                    <a:pt x="562" y="114"/>
                  </a:lnTo>
                  <a:lnTo>
                    <a:pt x="544" y="122"/>
                  </a:lnTo>
                  <a:lnTo>
                    <a:pt x="493" y="133"/>
                  </a:lnTo>
                  <a:lnTo>
                    <a:pt x="438" y="145"/>
                  </a:lnTo>
                  <a:lnTo>
                    <a:pt x="377" y="154"/>
                  </a:lnTo>
                  <a:lnTo>
                    <a:pt x="313" y="162"/>
                  </a:lnTo>
                  <a:lnTo>
                    <a:pt x="245" y="170"/>
                  </a:lnTo>
                  <a:lnTo>
                    <a:pt x="176" y="177"/>
                  </a:lnTo>
                  <a:lnTo>
                    <a:pt x="106" y="183"/>
                  </a:lnTo>
                  <a:lnTo>
                    <a:pt x="37" y="189"/>
                  </a:lnTo>
                  <a:lnTo>
                    <a:pt x="30" y="189"/>
                  </a:lnTo>
                  <a:lnTo>
                    <a:pt x="20" y="169"/>
                  </a:lnTo>
                  <a:lnTo>
                    <a:pt x="13" y="147"/>
                  </a:lnTo>
                  <a:lnTo>
                    <a:pt x="0" y="67"/>
                  </a:lnTo>
                  <a:lnTo>
                    <a:pt x="84" y="61"/>
                  </a:lnTo>
                  <a:lnTo>
                    <a:pt x="164" y="55"/>
                  </a:lnTo>
                  <a:lnTo>
                    <a:pt x="237" y="48"/>
                  </a:lnTo>
                  <a:lnTo>
                    <a:pt x="306" y="39"/>
                  </a:lnTo>
                  <a:lnTo>
                    <a:pt x="367" y="31"/>
                  </a:lnTo>
                  <a:lnTo>
                    <a:pt x="423" y="22"/>
                  </a:lnTo>
                  <a:lnTo>
                    <a:pt x="471" y="13"/>
                  </a:lnTo>
                  <a:lnTo>
                    <a:pt x="512" y="2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EE7359"/>
            </a:solidFill>
            <a:ln w="9525" cap="flat" cmpd="sng">
              <a:solidFill>
                <a:srgbClr val="EE73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6553200" y="3838575"/>
              <a:ext cx="76200" cy="96837"/>
            </a:xfrm>
            <a:custGeom>
              <a:avLst/>
              <a:gdLst/>
              <a:ahLst/>
              <a:cxnLst/>
              <a:rect l="l" t="t" r="r" b="b"/>
              <a:pathLst>
                <a:path w="144" h="181" extrusionOk="0">
                  <a:moveTo>
                    <a:pt x="104" y="0"/>
                  </a:moveTo>
                  <a:lnTo>
                    <a:pt x="120" y="16"/>
                  </a:lnTo>
                  <a:lnTo>
                    <a:pt x="133" y="35"/>
                  </a:lnTo>
                  <a:lnTo>
                    <a:pt x="141" y="56"/>
                  </a:lnTo>
                  <a:lnTo>
                    <a:pt x="144" y="79"/>
                  </a:lnTo>
                  <a:lnTo>
                    <a:pt x="141" y="102"/>
                  </a:lnTo>
                  <a:lnTo>
                    <a:pt x="133" y="124"/>
                  </a:lnTo>
                  <a:lnTo>
                    <a:pt x="119" y="143"/>
                  </a:lnTo>
                  <a:lnTo>
                    <a:pt x="102" y="159"/>
                  </a:lnTo>
                  <a:lnTo>
                    <a:pt x="82" y="171"/>
                  </a:lnTo>
                  <a:lnTo>
                    <a:pt x="59" y="179"/>
                  </a:lnTo>
                  <a:lnTo>
                    <a:pt x="34" y="181"/>
                  </a:lnTo>
                  <a:lnTo>
                    <a:pt x="27" y="181"/>
                  </a:lnTo>
                  <a:lnTo>
                    <a:pt x="21" y="180"/>
                  </a:lnTo>
                  <a:lnTo>
                    <a:pt x="1" y="88"/>
                  </a:lnTo>
                  <a:lnTo>
                    <a:pt x="0" y="70"/>
                  </a:lnTo>
                  <a:lnTo>
                    <a:pt x="5" y="52"/>
                  </a:lnTo>
                  <a:lnTo>
                    <a:pt x="15" y="37"/>
                  </a:lnTo>
                  <a:lnTo>
                    <a:pt x="28" y="25"/>
                  </a:lnTo>
                  <a:lnTo>
                    <a:pt x="45" y="1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30034"/>
            </a:solidFill>
            <a:ln w="9525" cap="flat" cmpd="sng">
              <a:solidFill>
                <a:srgbClr val="030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6943725" y="4032250"/>
              <a:ext cx="500062" cy="346075"/>
            </a:xfrm>
            <a:custGeom>
              <a:avLst/>
              <a:gdLst/>
              <a:ahLst/>
              <a:cxnLst/>
              <a:rect l="l" t="t" r="r" b="b"/>
              <a:pathLst>
                <a:path w="946" h="654" extrusionOk="0">
                  <a:moveTo>
                    <a:pt x="896" y="0"/>
                  </a:moveTo>
                  <a:lnTo>
                    <a:pt x="913" y="6"/>
                  </a:lnTo>
                  <a:lnTo>
                    <a:pt x="928" y="17"/>
                  </a:lnTo>
                  <a:lnTo>
                    <a:pt x="940" y="33"/>
                  </a:lnTo>
                  <a:lnTo>
                    <a:pt x="946" y="50"/>
                  </a:lnTo>
                  <a:lnTo>
                    <a:pt x="946" y="70"/>
                  </a:lnTo>
                  <a:lnTo>
                    <a:pt x="941" y="87"/>
                  </a:lnTo>
                  <a:lnTo>
                    <a:pt x="931" y="104"/>
                  </a:lnTo>
                  <a:lnTo>
                    <a:pt x="868" y="171"/>
                  </a:lnTo>
                  <a:lnTo>
                    <a:pt x="806" y="231"/>
                  </a:lnTo>
                  <a:lnTo>
                    <a:pt x="742" y="287"/>
                  </a:lnTo>
                  <a:lnTo>
                    <a:pt x="679" y="338"/>
                  </a:lnTo>
                  <a:lnTo>
                    <a:pt x="618" y="384"/>
                  </a:lnTo>
                  <a:lnTo>
                    <a:pt x="557" y="426"/>
                  </a:lnTo>
                  <a:lnTo>
                    <a:pt x="498" y="464"/>
                  </a:lnTo>
                  <a:lnTo>
                    <a:pt x="441" y="498"/>
                  </a:lnTo>
                  <a:lnTo>
                    <a:pt x="386" y="527"/>
                  </a:lnTo>
                  <a:lnTo>
                    <a:pt x="334" y="554"/>
                  </a:lnTo>
                  <a:lnTo>
                    <a:pt x="286" y="576"/>
                  </a:lnTo>
                  <a:lnTo>
                    <a:pt x="242" y="594"/>
                  </a:lnTo>
                  <a:lnTo>
                    <a:pt x="201" y="610"/>
                  </a:lnTo>
                  <a:lnTo>
                    <a:pt x="164" y="624"/>
                  </a:lnTo>
                  <a:lnTo>
                    <a:pt x="134" y="635"/>
                  </a:lnTo>
                  <a:lnTo>
                    <a:pt x="108" y="643"/>
                  </a:lnTo>
                  <a:lnTo>
                    <a:pt x="89" y="647"/>
                  </a:lnTo>
                  <a:lnTo>
                    <a:pt x="75" y="651"/>
                  </a:lnTo>
                  <a:lnTo>
                    <a:pt x="69" y="653"/>
                  </a:lnTo>
                  <a:lnTo>
                    <a:pt x="62" y="654"/>
                  </a:lnTo>
                  <a:lnTo>
                    <a:pt x="56" y="654"/>
                  </a:lnTo>
                  <a:lnTo>
                    <a:pt x="40" y="652"/>
                  </a:lnTo>
                  <a:lnTo>
                    <a:pt x="26" y="645"/>
                  </a:lnTo>
                  <a:lnTo>
                    <a:pt x="15" y="635"/>
                  </a:lnTo>
                  <a:lnTo>
                    <a:pt x="5" y="622"/>
                  </a:lnTo>
                  <a:lnTo>
                    <a:pt x="1" y="606"/>
                  </a:lnTo>
                  <a:lnTo>
                    <a:pt x="0" y="586"/>
                  </a:lnTo>
                  <a:lnTo>
                    <a:pt x="4" y="567"/>
                  </a:lnTo>
                  <a:lnTo>
                    <a:pt x="14" y="552"/>
                  </a:lnTo>
                  <a:lnTo>
                    <a:pt x="27" y="540"/>
                  </a:lnTo>
                  <a:lnTo>
                    <a:pt x="45" y="533"/>
                  </a:lnTo>
                  <a:lnTo>
                    <a:pt x="48" y="531"/>
                  </a:lnTo>
                  <a:lnTo>
                    <a:pt x="60" y="529"/>
                  </a:lnTo>
                  <a:lnTo>
                    <a:pt x="77" y="523"/>
                  </a:lnTo>
                  <a:lnTo>
                    <a:pt x="99" y="516"/>
                  </a:lnTo>
                  <a:lnTo>
                    <a:pt x="128" y="507"/>
                  </a:lnTo>
                  <a:lnTo>
                    <a:pt x="161" y="494"/>
                  </a:lnTo>
                  <a:lnTo>
                    <a:pt x="199" y="479"/>
                  </a:lnTo>
                  <a:lnTo>
                    <a:pt x="241" y="462"/>
                  </a:lnTo>
                  <a:lnTo>
                    <a:pt x="286" y="440"/>
                  </a:lnTo>
                  <a:lnTo>
                    <a:pt x="335" y="416"/>
                  </a:lnTo>
                  <a:lnTo>
                    <a:pt x="386" y="388"/>
                  </a:lnTo>
                  <a:lnTo>
                    <a:pt x="441" y="356"/>
                  </a:lnTo>
                  <a:lnTo>
                    <a:pt x="496" y="322"/>
                  </a:lnTo>
                  <a:lnTo>
                    <a:pt x="553" y="282"/>
                  </a:lnTo>
                  <a:lnTo>
                    <a:pt x="612" y="238"/>
                  </a:lnTo>
                  <a:lnTo>
                    <a:pt x="671" y="191"/>
                  </a:lnTo>
                  <a:lnTo>
                    <a:pt x="730" y="138"/>
                  </a:lnTo>
                  <a:lnTo>
                    <a:pt x="789" y="80"/>
                  </a:lnTo>
                  <a:lnTo>
                    <a:pt x="847" y="19"/>
                  </a:lnTo>
                  <a:lnTo>
                    <a:pt x="862" y="7"/>
                  </a:lnTo>
                  <a:lnTo>
                    <a:pt x="879" y="2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4A0126"/>
            </a:solidFill>
            <a:ln w="9525" cap="flat" cmpd="sng">
              <a:solidFill>
                <a:srgbClr val="4A01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6911975" y="4368800"/>
              <a:ext cx="98425" cy="130175"/>
            </a:xfrm>
            <a:custGeom>
              <a:avLst/>
              <a:gdLst/>
              <a:ahLst/>
              <a:cxnLst/>
              <a:rect l="l" t="t" r="r" b="b"/>
              <a:pathLst>
                <a:path w="185" h="247" extrusionOk="0">
                  <a:moveTo>
                    <a:pt x="92" y="0"/>
                  </a:moveTo>
                  <a:lnTo>
                    <a:pt x="118" y="3"/>
                  </a:lnTo>
                  <a:lnTo>
                    <a:pt x="140" y="13"/>
                  </a:lnTo>
                  <a:lnTo>
                    <a:pt x="158" y="27"/>
                  </a:lnTo>
                  <a:lnTo>
                    <a:pt x="172" y="45"/>
                  </a:lnTo>
                  <a:lnTo>
                    <a:pt x="181" y="67"/>
                  </a:lnTo>
                  <a:lnTo>
                    <a:pt x="185" y="93"/>
                  </a:lnTo>
                  <a:lnTo>
                    <a:pt x="185" y="154"/>
                  </a:lnTo>
                  <a:lnTo>
                    <a:pt x="181" y="178"/>
                  </a:lnTo>
                  <a:lnTo>
                    <a:pt x="172" y="200"/>
                  </a:lnTo>
                  <a:lnTo>
                    <a:pt x="158" y="219"/>
                  </a:lnTo>
                  <a:lnTo>
                    <a:pt x="140" y="234"/>
                  </a:lnTo>
                  <a:lnTo>
                    <a:pt x="118" y="243"/>
                  </a:lnTo>
                  <a:lnTo>
                    <a:pt x="92" y="247"/>
                  </a:lnTo>
                  <a:lnTo>
                    <a:pt x="68" y="243"/>
                  </a:lnTo>
                  <a:lnTo>
                    <a:pt x="46" y="234"/>
                  </a:lnTo>
                  <a:lnTo>
                    <a:pt x="27" y="219"/>
                  </a:lnTo>
                  <a:lnTo>
                    <a:pt x="12" y="200"/>
                  </a:lnTo>
                  <a:lnTo>
                    <a:pt x="3" y="178"/>
                  </a:lnTo>
                  <a:lnTo>
                    <a:pt x="0" y="154"/>
                  </a:lnTo>
                  <a:lnTo>
                    <a:pt x="0" y="93"/>
                  </a:lnTo>
                  <a:lnTo>
                    <a:pt x="3" y="67"/>
                  </a:lnTo>
                  <a:lnTo>
                    <a:pt x="12" y="45"/>
                  </a:lnTo>
                  <a:lnTo>
                    <a:pt x="27" y="27"/>
                  </a:lnTo>
                  <a:lnTo>
                    <a:pt x="46" y="13"/>
                  </a:lnTo>
                  <a:lnTo>
                    <a:pt x="68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4A0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5" name="Google Shape;1475;p30"/>
          <p:cNvSpPr/>
          <p:nvPr/>
        </p:nvSpPr>
        <p:spPr>
          <a:xfrm>
            <a:off x="5354637" y="381000"/>
            <a:ext cx="4703762" cy="5562600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6" name="Google Shape;147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426720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300" y="342900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800" y="232410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7037" y="1219200"/>
            <a:ext cx="1676400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0" name="Google Shape;1480;p30"/>
          <p:cNvGrpSpPr/>
          <p:nvPr/>
        </p:nvGrpSpPr>
        <p:grpSpPr>
          <a:xfrm>
            <a:off x="1219200" y="1684337"/>
            <a:ext cx="2747962" cy="3181351"/>
            <a:chOff x="0" y="0"/>
            <a:chExt cx="2147483647" cy="2147483647"/>
          </a:xfrm>
        </p:grpSpPr>
        <p:grpSp>
          <p:nvGrpSpPr>
            <p:cNvPr id="1481" name="Google Shape;1481;p30"/>
            <p:cNvGrpSpPr/>
            <p:nvPr/>
          </p:nvGrpSpPr>
          <p:grpSpPr>
            <a:xfrm>
              <a:off x="0" y="433158179"/>
              <a:ext cx="2022611441" cy="1714325467"/>
              <a:chOff x="-5232400" y="496887"/>
              <a:chExt cx="6503988" cy="6383338"/>
            </a:xfrm>
          </p:grpSpPr>
          <p:sp>
            <p:nvSpPr>
              <p:cNvPr id="1482" name="Google Shape;1482;p30"/>
              <p:cNvSpPr/>
              <p:nvPr/>
            </p:nvSpPr>
            <p:spPr>
              <a:xfrm>
                <a:off x="-5232400" y="5530850"/>
                <a:ext cx="6353175" cy="1349375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850" extrusionOk="0">
                    <a:moveTo>
                      <a:pt x="0" y="0"/>
                    </a:moveTo>
                    <a:lnTo>
                      <a:pt x="4002" y="0"/>
                    </a:lnTo>
                    <a:lnTo>
                      <a:pt x="3638" y="850"/>
                    </a:lnTo>
                    <a:lnTo>
                      <a:pt x="364" y="8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0"/>
              <p:cNvSpPr/>
              <p:nvPr/>
            </p:nvSpPr>
            <p:spPr>
              <a:xfrm>
                <a:off x="-1585912" y="496887"/>
                <a:ext cx="2857500" cy="442912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90" extrusionOk="0">
                    <a:moveTo>
                      <a:pt x="0" y="0"/>
                    </a:moveTo>
                    <a:lnTo>
                      <a:pt x="143" y="129"/>
                    </a:lnTo>
                    <a:lnTo>
                      <a:pt x="277" y="256"/>
                    </a:lnTo>
                    <a:lnTo>
                      <a:pt x="405" y="382"/>
                    </a:lnTo>
                    <a:lnTo>
                      <a:pt x="525" y="505"/>
                    </a:lnTo>
                    <a:lnTo>
                      <a:pt x="638" y="626"/>
                    </a:lnTo>
                    <a:lnTo>
                      <a:pt x="744" y="744"/>
                    </a:lnTo>
                    <a:lnTo>
                      <a:pt x="843" y="861"/>
                    </a:lnTo>
                    <a:lnTo>
                      <a:pt x="936" y="974"/>
                    </a:lnTo>
                    <a:lnTo>
                      <a:pt x="1022" y="1085"/>
                    </a:lnTo>
                    <a:lnTo>
                      <a:pt x="1103" y="1195"/>
                    </a:lnTo>
                    <a:lnTo>
                      <a:pt x="1178" y="1300"/>
                    </a:lnTo>
                    <a:lnTo>
                      <a:pt x="1247" y="1403"/>
                    </a:lnTo>
                    <a:lnTo>
                      <a:pt x="1312" y="1503"/>
                    </a:lnTo>
                    <a:lnTo>
                      <a:pt x="1370" y="1600"/>
                    </a:lnTo>
                    <a:lnTo>
                      <a:pt x="1424" y="1694"/>
                    </a:lnTo>
                    <a:lnTo>
                      <a:pt x="1474" y="1785"/>
                    </a:lnTo>
                    <a:lnTo>
                      <a:pt x="1518" y="1872"/>
                    </a:lnTo>
                    <a:lnTo>
                      <a:pt x="1558" y="1956"/>
                    </a:lnTo>
                    <a:lnTo>
                      <a:pt x="1594" y="2036"/>
                    </a:lnTo>
                    <a:lnTo>
                      <a:pt x="1627" y="2113"/>
                    </a:lnTo>
                    <a:lnTo>
                      <a:pt x="1657" y="2187"/>
                    </a:lnTo>
                    <a:lnTo>
                      <a:pt x="1681" y="2256"/>
                    </a:lnTo>
                    <a:lnTo>
                      <a:pt x="1704" y="2322"/>
                    </a:lnTo>
                    <a:lnTo>
                      <a:pt x="1722" y="2384"/>
                    </a:lnTo>
                    <a:lnTo>
                      <a:pt x="1740" y="2442"/>
                    </a:lnTo>
                    <a:lnTo>
                      <a:pt x="1754" y="2495"/>
                    </a:lnTo>
                    <a:lnTo>
                      <a:pt x="1765" y="2545"/>
                    </a:lnTo>
                    <a:lnTo>
                      <a:pt x="1775" y="2590"/>
                    </a:lnTo>
                    <a:lnTo>
                      <a:pt x="1782" y="2631"/>
                    </a:lnTo>
                    <a:lnTo>
                      <a:pt x="1787" y="2667"/>
                    </a:lnTo>
                    <a:lnTo>
                      <a:pt x="1792" y="2699"/>
                    </a:lnTo>
                    <a:lnTo>
                      <a:pt x="1795" y="2727"/>
                    </a:lnTo>
                    <a:lnTo>
                      <a:pt x="1797" y="2749"/>
                    </a:lnTo>
                    <a:lnTo>
                      <a:pt x="1798" y="2767"/>
                    </a:lnTo>
                    <a:lnTo>
                      <a:pt x="1798" y="2779"/>
                    </a:lnTo>
                    <a:lnTo>
                      <a:pt x="1800" y="2786"/>
                    </a:lnTo>
                    <a:lnTo>
                      <a:pt x="1800" y="2790"/>
                    </a:lnTo>
                    <a:lnTo>
                      <a:pt x="0" y="2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-5173662" y="1660525"/>
                <a:ext cx="2855912" cy="3265487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057" extrusionOk="0">
                    <a:moveTo>
                      <a:pt x="1799" y="0"/>
                    </a:moveTo>
                    <a:lnTo>
                      <a:pt x="1799" y="2057"/>
                    </a:lnTo>
                    <a:lnTo>
                      <a:pt x="0" y="2057"/>
                    </a:lnTo>
                    <a:lnTo>
                      <a:pt x="94" y="1980"/>
                    </a:lnTo>
                    <a:lnTo>
                      <a:pt x="186" y="1900"/>
                    </a:lnTo>
                    <a:lnTo>
                      <a:pt x="276" y="1819"/>
                    </a:lnTo>
                    <a:lnTo>
                      <a:pt x="363" y="1739"/>
                    </a:lnTo>
                    <a:lnTo>
                      <a:pt x="451" y="1656"/>
                    </a:lnTo>
                    <a:lnTo>
                      <a:pt x="534" y="1574"/>
                    </a:lnTo>
                    <a:lnTo>
                      <a:pt x="616" y="1492"/>
                    </a:lnTo>
                    <a:lnTo>
                      <a:pt x="696" y="1409"/>
                    </a:lnTo>
                    <a:lnTo>
                      <a:pt x="773" y="1327"/>
                    </a:lnTo>
                    <a:lnTo>
                      <a:pt x="847" y="1245"/>
                    </a:lnTo>
                    <a:lnTo>
                      <a:pt x="921" y="1164"/>
                    </a:lnTo>
                    <a:lnTo>
                      <a:pt x="990" y="1083"/>
                    </a:lnTo>
                    <a:lnTo>
                      <a:pt x="1057" y="1003"/>
                    </a:lnTo>
                    <a:lnTo>
                      <a:pt x="1123" y="925"/>
                    </a:lnTo>
                    <a:lnTo>
                      <a:pt x="1185" y="849"/>
                    </a:lnTo>
                    <a:lnTo>
                      <a:pt x="1245" y="774"/>
                    </a:lnTo>
                    <a:lnTo>
                      <a:pt x="1302" y="702"/>
                    </a:lnTo>
                    <a:lnTo>
                      <a:pt x="1356" y="631"/>
                    </a:lnTo>
                    <a:lnTo>
                      <a:pt x="1408" y="564"/>
                    </a:lnTo>
                    <a:lnTo>
                      <a:pt x="1457" y="498"/>
                    </a:lnTo>
                    <a:lnTo>
                      <a:pt x="1501" y="436"/>
                    </a:lnTo>
                    <a:lnTo>
                      <a:pt x="1545" y="377"/>
                    </a:lnTo>
                    <a:lnTo>
                      <a:pt x="1583" y="321"/>
                    </a:lnTo>
                    <a:lnTo>
                      <a:pt x="1621" y="269"/>
                    </a:lnTo>
                    <a:lnTo>
                      <a:pt x="1653" y="222"/>
                    </a:lnTo>
                    <a:lnTo>
                      <a:pt x="1683" y="177"/>
                    </a:lnTo>
                    <a:lnTo>
                      <a:pt x="1710" y="138"/>
                    </a:lnTo>
                    <a:lnTo>
                      <a:pt x="1733" y="102"/>
                    </a:lnTo>
                    <a:lnTo>
                      <a:pt x="1753" y="72"/>
                    </a:lnTo>
                    <a:lnTo>
                      <a:pt x="1769" y="47"/>
                    </a:lnTo>
                    <a:lnTo>
                      <a:pt x="1782" y="26"/>
                    </a:lnTo>
                    <a:lnTo>
                      <a:pt x="1791" y="12"/>
                    </a:lnTo>
                    <a:lnTo>
                      <a:pt x="1797" y="2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968555281" y="0"/>
              <a:ext cx="1178928364" cy="1919944674"/>
              <a:chOff x="2838450" y="538162"/>
              <a:chExt cx="6503987" cy="12265025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4"/>
                    </a:lnTo>
                    <a:lnTo>
                      <a:pt x="3868" y="28"/>
                    </a:lnTo>
                    <a:lnTo>
                      <a:pt x="3877" y="46"/>
                    </a:lnTo>
                    <a:lnTo>
                      <a:pt x="3881" y="69"/>
                    </a:lnTo>
                    <a:lnTo>
                      <a:pt x="3881" y="2477"/>
                    </a:lnTo>
                    <a:lnTo>
                      <a:pt x="3877" y="2498"/>
                    </a:lnTo>
                    <a:lnTo>
                      <a:pt x="3867" y="2517"/>
                    </a:lnTo>
                    <a:lnTo>
                      <a:pt x="3852" y="2531"/>
                    </a:lnTo>
                    <a:lnTo>
                      <a:pt x="3833" y="2541"/>
                    </a:lnTo>
                    <a:lnTo>
                      <a:pt x="3812" y="2544"/>
                    </a:lnTo>
                    <a:lnTo>
                      <a:pt x="68" y="2544"/>
                    </a:lnTo>
                    <a:lnTo>
                      <a:pt x="46" y="2541"/>
                    </a:lnTo>
                    <a:lnTo>
                      <a:pt x="28" y="2531"/>
                    </a:lnTo>
                    <a:lnTo>
                      <a:pt x="13" y="2516"/>
                    </a:lnTo>
                    <a:lnTo>
                      <a:pt x="3" y="2497"/>
                    </a:lnTo>
                    <a:lnTo>
                      <a:pt x="0" y="2476"/>
                    </a:lnTo>
                    <a:lnTo>
                      <a:pt x="0" y="69"/>
                    </a:lnTo>
                    <a:lnTo>
                      <a:pt x="3" y="46"/>
                    </a:lnTo>
                    <a:lnTo>
                      <a:pt x="13" y="28"/>
                    </a:lnTo>
                    <a:lnTo>
                      <a:pt x="28" y="14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1479A"/>
              </a:solidFill>
              <a:ln w="9525" cap="flat" cmpd="sng">
                <a:solidFill>
                  <a:srgbClr val="1E2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66" y="0"/>
                    </a:lnTo>
                    <a:lnTo>
                      <a:pt x="1606" y="813"/>
                    </a:lnTo>
                    <a:lnTo>
                      <a:pt x="1606" y="0"/>
                    </a:lnTo>
                    <a:lnTo>
                      <a:pt x="2275" y="0"/>
                    </a:lnTo>
                    <a:lnTo>
                      <a:pt x="2275" y="813"/>
                    </a:lnTo>
                    <a:lnTo>
                      <a:pt x="3515" y="0"/>
                    </a:ln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3"/>
                    </a:lnTo>
                    <a:lnTo>
                      <a:pt x="3867" y="28"/>
                    </a:lnTo>
                    <a:lnTo>
                      <a:pt x="3877" y="46"/>
                    </a:lnTo>
                    <a:lnTo>
                      <a:pt x="3881" y="66"/>
                    </a:lnTo>
                    <a:lnTo>
                      <a:pt x="3881" y="241"/>
                    </a:lnTo>
                    <a:lnTo>
                      <a:pt x="2817" y="939"/>
                    </a:lnTo>
                    <a:lnTo>
                      <a:pt x="3881" y="939"/>
                    </a:lnTo>
                    <a:lnTo>
                      <a:pt x="3881" y="1608"/>
                    </a:lnTo>
                    <a:lnTo>
                      <a:pt x="2816" y="1608"/>
                    </a:lnTo>
                    <a:lnTo>
                      <a:pt x="3879" y="2306"/>
                    </a:lnTo>
                    <a:lnTo>
                      <a:pt x="3879" y="2479"/>
                    </a:lnTo>
                    <a:lnTo>
                      <a:pt x="3876" y="2500"/>
                    </a:lnTo>
                    <a:lnTo>
                      <a:pt x="3867" y="2518"/>
                    </a:lnTo>
                    <a:lnTo>
                      <a:pt x="3852" y="2532"/>
                    </a:lnTo>
                    <a:lnTo>
                      <a:pt x="3833" y="2542"/>
                    </a:lnTo>
                    <a:lnTo>
                      <a:pt x="3813" y="2544"/>
                    </a:lnTo>
                    <a:lnTo>
                      <a:pt x="3514" y="2544"/>
                    </a:lnTo>
                    <a:lnTo>
                      <a:pt x="2275" y="1732"/>
                    </a:lnTo>
                    <a:lnTo>
                      <a:pt x="2275" y="2543"/>
                    </a:lnTo>
                    <a:lnTo>
                      <a:pt x="1606" y="2543"/>
                    </a:lnTo>
                    <a:lnTo>
                      <a:pt x="1606" y="1730"/>
                    </a:lnTo>
                    <a:lnTo>
                      <a:pt x="366" y="2543"/>
                    </a:lnTo>
                    <a:lnTo>
                      <a:pt x="68" y="2543"/>
                    </a:lnTo>
                    <a:lnTo>
                      <a:pt x="46" y="2540"/>
                    </a:lnTo>
                    <a:lnTo>
                      <a:pt x="28" y="2531"/>
                    </a:lnTo>
                    <a:lnTo>
                      <a:pt x="14" y="2516"/>
                    </a:lnTo>
                    <a:lnTo>
                      <a:pt x="4" y="2498"/>
                    </a:lnTo>
                    <a:lnTo>
                      <a:pt x="0" y="2477"/>
                    </a:lnTo>
                    <a:lnTo>
                      <a:pt x="0" y="2304"/>
                    </a:lnTo>
                    <a:lnTo>
                      <a:pt x="1064" y="1607"/>
                    </a:lnTo>
                    <a:lnTo>
                      <a:pt x="0" y="1607"/>
                    </a:lnTo>
                    <a:lnTo>
                      <a:pt x="0" y="938"/>
                    </a:lnTo>
                    <a:lnTo>
                      <a:pt x="1064" y="938"/>
                    </a:lnTo>
                    <a:lnTo>
                      <a:pt x="0" y="239"/>
                    </a:lnTo>
                    <a:lnTo>
                      <a:pt x="0" y="66"/>
                    </a:lnTo>
                    <a:lnTo>
                      <a:pt x="4" y="46"/>
                    </a:lnTo>
                    <a:lnTo>
                      <a:pt x="14" y="28"/>
                    </a:lnTo>
                    <a:lnTo>
                      <a:pt x="28" y="13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8FBFB"/>
              </a:solidFill>
              <a:ln w="9525" cap="flat" cmpd="sng">
                <a:solidFill>
                  <a:srgbClr val="F8FBF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1740" y="0"/>
                    </a:moveTo>
                    <a:lnTo>
                      <a:pt x="2141" y="0"/>
                    </a:lnTo>
                    <a:lnTo>
                      <a:pt x="2141" y="1072"/>
                    </a:lnTo>
                    <a:lnTo>
                      <a:pt x="3881" y="1072"/>
                    </a:lnTo>
                    <a:lnTo>
                      <a:pt x="3881" y="1474"/>
                    </a:lnTo>
                    <a:lnTo>
                      <a:pt x="2141" y="1474"/>
                    </a:lnTo>
                    <a:lnTo>
                      <a:pt x="2141" y="2544"/>
                    </a:lnTo>
                    <a:lnTo>
                      <a:pt x="1740" y="2544"/>
                    </a:lnTo>
                    <a:lnTo>
                      <a:pt x="1740" y="1474"/>
                    </a:lnTo>
                    <a:lnTo>
                      <a:pt x="0" y="1474"/>
                    </a:lnTo>
                    <a:lnTo>
                      <a:pt x="0" y="1072"/>
                    </a:lnTo>
                    <a:lnTo>
                      <a:pt x="1740" y="1072"/>
                    </a:lnTo>
                    <a:lnTo>
                      <a:pt x="174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3186112" y="3438525"/>
                <a:ext cx="2538412" cy="148748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937" extrusionOk="0">
                    <a:moveTo>
                      <a:pt x="1353" y="0"/>
                    </a:moveTo>
                    <a:lnTo>
                      <a:pt x="1599" y="0"/>
                    </a:lnTo>
                    <a:lnTo>
                      <a:pt x="157" y="937"/>
                    </a:lnTo>
                    <a:lnTo>
                      <a:pt x="65" y="937"/>
                    </a:lnTo>
                    <a:lnTo>
                      <a:pt x="46" y="934"/>
                    </a:lnTo>
                    <a:lnTo>
                      <a:pt x="28" y="926"/>
                    </a:lnTo>
                    <a:lnTo>
                      <a:pt x="15" y="914"/>
                    </a:lnTo>
                    <a:lnTo>
                      <a:pt x="5" y="898"/>
                    </a:lnTo>
                    <a:lnTo>
                      <a:pt x="0" y="879"/>
                    </a:lnTo>
                    <a:lnTo>
                      <a:pt x="1353" y="0"/>
                    </a:ln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6958012" y="3438525"/>
                <a:ext cx="2381250" cy="148590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936" extrusionOk="0">
                    <a:moveTo>
                      <a:pt x="0" y="0"/>
                    </a:moveTo>
                    <a:lnTo>
                      <a:pt x="245" y="0"/>
                    </a:lnTo>
                    <a:lnTo>
                      <a:pt x="1500" y="816"/>
                    </a:lnTo>
                    <a:lnTo>
                      <a:pt x="1500" y="870"/>
                    </a:lnTo>
                    <a:lnTo>
                      <a:pt x="1498" y="890"/>
                    </a:lnTo>
                    <a:lnTo>
                      <a:pt x="1489" y="908"/>
                    </a:lnTo>
                    <a:lnTo>
                      <a:pt x="1475" y="921"/>
                    </a:lnTo>
                    <a:lnTo>
                      <a:pt x="1459" y="931"/>
                    </a:lnTo>
                    <a:lnTo>
                      <a:pt x="1441" y="9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30"/>
              <p:cNvSpPr/>
              <p:nvPr/>
            </p:nvSpPr>
            <p:spPr>
              <a:xfrm>
                <a:off x="3181350" y="898525"/>
                <a:ext cx="2336800" cy="1477962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931" extrusionOk="0">
                    <a:moveTo>
                      <a:pt x="39" y="0"/>
                    </a:moveTo>
                    <a:lnTo>
                      <a:pt x="1472" y="931"/>
                    </a:lnTo>
                    <a:lnTo>
                      <a:pt x="1227" y="931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3" y="41"/>
                    </a:lnTo>
                    <a:lnTo>
                      <a:pt x="10" y="24"/>
                    </a:lnTo>
                    <a:lnTo>
                      <a:pt x="23" y="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0"/>
              <p:cNvSpPr/>
              <p:nvPr/>
            </p:nvSpPr>
            <p:spPr>
              <a:xfrm>
                <a:off x="6792912" y="887412"/>
                <a:ext cx="2544762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938" extrusionOk="0">
                    <a:moveTo>
                      <a:pt x="1441" y="0"/>
                    </a:moveTo>
                    <a:lnTo>
                      <a:pt x="1538" y="0"/>
                    </a:lnTo>
                    <a:lnTo>
                      <a:pt x="1557" y="3"/>
                    </a:lnTo>
                    <a:lnTo>
                      <a:pt x="1573" y="10"/>
                    </a:lnTo>
                    <a:lnTo>
                      <a:pt x="1587" y="23"/>
                    </a:lnTo>
                    <a:lnTo>
                      <a:pt x="1597" y="38"/>
                    </a:lnTo>
                    <a:lnTo>
                      <a:pt x="1603" y="55"/>
                    </a:lnTo>
                    <a:lnTo>
                      <a:pt x="245" y="938"/>
                    </a:lnTo>
                    <a:lnTo>
                      <a:pt x="0" y="938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2838450" y="538162"/>
                <a:ext cx="492125" cy="12265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642" extrusionOk="0">
                    <a:moveTo>
                      <a:pt x="149" y="0"/>
                    </a:moveTo>
                    <a:lnTo>
                      <a:pt x="149" y="0"/>
                    </a:lnTo>
                    <a:lnTo>
                      <a:pt x="180" y="2"/>
                    </a:lnTo>
                    <a:lnTo>
                      <a:pt x="208" y="11"/>
                    </a:lnTo>
                    <a:lnTo>
                      <a:pt x="234" y="25"/>
                    </a:lnTo>
                    <a:lnTo>
                      <a:pt x="256" y="44"/>
                    </a:lnTo>
                    <a:lnTo>
                      <a:pt x="275" y="66"/>
                    </a:lnTo>
                    <a:lnTo>
                      <a:pt x="289" y="91"/>
                    </a:lnTo>
                    <a:lnTo>
                      <a:pt x="297" y="119"/>
                    </a:lnTo>
                    <a:lnTo>
                      <a:pt x="300" y="149"/>
                    </a:lnTo>
                    <a:lnTo>
                      <a:pt x="300" y="3493"/>
                    </a:lnTo>
                    <a:lnTo>
                      <a:pt x="297" y="3523"/>
                    </a:lnTo>
                    <a:lnTo>
                      <a:pt x="289" y="3551"/>
                    </a:lnTo>
                    <a:lnTo>
                      <a:pt x="275" y="3576"/>
                    </a:lnTo>
                    <a:lnTo>
                      <a:pt x="256" y="3598"/>
                    </a:lnTo>
                    <a:lnTo>
                      <a:pt x="234" y="3617"/>
                    </a:lnTo>
                    <a:lnTo>
                      <a:pt x="209" y="3631"/>
                    </a:lnTo>
                    <a:lnTo>
                      <a:pt x="180" y="3640"/>
                    </a:lnTo>
                    <a:lnTo>
                      <a:pt x="150" y="3642"/>
                    </a:lnTo>
                    <a:lnTo>
                      <a:pt x="121" y="3640"/>
                    </a:lnTo>
                    <a:lnTo>
                      <a:pt x="92" y="3631"/>
                    </a:lnTo>
                    <a:lnTo>
                      <a:pt x="66" y="3617"/>
                    </a:lnTo>
                    <a:lnTo>
                      <a:pt x="44" y="3598"/>
                    </a:lnTo>
                    <a:lnTo>
                      <a:pt x="26" y="3576"/>
                    </a:lnTo>
                    <a:lnTo>
                      <a:pt x="11" y="3551"/>
                    </a:lnTo>
                    <a:lnTo>
                      <a:pt x="2" y="3523"/>
                    </a:lnTo>
                    <a:lnTo>
                      <a:pt x="0" y="3493"/>
                    </a:lnTo>
                    <a:lnTo>
                      <a:pt x="0" y="148"/>
                    </a:lnTo>
                    <a:lnTo>
                      <a:pt x="2" y="118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6" y="25"/>
                    </a:lnTo>
                    <a:lnTo>
                      <a:pt x="91" y="11"/>
                    </a:lnTo>
                    <a:lnTo>
                      <a:pt x="118" y="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31"/>
          <p:cNvSpPr/>
          <p:nvPr/>
        </p:nvSpPr>
        <p:spPr>
          <a:xfrm>
            <a:off x="5354637" y="381000"/>
            <a:ext cx="4703762" cy="5562600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9" name="Google Shape;149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426720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300" y="342900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800" y="232410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7037" y="1219200"/>
            <a:ext cx="1676400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3" name="Google Shape;1503;p31"/>
          <p:cNvGrpSpPr/>
          <p:nvPr/>
        </p:nvGrpSpPr>
        <p:grpSpPr>
          <a:xfrm>
            <a:off x="4953000" y="2228850"/>
            <a:ext cx="1165225" cy="1089025"/>
            <a:chOff x="2590800" y="3678237"/>
            <a:chExt cx="2530475" cy="2363788"/>
          </a:xfrm>
        </p:grpSpPr>
        <p:sp>
          <p:nvSpPr>
            <p:cNvPr id="1504" name="Google Shape;1504;p31"/>
            <p:cNvSpPr/>
            <p:nvPr/>
          </p:nvSpPr>
          <p:spPr>
            <a:xfrm>
              <a:off x="2590800" y="3678237"/>
              <a:ext cx="2530475" cy="2363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2590800" y="4064000"/>
              <a:ext cx="785812" cy="1196975"/>
            </a:xfrm>
            <a:custGeom>
              <a:avLst/>
              <a:gdLst/>
              <a:ahLst/>
              <a:cxnLst/>
              <a:rect l="l" t="t" r="r" b="b"/>
              <a:pathLst>
                <a:path w="1484" h="2261" extrusionOk="0">
                  <a:moveTo>
                    <a:pt x="454" y="0"/>
                  </a:moveTo>
                  <a:lnTo>
                    <a:pt x="484" y="2"/>
                  </a:lnTo>
                  <a:lnTo>
                    <a:pt x="514" y="9"/>
                  </a:lnTo>
                  <a:lnTo>
                    <a:pt x="543" y="22"/>
                  </a:lnTo>
                  <a:lnTo>
                    <a:pt x="571" y="42"/>
                  </a:lnTo>
                  <a:lnTo>
                    <a:pt x="593" y="67"/>
                  </a:lnTo>
                  <a:lnTo>
                    <a:pt x="610" y="95"/>
                  </a:lnTo>
                  <a:lnTo>
                    <a:pt x="620" y="124"/>
                  </a:lnTo>
                  <a:lnTo>
                    <a:pt x="625" y="155"/>
                  </a:lnTo>
                  <a:lnTo>
                    <a:pt x="623" y="186"/>
                  </a:lnTo>
                  <a:lnTo>
                    <a:pt x="616" y="216"/>
                  </a:lnTo>
                  <a:lnTo>
                    <a:pt x="603" y="247"/>
                  </a:lnTo>
                  <a:lnTo>
                    <a:pt x="583" y="273"/>
                  </a:lnTo>
                  <a:lnTo>
                    <a:pt x="530" y="335"/>
                  </a:lnTo>
                  <a:lnTo>
                    <a:pt x="484" y="402"/>
                  </a:lnTo>
                  <a:lnTo>
                    <a:pt x="443" y="471"/>
                  </a:lnTo>
                  <a:lnTo>
                    <a:pt x="409" y="544"/>
                  </a:lnTo>
                  <a:lnTo>
                    <a:pt x="380" y="619"/>
                  </a:lnTo>
                  <a:lnTo>
                    <a:pt x="356" y="698"/>
                  </a:lnTo>
                  <a:lnTo>
                    <a:pt x="341" y="776"/>
                  </a:lnTo>
                  <a:lnTo>
                    <a:pt x="330" y="857"/>
                  </a:lnTo>
                  <a:lnTo>
                    <a:pt x="327" y="938"/>
                  </a:lnTo>
                  <a:lnTo>
                    <a:pt x="332" y="1034"/>
                  </a:lnTo>
                  <a:lnTo>
                    <a:pt x="345" y="1127"/>
                  </a:lnTo>
                  <a:lnTo>
                    <a:pt x="367" y="1217"/>
                  </a:lnTo>
                  <a:lnTo>
                    <a:pt x="397" y="1304"/>
                  </a:lnTo>
                  <a:lnTo>
                    <a:pt x="435" y="1386"/>
                  </a:lnTo>
                  <a:lnTo>
                    <a:pt x="478" y="1466"/>
                  </a:lnTo>
                  <a:lnTo>
                    <a:pt x="530" y="1540"/>
                  </a:lnTo>
                  <a:lnTo>
                    <a:pt x="587" y="1608"/>
                  </a:lnTo>
                  <a:lnTo>
                    <a:pt x="651" y="1672"/>
                  </a:lnTo>
                  <a:lnTo>
                    <a:pt x="720" y="1730"/>
                  </a:lnTo>
                  <a:lnTo>
                    <a:pt x="794" y="1781"/>
                  </a:lnTo>
                  <a:lnTo>
                    <a:pt x="872" y="1826"/>
                  </a:lnTo>
                  <a:lnTo>
                    <a:pt x="955" y="1863"/>
                  </a:lnTo>
                  <a:lnTo>
                    <a:pt x="1042" y="1892"/>
                  </a:lnTo>
                  <a:lnTo>
                    <a:pt x="1132" y="1916"/>
                  </a:lnTo>
                  <a:lnTo>
                    <a:pt x="1226" y="1929"/>
                  </a:lnTo>
                  <a:lnTo>
                    <a:pt x="1320" y="1933"/>
                  </a:lnTo>
                  <a:lnTo>
                    <a:pt x="1358" y="1937"/>
                  </a:lnTo>
                  <a:lnTo>
                    <a:pt x="1393" y="1949"/>
                  </a:lnTo>
                  <a:lnTo>
                    <a:pt x="1423" y="1969"/>
                  </a:lnTo>
                  <a:lnTo>
                    <a:pt x="1449" y="1994"/>
                  </a:lnTo>
                  <a:lnTo>
                    <a:pt x="1468" y="2024"/>
                  </a:lnTo>
                  <a:lnTo>
                    <a:pt x="1480" y="2059"/>
                  </a:lnTo>
                  <a:lnTo>
                    <a:pt x="1484" y="2097"/>
                  </a:lnTo>
                  <a:lnTo>
                    <a:pt x="1480" y="2134"/>
                  </a:lnTo>
                  <a:lnTo>
                    <a:pt x="1468" y="2168"/>
                  </a:lnTo>
                  <a:lnTo>
                    <a:pt x="1449" y="2198"/>
                  </a:lnTo>
                  <a:lnTo>
                    <a:pt x="1423" y="2224"/>
                  </a:lnTo>
                  <a:lnTo>
                    <a:pt x="1393" y="2243"/>
                  </a:lnTo>
                  <a:lnTo>
                    <a:pt x="1358" y="2256"/>
                  </a:lnTo>
                  <a:lnTo>
                    <a:pt x="1320" y="2261"/>
                  </a:lnTo>
                  <a:lnTo>
                    <a:pt x="1213" y="2256"/>
                  </a:lnTo>
                  <a:lnTo>
                    <a:pt x="1107" y="2243"/>
                  </a:lnTo>
                  <a:lnTo>
                    <a:pt x="1004" y="2221"/>
                  </a:lnTo>
                  <a:lnTo>
                    <a:pt x="904" y="2192"/>
                  </a:lnTo>
                  <a:lnTo>
                    <a:pt x="807" y="2156"/>
                  </a:lnTo>
                  <a:lnTo>
                    <a:pt x="714" y="2113"/>
                  </a:lnTo>
                  <a:lnTo>
                    <a:pt x="626" y="2062"/>
                  </a:lnTo>
                  <a:lnTo>
                    <a:pt x="542" y="2005"/>
                  </a:lnTo>
                  <a:lnTo>
                    <a:pt x="462" y="1942"/>
                  </a:lnTo>
                  <a:lnTo>
                    <a:pt x="387" y="1872"/>
                  </a:lnTo>
                  <a:lnTo>
                    <a:pt x="319" y="1798"/>
                  </a:lnTo>
                  <a:lnTo>
                    <a:pt x="255" y="1718"/>
                  </a:lnTo>
                  <a:lnTo>
                    <a:pt x="199" y="1634"/>
                  </a:lnTo>
                  <a:lnTo>
                    <a:pt x="148" y="1546"/>
                  </a:lnTo>
                  <a:lnTo>
                    <a:pt x="104" y="1453"/>
                  </a:lnTo>
                  <a:lnTo>
                    <a:pt x="68" y="1356"/>
                  </a:lnTo>
                  <a:lnTo>
                    <a:pt x="39" y="1256"/>
                  </a:lnTo>
                  <a:lnTo>
                    <a:pt x="17" y="1153"/>
                  </a:lnTo>
                  <a:lnTo>
                    <a:pt x="4" y="1047"/>
                  </a:lnTo>
                  <a:lnTo>
                    <a:pt x="0" y="938"/>
                  </a:lnTo>
                  <a:lnTo>
                    <a:pt x="3" y="841"/>
                  </a:lnTo>
                  <a:lnTo>
                    <a:pt x="14" y="744"/>
                  </a:lnTo>
                  <a:lnTo>
                    <a:pt x="32" y="648"/>
                  </a:lnTo>
                  <a:lnTo>
                    <a:pt x="57" y="556"/>
                  </a:lnTo>
                  <a:lnTo>
                    <a:pt x="88" y="464"/>
                  </a:lnTo>
                  <a:lnTo>
                    <a:pt x="126" y="376"/>
                  </a:lnTo>
                  <a:lnTo>
                    <a:pt x="170" y="290"/>
                  </a:lnTo>
                  <a:lnTo>
                    <a:pt x="220" y="208"/>
                  </a:lnTo>
                  <a:lnTo>
                    <a:pt x="277" y="129"/>
                  </a:lnTo>
                  <a:lnTo>
                    <a:pt x="341" y="54"/>
                  </a:lnTo>
                  <a:lnTo>
                    <a:pt x="364" y="31"/>
                  </a:lnTo>
                  <a:lnTo>
                    <a:pt x="393" y="15"/>
                  </a:lnTo>
                  <a:lnTo>
                    <a:pt x="422" y="5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F6E353"/>
            </a:solidFill>
            <a:ln w="9525" cap="flat" cmpd="sng">
              <a:solidFill>
                <a:srgbClr val="F6E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3094037" y="5049837"/>
              <a:ext cx="115887" cy="30162"/>
            </a:xfrm>
            <a:custGeom>
              <a:avLst/>
              <a:gdLst/>
              <a:ahLst/>
              <a:cxnLst/>
              <a:rect l="l" t="t" r="r" b="b"/>
              <a:pathLst>
                <a:path w="217" h="59" extrusionOk="0">
                  <a:moveTo>
                    <a:pt x="0" y="0"/>
                  </a:moveTo>
                  <a:lnTo>
                    <a:pt x="71" y="25"/>
                  </a:lnTo>
                  <a:lnTo>
                    <a:pt x="144" y="45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142" y="45"/>
                  </a:lnTo>
                  <a:lnTo>
                    <a:pt x="70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FED"/>
            </a:solidFill>
            <a:ln w="9525" cap="flat" cmpd="sng">
              <a:solidFill>
                <a:srgbClr val="E8EF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2960687" y="5049837"/>
              <a:ext cx="249237" cy="182562"/>
            </a:xfrm>
            <a:custGeom>
              <a:avLst/>
              <a:gdLst/>
              <a:ahLst/>
              <a:cxnLst/>
              <a:rect l="l" t="t" r="r" b="b"/>
              <a:pathLst>
                <a:path w="469" h="345" extrusionOk="0">
                  <a:moveTo>
                    <a:pt x="252" y="0"/>
                  </a:moveTo>
                  <a:lnTo>
                    <a:pt x="322" y="25"/>
                  </a:lnTo>
                  <a:lnTo>
                    <a:pt x="394" y="45"/>
                  </a:lnTo>
                  <a:lnTo>
                    <a:pt x="469" y="59"/>
                  </a:lnTo>
                  <a:lnTo>
                    <a:pt x="414" y="107"/>
                  </a:lnTo>
                  <a:lnTo>
                    <a:pt x="365" y="159"/>
                  </a:lnTo>
                  <a:lnTo>
                    <a:pt x="322" y="217"/>
                  </a:lnTo>
                  <a:lnTo>
                    <a:pt x="284" y="280"/>
                  </a:lnTo>
                  <a:lnTo>
                    <a:pt x="252" y="345"/>
                  </a:lnTo>
                  <a:lnTo>
                    <a:pt x="165" y="317"/>
                  </a:lnTo>
                  <a:lnTo>
                    <a:pt x="81" y="283"/>
                  </a:lnTo>
                  <a:lnTo>
                    <a:pt x="0" y="242"/>
                  </a:lnTo>
                  <a:lnTo>
                    <a:pt x="40" y="184"/>
                  </a:lnTo>
                  <a:lnTo>
                    <a:pt x="85" y="130"/>
                  </a:lnTo>
                  <a:lnTo>
                    <a:pt x="138" y="83"/>
                  </a:lnTo>
                  <a:lnTo>
                    <a:pt x="193" y="3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DACF45"/>
            </a:solidFill>
            <a:ln w="9525" cap="flat" cmpd="sng">
              <a:solidFill>
                <a:srgbClr val="DAC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4033837" y="5378450"/>
              <a:ext cx="280987" cy="663575"/>
            </a:xfrm>
            <a:custGeom>
              <a:avLst/>
              <a:gdLst/>
              <a:ahLst/>
              <a:cxnLst/>
              <a:rect l="l" t="t" r="r" b="b"/>
              <a:pathLst>
                <a:path w="533" h="1254" extrusionOk="0">
                  <a:moveTo>
                    <a:pt x="0" y="0"/>
                  </a:moveTo>
                  <a:lnTo>
                    <a:pt x="533" y="0"/>
                  </a:lnTo>
                  <a:lnTo>
                    <a:pt x="533" y="987"/>
                  </a:lnTo>
                  <a:lnTo>
                    <a:pt x="529" y="1035"/>
                  </a:lnTo>
                  <a:lnTo>
                    <a:pt x="516" y="1080"/>
                  </a:lnTo>
                  <a:lnTo>
                    <a:pt x="497" y="1121"/>
                  </a:lnTo>
                  <a:lnTo>
                    <a:pt x="471" y="1158"/>
                  </a:lnTo>
                  <a:lnTo>
                    <a:pt x="437" y="1190"/>
                  </a:lnTo>
                  <a:lnTo>
                    <a:pt x="401" y="1218"/>
                  </a:lnTo>
                  <a:lnTo>
                    <a:pt x="359" y="1237"/>
                  </a:lnTo>
                  <a:lnTo>
                    <a:pt x="314" y="1250"/>
                  </a:lnTo>
                  <a:lnTo>
                    <a:pt x="266" y="1254"/>
                  </a:lnTo>
                  <a:lnTo>
                    <a:pt x="219" y="1250"/>
                  </a:lnTo>
                  <a:lnTo>
                    <a:pt x="174" y="1237"/>
                  </a:lnTo>
                  <a:lnTo>
                    <a:pt x="132" y="1218"/>
                  </a:lnTo>
                  <a:lnTo>
                    <a:pt x="94" y="1190"/>
                  </a:lnTo>
                  <a:lnTo>
                    <a:pt x="62" y="1158"/>
                  </a:lnTo>
                  <a:lnTo>
                    <a:pt x="36" y="1121"/>
                  </a:lnTo>
                  <a:lnTo>
                    <a:pt x="16" y="1080"/>
                  </a:lnTo>
                  <a:lnTo>
                    <a:pt x="4" y="1035"/>
                  </a:lnTo>
                  <a:lnTo>
                    <a:pt x="0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353"/>
            </a:solidFill>
            <a:ln w="9525" cap="flat" cmpd="sng">
              <a:solidFill>
                <a:srgbClr val="F6E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4127500" y="5419725"/>
              <a:ext cx="187325" cy="376237"/>
            </a:xfrm>
            <a:custGeom>
              <a:avLst/>
              <a:gdLst/>
              <a:ahLst/>
              <a:cxnLst/>
              <a:rect l="l" t="t" r="r" b="b"/>
              <a:pathLst>
                <a:path w="356" h="713" extrusionOk="0">
                  <a:moveTo>
                    <a:pt x="356" y="0"/>
                  </a:moveTo>
                  <a:lnTo>
                    <a:pt x="356" y="713"/>
                  </a:lnTo>
                  <a:lnTo>
                    <a:pt x="304" y="710"/>
                  </a:lnTo>
                  <a:lnTo>
                    <a:pt x="253" y="699"/>
                  </a:lnTo>
                  <a:lnTo>
                    <a:pt x="205" y="681"/>
                  </a:lnTo>
                  <a:lnTo>
                    <a:pt x="162" y="657"/>
                  </a:lnTo>
                  <a:lnTo>
                    <a:pt x="121" y="626"/>
                  </a:lnTo>
                  <a:lnTo>
                    <a:pt x="86" y="591"/>
                  </a:lnTo>
                  <a:lnTo>
                    <a:pt x="56" y="551"/>
                  </a:lnTo>
                  <a:lnTo>
                    <a:pt x="33" y="507"/>
                  </a:lnTo>
                  <a:lnTo>
                    <a:pt x="14" y="459"/>
                  </a:lnTo>
                  <a:lnTo>
                    <a:pt x="4" y="410"/>
                  </a:lnTo>
                  <a:lnTo>
                    <a:pt x="0" y="356"/>
                  </a:lnTo>
                  <a:lnTo>
                    <a:pt x="4" y="304"/>
                  </a:lnTo>
                  <a:lnTo>
                    <a:pt x="14" y="253"/>
                  </a:lnTo>
                  <a:lnTo>
                    <a:pt x="33" y="207"/>
                  </a:lnTo>
                  <a:lnTo>
                    <a:pt x="56" y="162"/>
                  </a:lnTo>
                  <a:lnTo>
                    <a:pt x="86" y="123"/>
                  </a:lnTo>
                  <a:lnTo>
                    <a:pt x="121" y="88"/>
                  </a:lnTo>
                  <a:lnTo>
                    <a:pt x="162" y="58"/>
                  </a:lnTo>
                  <a:lnTo>
                    <a:pt x="205" y="33"/>
                  </a:lnTo>
                  <a:lnTo>
                    <a:pt x="253" y="16"/>
                  </a:lnTo>
                  <a:lnTo>
                    <a:pt x="304" y="4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57583A"/>
            </a:solidFill>
            <a:ln w="9525" cap="flat" cmpd="sng">
              <a:solidFill>
                <a:srgbClr val="575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4033837" y="5683250"/>
              <a:ext cx="280987" cy="358775"/>
            </a:xfrm>
            <a:custGeom>
              <a:avLst/>
              <a:gdLst/>
              <a:ahLst/>
              <a:cxnLst/>
              <a:rect l="l" t="t" r="r" b="b"/>
              <a:pathLst>
                <a:path w="533" h="677" extrusionOk="0">
                  <a:moveTo>
                    <a:pt x="207" y="0"/>
                  </a:moveTo>
                  <a:lnTo>
                    <a:pt x="230" y="45"/>
                  </a:lnTo>
                  <a:lnTo>
                    <a:pt x="261" y="87"/>
                  </a:lnTo>
                  <a:lnTo>
                    <a:pt x="295" y="123"/>
                  </a:lnTo>
                  <a:lnTo>
                    <a:pt x="336" y="154"/>
                  </a:lnTo>
                  <a:lnTo>
                    <a:pt x="379" y="180"/>
                  </a:lnTo>
                  <a:lnTo>
                    <a:pt x="429" y="199"/>
                  </a:lnTo>
                  <a:lnTo>
                    <a:pt x="479" y="210"/>
                  </a:lnTo>
                  <a:lnTo>
                    <a:pt x="533" y="213"/>
                  </a:lnTo>
                  <a:lnTo>
                    <a:pt x="533" y="410"/>
                  </a:lnTo>
                  <a:lnTo>
                    <a:pt x="529" y="458"/>
                  </a:lnTo>
                  <a:lnTo>
                    <a:pt x="516" y="503"/>
                  </a:lnTo>
                  <a:lnTo>
                    <a:pt x="497" y="544"/>
                  </a:lnTo>
                  <a:lnTo>
                    <a:pt x="471" y="581"/>
                  </a:lnTo>
                  <a:lnTo>
                    <a:pt x="437" y="613"/>
                  </a:lnTo>
                  <a:lnTo>
                    <a:pt x="401" y="641"/>
                  </a:lnTo>
                  <a:lnTo>
                    <a:pt x="359" y="660"/>
                  </a:lnTo>
                  <a:lnTo>
                    <a:pt x="314" y="673"/>
                  </a:lnTo>
                  <a:lnTo>
                    <a:pt x="266" y="677"/>
                  </a:lnTo>
                  <a:lnTo>
                    <a:pt x="219" y="673"/>
                  </a:lnTo>
                  <a:lnTo>
                    <a:pt x="174" y="660"/>
                  </a:lnTo>
                  <a:lnTo>
                    <a:pt x="132" y="641"/>
                  </a:lnTo>
                  <a:lnTo>
                    <a:pt x="94" y="613"/>
                  </a:lnTo>
                  <a:lnTo>
                    <a:pt x="62" y="581"/>
                  </a:lnTo>
                  <a:lnTo>
                    <a:pt x="36" y="544"/>
                  </a:lnTo>
                  <a:lnTo>
                    <a:pt x="16" y="503"/>
                  </a:lnTo>
                  <a:lnTo>
                    <a:pt x="4" y="458"/>
                  </a:lnTo>
                  <a:lnTo>
                    <a:pt x="0" y="410"/>
                  </a:lnTo>
                  <a:lnTo>
                    <a:pt x="0" y="101"/>
                  </a:lnTo>
                  <a:lnTo>
                    <a:pt x="72" y="74"/>
                  </a:lnTo>
                  <a:lnTo>
                    <a:pt x="140" y="4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1D348"/>
            </a:solidFill>
            <a:ln w="9525" cap="flat" cmpd="sng">
              <a:solidFill>
                <a:srgbClr val="E1D3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4143375" y="5453062"/>
              <a:ext cx="171450" cy="342900"/>
            </a:xfrm>
            <a:custGeom>
              <a:avLst/>
              <a:gdLst/>
              <a:ahLst/>
              <a:cxnLst/>
              <a:rect l="l" t="t" r="r" b="b"/>
              <a:pathLst>
                <a:path w="326" h="648" extrusionOk="0">
                  <a:moveTo>
                    <a:pt x="326" y="0"/>
                  </a:moveTo>
                  <a:lnTo>
                    <a:pt x="326" y="648"/>
                  </a:lnTo>
                  <a:lnTo>
                    <a:pt x="272" y="645"/>
                  </a:lnTo>
                  <a:lnTo>
                    <a:pt x="222" y="634"/>
                  </a:lnTo>
                  <a:lnTo>
                    <a:pt x="172" y="615"/>
                  </a:lnTo>
                  <a:lnTo>
                    <a:pt x="129" y="589"/>
                  </a:lnTo>
                  <a:lnTo>
                    <a:pt x="88" y="558"/>
                  </a:lnTo>
                  <a:lnTo>
                    <a:pt x="54" y="522"/>
                  </a:lnTo>
                  <a:lnTo>
                    <a:pt x="23" y="480"/>
                  </a:lnTo>
                  <a:lnTo>
                    <a:pt x="0" y="435"/>
                  </a:lnTo>
                  <a:lnTo>
                    <a:pt x="62" y="389"/>
                  </a:lnTo>
                  <a:lnTo>
                    <a:pt x="120" y="335"/>
                  </a:lnTo>
                  <a:lnTo>
                    <a:pt x="174" y="277"/>
                  </a:lnTo>
                  <a:lnTo>
                    <a:pt x="222" y="215"/>
                  </a:lnTo>
                  <a:lnTo>
                    <a:pt x="262" y="146"/>
                  </a:lnTo>
                  <a:lnTo>
                    <a:pt x="298" y="7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444528"/>
            </a:solidFill>
            <a:ln w="9525" cap="flat" cmpd="sng">
              <a:solidFill>
                <a:srgbClr val="4445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3065462" y="4999037"/>
              <a:ext cx="1270000" cy="1042987"/>
            </a:xfrm>
            <a:custGeom>
              <a:avLst/>
              <a:gdLst/>
              <a:ahLst/>
              <a:cxnLst/>
              <a:rect l="l" t="t" r="r" b="b"/>
              <a:pathLst>
                <a:path w="2402" h="1970" extrusionOk="0">
                  <a:moveTo>
                    <a:pt x="717" y="0"/>
                  </a:moveTo>
                  <a:lnTo>
                    <a:pt x="1794" y="0"/>
                  </a:lnTo>
                  <a:lnTo>
                    <a:pt x="1865" y="4"/>
                  </a:lnTo>
                  <a:lnTo>
                    <a:pt x="1933" y="16"/>
                  </a:lnTo>
                  <a:lnTo>
                    <a:pt x="1999" y="34"/>
                  </a:lnTo>
                  <a:lnTo>
                    <a:pt x="2062" y="62"/>
                  </a:lnTo>
                  <a:lnTo>
                    <a:pt x="2120" y="94"/>
                  </a:lnTo>
                  <a:lnTo>
                    <a:pt x="2173" y="133"/>
                  </a:lnTo>
                  <a:lnTo>
                    <a:pt x="2224" y="178"/>
                  </a:lnTo>
                  <a:lnTo>
                    <a:pt x="2267" y="227"/>
                  </a:lnTo>
                  <a:lnTo>
                    <a:pt x="2306" y="281"/>
                  </a:lnTo>
                  <a:lnTo>
                    <a:pt x="2340" y="340"/>
                  </a:lnTo>
                  <a:lnTo>
                    <a:pt x="2366" y="403"/>
                  </a:lnTo>
                  <a:lnTo>
                    <a:pt x="2386" y="468"/>
                  </a:lnTo>
                  <a:lnTo>
                    <a:pt x="2398" y="536"/>
                  </a:lnTo>
                  <a:lnTo>
                    <a:pt x="2402" y="607"/>
                  </a:lnTo>
                  <a:lnTo>
                    <a:pt x="2398" y="691"/>
                  </a:lnTo>
                  <a:lnTo>
                    <a:pt x="2385" y="772"/>
                  </a:lnTo>
                  <a:lnTo>
                    <a:pt x="2366" y="851"/>
                  </a:lnTo>
                  <a:lnTo>
                    <a:pt x="2338" y="926"/>
                  </a:lnTo>
                  <a:lnTo>
                    <a:pt x="2304" y="997"/>
                  </a:lnTo>
                  <a:lnTo>
                    <a:pt x="2263" y="1065"/>
                  </a:lnTo>
                  <a:lnTo>
                    <a:pt x="2217" y="1128"/>
                  </a:lnTo>
                  <a:lnTo>
                    <a:pt x="2164" y="1187"/>
                  </a:lnTo>
                  <a:lnTo>
                    <a:pt x="2107" y="1239"/>
                  </a:lnTo>
                  <a:lnTo>
                    <a:pt x="2044" y="1287"/>
                  </a:lnTo>
                  <a:lnTo>
                    <a:pt x="1978" y="1329"/>
                  </a:lnTo>
                  <a:lnTo>
                    <a:pt x="1907" y="1364"/>
                  </a:lnTo>
                  <a:lnTo>
                    <a:pt x="1833" y="1393"/>
                  </a:lnTo>
                  <a:lnTo>
                    <a:pt x="1754" y="1415"/>
                  </a:lnTo>
                  <a:lnTo>
                    <a:pt x="1673" y="1428"/>
                  </a:lnTo>
                  <a:lnTo>
                    <a:pt x="1591" y="1434"/>
                  </a:lnTo>
                  <a:lnTo>
                    <a:pt x="1591" y="1703"/>
                  </a:lnTo>
                  <a:lnTo>
                    <a:pt x="1586" y="1751"/>
                  </a:lnTo>
                  <a:lnTo>
                    <a:pt x="1573" y="1796"/>
                  </a:lnTo>
                  <a:lnTo>
                    <a:pt x="1554" y="1837"/>
                  </a:lnTo>
                  <a:lnTo>
                    <a:pt x="1528" y="1874"/>
                  </a:lnTo>
                  <a:lnTo>
                    <a:pt x="1496" y="1906"/>
                  </a:lnTo>
                  <a:lnTo>
                    <a:pt x="1459" y="1934"/>
                  </a:lnTo>
                  <a:lnTo>
                    <a:pt x="1417" y="1953"/>
                  </a:lnTo>
                  <a:lnTo>
                    <a:pt x="1372" y="1966"/>
                  </a:lnTo>
                  <a:lnTo>
                    <a:pt x="1324" y="1970"/>
                  </a:lnTo>
                  <a:lnTo>
                    <a:pt x="1276" y="1966"/>
                  </a:lnTo>
                  <a:lnTo>
                    <a:pt x="1231" y="1953"/>
                  </a:lnTo>
                  <a:lnTo>
                    <a:pt x="1189" y="1934"/>
                  </a:lnTo>
                  <a:lnTo>
                    <a:pt x="1152" y="1906"/>
                  </a:lnTo>
                  <a:lnTo>
                    <a:pt x="1120" y="1874"/>
                  </a:lnTo>
                  <a:lnTo>
                    <a:pt x="1094" y="1837"/>
                  </a:lnTo>
                  <a:lnTo>
                    <a:pt x="1073" y="1796"/>
                  </a:lnTo>
                  <a:lnTo>
                    <a:pt x="1062" y="1751"/>
                  </a:lnTo>
                  <a:lnTo>
                    <a:pt x="1057" y="1703"/>
                  </a:lnTo>
                  <a:lnTo>
                    <a:pt x="1057" y="1434"/>
                  </a:lnTo>
                  <a:lnTo>
                    <a:pt x="717" y="1434"/>
                  </a:lnTo>
                  <a:lnTo>
                    <a:pt x="655" y="1431"/>
                  </a:lnTo>
                  <a:lnTo>
                    <a:pt x="594" y="1423"/>
                  </a:lnTo>
                  <a:lnTo>
                    <a:pt x="534" y="1410"/>
                  </a:lnTo>
                  <a:lnTo>
                    <a:pt x="534" y="1703"/>
                  </a:lnTo>
                  <a:lnTo>
                    <a:pt x="530" y="1751"/>
                  </a:lnTo>
                  <a:lnTo>
                    <a:pt x="517" y="1796"/>
                  </a:lnTo>
                  <a:lnTo>
                    <a:pt x="498" y="1837"/>
                  </a:lnTo>
                  <a:lnTo>
                    <a:pt x="470" y="1874"/>
                  </a:lnTo>
                  <a:lnTo>
                    <a:pt x="439" y="1906"/>
                  </a:lnTo>
                  <a:lnTo>
                    <a:pt x="401" y="1934"/>
                  </a:lnTo>
                  <a:lnTo>
                    <a:pt x="360" y="1953"/>
                  </a:lnTo>
                  <a:lnTo>
                    <a:pt x="315" y="1966"/>
                  </a:lnTo>
                  <a:lnTo>
                    <a:pt x="268" y="1970"/>
                  </a:lnTo>
                  <a:lnTo>
                    <a:pt x="218" y="1966"/>
                  </a:lnTo>
                  <a:lnTo>
                    <a:pt x="173" y="1953"/>
                  </a:lnTo>
                  <a:lnTo>
                    <a:pt x="133" y="1934"/>
                  </a:lnTo>
                  <a:lnTo>
                    <a:pt x="95" y="1906"/>
                  </a:lnTo>
                  <a:lnTo>
                    <a:pt x="63" y="1874"/>
                  </a:lnTo>
                  <a:lnTo>
                    <a:pt x="37" y="1837"/>
                  </a:lnTo>
                  <a:lnTo>
                    <a:pt x="17" y="1796"/>
                  </a:lnTo>
                  <a:lnTo>
                    <a:pt x="4" y="1751"/>
                  </a:lnTo>
                  <a:lnTo>
                    <a:pt x="0" y="1703"/>
                  </a:lnTo>
                  <a:lnTo>
                    <a:pt x="0" y="716"/>
                  </a:lnTo>
                  <a:lnTo>
                    <a:pt x="4" y="639"/>
                  </a:lnTo>
                  <a:lnTo>
                    <a:pt x="17" y="562"/>
                  </a:lnTo>
                  <a:lnTo>
                    <a:pt x="37" y="490"/>
                  </a:lnTo>
                  <a:lnTo>
                    <a:pt x="63" y="420"/>
                  </a:lnTo>
                  <a:lnTo>
                    <a:pt x="98" y="355"/>
                  </a:lnTo>
                  <a:lnTo>
                    <a:pt x="139" y="293"/>
                  </a:lnTo>
                  <a:lnTo>
                    <a:pt x="185" y="236"/>
                  </a:lnTo>
                  <a:lnTo>
                    <a:pt x="237" y="184"/>
                  </a:lnTo>
                  <a:lnTo>
                    <a:pt x="294" y="137"/>
                  </a:lnTo>
                  <a:lnTo>
                    <a:pt x="355" y="97"/>
                  </a:lnTo>
                  <a:lnTo>
                    <a:pt x="421" y="63"/>
                  </a:lnTo>
                  <a:lnTo>
                    <a:pt x="491" y="36"/>
                  </a:lnTo>
                  <a:lnTo>
                    <a:pt x="563" y="16"/>
                  </a:lnTo>
                  <a:lnTo>
                    <a:pt x="639" y="4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F6E353"/>
            </a:solidFill>
            <a:ln w="9525" cap="flat" cmpd="sng">
              <a:solidFill>
                <a:srgbClr val="F6E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3065462" y="5343525"/>
              <a:ext cx="173037" cy="346075"/>
            </a:xfrm>
            <a:custGeom>
              <a:avLst/>
              <a:gdLst/>
              <a:ahLst/>
              <a:cxnLst/>
              <a:rect l="l" t="t" r="r" b="b"/>
              <a:pathLst>
                <a:path w="327" h="654" extrusionOk="0">
                  <a:moveTo>
                    <a:pt x="4" y="0"/>
                  </a:moveTo>
                  <a:lnTo>
                    <a:pt x="56" y="5"/>
                  </a:lnTo>
                  <a:lnTo>
                    <a:pt x="105" y="18"/>
                  </a:lnTo>
                  <a:lnTo>
                    <a:pt x="153" y="38"/>
                  </a:lnTo>
                  <a:lnTo>
                    <a:pt x="195" y="64"/>
                  </a:lnTo>
                  <a:lnTo>
                    <a:pt x="233" y="97"/>
                  </a:lnTo>
                  <a:lnTo>
                    <a:pt x="265" y="135"/>
                  </a:lnTo>
                  <a:lnTo>
                    <a:pt x="291" y="177"/>
                  </a:lnTo>
                  <a:lnTo>
                    <a:pt x="311" y="223"/>
                  </a:lnTo>
                  <a:lnTo>
                    <a:pt x="323" y="274"/>
                  </a:lnTo>
                  <a:lnTo>
                    <a:pt x="327" y="326"/>
                  </a:lnTo>
                  <a:lnTo>
                    <a:pt x="323" y="380"/>
                  </a:lnTo>
                  <a:lnTo>
                    <a:pt x="311" y="431"/>
                  </a:lnTo>
                  <a:lnTo>
                    <a:pt x="291" y="477"/>
                  </a:lnTo>
                  <a:lnTo>
                    <a:pt x="265" y="521"/>
                  </a:lnTo>
                  <a:lnTo>
                    <a:pt x="231" y="558"/>
                  </a:lnTo>
                  <a:lnTo>
                    <a:pt x="194" y="592"/>
                  </a:lnTo>
                  <a:lnTo>
                    <a:pt x="150" y="618"/>
                  </a:lnTo>
                  <a:lnTo>
                    <a:pt x="104" y="638"/>
                  </a:lnTo>
                  <a:lnTo>
                    <a:pt x="53" y="650"/>
                  </a:lnTo>
                  <a:lnTo>
                    <a:pt x="0" y="654"/>
                  </a:lnTo>
                  <a:lnTo>
                    <a:pt x="0" y="6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7583A"/>
            </a:solidFill>
            <a:ln w="9525" cap="flat" cmpd="sng">
              <a:solidFill>
                <a:srgbClr val="575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3184525" y="5037137"/>
              <a:ext cx="1150937" cy="400050"/>
            </a:xfrm>
            <a:custGeom>
              <a:avLst/>
              <a:gdLst/>
              <a:ahLst/>
              <a:cxnLst/>
              <a:rect l="l" t="t" r="r" b="b"/>
              <a:pathLst>
                <a:path w="2176" h="755" extrusionOk="0">
                  <a:moveTo>
                    <a:pt x="178" y="0"/>
                  </a:moveTo>
                  <a:lnTo>
                    <a:pt x="237" y="74"/>
                  </a:lnTo>
                  <a:lnTo>
                    <a:pt x="302" y="142"/>
                  </a:lnTo>
                  <a:lnTo>
                    <a:pt x="373" y="206"/>
                  </a:lnTo>
                  <a:lnTo>
                    <a:pt x="449" y="264"/>
                  </a:lnTo>
                  <a:lnTo>
                    <a:pt x="530" y="316"/>
                  </a:lnTo>
                  <a:lnTo>
                    <a:pt x="615" y="364"/>
                  </a:lnTo>
                  <a:lnTo>
                    <a:pt x="705" y="404"/>
                  </a:lnTo>
                  <a:lnTo>
                    <a:pt x="799" y="438"/>
                  </a:lnTo>
                  <a:lnTo>
                    <a:pt x="897" y="465"/>
                  </a:lnTo>
                  <a:lnTo>
                    <a:pt x="998" y="484"/>
                  </a:lnTo>
                  <a:lnTo>
                    <a:pt x="1101" y="497"/>
                  </a:lnTo>
                  <a:lnTo>
                    <a:pt x="1208" y="500"/>
                  </a:lnTo>
                  <a:lnTo>
                    <a:pt x="2175" y="500"/>
                  </a:lnTo>
                  <a:lnTo>
                    <a:pt x="2176" y="536"/>
                  </a:lnTo>
                  <a:lnTo>
                    <a:pt x="2172" y="612"/>
                  </a:lnTo>
                  <a:lnTo>
                    <a:pt x="2162" y="684"/>
                  </a:lnTo>
                  <a:lnTo>
                    <a:pt x="2146" y="755"/>
                  </a:lnTo>
                  <a:lnTo>
                    <a:pt x="1114" y="755"/>
                  </a:lnTo>
                  <a:lnTo>
                    <a:pt x="1010" y="751"/>
                  </a:lnTo>
                  <a:lnTo>
                    <a:pt x="908" y="739"/>
                  </a:lnTo>
                  <a:lnTo>
                    <a:pt x="810" y="720"/>
                  </a:lnTo>
                  <a:lnTo>
                    <a:pt x="714" y="696"/>
                  </a:lnTo>
                  <a:lnTo>
                    <a:pt x="623" y="662"/>
                  </a:lnTo>
                  <a:lnTo>
                    <a:pt x="534" y="623"/>
                  </a:lnTo>
                  <a:lnTo>
                    <a:pt x="450" y="578"/>
                  </a:lnTo>
                  <a:lnTo>
                    <a:pt x="371" y="529"/>
                  </a:lnTo>
                  <a:lnTo>
                    <a:pt x="295" y="472"/>
                  </a:lnTo>
                  <a:lnTo>
                    <a:pt x="226" y="411"/>
                  </a:lnTo>
                  <a:lnTo>
                    <a:pt x="160" y="346"/>
                  </a:lnTo>
                  <a:lnTo>
                    <a:pt x="101" y="275"/>
                  </a:lnTo>
                  <a:lnTo>
                    <a:pt x="47" y="201"/>
                  </a:lnTo>
                  <a:lnTo>
                    <a:pt x="0" y="123"/>
                  </a:lnTo>
                  <a:lnTo>
                    <a:pt x="55" y="77"/>
                  </a:lnTo>
                  <a:lnTo>
                    <a:pt x="114" y="3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E1D348"/>
            </a:solidFill>
            <a:ln w="9525" cap="flat" cmpd="sng">
              <a:solidFill>
                <a:srgbClr val="E1D3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3152775" y="3681412"/>
              <a:ext cx="1963737" cy="1620837"/>
            </a:xfrm>
            <a:custGeom>
              <a:avLst/>
              <a:gdLst/>
              <a:ahLst/>
              <a:cxnLst/>
              <a:rect l="l" t="t" r="r" b="b"/>
              <a:pathLst>
                <a:path w="3711" h="3061" extrusionOk="0">
                  <a:moveTo>
                    <a:pt x="333" y="0"/>
                  </a:moveTo>
                  <a:lnTo>
                    <a:pt x="385" y="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623" y="63"/>
                  </a:lnTo>
                  <a:lnTo>
                    <a:pt x="807" y="119"/>
                  </a:lnTo>
                  <a:lnTo>
                    <a:pt x="989" y="184"/>
                  </a:lnTo>
                  <a:lnTo>
                    <a:pt x="1169" y="254"/>
                  </a:lnTo>
                  <a:lnTo>
                    <a:pt x="1346" y="331"/>
                  </a:lnTo>
                  <a:lnTo>
                    <a:pt x="1469" y="302"/>
                  </a:lnTo>
                  <a:lnTo>
                    <a:pt x="1595" y="282"/>
                  </a:lnTo>
                  <a:lnTo>
                    <a:pt x="1724" y="268"/>
                  </a:lnTo>
                  <a:lnTo>
                    <a:pt x="1856" y="264"/>
                  </a:lnTo>
                  <a:lnTo>
                    <a:pt x="1986" y="268"/>
                  </a:lnTo>
                  <a:lnTo>
                    <a:pt x="2115" y="282"/>
                  </a:lnTo>
                  <a:lnTo>
                    <a:pt x="2243" y="302"/>
                  </a:lnTo>
                  <a:lnTo>
                    <a:pt x="2366" y="331"/>
                  </a:lnTo>
                  <a:lnTo>
                    <a:pt x="2543" y="254"/>
                  </a:lnTo>
                  <a:lnTo>
                    <a:pt x="2723" y="184"/>
                  </a:lnTo>
                  <a:lnTo>
                    <a:pt x="2904" y="119"/>
                  </a:lnTo>
                  <a:lnTo>
                    <a:pt x="3088" y="63"/>
                  </a:lnTo>
                  <a:lnTo>
                    <a:pt x="3275" y="12"/>
                  </a:lnTo>
                  <a:lnTo>
                    <a:pt x="3275" y="12"/>
                  </a:lnTo>
                  <a:lnTo>
                    <a:pt x="3327" y="2"/>
                  </a:lnTo>
                  <a:lnTo>
                    <a:pt x="3379" y="0"/>
                  </a:lnTo>
                  <a:lnTo>
                    <a:pt x="3428" y="6"/>
                  </a:lnTo>
                  <a:lnTo>
                    <a:pt x="3476" y="21"/>
                  </a:lnTo>
                  <a:lnTo>
                    <a:pt x="3522" y="39"/>
                  </a:lnTo>
                  <a:lnTo>
                    <a:pt x="3564" y="65"/>
                  </a:lnTo>
                  <a:lnTo>
                    <a:pt x="3602" y="96"/>
                  </a:lnTo>
                  <a:lnTo>
                    <a:pt x="3636" y="132"/>
                  </a:lnTo>
                  <a:lnTo>
                    <a:pt x="3663" y="173"/>
                  </a:lnTo>
                  <a:lnTo>
                    <a:pt x="3685" y="218"/>
                  </a:lnTo>
                  <a:lnTo>
                    <a:pt x="3701" y="266"/>
                  </a:lnTo>
                  <a:lnTo>
                    <a:pt x="3709" y="316"/>
                  </a:lnTo>
                  <a:lnTo>
                    <a:pt x="3711" y="370"/>
                  </a:lnTo>
                  <a:lnTo>
                    <a:pt x="3698" y="567"/>
                  </a:lnTo>
                  <a:lnTo>
                    <a:pt x="3676" y="763"/>
                  </a:lnTo>
                  <a:lnTo>
                    <a:pt x="3647" y="959"/>
                  </a:lnTo>
                  <a:lnTo>
                    <a:pt x="3612" y="1153"/>
                  </a:lnTo>
                  <a:lnTo>
                    <a:pt x="3570" y="1346"/>
                  </a:lnTo>
                  <a:lnTo>
                    <a:pt x="3608" y="1443"/>
                  </a:lnTo>
                  <a:lnTo>
                    <a:pt x="3640" y="1544"/>
                  </a:lnTo>
                  <a:lnTo>
                    <a:pt x="3664" y="1647"/>
                  </a:lnTo>
                  <a:lnTo>
                    <a:pt x="3683" y="1755"/>
                  </a:lnTo>
                  <a:lnTo>
                    <a:pt x="3693" y="1852"/>
                  </a:lnTo>
                  <a:lnTo>
                    <a:pt x="3693" y="1949"/>
                  </a:lnTo>
                  <a:lnTo>
                    <a:pt x="3685" y="2045"/>
                  </a:lnTo>
                  <a:lnTo>
                    <a:pt x="3669" y="2137"/>
                  </a:lnTo>
                  <a:lnTo>
                    <a:pt x="3644" y="2229"/>
                  </a:lnTo>
                  <a:lnTo>
                    <a:pt x="3612" y="2316"/>
                  </a:lnTo>
                  <a:lnTo>
                    <a:pt x="3572" y="2401"/>
                  </a:lnTo>
                  <a:lnTo>
                    <a:pt x="3527" y="2482"/>
                  </a:lnTo>
                  <a:lnTo>
                    <a:pt x="3473" y="2559"/>
                  </a:lnTo>
                  <a:lnTo>
                    <a:pt x="3414" y="2633"/>
                  </a:lnTo>
                  <a:lnTo>
                    <a:pt x="3349" y="2701"/>
                  </a:lnTo>
                  <a:lnTo>
                    <a:pt x="3278" y="2765"/>
                  </a:lnTo>
                  <a:lnTo>
                    <a:pt x="3202" y="2823"/>
                  </a:lnTo>
                  <a:lnTo>
                    <a:pt x="3121" y="2877"/>
                  </a:lnTo>
                  <a:lnTo>
                    <a:pt x="3036" y="2923"/>
                  </a:lnTo>
                  <a:lnTo>
                    <a:pt x="2946" y="2964"/>
                  </a:lnTo>
                  <a:lnTo>
                    <a:pt x="2852" y="2999"/>
                  </a:lnTo>
                  <a:lnTo>
                    <a:pt x="2754" y="3026"/>
                  </a:lnTo>
                  <a:lnTo>
                    <a:pt x="2653" y="3045"/>
                  </a:lnTo>
                  <a:lnTo>
                    <a:pt x="2549" y="3058"/>
                  </a:lnTo>
                  <a:lnTo>
                    <a:pt x="2443" y="3061"/>
                  </a:lnTo>
                  <a:lnTo>
                    <a:pt x="1269" y="3061"/>
                  </a:lnTo>
                  <a:lnTo>
                    <a:pt x="1162" y="3058"/>
                  </a:lnTo>
                  <a:lnTo>
                    <a:pt x="1059" y="3045"/>
                  </a:lnTo>
                  <a:lnTo>
                    <a:pt x="958" y="3026"/>
                  </a:lnTo>
                  <a:lnTo>
                    <a:pt x="860" y="2999"/>
                  </a:lnTo>
                  <a:lnTo>
                    <a:pt x="766" y="2964"/>
                  </a:lnTo>
                  <a:lnTo>
                    <a:pt x="676" y="2923"/>
                  </a:lnTo>
                  <a:lnTo>
                    <a:pt x="591" y="2877"/>
                  </a:lnTo>
                  <a:lnTo>
                    <a:pt x="510" y="2823"/>
                  </a:lnTo>
                  <a:lnTo>
                    <a:pt x="433" y="2765"/>
                  </a:lnTo>
                  <a:lnTo>
                    <a:pt x="362" y="2701"/>
                  </a:lnTo>
                  <a:lnTo>
                    <a:pt x="297" y="2633"/>
                  </a:lnTo>
                  <a:lnTo>
                    <a:pt x="239" y="2559"/>
                  </a:lnTo>
                  <a:lnTo>
                    <a:pt x="185" y="2482"/>
                  </a:lnTo>
                  <a:lnTo>
                    <a:pt x="139" y="2401"/>
                  </a:lnTo>
                  <a:lnTo>
                    <a:pt x="100" y="2316"/>
                  </a:lnTo>
                  <a:lnTo>
                    <a:pt x="68" y="2229"/>
                  </a:lnTo>
                  <a:lnTo>
                    <a:pt x="43" y="2137"/>
                  </a:lnTo>
                  <a:lnTo>
                    <a:pt x="27" y="2045"/>
                  </a:lnTo>
                  <a:lnTo>
                    <a:pt x="19" y="1949"/>
                  </a:lnTo>
                  <a:lnTo>
                    <a:pt x="19" y="1852"/>
                  </a:lnTo>
                  <a:lnTo>
                    <a:pt x="27" y="1755"/>
                  </a:lnTo>
                  <a:lnTo>
                    <a:pt x="46" y="1647"/>
                  </a:lnTo>
                  <a:lnTo>
                    <a:pt x="72" y="1544"/>
                  </a:lnTo>
                  <a:lnTo>
                    <a:pt x="103" y="1443"/>
                  </a:lnTo>
                  <a:lnTo>
                    <a:pt x="142" y="1346"/>
                  </a:lnTo>
                  <a:lnTo>
                    <a:pt x="100" y="1153"/>
                  </a:lnTo>
                  <a:lnTo>
                    <a:pt x="63" y="959"/>
                  </a:lnTo>
                  <a:lnTo>
                    <a:pt x="36" y="763"/>
                  </a:lnTo>
                  <a:lnTo>
                    <a:pt x="14" y="567"/>
                  </a:lnTo>
                  <a:lnTo>
                    <a:pt x="0" y="370"/>
                  </a:lnTo>
                  <a:lnTo>
                    <a:pt x="1" y="316"/>
                  </a:lnTo>
                  <a:lnTo>
                    <a:pt x="10" y="266"/>
                  </a:lnTo>
                  <a:lnTo>
                    <a:pt x="26" y="218"/>
                  </a:lnTo>
                  <a:lnTo>
                    <a:pt x="49" y="173"/>
                  </a:lnTo>
                  <a:lnTo>
                    <a:pt x="77" y="132"/>
                  </a:lnTo>
                  <a:lnTo>
                    <a:pt x="110" y="96"/>
                  </a:lnTo>
                  <a:lnTo>
                    <a:pt x="148" y="65"/>
                  </a:lnTo>
                  <a:lnTo>
                    <a:pt x="190" y="39"/>
                  </a:lnTo>
                  <a:lnTo>
                    <a:pt x="234" y="21"/>
                  </a:lnTo>
                  <a:lnTo>
                    <a:pt x="282" y="6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6E353"/>
            </a:solidFill>
            <a:ln w="9525" cap="flat" cmpd="sng">
              <a:solidFill>
                <a:srgbClr val="F6E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3692525" y="4406900"/>
              <a:ext cx="79375" cy="144462"/>
            </a:xfrm>
            <a:custGeom>
              <a:avLst/>
              <a:gdLst/>
              <a:ahLst/>
              <a:cxnLst/>
              <a:rect l="l" t="t" r="r" b="b"/>
              <a:pathLst>
                <a:path w="152" h="274" extrusionOk="0">
                  <a:moveTo>
                    <a:pt x="77" y="0"/>
                  </a:moveTo>
                  <a:lnTo>
                    <a:pt x="100" y="5"/>
                  </a:lnTo>
                  <a:lnTo>
                    <a:pt x="120" y="16"/>
                  </a:lnTo>
                  <a:lnTo>
                    <a:pt x="138" y="32"/>
                  </a:lnTo>
                  <a:lnTo>
                    <a:pt x="148" y="53"/>
                  </a:lnTo>
                  <a:lnTo>
                    <a:pt x="152" y="77"/>
                  </a:lnTo>
                  <a:lnTo>
                    <a:pt x="152" y="198"/>
                  </a:lnTo>
                  <a:lnTo>
                    <a:pt x="148" y="222"/>
                  </a:lnTo>
                  <a:lnTo>
                    <a:pt x="138" y="242"/>
                  </a:lnTo>
                  <a:lnTo>
                    <a:pt x="120" y="260"/>
                  </a:lnTo>
                  <a:lnTo>
                    <a:pt x="100" y="270"/>
                  </a:lnTo>
                  <a:lnTo>
                    <a:pt x="77" y="274"/>
                  </a:lnTo>
                  <a:lnTo>
                    <a:pt x="52" y="270"/>
                  </a:lnTo>
                  <a:lnTo>
                    <a:pt x="32" y="260"/>
                  </a:lnTo>
                  <a:lnTo>
                    <a:pt x="14" y="242"/>
                  </a:lnTo>
                  <a:lnTo>
                    <a:pt x="4" y="222"/>
                  </a:lnTo>
                  <a:lnTo>
                    <a:pt x="0" y="198"/>
                  </a:lnTo>
                  <a:lnTo>
                    <a:pt x="0" y="77"/>
                  </a:lnTo>
                  <a:lnTo>
                    <a:pt x="4" y="53"/>
                  </a:lnTo>
                  <a:lnTo>
                    <a:pt x="14" y="32"/>
                  </a:lnTo>
                  <a:lnTo>
                    <a:pt x="32" y="16"/>
                  </a:lnTo>
                  <a:lnTo>
                    <a:pt x="52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4495800" y="4406900"/>
              <a:ext cx="80962" cy="144462"/>
            </a:xfrm>
            <a:custGeom>
              <a:avLst/>
              <a:gdLst/>
              <a:ahLst/>
              <a:cxnLst/>
              <a:rect l="l" t="t" r="r" b="b"/>
              <a:pathLst>
                <a:path w="151" h="274" extrusionOk="0">
                  <a:moveTo>
                    <a:pt x="75" y="0"/>
                  </a:moveTo>
                  <a:lnTo>
                    <a:pt x="100" y="5"/>
                  </a:lnTo>
                  <a:lnTo>
                    <a:pt x="120" y="16"/>
                  </a:lnTo>
                  <a:lnTo>
                    <a:pt x="136" y="32"/>
                  </a:lnTo>
                  <a:lnTo>
                    <a:pt x="148" y="53"/>
                  </a:lnTo>
                  <a:lnTo>
                    <a:pt x="151" y="77"/>
                  </a:lnTo>
                  <a:lnTo>
                    <a:pt x="151" y="198"/>
                  </a:lnTo>
                  <a:lnTo>
                    <a:pt x="148" y="222"/>
                  </a:lnTo>
                  <a:lnTo>
                    <a:pt x="136" y="242"/>
                  </a:lnTo>
                  <a:lnTo>
                    <a:pt x="120" y="260"/>
                  </a:lnTo>
                  <a:lnTo>
                    <a:pt x="100" y="270"/>
                  </a:lnTo>
                  <a:lnTo>
                    <a:pt x="75" y="274"/>
                  </a:lnTo>
                  <a:lnTo>
                    <a:pt x="52" y="270"/>
                  </a:lnTo>
                  <a:lnTo>
                    <a:pt x="30" y="260"/>
                  </a:lnTo>
                  <a:lnTo>
                    <a:pt x="14" y="242"/>
                  </a:lnTo>
                  <a:lnTo>
                    <a:pt x="3" y="222"/>
                  </a:lnTo>
                  <a:lnTo>
                    <a:pt x="0" y="198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4" y="32"/>
                  </a:lnTo>
                  <a:lnTo>
                    <a:pt x="30" y="16"/>
                  </a:lnTo>
                  <a:lnTo>
                    <a:pt x="52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3994150" y="4703762"/>
              <a:ext cx="279400" cy="415925"/>
            </a:xfrm>
            <a:custGeom>
              <a:avLst/>
              <a:gdLst/>
              <a:ahLst/>
              <a:cxnLst/>
              <a:rect l="l" t="t" r="r" b="b"/>
              <a:pathLst>
                <a:path w="528" h="787" extrusionOk="0">
                  <a:moveTo>
                    <a:pt x="0" y="0"/>
                  </a:moveTo>
                  <a:lnTo>
                    <a:pt x="528" y="0"/>
                  </a:lnTo>
                  <a:lnTo>
                    <a:pt x="528" y="523"/>
                  </a:lnTo>
                  <a:lnTo>
                    <a:pt x="523" y="571"/>
                  </a:lnTo>
                  <a:lnTo>
                    <a:pt x="510" y="616"/>
                  </a:lnTo>
                  <a:lnTo>
                    <a:pt x="492" y="657"/>
                  </a:lnTo>
                  <a:lnTo>
                    <a:pt x="465" y="694"/>
                  </a:lnTo>
                  <a:lnTo>
                    <a:pt x="434" y="726"/>
                  </a:lnTo>
                  <a:lnTo>
                    <a:pt x="397" y="752"/>
                  </a:lnTo>
                  <a:lnTo>
                    <a:pt x="355" y="771"/>
                  </a:lnTo>
                  <a:lnTo>
                    <a:pt x="312" y="783"/>
                  </a:lnTo>
                  <a:lnTo>
                    <a:pt x="264" y="787"/>
                  </a:lnTo>
                  <a:lnTo>
                    <a:pt x="216" y="783"/>
                  </a:lnTo>
                  <a:lnTo>
                    <a:pt x="171" y="771"/>
                  </a:lnTo>
                  <a:lnTo>
                    <a:pt x="131" y="752"/>
                  </a:lnTo>
                  <a:lnTo>
                    <a:pt x="94" y="726"/>
                  </a:lnTo>
                  <a:lnTo>
                    <a:pt x="63" y="694"/>
                  </a:lnTo>
                  <a:lnTo>
                    <a:pt x="37" y="657"/>
                  </a:lnTo>
                  <a:lnTo>
                    <a:pt x="16" y="616"/>
                  </a:lnTo>
                  <a:lnTo>
                    <a:pt x="5" y="571"/>
                  </a:lnTo>
                  <a:lnTo>
                    <a:pt x="0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898"/>
            </a:solidFill>
            <a:ln w="9525" cap="flat" cmpd="sng">
              <a:solidFill>
                <a:srgbClr val="F3B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4098925" y="4683125"/>
              <a:ext cx="71437" cy="20637"/>
            </a:xfrm>
            <a:custGeom>
              <a:avLst/>
              <a:gdLst/>
              <a:ahLst/>
              <a:cxnLst/>
              <a:rect l="l" t="t" r="r" b="b"/>
              <a:pathLst>
                <a:path w="134" h="39" extrusionOk="0">
                  <a:moveTo>
                    <a:pt x="67" y="0"/>
                  </a:moveTo>
                  <a:lnTo>
                    <a:pt x="87" y="3"/>
                  </a:lnTo>
                  <a:lnTo>
                    <a:pt x="106" y="11"/>
                  </a:lnTo>
                  <a:lnTo>
                    <a:pt x="122" y="23"/>
                  </a:lnTo>
                  <a:lnTo>
                    <a:pt x="134" y="39"/>
                  </a:lnTo>
                  <a:lnTo>
                    <a:pt x="0" y="39"/>
                  </a:lnTo>
                  <a:lnTo>
                    <a:pt x="12" y="23"/>
                  </a:lnTo>
                  <a:lnTo>
                    <a:pt x="28" y="11"/>
                  </a:lnTo>
                  <a:lnTo>
                    <a:pt x="47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ACF45"/>
            </a:solidFill>
            <a:ln w="9525" cap="flat" cmpd="sng">
              <a:solidFill>
                <a:srgbClr val="DAC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4094162" y="4703762"/>
              <a:ext cx="79375" cy="287337"/>
            </a:xfrm>
            <a:custGeom>
              <a:avLst/>
              <a:gdLst/>
              <a:ahLst/>
              <a:cxnLst/>
              <a:rect l="l" t="t" r="r" b="b"/>
              <a:pathLst>
                <a:path w="152" h="545" extrusionOk="0">
                  <a:moveTo>
                    <a:pt x="10" y="0"/>
                  </a:moveTo>
                  <a:lnTo>
                    <a:pt x="144" y="0"/>
                  </a:lnTo>
                  <a:lnTo>
                    <a:pt x="151" y="17"/>
                  </a:lnTo>
                  <a:lnTo>
                    <a:pt x="152" y="36"/>
                  </a:lnTo>
                  <a:lnTo>
                    <a:pt x="152" y="470"/>
                  </a:lnTo>
                  <a:lnTo>
                    <a:pt x="149" y="494"/>
                  </a:lnTo>
                  <a:lnTo>
                    <a:pt x="138" y="515"/>
                  </a:lnTo>
                  <a:lnTo>
                    <a:pt x="122" y="531"/>
                  </a:lnTo>
                  <a:lnTo>
                    <a:pt x="100" y="542"/>
                  </a:lnTo>
                  <a:lnTo>
                    <a:pt x="77" y="545"/>
                  </a:lnTo>
                  <a:lnTo>
                    <a:pt x="52" y="542"/>
                  </a:lnTo>
                  <a:lnTo>
                    <a:pt x="32" y="531"/>
                  </a:lnTo>
                  <a:lnTo>
                    <a:pt x="16" y="515"/>
                  </a:lnTo>
                  <a:lnTo>
                    <a:pt x="5" y="494"/>
                  </a:lnTo>
                  <a:lnTo>
                    <a:pt x="0" y="470"/>
                  </a:lnTo>
                  <a:lnTo>
                    <a:pt x="0" y="36"/>
                  </a:lnTo>
                  <a:lnTo>
                    <a:pt x="3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E7359"/>
            </a:solidFill>
            <a:ln w="9525" cap="flat" cmpd="sng">
              <a:solidFill>
                <a:srgbClr val="D7A4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3787775" y="4576762"/>
              <a:ext cx="692150" cy="323850"/>
            </a:xfrm>
            <a:custGeom>
              <a:avLst/>
              <a:gdLst/>
              <a:ahLst/>
              <a:cxnLst/>
              <a:rect l="l" t="t" r="r" b="b"/>
              <a:pathLst>
                <a:path w="1306" h="612" extrusionOk="0">
                  <a:moveTo>
                    <a:pt x="0" y="0"/>
                  </a:moveTo>
                  <a:lnTo>
                    <a:pt x="1306" y="0"/>
                  </a:lnTo>
                  <a:lnTo>
                    <a:pt x="1095" y="612"/>
                  </a:lnTo>
                  <a:lnTo>
                    <a:pt x="1034" y="609"/>
                  </a:lnTo>
                  <a:lnTo>
                    <a:pt x="977" y="600"/>
                  </a:lnTo>
                  <a:lnTo>
                    <a:pt x="928" y="589"/>
                  </a:lnTo>
                  <a:lnTo>
                    <a:pt x="882" y="571"/>
                  </a:lnTo>
                  <a:lnTo>
                    <a:pt x="841" y="551"/>
                  </a:lnTo>
                  <a:lnTo>
                    <a:pt x="805" y="529"/>
                  </a:lnTo>
                  <a:lnTo>
                    <a:pt x="773" y="503"/>
                  </a:lnTo>
                  <a:lnTo>
                    <a:pt x="747" y="476"/>
                  </a:lnTo>
                  <a:lnTo>
                    <a:pt x="722" y="448"/>
                  </a:lnTo>
                  <a:lnTo>
                    <a:pt x="703" y="419"/>
                  </a:lnTo>
                  <a:lnTo>
                    <a:pt x="687" y="390"/>
                  </a:lnTo>
                  <a:lnTo>
                    <a:pt x="674" y="361"/>
                  </a:lnTo>
                  <a:lnTo>
                    <a:pt x="666" y="334"/>
                  </a:lnTo>
                  <a:lnTo>
                    <a:pt x="658" y="308"/>
                  </a:lnTo>
                  <a:lnTo>
                    <a:pt x="655" y="284"/>
                  </a:lnTo>
                  <a:lnTo>
                    <a:pt x="654" y="263"/>
                  </a:lnTo>
                  <a:lnTo>
                    <a:pt x="653" y="284"/>
                  </a:lnTo>
                  <a:lnTo>
                    <a:pt x="648" y="308"/>
                  </a:lnTo>
                  <a:lnTo>
                    <a:pt x="642" y="334"/>
                  </a:lnTo>
                  <a:lnTo>
                    <a:pt x="632" y="361"/>
                  </a:lnTo>
                  <a:lnTo>
                    <a:pt x="621" y="390"/>
                  </a:lnTo>
                  <a:lnTo>
                    <a:pt x="605" y="419"/>
                  </a:lnTo>
                  <a:lnTo>
                    <a:pt x="584" y="448"/>
                  </a:lnTo>
                  <a:lnTo>
                    <a:pt x="561" y="476"/>
                  </a:lnTo>
                  <a:lnTo>
                    <a:pt x="534" y="503"/>
                  </a:lnTo>
                  <a:lnTo>
                    <a:pt x="502" y="529"/>
                  </a:lnTo>
                  <a:lnTo>
                    <a:pt x="466" y="551"/>
                  </a:lnTo>
                  <a:lnTo>
                    <a:pt x="425" y="571"/>
                  </a:lnTo>
                  <a:lnTo>
                    <a:pt x="380" y="589"/>
                  </a:lnTo>
                  <a:lnTo>
                    <a:pt x="329" y="600"/>
                  </a:lnTo>
                  <a:lnTo>
                    <a:pt x="274" y="609"/>
                  </a:lnTo>
                  <a:lnTo>
                    <a:pt x="212" y="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353"/>
            </a:solidFill>
            <a:ln w="9525" cap="flat" cmpd="sng">
              <a:solidFill>
                <a:srgbClr val="F6E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4572000" y="3887787"/>
              <a:ext cx="357187" cy="363537"/>
            </a:xfrm>
            <a:custGeom>
              <a:avLst/>
              <a:gdLst/>
              <a:ahLst/>
              <a:cxnLst/>
              <a:rect l="l" t="t" r="r" b="b"/>
              <a:pathLst>
                <a:path w="674" h="685" extrusionOk="0">
                  <a:moveTo>
                    <a:pt x="513" y="0"/>
                  </a:moveTo>
                  <a:lnTo>
                    <a:pt x="545" y="3"/>
                  </a:lnTo>
                  <a:lnTo>
                    <a:pt x="576" y="12"/>
                  </a:lnTo>
                  <a:lnTo>
                    <a:pt x="605" y="26"/>
                  </a:lnTo>
                  <a:lnTo>
                    <a:pt x="628" y="47"/>
                  </a:lnTo>
                  <a:lnTo>
                    <a:pt x="648" y="71"/>
                  </a:lnTo>
                  <a:lnTo>
                    <a:pt x="663" y="99"/>
                  </a:lnTo>
                  <a:lnTo>
                    <a:pt x="671" y="131"/>
                  </a:lnTo>
                  <a:lnTo>
                    <a:pt x="674" y="166"/>
                  </a:lnTo>
                  <a:lnTo>
                    <a:pt x="661" y="312"/>
                  </a:lnTo>
                  <a:lnTo>
                    <a:pt x="640" y="460"/>
                  </a:lnTo>
                  <a:lnTo>
                    <a:pt x="611" y="605"/>
                  </a:lnTo>
                  <a:lnTo>
                    <a:pt x="611" y="605"/>
                  </a:lnTo>
                  <a:lnTo>
                    <a:pt x="600" y="628"/>
                  </a:lnTo>
                  <a:lnTo>
                    <a:pt x="587" y="648"/>
                  </a:lnTo>
                  <a:lnTo>
                    <a:pt x="570" y="664"/>
                  </a:lnTo>
                  <a:lnTo>
                    <a:pt x="550" y="676"/>
                  </a:lnTo>
                  <a:lnTo>
                    <a:pt x="526" y="683"/>
                  </a:lnTo>
                  <a:lnTo>
                    <a:pt x="503" y="685"/>
                  </a:lnTo>
                  <a:lnTo>
                    <a:pt x="480" y="680"/>
                  </a:lnTo>
                  <a:lnTo>
                    <a:pt x="457" y="670"/>
                  </a:lnTo>
                  <a:lnTo>
                    <a:pt x="361" y="612"/>
                  </a:lnTo>
                  <a:lnTo>
                    <a:pt x="270" y="547"/>
                  </a:lnTo>
                  <a:lnTo>
                    <a:pt x="184" y="476"/>
                  </a:lnTo>
                  <a:lnTo>
                    <a:pt x="102" y="399"/>
                  </a:lnTo>
                  <a:lnTo>
                    <a:pt x="27" y="318"/>
                  </a:lnTo>
                  <a:lnTo>
                    <a:pt x="12" y="296"/>
                  </a:lnTo>
                  <a:lnTo>
                    <a:pt x="3" y="274"/>
                  </a:lnTo>
                  <a:lnTo>
                    <a:pt x="0" y="250"/>
                  </a:lnTo>
                  <a:lnTo>
                    <a:pt x="2" y="226"/>
                  </a:lnTo>
                  <a:lnTo>
                    <a:pt x="11" y="205"/>
                  </a:lnTo>
                  <a:lnTo>
                    <a:pt x="22" y="184"/>
                  </a:lnTo>
                  <a:lnTo>
                    <a:pt x="40" y="167"/>
                  </a:lnTo>
                  <a:lnTo>
                    <a:pt x="61" y="154"/>
                  </a:lnTo>
                  <a:lnTo>
                    <a:pt x="163" y="109"/>
                  </a:lnTo>
                  <a:lnTo>
                    <a:pt x="267" y="70"/>
                  </a:lnTo>
                  <a:lnTo>
                    <a:pt x="371" y="35"/>
                  </a:lnTo>
                  <a:lnTo>
                    <a:pt x="479" y="5"/>
                  </a:lnTo>
                  <a:lnTo>
                    <a:pt x="479" y="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6B23F"/>
            </a:solidFill>
            <a:ln w="9525" cap="flat" cmpd="sng">
              <a:solidFill>
                <a:srgbClr val="F6B2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3189287" y="3681412"/>
              <a:ext cx="573087" cy="311150"/>
            </a:xfrm>
            <a:custGeom>
              <a:avLst/>
              <a:gdLst/>
              <a:ahLst/>
              <a:cxnLst/>
              <a:rect l="l" t="t" r="r" b="b"/>
              <a:pathLst>
                <a:path w="1081" h="587" extrusionOk="0">
                  <a:moveTo>
                    <a:pt x="261" y="0"/>
                  </a:moveTo>
                  <a:lnTo>
                    <a:pt x="313" y="2"/>
                  </a:lnTo>
                  <a:lnTo>
                    <a:pt x="366" y="12"/>
                  </a:lnTo>
                  <a:lnTo>
                    <a:pt x="366" y="12"/>
                  </a:lnTo>
                  <a:lnTo>
                    <a:pt x="547" y="61"/>
                  </a:lnTo>
                  <a:lnTo>
                    <a:pt x="727" y="116"/>
                  </a:lnTo>
                  <a:lnTo>
                    <a:pt x="905" y="179"/>
                  </a:lnTo>
                  <a:lnTo>
                    <a:pt x="1081" y="247"/>
                  </a:lnTo>
                  <a:lnTo>
                    <a:pt x="1050" y="305"/>
                  </a:lnTo>
                  <a:lnTo>
                    <a:pt x="1014" y="360"/>
                  </a:lnTo>
                  <a:lnTo>
                    <a:pt x="972" y="409"/>
                  </a:lnTo>
                  <a:lnTo>
                    <a:pt x="926" y="453"/>
                  </a:lnTo>
                  <a:lnTo>
                    <a:pt x="874" y="492"/>
                  </a:lnTo>
                  <a:lnTo>
                    <a:pt x="817" y="525"/>
                  </a:lnTo>
                  <a:lnTo>
                    <a:pt x="758" y="551"/>
                  </a:lnTo>
                  <a:lnTo>
                    <a:pt x="694" y="571"/>
                  </a:lnTo>
                  <a:lnTo>
                    <a:pt x="627" y="583"/>
                  </a:lnTo>
                  <a:lnTo>
                    <a:pt x="559" y="587"/>
                  </a:lnTo>
                  <a:lnTo>
                    <a:pt x="491" y="583"/>
                  </a:lnTo>
                  <a:lnTo>
                    <a:pt x="426" y="571"/>
                  </a:lnTo>
                  <a:lnTo>
                    <a:pt x="363" y="553"/>
                  </a:lnTo>
                  <a:lnTo>
                    <a:pt x="305" y="528"/>
                  </a:lnTo>
                  <a:lnTo>
                    <a:pt x="249" y="496"/>
                  </a:lnTo>
                  <a:lnTo>
                    <a:pt x="198" y="458"/>
                  </a:lnTo>
                  <a:lnTo>
                    <a:pt x="152" y="416"/>
                  </a:lnTo>
                  <a:lnTo>
                    <a:pt x="110" y="369"/>
                  </a:lnTo>
                  <a:lnTo>
                    <a:pt x="74" y="316"/>
                  </a:lnTo>
                  <a:lnTo>
                    <a:pt x="42" y="261"/>
                  </a:lnTo>
                  <a:lnTo>
                    <a:pt x="19" y="202"/>
                  </a:lnTo>
                  <a:lnTo>
                    <a:pt x="0" y="139"/>
                  </a:lnTo>
                  <a:lnTo>
                    <a:pt x="33" y="102"/>
                  </a:lnTo>
                  <a:lnTo>
                    <a:pt x="72" y="68"/>
                  </a:lnTo>
                  <a:lnTo>
                    <a:pt x="114" y="42"/>
                  </a:lnTo>
                  <a:lnTo>
                    <a:pt x="161" y="21"/>
                  </a:lnTo>
                  <a:lnTo>
                    <a:pt x="208" y="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7583A"/>
            </a:solidFill>
            <a:ln w="9525" cap="flat" cmpd="sng">
              <a:solidFill>
                <a:srgbClr val="5758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3340100" y="3887787"/>
              <a:ext cx="357187" cy="363537"/>
            </a:xfrm>
            <a:custGeom>
              <a:avLst/>
              <a:gdLst/>
              <a:ahLst/>
              <a:cxnLst/>
              <a:rect l="l" t="t" r="r" b="b"/>
              <a:pathLst>
                <a:path w="674" h="685" extrusionOk="0">
                  <a:moveTo>
                    <a:pt x="161" y="0"/>
                  </a:moveTo>
                  <a:lnTo>
                    <a:pt x="194" y="5"/>
                  </a:lnTo>
                  <a:lnTo>
                    <a:pt x="194" y="5"/>
                  </a:lnTo>
                  <a:lnTo>
                    <a:pt x="301" y="35"/>
                  </a:lnTo>
                  <a:lnTo>
                    <a:pt x="407" y="70"/>
                  </a:lnTo>
                  <a:lnTo>
                    <a:pt x="511" y="109"/>
                  </a:lnTo>
                  <a:lnTo>
                    <a:pt x="613" y="154"/>
                  </a:lnTo>
                  <a:lnTo>
                    <a:pt x="634" y="167"/>
                  </a:lnTo>
                  <a:lnTo>
                    <a:pt x="652" y="184"/>
                  </a:lnTo>
                  <a:lnTo>
                    <a:pt x="663" y="205"/>
                  </a:lnTo>
                  <a:lnTo>
                    <a:pt x="671" y="226"/>
                  </a:lnTo>
                  <a:lnTo>
                    <a:pt x="674" y="250"/>
                  </a:lnTo>
                  <a:lnTo>
                    <a:pt x="671" y="274"/>
                  </a:lnTo>
                  <a:lnTo>
                    <a:pt x="662" y="296"/>
                  </a:lnTo>
                  <a:lnTo>
                    <a:pt x="648" y="318"/>
                  </a:lnTo>
                  <a:lnTo>
                    <a:pt x="571" y="399"/>
                  </a:lnTo>
                  <a:lnTo>
                    <a:pt x="490" y="476"/>
                  </a:lnTo>
                  <a:lnTo>
                    <a:pt x="403" y="547"/>
                  </a:lnTo>
                  <a:lnTo>
                    <a:pt x="313" y="612"/>
                  </a:lnTo>
                  <a:lnTo>
                    <a:pt x="217" y="670"/>
                  </a:lnTo>
                  <a:lnTo>
                    <a:pt x="194" y="680"/>
                  </a:lnTo>
                  <a:lnTo>
                    <a:pt x="169" y="685"/>
                  </a:lnTo>
                  <a:lnTo>
                    <a:pt x="146" y="683"/>
                  </a:lnTo>
                  <a:lnTo>
                    <a:pt x="124" y="676"/>
                  </a:lnTo>
                  <a:lnTo>
                    <a:pt x="104" y="664"/>
                  </a:lnTo>
                  <a:lnTo>
                    <a:pt x="87" y="648"/>
                  </a:lnTo>
                  <a:lnTo>
                    <a:pt x="72" y="628"/>
                  </a:lnTo>
                  <a:lnTo>
                    <a:pt x="64" y="605"/>
                  </a:lnTo>
                  <a:lnTo>
                    <a:pt x="64" y="605"/>
                  </a:lnTo>
                  <a:lnTo>
                    <a:pt x="33" y="460"/>
                  </a:lnTo>
                  <a:lnTo>
                    <a:pt x="11" y="312"/>
                  </a:lnTo>
                  <a:lnTo>
                    <a:pt x="0" y="166"/>
                  </a:lnTo>
                  <a:lnTo>
                    <a:pt x="1" y="131"/>
                  </a:lnTo>
                  <a:lnTo>
                    <a:pt x="10" y="99"/>
                  </a:lnTo>
                  <a:lnTo>
                    <a:pt x="24" y="71"/>
                  </a:lnTo>
                  <a:lnTo>
                    <a:pt x="45" y="47"/>
                  </a:lnTo>
                  <a:lnTo>
                    <a:pt x="69" y="26"/>
                  </a:lnTo>
                  <a:lnTo>
                    <a:pt x="97" y="12"/>
                  </a:lnTo>
                  <a:lnTo>
                    <a:pt x="129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6B23F"/>
            </a:solidFill>
            <a:ln w="9525" cap="flat" cmpd="sng">
              <a:solidFill>
                <a:srgbClr val="F6B2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3987800" y="4610100"/>
              <a:ext cx="293687" cy="138112"/>
            </a:xfrm>
            <a:custGeom>
              <a:avLst/>
              <a:gdLst/>
              <a:ahLst/>
              <a:cxnLst/>
              <a:rect l="l" t="t" r="r" b="b"/>
              <a:pathLst>
                <a:path w="555" h="263" extrusionOk="0">
                  <a:moveTo>
                    <a:pt x="58" y="0"/>
                  </a:moveTo>
                  <a:lnTo>
                    <a:pt x="497" y="0"/>
                  </a:lnTo>
                  <a:lnTo>
                    <a:pt x="517" y="3"/>
                  </a:lnTo>
                  <a:lnTo>
                    <a:pt x="533" y="13"/>
                  </a:lnTo>
                  <a:lnTo>
                    <a:pt x="545" y="26"/>
                  </a:lnTo>
                  <a:lnTo>
                    <a:pt x="553" y="42"/>
                  </a:lnTo>
                  <a:lnTo>
                    <a:pt x="555" y="60"/>
                  </a:lnTo>
                  <a:lnTo>
                    <a:pt x="552" y="78"/>
                  </a:lnTo>
                  <a:lnTo>
                    <a:pt x="542" y="96"/>
                  </a:lnTo>
                  <a:lnTo>
                    <a:pt x="481" y="168"/>
                  </a:lnTo>
                  <a:lnTo>
                    <a:pt x="449" y="200"/>
                  </a:lnTo>
                  <a:lnTo>
                    <a:pt x="414" y="225"/>
                  </a:lnTo>
                  <a:lnTo>
                    <a:pt x="378" y="244"/>
                  </a:lnTo>
                  <a:lnTo>
                    <a:pt x="339" y="257"/>
                  </a:lnTo>
                  <a:lnTo>
                    <a:pt x="298" y="263"/>
                  </a:lnTo>
                  <a:lnTo>
                    <a:pt x="258" y="263"/>
                  </a:lnTo>
                  <a:lnTo>
                    <a:pt x="217" y="257"/>
                  </a:lnTo>
                  <a:lnTo>
                    <a:pt x="178" y="244"/>
                  </a:lnTo>
                  <a:lnTo>
                    <a:pt x="140" y="225"/>
                  </a:lnTo>
                  <a:lnTo>
                    <a:pt x="106" y="200"/>
                  </a:lnTo>
                  <a:lnTo>
                    <a:pt x="75" y="168"/>
                  </a:lnTo>
                  <a:lnTo>
                    <a:pt x="14" y="96"/>
                  </a:lnTo>
                  <a:lnTo>
                    <a:pt x="4" y="78"/>
                  </a:lnTo>
                  <a:lnTo>
                    <a:pt x="0" y="60"/>
                  </a:lnTo>
                  <a:lnTo>
                    <a:pt x="3" y="42"/>
                  </a:lnTo>
                  <a:lnTo>
                    <a:pt x="10" y="26"/>
                  </a:lnTo>
                  <a:lnTo>
                    <a:pt x="23" y="13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3389312" y="4695825"/>
              <a:ext cx="304800" cy="106362"/>
            </a:xfrm>
            <a:custGeom>
              <a:avLst/>
              <a:gdLst/>
              <a:ahLst/>
              <a:cxnLst/>
              <a:rect l="l" t="t" r="r" b="b"/>
              <a:pathLst>
                <a:path w="575" h="202" extrusionOk="0">
                  <a:moveTo>
                    <a:pt x="491" y="0"/>
                  </a:moveTo>
                  <a:lnTo>
                    <a:pt x="514" y="1"/>
                  </a:lnTo>
                  <a:lnTo>
                    <a:pt x="537" y="10"/>
                  </a:lnTo>
                  <a:lnTo>
                    <a:pt x="555" y="24"/>
                  </a:lnTo>
                  <a:lnTo>
                    <a:pt x="568" y="43"/>
                  </a:lnTo>
                  <a:lnTo>
                    <a:pt x="575" y="66"/>
                  </a:lnTo>
                  <a:lnTo>
                    <a:pt x="573" y="91"/>
                  </a:lnTo>
                  <a:lnTo>
                    <a:pt x="566" y="113"/>
                  </a:lnTo>
                  <a:lnTo>
                    <a:pt x="552" y="131"/>
                  </a:lnTo>
                  <a:lnTo>
                    <a:pt x="531" y="144"/>
                  </a:lnTo>
                  <a:lnTo>
                    <a:pt x="508" y="150"/>
                  </a:lnTo>
                  <a:lnTo>
                    <a:pt x="85" y="202"/>
                  </a:lnTo>
                  <a:lnTo>
                    <a:pt x="75" y="202"/>
                  </a:lnTo>
                  <a:lnTo>
                    <a:pt x="53" y="200"/>
                  </a:lnTo>
                  <a:lnTo>
                    <a:pt x="34" y="189"/>
                  </a:lnTo>
                  <a:lnTo>
                    <a:pt x="17" y="176"/>
                  </a:lnTo>
                  <a:lnTo>
                    <a:pt x="5" y="158"/>
                  </a:lnTo>
                  <a:lnTo>
                    <a:pt x="0" y="136"/>
                  </a:lnTo>
                  <a:lnTo>
                    <a:pt x="1" y="111"/>
                  </a:lnTo>
                  <a:lnTo>
                    <a:pt x="10" y="89"/>
                  </a:lnTo>
                  <a:lnTo>
                    <a:pt x="24" y="71"/>
                  </a:lnTo>
                  <a:lnTo>
                    <a:pt x="43" y="58"/>
                  </a:lnTo>
                  <a:lnTo>
                    <a:pt x="66" y="5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3481387" y="4819650"/>
              <a:ext cx="258762" cy="219075"/>
            </a:xfrm>
            <a:custGeom>
              <a:avLst/>
              <a:gdLst/>
              <a:ahLst/>
              <a:cxnLst/>
              <a:rect l="l" t="t" r="r" b="b"/>
              <a:pathLst>
                <a:path w="487" h="416" extrusionOk="0">
                  <a:moveTo>
                    <a:pt x="420" y="0"/>
                  </a:moveTo>
                  <a:lnTo>
                    <a:pt x="439" y="6"/>
                  </a:lnTo>
                  <a:lnTo>
                    <a:pt x="456" y="14"/>
                  </a:lnTo>
                  <a:lnTo>
                    <a:pt x="471" y="29"/>
                  </a:lnTo>
                  <a:lnTo>
                    <a:pt x="481" y="46"/>
                  </a:lnTo>
                  <a:lnTo>
                    <a:pt x="485" y="65"/>
                  </a:lnTo>
                  <a:lnTo>
                    <a:pt x="487" y="85"/>
                  </a:lnTo>
                  <a:lnTo>
                    <a:pt x="481" y="104"/>
                  </a:lnTo>
                  <a:lnTo>
                    <a:pt x="472" y="122"/>
                  </a:lnTo>
                  <a:lnTo>
                    <a:pt x="458" y="136"/>
                  </a:lnTo>
                  <a:lnTo>
                    <a:pt x="122" y="400"/>
                  </a:lnTo>
                  <a:lnTo>
                    <a:pt x="107" y="409"/>
                  </a:lnTo>
                  <a:lnTo>
                    <a:pt x="91" y="415"/>
                  </a:lnTo>
                  <a:lnTo>
                    <a:pt x="75" y="416"/>
                  </a:lnTo>
                  <a:lnTo>
                    <a:pt x="53" y="413"/>
                  </a:lnTo>
                  <a:lnTo>
                    <a:pt x="32" y="403"/>
                  </a:lnTo>
                  <a:lnTo>
                    <a:pt x="16" y="387"/>
                  </a:lnTo>
                  <a:lnTo>
                    <a:pt x="4" y="370"/>
                  </a:lnTo>
                  <a:lnTo>
                    <a:pt x="0" y="351"/>
                  </a:lnTo>
                  <a:lnTo>
                    <a:pt x="0" y="330"/>
                  </a:lnTo>
                  <a:lnTo>
                    <a:pt x="4" y="312"/>
                  </a:lnTo>
                  <a:lnTo>
                    <a:pt x="14" y="294"/>
                  </a:lnTo>
                  <a:lnTo>
                    <a:pt x="27" y="280"/>
                  </a:lnTo>
                  <a:lnTo>
                    <a:pt x="364" y="16"/>
                  </a:lnTo>
                  <a:lnTo>
                    <a:pt x="381" y="6"/>
                  </a:lnTo>
                  <a:lnTo>
                    <a:pt x="400" y="1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4575175" y="4695825"/>
              <a:ext cx="303212" cy="106362"/>
            </a:xfrm>
            <a:custGeom>
              <a:avLst/>
              <a:gdLst/>
              <a:ahLst/>
              <a:cxnLst/>
              <a:rect l="l" t="t" r="r" b="b"/>
              <a:pathLst>
                <a:path w="574" h="202" extrusionOk="0">
                  <a:moveTo>
                    <a:pt x="84" y="0"/>
                  </a:moveTo>
                  <a:lnTo>
                    <a:pt x="509" y="52"/>
                  </a:lnTo>
                  <a:lnTo>
                    <a:pt x="532" y="58"/>
                  </a:lnTo>
                  <a:lnTo>
                    <a:pt x="551" y="71"/>
                  </a:lnTo>
                  <a:lnTo>
                    <a:pt x="565" y="89"/>
                  </a:lnTo>
                  <a:lnTo>
                    <a:pt x="574" y="111"/>
                  </a:lnTo>
                  <a:lnTo>
                    <a:pt x="574" y="136"/>
                  </a:lnTo>
                  <a:lnTo>
                    <a:pt x="568" y="158"/>
                  </a:lnTo>
                  <a:lnTo>
                    <a:pt x="557" y="176"/>
                  </a:lnTo>
                  <a:lnTo>
                    <a:pt x="541" y="189"/>
                  </a:lnTo>
                  <a:lnTo>
                    <a:pt x="520" y="200"/>
                  </a:lnTo>
                  <a:lnTo>
                    <a:pt x="499" y="202"/>
                  </a:lnTo>
                  <a:lnTo>
                    <a:pt x="490" y="202"/>
                  </a:lnTo>
                  <a:lnTo>
                    <a:pt x="65" y="150"/>
                  </a:lnTo>
                  <a:lnTo>
                    <a:pt x="42" y="144"/>
                  </a:lnTo>
                  <a:lnTo>
                    <a:pt x="23" y="131"/>
                  </a:lnTo>
                  <a:lnTo>
                    <a:pt x="9" y="113"/>
                  </a:lnTo>
                  <a:lnTo>
                    <a:pt x="0" y="91"/>
                  </a:lnTo>
                  <a:lnTo>
                    <a:pt x="0" y="66"/>
                  </a:lnTo>
                  <a:lnTo>
                    <a:pt x="6" y="43"/>
                  </a:lnTo>
                  <a:lnTo>
                    <a:pt x="21" y="24"/>
                  </a:lnTo>
                  <a:lnTo>
                    <a:pt x="38" y="10"/>
                  </a:lnTo>
                  <a:lnTo>
                    <a:pt x="60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4529137" y="4819650"/>
              <a:ext cx="257175" cy="219075"/>
            </a:xfrm>
            <a:custGeom>
              <a:avLst/>
              <a:gdLst/>
              <a:ahLst/>
              <a:cxnLst/>
              <a:rect l="l" t="t" r="r" b="b"/>
              <a:pathLst>
                <a:path w="487" h="416" extrusionOk="0">
                  <a:moveTo>
                    <a:pt x="67" y="0"/>
                  </a:moveTo>
                  <a:lnTo>
                    <a:pt x="86" y="1"/>
                  </a:lnTo>
                  <a:lnTo>
                    <a:pt x="105" y="6"/>
                  </a:lnTo>
                  <a:lnTo>
                    <a:pt x="122" y="16"/>
                  </a:lnTo>
                  <a:lnTo>
                    <a:pt x="458" y="280"/>
                  </a:lnTo>
                  <a:lnTo>
                    <a:pt x="473" y="294"/>
                  </a:lnTo>
                  <a:lnTo>
                    <a:pt x="483" y="312"/>
                  </a:lnTo>
                  <a:lnTo>
                    <a:pt x="487" y="330"/>
                  </a:lnTo>
                  <a:lnTo>
                    <a:pt x="487" y="351"/>
                  </a:lnTo>
                  <a:lnTo>
                    <a:pt x="481" y="370"/>
                  </a:lnTo>
                  <a:lnTo>
                    <a:pt x="471" y="387"/>
                  </a:lnTo>
                  <a:lnTo>
                    <a:pt x="454" y="403"/>
                  </a:lnTo>
                  <a:lnTo>
                    <a:pt x="434" y="413"/>
                  </a:lnTo>
                  <a:lnTo>
                    <a:pt x="412" y="416"/>
                  </a:lnTo>
                  <a:lnTo>
                    <a:pt x="394" y="415"/>
                  </a:lnTo>
                  <a:lnTo>
                    <a:pt x="380" y="409"/>
                  </a:lnTo>
                  <a:lnTo>
                    <a:pt x="364" y="400"/>
                  </a:lnTo>
                  <a:lnTo>
                    <a:pt x="29" y="136"/>
                  </a:lnTo>
                  <a:lnTo>
                    <a:pt x="15" y="122"/>
                  </a:lnTo>
                  <a:lnTo>
                    <a:pt x="5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6" y="46"/>
                  </a:lnTo>
                  <a:lnTo>
                    <a:pt x="16" y="29"/>
                  </a:lnTo>
                  <a:lnTo>
                    <a:pt x="31" y="14"/>
                  </a:lnTo>
                  <a:lnTo>
                    <a:pt x="48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33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31"/>
          <p:cNvGrpSpPr/>
          <p:nvPr/>
        </p:nvGrpSpPr>
        <p:grpSpPr>
          <a:xfrm flipH="1">
            <a:off x="4064000" y="3597275"/>
            <a:ext cx="1379537" cy="1135062"/>
            <a:chOff x="6553200" y="3660775"/>
            <a:chExt cx="2022475" cy="1665287"/>
          </a:xfrm>
        </p:grpSpPr>
        <p:sp>
          <p:nvSpPr>
            <p:cNvPr id="1531" name="Google Shape;1531;p31"/>
            <p:cNvSpPr/>
            <p:nvPr/>
          </p:nvSpPr>
          <p:spPr>
            <a:xfrm>
              <a:off x="8331200" y="3756025"/>
              <a:ext cx="244475" cy="636587"/>
            </a:xfrm>
            <a:custGeom>
              <a:avLst/>
              <a:gdLst/>
              <a:ahLst/>
              <a:cxnLst/>
              <a:rect l="l" t="t" r="r" b="b"/>
              <a:pathLst>
                <a:path w="462" h="1203" extrusionOk="0">
                  <a:moveTo>
                    <a:pt x="73" y="0"/>
                  </a:moveTo>
                  <a:lnTo>
                    <a:pt x="86" y="4"/>
                  </a:lnTo>
                  <a:lnTo>
                    <a:pt x="140" y="47"/>
                  </a:lnTo>
                  <a:lnTo>
                    <a:pt x="192" y="95"/>
                  </a:lnTo>
                  <a:lnTo>
                    <a:pt x="241" y="146"/>
                  </a:lnTo>
                  <a:lnTo>
                    <a:pt x="285" y="201"/>
                  </a:lnTo>
                  <a:lnTo>
                    <a:pt x="324" y="258"/>
                  </a:lnTo>
                  <a:lnTo>
                    <a:pt x="359" y="317"/>
                  </a:lnTo>
                  <a:lnTo>
                    <a:pt x="390" y="378"/>
                  </a:lnTo>
                  <a:lnTo>
                    <a:pt x="415" y="439"/>
                  </a:lnTo>
                  <a:lnTo>
                    <a:pt x="435" y="501"/>
                  </a:lnTo>
                  <a:lnTo>
                    <a:pt x="450" y="561"/>
                  </a:lnTo>
                  <a:lnTo>
                    <a:pt x="459" y="620"/>
                  </a:lnTo>
                  <a:lnTo>
                    <a:pt x="462" y="677"/>
                  </a:lnTo>
                  <a:lnTo>
                    <a:pt x="459" y="734"/>
                  </a:lnTo>
                  <a:lnTo>
                    <a:pt x="450" y="787"/>
                  </a:lnTo>
                  <a:lnTo>
                    <a:pt x="437" y="838"/>
                  </a:lnTo>
                  <a:lnTo>
                    <a:pt x="418" y="887"/>
                  </a:lnTo>
                  <a:lnTo>
                    <a:pt x="395" y="932"/>
                  </a:lnTo>
                  <a:lnTo>
                    <a:pt x="369" y="974"/>
                  </a:lnTo>
                  <a:lnTo>
                    <a:pt x="342" y="1013"/>
                  </a:lnTo>
                  <a:lnTo>
                    <a:pt x="313" y="1049"/>
                  </a:lnTo>
                  <a:lnTo>
                    <a:pt x="281" y="1083"/>
                  </a:lnTo>
                  <a:lnTo>
                    <a:pt x="250" y="1113"/>
                  </a:lnTo>
                  <a:lnTo>
                    <a:pt x="218" y="1140"/>
                  </a:lnTo>
                  <a:lnTo>
                    <a:pt x="188" y="1164"/>
                  </a:lnTo>
                  <a:lnTo>
                    <a:pt x="157" y="1185"/>
                  </a:lnTo>
                  <a:lnTo>
                    <a:pt x="131" y="1203"/>
                  </a:lnTo>
                  <a:lnTo>
                    <a:pt x="0" y="960"/>
                  </a:lnTo>
                  <a:lnTo>
                    <a:pt x="49" y="927"/>
                  </a:lnTo>
                  <a:lnTo>
                    <a:pt x="90" y="893"/>
                  </a:lnTo>
                  <a:lnTo>
                    <a:pt x="126" y="855"/>
                  </a:lnTo>
                  <a:lnTo>
                    <a:pt x="156" y="817"/>
                  </a:lnTo>
                  <a:lnTo>
                    <a:pt x="182" y="778"/>
                  </a:lnTo>
                  <a:lnTo>
                    <a:pt x="200" y="736"/>
                  </a:lnTo>
                  <a:lnTo>
                    <a:pt x="215" y="694"/>
                  </a:lnTo>
                  <a:lnTo>
                    <a:pt x="226" y="653"/>
                  </a:lnTo>
                  <a:lnTo>
                    <a:pt x="232" y="608"/>
                  </a:lnTo>
                  <a:lnTo>
                    <a:pt x="234" y="566"/>
                  </a:lnTo>
                  <a:lnTo>
                    <a:pt x="233" y="522"/>
                  </a:lnTo>
                  <a:lnTo>
                    <a:pt x="228" y="479"/>
                  </a:lnTo>
                  <a:lnTo>
                    <a:pt x="220" y="435"/>
                  </a:lnTo>
                  <a:lnTo>
                    <a:pt x="211" y="393"/>
                  </a:lnTo>
                  <a:lnTo>
                    <a:pt x="199" y="350"/>
                  </a:lnTo>
                  <a:lnTo>
                    <a:pt x="185" y="309"/>
                  </a:lnTo>
                  <a:lnTo>
                    <a:pt x="169" y="270"/>
                  </a:lnTo>
                  <a:lnTo>
                    <a:pt x="153" y="230"/>
                  </a:lnTo>
                  <a:lnTo>
                    <a:pt x="135" y="193"/>
                  </a:lnTo>
                  <a:lnTo>
                    <a:pt x="118" y="159"/>
                  </a:lnTo>
                  <a:lnTo>
                    <a:pt x="99" y="125"/>
                  </a:lnTo>
                  <a:lnTo>
                    <a:pt x="82" y="94"/>
                  </a:lnTo>
                  <a:lnTo>
                    <a:pt x="65" y="66"/>
                  </a:lnTo>
                  <a:lnTo>
                    <a:pt x="49" y="39"/>
                  </a:lnTo>
                  <a:lnTo>
                    <a:pt x="44" y="28"/>
                  </a:lnTo>
                  <a:lnTo>
                    <a:pt x="46" y="16"/>
                  </a:lnTo>
                  <a:lnTo>
                    <a:pt x="52" y="7"/>
                  </a:lnTo>
                  <a:lnTo>
                    <a:pt x="61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A0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553200" y="3660775"/>
              <a:ext cx="1987550" cy="1665287"/>
            </a:xfrm>
            <a:custGeom>
              <a:avLst/>
              <a:gdLst/>
              <a:ahLst/>
              <a:cxnLst/>
              <a:rect l="l" t="t" r="r" b="b"/>
              <a:pathLst>
                <a:path w="3757" h="3148" extrusionOk="0">
                  <a:moveTo>
                    <a:pt x="840" y="0"/>
                  </a:moveTo>
                  <a:lnTo>
                    <a:pt x="1005" y="0"/>
                  </a:lnTo>
                  <a:lnTo>
                    <a:pt x="1050" y="4"/>
                  </a:lnTo>
                  <a:lnTo>
                    <a:pt x="1096" y="15"/>
                  </a:lnTo>
                  <a:lnTo>
                    <a:pt x="1138" y="32"/>
                  </a:lnTo>
                  <a:lnTo>
                    <a:pt x="1181" y="54"/>
                  </a:lnTo>
                  <a:lnTo>
                    <a:pt x="1223" y="81"/>
                  </a:lnTo>
                  <a:lnTo>
                    <a:pt x="1264" y="111"/>
                  </a:lnTo>
                  <a:lnTo>
                    <a:pt x="1302" y="143"/>
                  </a:lnTo>
                  <a:lnTo>
                    <a:pt x="1337" y="178"/>
                  </a:lnTo>
                  <a:lnTo>
                    <a:pt x="1370" y="214"/>
                  </a:lnTo>
                  <a:lnTo>
                    <a:pt x="1400" y="250"/>
                  </a:lnTo>
                  <a:lnTo>
                    <a:pt x="1427" y="285"/>
                  </a:lnTo>
                  <a:lnTo>
                    <a:pt x="1450" y="319"/>
                  </a:lnTo>
                  <a:lnTo>
                    <a:pt x="1469" y="350"/>
                  </a:lnTo>
                  <a:lnTo>
                    <a:pt x="1484" y="378"/>
                  </a:lnTo>
                  <a:lnTo>
                    <a:pt x="1499" y="417"/>
                  </a:lnTo>
                  <a:lnTo>
                    <a:pt x="1510" y="459"/>
                  </a:lnTo>
                  <a:lnTo>
                    <a:pt x="1517" y="503"/>
                  </a:lnTo>
                  <a:lnTo>
                    <a:pt x="1518" y="548"/>
                  </a:lnTo>
                  <a:lnTo>
                    <a:pt x="1515" y="593"/>
                  </a:lnTo>
                  <a:lnTo>
                    <a:pt x="1506" y="636"/>
                  </a:lnTo>
                  <a:lnTo>
                    <a:pt x="1513" y="641"/>
                  </a:lnTo>
                  <a:lnTo>
                    <a:pt x="1568" y="717"/>
                  </a:lnTo>
                  <a:lnTo>
                    <a:pt x="1591" y="744"/>
                  </a:lnTo>
                  <a:lnTo>
                    <a:pt x="1617" y="766"/>
                  </a:lnTo>
                  <a:lnTo>
                    <a:pt x="1646" y="786"/>
                  </a:lnTo>
                  <a:lnTo>
                    <a:pt x="1676" y="801"/>
                  </a:lnTo>
                  <a:lnTo>
                    <a:pt x="1709" y="811"/>
                  </a:lnTo>
                  <a:lnTo>
                    <a:pt x="1744" y="817"/>
                  </a:lnTo>
                  <a:lnTo>
                    <a:pt x="3015" y="938"/>
                  </a:lnTo>
                  <a:lnTo>
                    <a:pt x="3074" y="947"/>
                  </a:lnTo>
                  <a:lnTo>
                    <a:pt x="3132" y="962"/>
                  </a:lnTo>
                  <a:lnTo>
                    <a:pt x="3186" y="983"/>
                  </a:lnTo>
                  <a:lnTo>
                    <a:pt x="3237" y="1010"/>
                  </a:lnTo>
                  <a:lnTo>
                    <a:pt x="3286" y="1041"/>
                  </a:lnTo>
                  <a:lnTo>
                    <a:pt x="3330" y="1077"/>
                  </a:lnTo>
                  <a:lnTo>
                    <a:pt x="3370" y="1118"/>
                  </a:lnTo>
                  <a:lnTo>
                    <a:pt x="3406" y="1162"/>
                  </a:lnTo>
                  <a:lnTo>
                    <a:pt x="3437" y="1210"/>
                  </a:lnTo>
                  <a:lnTo>
                    <a:pt x="3464" y="1261"/>
                  </a:lnTo>
                  <a:lnTo>
                    <a:pt x="3485" y="1315"/>
                  </a:lnTo>
                  <a:lnTo>
                    <a:pt x="3501" y="1371"/>
                  </a:lnTo>
                  <a:lnTo>
                    <a:pt x="3510" y="1431"/>
                  </a:lnTo>
                  <a:lnTo>
                    <a:pt x="3514" y="1491"/>
                  </a:lnTo>
                  <a:lnTo>
                    <a:pt x="3514" y="1835"/>
                  </a:lnTo>
                  <a:lnTo>
                    <a:pt x="3516" y="1881"/>
                  </a:lnTo>
                  <a:lnTo>
                    <a:pt x="3523" y="1925"/>
                  </a:lnTo>
                  <a:lnTo>
                    <a:pt x="3535" y="1969"/>
                  </a:lnTo>
                  <a:lnTo>
                    <a:pt x="3551" y="2010"/>
                  </a:lnTo>
                  <a:lnTo>
                    <a:pt x="3572" y="2051"/>
                  </a:lnTo>
                  <a:lnTo>
                    <a:pt x="3596" y="2089"/>
                  </a:lnTo>
                  <a:lnTo>
                    <a:pt x="3746" y="2295"/>
                  </a:lnTo>
                  <a:lnTo>
                    <a:pt x="3754" y="2308"/>
                  </a:lnTo>
                  <a:lnTo>
                    <a:pt x="3757" y="2324"/>
                  </a:lnTo>
                  <a:lnTo>
                    <a:pt x="3757" y="2340"/>
                  </a:lnTo>
                  <a:lnTo>
                    <a:pt x="3653" y="3042"/>
                  </a:lnTo>
                  <a:lnTo>
                    <a:pt x="3646" y="3068"/>
                  </a:lnTo>
                  <a:lnTo>
                    <a:pt x="3636" y="3090"/>
                  </a:lnTo>
                  <a:lnTo>
                    <a:pt x="3620" y="3110"/>
                  </a:lnTo>
                  <a:lnTo>
                    <a:pt x="3602" y="3126"/>
                  </a:lnTo>
                  <a:lnTo>
                    <a:pt x="3580" y="3138"/>
                  </a:lnTo>
                  <a:lnTo>
                    <a:pt x="3557" y="3146"/>
                  </a:lnTo>
                  <a:lnTo>
                    <a:pt x="3530" y="3148"/>
                  </a:lnTo>
                  <a:lnTo>
                    <a:pt x="3206" y="3148"/>
                  </a:lnTo>
                  <a:lnTo>
                    <a:pt x="3186" y="3145"/>
                  </a:lnTo>
                  <a:lnTo>
                    <a:pt x="3169" y="3136"/>
                  </a:lnTo>
                  <a:lnTo>
                    <a:pt x="3156" y="3122"/>
                  </a:lnTo>
                  <a:lnTo>
                    <a:pt x="3147" y="3106"/>
                  </a:lnTo>
                  <a:lnTo>
                    <a:pt x="3144" y="3087"/>
                  </a:lnTo>
                  <a:lnTo>
                    <a:pt x="3144" y="3046"/>
                  </a:lnTo>
                  <a:lnTo>
                    <a:pt x="3147" y="3022"/>
                  </a:lnTo>
                  <a:lnTo>
                    <a:pt x="3154" y="2998"/>
                  </a:lnTo>
                  <a:lnTo>
                    <a:pt x="3165" y="2978"/>
                  </a:lnTo>
                  <a:lnTo>
                    <a:pt x="3180" y="2959"/>
                  </a:lnTo>
                  <a:lnTo>
                    <a:pt x="3199" y="2943"/>
                  </a:lnTo>
                  <a:lnTo>
                    <a:pt x="3221" y="2932"/>
                  </a:lnTo>
                  <a:lnTo>
                    <a:pt x="3453" y="2840"/>
                  </a:lnTo>
                  <a:lnTo>
                    <a:pt x="3453" y="2417"/>
                  </a:lnTo>
                  <a:lnTo>
                    <a:pt x="3448" y="2416"/>
                  </a:lnTo>
                  <a:lnTo>
                    <a:pt x="3437" y="2414"/>
                  </a:lnTo>
                  <a:lnTo>
                    <a:pt x="3420" y="2409"/>
                  </a:lnTo>
                  <a:lnTo>
                    <a:pt x="3397" y="2402"/>
                  </a:lnTo>
                  <a:lnTo>
                    <a:pt x="3369" y="2392"/>
                  </a:lnTo>
                  <a:lnTo>
                    <a:pt x="3336" y="2379"/>
                  </a:lnTo>
                  <a:lnTo>
                    <a:pt x="3299" y="2363"/>
                  </a:lnTo>
                  <a:lnTo>
                    <a:pt x="3257" y="2344"/>
                  </a:lnTo>
                  <a:lnTo>
                    <a:pt x="3213" y="2321"/>
                  </a:lnTo>
                  <a:lnTo>
                    <a:pt x="3166" y="2293"/>
                  </a:lnTo>
                  <a:lnTo>
                    <a:pt x="3119" y="2262"/>
                  </a:lnTo>
                  <a:lnTo>
                    <a:pt x="3069" y="2226"/>
                  </a:lnTo>
                  <a:lnTo>
                    <a:pt x="3018" y="2186"/>
                  </a:lnTo>
                  <a:lnTo>
                    <a:pt x="2967" y="2140"/>
                  </a:lnTo>
                  <a:lnTo>
                    <a:pt x="2917" y="2089"/>
                  </a:lnTo>
                  <a:lnTo>
                    <a:pt x="2869" y="2032"/>
                  </a:lnTo>
                  <a:lnTo>
                    <a:pt x="2820" y="1970"/>
                  </a:lnTo>
                  <a:lnTo>
                    <a:pt x="2769" y="1993"/>
                  </a:lnTo>
                  <a:lnTo>
                    <a:pt x="2711" y="2014"/>
                  </a:lnTo>
                  <a:lnTo>
                    <a:pt x="2648" y="2034"/>
                  </a:lnTo>
                  <a:lnTo>
                    <a:pt x="2580" y="2051"/>
                  </a:lnTo>
                  <a:lnTo>
                    <a:pt x="2510" y="2067"/>
                  </a:lnTo>
                  <a:lnTo>
                    <a:pt x="2436" y="2080"/>
                  </a:lnTo>
                  <a:lnTo>
                    <a:pt x="2360" y="2092"/>
                  </a:lnTo>
                  <a:lnTo>
                    <a:pt x="2282" y="2101"/>
                  </a:lnTo>
                  <a:lnTo>
                    <a:pt x="2204" y="2107"/>
                  </a:lnTo>
                  <a:lnTo>
                    <a:pt x="2125" y="2110"/>
                  </a:lnTo>
                  <a:lnTo>
                    <a:pt x="2048" y="2111"/>
                  </a:lnTo>
                  <a:lnTo>
                    <a:pt x="1970" y="2109"/>
                  </a:lnTo>
                  <a:lnTo>
                    <a:pt x="1896" y="2104"/>
                  </a:lnTo>
                  <a:lnTo>
                    <a:pt x="1824" y="2096"/>
                  </a:lnTo>
                  <a:lnTo>
                    <a:pt x="1756" y="2083"/>
                  </a:lnTo>
                  <a:lnTo>
                    <a:pt x="1692" y="2068"/>
                  </a:lnTo>
                  <a:lnTo>
                    <a:pt x="1612" y="3034"/>
                  </a:lnTo>
                  <a:lnTo>
                    <a:pt x="1608" y="3061"/>
                  </a:lnTo>
                  <a:lnTo>
                    <a:pt x="1597" y="3085"/>
                  </a:lnTo>
                  <a:lnTo>
                    <a:pt x="1582" y="3106"/>
                  </a:lnTo>
                  <a:lnTo>
                    <a:pt x="1562" y="3124"/>
                  </a:lnTo>
                  <a:lnTo>
                    <a:pt x="1540" y="3136"/>
                  </a:lnTo>
                  <a:lnTo>
                    <a:pt x="1516" y="3145"/>
                  </a:lnTo>
                  <a:lnTo>
                    <a:pt x="1489" y="3148"/>
                  </a:lnTo>
                  <a:lnTo>
                    <a:pt x="1171" y="3148"/>
                  </a:lnTo>
                  <a:lnTo>
                    <a:pt x="1151" y="3145"/>
                  </a:lnTo>
                  <a:lnTo>
                    <a:pt x="1135" y="3136"/>
                  </a:lnTo>
                  <a:lnTo>
                    <a:pt x="1121" y="3122"/>
                  </a:lnTo>
                  <a:lnTo>
                    <a:pt x="1113" y="3106"/>
                  </a:lnTo>
                  <a:lnTo>
                    <a:pt x="1110" y="3087"/>
                  </a:lnTo>
                  <a:lnTo>
                    <a:pt x="1110" y="3039"/>
                  </a:lnTo>
                  <a:lnTo>
                    <a:pt x="1113" y="3011"/>
                  </a:lnTo>
                  <a:lnTo>
                    <a:pt x="1121" y="2986"/>
                  </a:lnTo>
                  <a:lnTo>
                    <a:pt x="1136" y="2964"/>
                  </a:lnTo>
                  <a:lnTo>
                    <a:pt x="1155" y="2944"/>
                  </a:lnTo>
                  <a:lnTo>
                    <a:pt x="1178" y="2929"/>
                  </a:lnTo>
                  <a:lnTo>
                    <a:pt x="1356" y="2840"/>
                  </a:lnTo>
                  <a:lnTo>
                    <a:pt x="1356" y="2835"/>
                  </a:lnTo>
                  <a:lnTo>
                    <a:pt x="1356" y="2823"/>
                  </a:lnTo>
                  <a:lnTo>
                    <a:pt x="1355" y="2802"/>
                  </a:lnTo>
                  <a:lnTo>
                    <a:pt x="1353" y="2776"/>
                  </a:lnTo>
                  <a:lnTo>
                    <a:pt x="1350" y="2742"/>
                  </a:lnTo>
                  <a:lnTo>
                    <a:pt x="1346" y="2702"/>
                  </a:lnTo>
                  <a:lnTo>
                    <a:pt x="1339" y="2655"/>
                  </a:lnTo>
                  <a:lnTo>
                    <a:pt x="1331" y="2604"/>
                  </a:lnTo>
                  <a:lnTo>
                    <a:pt x="1320" y="2547"/>
                  </a:lnTo>
                  <a:lnTo>
                    <a:pt x="1306" y="2487"/>
                  </a:lnTo>
                  <a:lnTo>
                    <a:pt x="1290" y="2422"/>
                  </a:lnTo>
                  <a:lnTo>
                    <a:pt x="1271" y="2353"/>
                  </a:lnTo>
                  <a:lnTo>
                    <a:pt x="1247" y="2282"/>
                  </a:lnTo>
                  <a:lnTo>
                    <a:pt x="1220" y="2206"/>
                  </a:lnTo>
                  <a:lnTo>
                    <a:pt x="1188" y="2130"/>
                  </a:lnTo>
                  <a:lnTo>
                    <a:pt x="1154" y="2051"/>
                  </a:lnTo>
                  <a:lnTo>
                    <a:pt x="1113" y="1971"/>
                  </a:lnTo>
                  <a:lnTo>
                    <a:pt x="1067" y="1890"/>
                  </a:lnTo>
                  <a:lnTo>
                    <a:pt x="1024" y="1814"/>
                  </a:lnTo>
                  <a:lnTo>
                    <a:pt x="983" y="1741"/>
                  </a:lnTo>
                  <a:lnTo>
                    <a:pt x="947" y="1672"/>
                  </a:lnTo>
                  <a:lnTo>
                    <a:pt x="914" y="1603"/>
                  </a:lnTo>
                  <a:lnTo>
                    <a:pt x="885" y="1540"/>
                  </a:lnTo>
                  <a:lnTo>
                    <a:pt x="858" y="1478"/>
                  </a:lnTo>
                  <a:lnTo>
                    <a:pt x="792" y="1293"/>
                  </a:lnTo>
                  <a:lnTo>
                    <a:pt x="774" y="1231"/>
                  </a:lnTo>
                  <a:lnTo>
                    <a:pt x="760" y="1171"/>
                  </a:lnTo>
                  <a:lnTo>
                    <a:pt x="748" y="1115"/>
                  </a:lnTo>
                  <a:lnTo>
                    <a:pt x="740" y="1062"/>
                  </a:lnTo>
                  <a:lnTo>
                    <a:pt x="733" y="1013"/>
                  </a:lnTo>
                  <a:lnTo>
                    <a:pt x="730" y="969"/>
                  </a:lnTo>
                  <a:lnTo>
                    <a:pt x="727" y="931"/>
                  </a:lnTo>
                  <a:lnTo>
                    <a:pt x="723" y="913"/>
                  </a:lnTo>
                  <a:lnTo>
                    <a:pt x="715" y="900"/>
                  </a:lnTo>
                  <a:lnTo>
                    <a:pt x="703" y="889"/>
                  </a:lnTo>
                  <a:lnTo>
                    <a:pt x="688" y="882"/>
                  </a:lnTo>
                  <a:lnTo>
                    <a:pt x="671" y="880"/>
                  </a:lnTo>
                  <a:lnTo>
                    <a:pt x="602" y="879"/>
                  </a:lnTo>
                  <a:lnTo>
                    <a:pt x="537" y="874"/>
                  </a:lnTo>
                  <a:lnTo>
                    <a:pt x="475" y="867"/>
                  </a:lnTo>
                  <a:lnTo>
                    <a:pt x="416" y="858"/>
                  </a:lnTo>
                  <a:lnTo>
                    <a:pt x="361" y="847"/>
                  </a:lnTo>
                  <a:lnTo>
                    <a:pt x="312" y="836"/>
                  </a:lnTo>
                  <a:lnTo>
                    <a:pt x="268" y="824"/>
                  </a:lnTo>
                  <a:lnTo>
                    <a:pt x="230" y="813"/>
                  </a:lnTo>
                  <a:lnTo>
                    <a:pt x="205" y="802"/>
                  </a:lnTo>
                  <a:lnTo>
                    <a:pt x="183" y="786"/>
                  </a:lnTo>
                  <a:lnTo>
                    <a:pt x="166" y="766"/>
                  </a:lnTo>
                  <a:lnTo>
                    <a:pt x="152" y="743"/>
                  </a:lnTo>
                  <a:lnTo>
                    <a:pt x="144" y="716"/>
                  </a:lnTo>
                  <a:lnTo>
                    <a:pt x="131" y="635"/>
                  </a:lnTo>
                  <a:lnTo>
                    <a:pt x="105" y="629"/>
                  </a:lnTo>
                  <a:lnTo>
                    <a:pt x="82" y="619"/>
                  </a:lnTo>
                  <a:lnTo>
                    <a:pt x="61" y="604"/>
                  </a:lnTo>
                  <a:lnTo>
                    <a:pt x="45" y="584"/>
                  </a:lnTo>
                  <a:lnTo>
                    <a:pt x="32" y="562"/>
                  </a:lnTo>
                  <a:lnTo>
                    <a:pt x="24" y="537"/>
                  </a:lnTo>
                  <a:lnTo>
                    <a:pt x="1" y="426"/>
                  </a:lnTo>
                  <a:lnTo>
                    <a:pt x="0" y="408"/>
                  </a:lnTo>
                  <a:lnTo>
                    <a:pt x="5" y="390"/>
                  </a:lnTo>
                  <a:lnTo>
                    <a:pt x="15" y="375"/>
                  </a:lnTo>
                  <a:lnTo>
                    <a:pt x="28" y="363"/>
                  </a:lnTo>
                  <a:lnTo>
                    <a:pt x="45" y="356"/>
                  </a:lnTo>
                  <a:lnTo>
                    <a:pt x="432" y="247"/>
                  </a:lnTo>
                  <a:lnTo>
                    <a:pt x="587" y="101"/>
                  </a:lnTo>
                  <a:lnTo>
                    <a:pt x="623" y="70"/>
                  </a:lnTo>
                  <a:lnTo>
                    <a:pt x="662" y="46"/>
                  </a:lnTo>
                  <a:lnTo>
                    <a:pt x="704" y="26"/>
                  </a:lnTo>
                  <a:lnTo>
                    <a:pt x="748" y="12"/>
                  </a:lnTo>
                  <a:lnTo>
                    <a:pt x="793" y="3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6B2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27812" y="3994150"/>
              <a:ext cx="554037" cy="792162"/>
            </a:xfrm>
            <a:custGeom>
              <a:avLst/>
              <a:gdLst/>
              <a:ahLst/>
              <a:cxnLst/>
              <a:rect l="l" t="t" r="r" b="b"/>
              <a:pathLst>
                <a:path w="1047" h="1498" extrusionOk="0">
                  <a:moveTo>
                    <a:pt x="607" y="0"/>
                  </a:moveTo>
                  <a:lnTo>
                    <a:pt x="628" y="2"/>
                  </a:lnTo>
                  <a:lnTo>
                    <a:pt x="650" y="4"/>
                  </a:lnTo>
                  <a:lnTo>
                    <a:pt x="672" y="7"/>
                  </a:lnTo>
                  <a:lnTo>
                    <a:pt x="694" y="12"/>
                  </a:lnTo>
                  <a:lnTo>
                    <a:pt x="715" y="20"/>
                  </a:lnTo>
                  <a:lnTo>
                    <a:pt x="736" y="31"/>
                  </a:lnTo>
                  <a:lnTo>
                    <a:pt x="754" y="43"/>
                  </a:lnTo>
                  <a:lnTo>
                    <a:pt x="771" y="58"/>
                  </a:lnTo>
                  <a:lnTo>
                    <a:pt x="785" y="77"/>
                  </a:lnTo>
                  <a:lnTo>
                    <a:pt x="797" y="99"/>
                  </a:lnTo>
                  <a:lnTo>
                    <a:pt x="804" y="125"/>
                  </a:lnTo>
                  <a:lnTo>
                    <a:pt x="807" y="154"/>
                  </a:lnTo>
                  <a:lnTo>
                    <a:pt x="809" y="188"/>
                  </a:lnTo>
                  <a:lnTo>
                    <a:pt x="809" y="230"/>
                  </a:lnTo>
                  <a:lnTo>
                    <a:pt x="809" y="278"/>
                  </a:lnTo>
                  <a:lnTo>
                    <a:pt x="809" y="330"/>
                  </a:lnTo>
                  <a:lnTo>
                    <a:pt x="810" y="387"/>
                  </a:lnTo>
                  <a:lnTo>
                    <a:pt x="811" y="447"/>
                  </a:lnTo>
                  <a:lnTo>
                    <a:pt x="813" y="511"/>
                  </a:lnTo>
                  <a:lnTo>
                    <a:pt x="818" y="577"/>
                  </a:lnTo>
                  <a:lnTo>
                    <a:pt x="825" y="645"/>
                  </a:lnTo>
                  <a:lnTo>
                    <a:pt x="834" y="715"/>
                  </a:lnTo>
                  <a:lnTo>
                    <a:pt x="846" y="784"/>
                  </a:lnTo>
                  <a:lnTo>
                    <a:pt x="862" y="855"/>
                  </a:lnTo>
                  <a:lnTo>
                    <a:pt x="882" y="925"/>
                  </a:lnTo>
                  <a:lnTo>
                    <a:pt x="894" y="969"/>
                  </a:lnTo>
                  <a:lnTo>
                    <a:pt x="910" y="1017"/>
                  </a:lnTo>
                  <a:lnTo>
                    <a:pt x="927" y="1071"/>
                  </a:lnTo>
                  <a:lnTo>
                    <a:pt x="944" y="1128"/>
                  </a:lnTo>
                  <a:lnTo>
                    <a:pt x="961" y="1187"/>
                  </a:lnTo>
                  <a:lnTo>
                    <a:pt x="980" y="1248"/>
                  </a:lnTo>
                  <a:lnTo>
                    <a:pt x="998" y="1311"/>
                  </a:lnTo>
                  <a:lnTo>
                    <a:pt x="1016" y="1373"/>
                  </a:lnTo>
                  <a:lnTo>
                    <a:pt x="1032" y="1436"/>
                  </a:lnTo>
                  <a:lnTo>
                    <a:pt x="1047" y="1498"/>
                  </a:lnTo>
                  <a:lnTo>
                    <a:pt x="1012" y="1420"/>
                  </a:lnTo>
                  <a:lnTo>
                    <a:pt x="972" y="1341"/>
                  </a:lnTo>
                  <a:lnTo>
                    <a:pt x="927" y="1260"/>
                  </a:lnTo>
                  <a:lnTo>
                    <a:pt x="884" y="1184"/>
                  </a:lnTo>
                  <a:lnTo>
                    <a:pt x="843" y="1111"/>
                  </a:lnTo>
                  <a:lnTo>
                    <a:pt x="807" y="1042"/>
                  </a:lnTo>
                  <a:lnTo>
                    <a:pt x="774" y="973"/>
                  </a:lnTo>
                  <a:lnTo>
                    <a:pt x="745" y="910"/>
                  </a:lnTo>
                  <a:lnTo>
                    <a:pt x="718" y="848"/>
                  </a:lnTo>
                  <a:lnTo>
                    <a:pt x="652" y="663"/>
                  </a:lnTo>
                  <a:lnTo>
                    <a:pt x="634" y="601"/>
                  </a:lnTo>
                  <a:lnTo>
                    <a:pt x="620" y="541"/>
                  </a:lnTo>
                  <a:lnTo>
                    <a:pt x="608" y="485"/>
                  </a:lnTo>
                  <a:lnTo>
                    <a:pt x="600" y="432"/>
                  </a:lnTo>
                  <a:lnTo>
                    <a:pt x="593" y="383"/>
                  </a:lnTo>
                  <a:lnTo>
                    <a:pt x="590" y="339"/>
                  </a:lnTo>
                  <a:lnTo>
                    <a:pt x="587" y="301"/>
                  </a:lnTo>
                  <a:lnTo>
                    <a:pt x="583" y="283"/>
                  </a:lnTo>
                  <a:lnTo>
                    <a:pt x="575" y="270"/>
                  </a:lnTo>
                  <a:lnTo>
                    <a:pt x="563" y="259"/>
                  </a:lnTo>
                  <a:lnTo>
                    <a:pt x="548" y="252"/>
                  </a:lnTo>
                  <a:lnTo>
                    <a:pt x="531" y="250"/>
                  </a:lnTo>
                  <a:lnTo>
                    <a:pt x="462" y="249"/>
                  </a:lnTo>
                  <a:lnTo>
                    <a:pt x="397" y="244"/>
                  </a:lnTo>
                  <a:lnTo>
                    <a:pt x="335" y="237"/>
                  </a:lnTo>
                  <a:lnTo>
                    <a:pt x="276" y="228"/>
                  </a:lnTo>
                  <a:lnTo>
                    <a:pt x="221" y="217"/>
                  </a:lnTo>
                  <a:lnTo>
                    <a:pt x="172" y="206"/>
                  </a:lnTo>
                  <a:lnTo>
                    <a:pt x="128" y="194"/>
                  </a:lnTo>
                  <a:lnTo>
                    <a:pt x="90" y="183"/>
                  </a:lnTo>
                  <a:lnTo>
                    <a:pt x="65" y="172"/>
                  </a:lnTo>
                  <a:lnTo>
                    <a:pt x="43" y="156"/>
                  </a:lnTo>
                  <a:lnTo>
                    <a:pt x="26" y="136"/>
                  </a:lnTo>
                  <a:lnTo>
                    <a:pt x="12" y="113"/>
                  </a:lnTo>
                  <a:lnTo>
                    <a:pt x="4" y="86"/>
                  </a:lnTo>
                  <a:lnTo>
                    <a:pt x="0" y="65"/>
                  </a:lnTo>
                  <a:lnTo>
                    <a:pt x="543" y="7"/>
                  </a:lnTo>
                  <a:lnTo>
                    <a:pt x="555" y="5"/>
                  </a:lnTo>
                  <a:lnTo>
                    <a:pt x="570" y="3"/>
                  </a:lnTo>
                  <a:lnTo>
                    <a:pt x="588" y="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4B898"/>
            </a:solidFill>
            <a:ln w="9525" cap="flat" cmpd="sng">
              <a:solidFill>
                <a:srgbClr val="F4B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7050087" y="3681412"/>
              <a:ext cx="307975" cy="398462"/>
            </a:xfrm>
            <a:custGeom>
              <a:avLst/>
              <a:gdLst/>
              <a:ahLst/>
              <a:cxnLst/>
              <a:rect l="l" t="t" r="r" b="b"/>
              <a:pathLst>
                <a:path w="581" h="753" extrusionOk="0">
                  <a:moveTo>
                    <a:pt x="177" y="0"/>
                  </a:moveTo>
                  <a:lnTo>
                    <a:pt x="208" y="4"/>
                  </a:lnTo>
                  <a:lnTo>
                    <a:pt x="238" y="13"/>
                  </a:lnTo>
                  <a:lnTo>
                    <a:pt x="267" y="28"/>
                  </a:lnTo>
                  <a:lnTo>
                    <a:pt x="305" y="55"/>
                  </a:lnTo>
                  <a:lnTo>
                    <a:pt x="342" y="85"/>
                  </a:lnTo>
                  <a:lnTo>
                    <a:pt x="377" y="117"/>
                  </a:lnTo>
                  <a:lnTo>
                    <a:pt x="409" y="150"/>
                  </a:lnTo>
                  <a:lnTo>
                    <a:pt x="439" y="185"/>
                  </a:lnTo>
                  <a:lnTo>
                    <a:pt x="467" y="218"/>
                  </a:lnTo>
                  <a:lnTo>
                    <a:pt x="491" y="251"/>
                  </a:lnTo>
                  <a:lnTo>
                    <a:pt x="513" y="283"/>
                  </a:lnTo>
                  <a:lnTo>
                    <a:pt x="531" y="312"/>
                  </a:lnTo>
                  <a:lnTo>
                    <a:pt x="545" y="338"/>
                  </a:lnTo>
                  <a:lnTo>
                    <a:pt x="555" y="362"/>
                  </a:lnTo>
                  <a:lnTo>
                    <a:pt x="563" y="389"/>
                  </a:lnTo>
                  <a:lnTo>
                    <a:pt x="570" y="415"/>
                  </a:lnTo>
                  <a:lnTo>
                    <a:pt x="576" y="444"/>
                  </a:lnTo>
                  <a:lnTo>
                    <a:pt x="579" y="473"/>
                  </a:lnTo>
                  <a:lnTo>
                    <a:pt x="581" y="502"/>
                  </a:lnTo>
                  <a:lnTo>
                    <a:pt x="579" y="531"/>
                  </a:lnTo>
                  <a:lnTo>
                    <a:pt x="576" y="559"/>
                  </a:lnTo>
                  <a:lnTo>
                    <a:pt x="570" y="588"/>
                  </a:lnTo>
                  <a:lnTo>
                    <a:pt x="561" y="615"/>
                  </a:lnTo>
                  <a:lnTo>
                    <a:pt x="550" y="640"/>
                  </a:lnTo>
                  <a:lnTo>
                    <a:pt x="537" y="664"/>
                  </a:lnTo>
                  <a:lnTo>
                    <a:pt x="519" y="686"/>
                  </a:lnTo>
                  <a:lnTo>
                    <a:pt x="499" y="705"/>
                  </a:lnTo>
                  <a:lnTo>
                    <a:pt x="477" y="722"/>
                  </a:lnTo>
                  <a:lnTo>
                    <a:pt x="451" y="734"/>
                  </a:lnTo>
                  <a:lnTo>
                    <a:pt x="422" y="745"/>
                  </a:lnTo>
                  <a:lnTo>
                    <a:pt x="389" y="750"/>
                  </a:lnTo>
                  <a:lnTo>
                    <a:pt x="354" y="753"/>
                  </a:lnTo>
                  <a:lnTo>
                    <a:pt x="313" y="750"/>
                  </a:lnTo>
                  <a:lnTo>
                    <a:pt x="278" y="745"/>
                  </a:lnTo>
                  <a:lnTo>
                    <a:pt x="247" y="735"/>
                  </a:lnTo>
                  <a:lnTo>
                    <a:pt x="219" y="722"/>
                  </a:lnTo>
                  <a:lnTo>
                    <a:pt x="195" y="704"/>
                  </a:lnTo>
                  <a:lnTo>
                    <a:pt x="174" y="684"/>
                  </a:lnTo>
                  <a:lnTo>
                    <a:pt x="155" y="662"/>
                  </a:lnTo>
                  <a:lnTo>
                    <a:pt x="139" y="638"/>
                  </a:lnTo>
                  <a:lnTo>
                    <a:pt x="125" y="611"/>
                  </a:lnTo>
                  <a:lnTo>
                    <a:pt x="114" y="584"/>
                  </a:lnTo>
                  <a:lnTo>
                    <a:pt x="103" y="553"/>
                  </a:lnTo>
                  <a:lnTo>
                    <a:pt x="94" y="523"/>
                  </a:lnTo>
                  <a:lnTo>
                    <a:pt x="86" y="492"/>
                  </a:lnTo>
                  <a:lnTo>
                    <a:pt x="78" y="461"/>
                  </a:lnTo>
                  <a:lnTo>
                    <a:pt x="71" y="429"/>
                  </a:lnTo>
                  <a:lnTo>
                    <a:pt x="64" y="398"/>
                  </a:lnTo>
                  <a:lnTo>
                    <a:pt x="57" y="367"/>
                  </a:lnTo>
                  <a:lnTo>
                    <a:pt x="49" y="338"/>
                  </a:lnTo>
                  <a:lnTo>
                    <a:pt x="41" y="309"/>
                  </a:lnTo>
                  <a:lnTo>
                    <a:pt x="32" y="282"/>
                  </a:lnTo>
                  <a:lnTo>
                    <a:pt x="21" y="258"/>
                  </a:lnTo>
                  <a:lnTo>
                    <a:pt x="10" y="230"/>
                  </a:lnTo>
                  <a:lnTo>
                    <a:pt x="3" y="202"/>
                  </a:lnTo>
                  <a:lnTo>
                    <a:pt x="0" y="173"/>
                  </a:lnTo>
                  <a:lnTo>
                    <a:pt x="3" y="144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25" y="85"/>
                  </a:lnTo>
                  <a:lnTo>
                    <a:pt x="43" y="59"/>
                  </a:lnTo>
                  <a:lnTo>
                    <a:pt x="65" y="38"/>
                  </a:lnTo>
                  <a:lnTo>
                    <a:pt x="91" y="21"/>
                  </a:lnTo>
                  <a:lnTo>
                    <a:pt x="117" y="10"/>
                  </a:lnTo>
                  <a:lnTo>
                    <a:pt x="14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4A0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6880225" y="3790950"/>
              <a:ext cx="65087" cy="65087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61" y="0"/>
                  </a:moveTo>
                  <a:lnTo>
                    <a:pt x="62" y="0"/>
                  </a:lnTo>
                  <a:lnTo>
                    <a:pt x="81" y="3"/>
                  </a:lnTo>
                  <a:lnTo>
                    <a:pt x="98" y="12"/>
                  </a:lnTo>
                  <a:lnTo>
                    <a:pt x="111" y="25"/>
                  </a:lnTo>
                  <a:lnTo>
                    <a:pt x="121" y="43"/>
                  </a:lnTo>
                  <a:lnTo>
                    <a:pt x="123" y="62"/>
                  </a:lnTo>
                  <a:lnTo>
                    <a:pt x="121" y="81"/>
                  </a:lnTo>
                  <a:lnTo>
                    <a:pt x="111" y="98"/>
                  </a:lnTo>
                  <a:lnTo>
                    <a:pt x="98" y="112"/>
                  </a:lnTo>
                  <a:lnTo>
                    <a:pt x="81" y="120"/>
                  </a:lnTo>
                  <a:lnTo>
                    <a:pt x="62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2"/>
                  </a:lnTo>
                  <a:lnTo>
                    <a:pt x="3" y="43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30034"/>
            </a:solidFill>
            <a:ln w="9525" cap="flat" cmpd="sng">
              <a:solidFill>
                <a:srgbClr val="030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7448550" y="4584700"/>
              <a:ext cx="596900" cy="192087"/>
            </a:xfrm>
            <a:custGeom>
              <a:avLst/>
              <a:gdLst/>
              <a:ahLst/>
              <a:cxnLst/>
              <a:rect l="l" t="t" r="r" b="b"/>
              <a:pathLst>
                <a:path w="1128" h="364" extrusionOk="0">
                  <a:moveTo>
                    <a:pt x="136" y="0"/>
                  </a:moveTo>
                  <a:lnTo>
                    <a:pt x="165" y="3"/>
                  </a:lnTo>
                  <a:lnTo>
                    <a:pt x="220" y="14"/>
                  </a:lnTo>
                  <a:lnTo>
                    <a:pt x="284" y="25"/>
                  </a:lnTo>
                  <a:lnTo>
                    <a:pt x="353" y="34"/>
                  </a:lnTo>
                  <a:lnTo>
                    <a:pt x="427" y="43"/>
                  </a:lnTo>
                  <a:lnTo>
                    <a:pt x="506" y="49"/>
                  </a:lnTo>
                  <a:lnTo>
                    <a:pt x="588" y="51"/>
                  </a:lnTo>
                  <a:lnTo>
                    <a:pt x="673" y="50"/>
                  </a:lnTo>
                  <a:lnTo>
                    <a:pt x="760" y="45"/>
                  </a:lnTo>
                  <a:lnTo>
                    <a:pt x="848" y="35"/>
                  </a:lnTo>
                  <a:lnTo>
                    <a:pt x="935" y="19"/>
                  </a:lnTo>
                  <a:lnTo>
                    <a:pt x="959" y="16"/>
                  </a:lnTo>
                  <a:lnTo>
                    <a:pt x="982" y="20"/>
                  </a:lnTo>
                  <a:lnTo>
                    <a:pt x="1004" y="28"/>
                  </a:lnTo>
                  <a:lnTo>
                    <a:pt x="1024" y="41"/>
                  </a:lnTo>
                  <a:lnTo>
                    <a:pt x="1040" y="58"/>
                  </a:lnTo>
                  <a:lnTo>
                    <a:pt x="1053" y="79"/>
                  </a:lnTo>
                  <a:lnTo>
                    <a:pt x="1068" y="112"/>
                  </a:lnTo>
                  <a:lnTo>
                    <a:pt x="1085" y="147"/>
                  </a:lnTo>
                  <a:lnTo>
                    <a:pt x="1105" y="185"/>
                  </a:lnTo>
                  <a:lnTo>
                    <a:pt x="1128" y="223"/>
                  </a:lnTo>
                  <a:lnTo>
                    <a:pt x="1077" y="246"/>
                  </a:lnTo>
                  <a:lnTo>
                    <a:pt x="1019" y="267"/>
                  </a:lnTo>
                  <a:lnTo>
                    <a:pt x="956" y="287"/>
                  </a:lnTo>
                  <a:lnTo>
                    <a:pt x="888" y="304"/>
                  </a:lnTo>
                  <a:lnTo>
                    <a:pt x="818" y="320"/>
                  </a:lnTo>
                  <a:lnTo>
                    <a:pt x="744" y="333"/>
                  </a:lnTo>
                  <a:lnTo>
                    <a:pt x="668" y="345"/>
                  </a:lnTo>
                  <a:lnTo>
                    <a:pt x="590" y="354"/>
                  </a:lnTo>
                  <a:lnTo>
                    <a:pt x="512" y="360"/>
                  </a:lnTo>
                  <a:lnTo>
                    <a:pt x="433" y="363"/>
                  </a:lnTo>
                  <a:lnTo>
                    <a:pt x="356" y="364"/>
                  </a:lnTo>
                  <a:lnTo>
                    <a:pt x="278" y="362"/>
                  </a:lnTo>
                  <a:lnTo>
                    <a:pt x="204" y="357"/>
                  </a:lnTo>
                  <a:lnTo>
                    <a:pt x="132" y="349"/>
                  </a:lnTo>
                  <a:lnTo>
                    <a:pt x="64" y="336"/>
                  </a:lnTo>
                  <a:lnTo>
                    <a:pt x="0" y="321"/>
                  </a:lnTo>
                  <a:lnTo>
                    <a:pt x="11" y="121"/>
                  </a:lnTo>
                  <a:lnTo>
                    <a:pt x="15" y="93"/>
                  </a:lnTo>
                  <a:lnTo>
                    <a:pt x="26" y="66"/>
                  </a:lnTo>
                  <a:lnTo>
                    <a:pt x="41" y="44"/>
                  </a:lnTo>
                  <a:lnTo>
                    <a:pt x="60" y="26"/>
                  </a:lnTo>
                  <a:lnTo>
                    <a:pt x="83" y="12"/>
                  </a:lnTo>
                  <a:lnTo>
                    <a:pt x="109" y="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4B898"/>
            </a:solidFill>
            <a:ln w="9525" cap="flat" cmpd="sng">
              <a:solidFill>
                <a:srgbClr val="F4B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6623050" y="3960812"/>
              <a:ext cx="311150" cy="100012"/>
            </a:xfrm>
            <a:custGeom>
              <a:avLst/>
              <a:gdLst/>
              <a:ahLst/>
              <a:cxnLst/>
              <a:rect l="l" t="t" r="r" b="b"/>
              <a:pathLst>
                <a:path w="589" h="189" extrusionOk="0">
                  <a:moveTo>
                    <a:pt x="531" y="0"/>
                  </a:moveTo>
                  <a:lnTo>
                    <a:pt x="550" y="5"/>
                  </a:lnTo>
                  <a:lnTo>
                    <a:pt x="566" y="14"/>
                  </a:lnTo>
                  <a:lnTo>
                    <a:pt x="579" y="28"/>
                  </a:lnTo>
                  <a:lnTo>
                    <a:pt x="587" y="46"/>
                  </a:lnTo>
                  <a:lnTo>
                    <a:pt x="589" y="66"/>
                  </a:lnTo>
                  <a:lnTo>
                    <a:pt x="586" y="85"/>
                  </a:lnTo>
                  <a:lnTo>
                    <a:pt x="575" y="101"/>
                  </a:lnTo>
                  <a:lnTo>
                    <a:pt x="562" y="114"/>
                  </a:lnTo>
                  <a:lnTo>
                    <a:pt x="544" y="122"/>
                  </a:lnTo>
                  <a:lnTo>
                    <a:pt x="493" y="133"/>
                  </a:lnTo>
                  <a:lnTo>
                    <a:pt x="438" y="145"/>
                  </a:lnTo>
                  <a:lnTo>
                    <a:pt x="377" y="154"/>
                  </a:lnTo>
                  <a:lnTo>
                    <a:pt x="313" y="162"/>
                  </a:lnTo>
                  <a:lnTo>
                    <a:pt x="245" y="170"/>
                  </a:lnTo>
                  <a:lnTo>
                    <a:pt x="176" y="177"/>
                  </a:lnTo>
                  <a:lnTo>
                    <a:pt x="106" y="183"/>
                  </a:lnTo>
                  <a:lnTo>
                    <a:pt x="37" y="189"/>
                  </a:lnTo>
                  <a:lnTo>
                    <a:pt x="30" y="189"/>
                  </a:lnTo>
                  <a:lnTo>
                    <a:pt x="20" y="169"/>
                  </a:lnTo>
                  <a:lnTo>
                    <a:pt x="13" y="147"/>
                  </a:lnTo>
                  <a:lnTo>
                    <a:pt x="0" y="67"/>
                  </a:lnTo>
                  <a:lnTo>
                    <a:pt x="84" y="61"/>
                  </a:lnTo>
                  <a:lnTo>
                    <a:pt x="164" y="55"/>
                  </a:lnTo>
                  <a:lnTo>
                    <a:pt x="237" y="48"/>
                  </a:lnTo>
                  <a:lnTo>
                    <a:pt x="306" y="39"/>
                  </a:lnTo>
                  <a:lnTo>
                    <a:pt x="367" y="31"/>
                  </a:lnTo>
                  <a:lnTo>
                    <a:pt x="423" y="22"/>
                  </a:lnTo>
                  <a:lnTo>
                    <a:pt x="471" y="13"/>
                  </a:lnTo>
                  <a:lnTo>
                    <a:pt x="512" y="2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EE7359"/>
            </a:solidFill>
            <a:ln w="9525" cap="flat" cmpd="sng">
              <a:solidFill>
                <a:srgbClr val="EE73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1"/>
            <p:cNvSpPr/>
            <p:nvPr/>
          </p:nvSpPr>
          <p:spPr>
            <a:xfrm>
              <a:off x="6553200" y="3838575"/>
              <a:ext cx="76200" cy="96837"/>
            </a:xfrm>
            <a:custGeom>
              <a:avLst/>
              <a:gdLst/>
              <a:ahLst/>
              <a:cxnLst/>
              <a:rect l="l" t="t" r="r" b="b"/>
              <a:pathLst>
                <a:path w="144" h="181" extrusionOk="0">
                  <a:moveTo>
                    <a:pt x="104" y="0"/>
                  </a:moveTo>
                  <a:lnTo>
                    <a:pt x="120" y="16"/>
                  </a:lnTo>
                  <a:lnTo>
                    <a:pt x="133" y="35"/>
                  </a:lnTo>
                  <a:lnTo>
                    <a:pt x="141" y="56"/>
                  </a:lnTo>
                  <a:lnTo>
                    <a:pt x="144" y="79"/>
                  </a:lnTo>
                  <a:lnTo>
                    <a:pt x="141" y="102"/>
                  </a:lnTo>
                  <a:lnTo>
                    <a:pt x="133" y="124"/>
                  </a:lnTo>
                  <a:lnTo>
                    <a:pt x="119" y="143"/>
                  </a:lnTo>
                  <a:lnTo>
                    <a:pt x="102" y="159"/>
                  </a:lnTo>
                  <a:lnTo>
                    <a:pt x="82" y="171"/>
                  </a:lnTo>
                  <a:lnTo>
                    <a:pt x="59" y="179"/>
                  </a:lnTo>
                  <a:lnTo>
                    <a:pt x="34" y="181"/>
                  </a:lnTo>
                  <a:lnTo>
                    <a:pt x="27" y="181"/>
                  </a:lnTo>
                  <a:lnTo>
                    <a:pt x="21" y="180"/>
                  </a:lnTo>
                  <a:lnTo>
                    <a:pt x="1" y="88"/>
                  </a:lnTo>
                  <a:lnTo>
                    <a:pt x="0" y="70"/>
                  </a:lnTo>
                  <a:lnTo>
                    <a:pt x="5" y="52"/>
                  </a:lnTo>
                  <a:lnTo>
                    <a:pt x="15" y="37"/>
                  </a:lnTo>
                  <a:lnTo>
                    <a:pt x="28" y="25"/>
                  </a:lnTo>
                  <a:lnTo>
                    <a:pt x="45" y="1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30034"/>
            </a:solidFill>
            <a:ln w="9525" cap="flat" cmpd="sng">
              <a:solidFill>
                <a:srgbClr val="030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6943725" y="4032250"/>
              <a:ext cx="500062" cy="346075"/>
            </a:xfrm>
            <a:custGeom>
              <a:avLst/>
              <a:gdLst/>
              <a:ahLst/>
              <a:cxnLst/>
              <a:rect l="l" t="t" r="r" b="b"/>
              <a:pathLst>
                <a:path w="946" h="654" extrusionOk="0">
                  <a:moveTo>
                    <a:pt x="896" y="0"/>
                  </a:moveTo>
                  <a:lnTo>
                    <a:pt x="913" y="6"/>
                  </a:lnTo>
                  <a:lnTo>
                    <a:pt x="928" y="17"/>
                  </a:lnTo>
                  <a:lnTo>
                    <a:pt x="940" y="33"/>
                  </a:lnTo>
                  <a:lnTo>
                    <a:pt x="946" y="50"/>
                  </a:lnTo>
                  <a:lnTo>
                    <a:pt x="946" y="70"/>
                  </a:lnTo>
                  <a:lnTo>
                    <a:pt x="941" y="87"/>
                  </a:lnTo>
                  <a:lnTo>
                    <a:pt x="931" y="104"/>
                  </a:lnTo>
                  <a:lnTo>
                    <a:pt x="868" y="171"/>
                  </a:lnTo>
                  <a:lnTo>
                    <a:pt x="806" y="231"/>
                  </a:lnTo>
                  <a:lnTo>
                    <a:pt x="742" y="287"/>
                  </a:lnTo>
                  <a:lnTo>
                    <a:pt x="679" y="338"/>
                  </a:lnTo>
                  <a:lnTo>
                    <a:pt x="618" y="384"/>
                  </a:lnTo>
                  <a:lnTo>
                    <a:pt x="557" y="426"/>
                  </a:lnTo>
                  <a:lnTo>
                    <a:pt x="498" y="464"/>
                  </a:lnTo>
                  <a:lnTo>
                    <a:pt x="441" y="498"/>
                  </a:lnTo>
                  <a:lnTo>
                    <a:pt x="386" y="527"/>
                  </a:lnTo>
                  <a:lnTo>
                    <a:pt x="334" y="554"/>
                  </a:lnTo>
                  <a:lnTo>
                    <a:pt x="286" y="576"/>
                  </a:lnTo>
                  <a:lnTo>
                    <a:pt x="242" y="594"/>
                  </a:lnTo>
                  <a:lnTo>
                    <a:pt x="201" y="610"/>
                  </a:lnTo>
                  <a:lnTo>
                    <a:pt x="164" y="624"/>
                  </a:lnTo>
                  <a:lnTo>
                    <a:pt x="134" y="635"/>
                  </a:lnTo>
                  <a:lnTo>
                    <a:pt x="108" y="643"/>
                  </a:lnTo>
                  <a:lnTo>
                    <a:pt x="89" y="647"/>
                  </a:lnTo>
                  <a:lnTo>
                    <a:pt x="75" y="651"/>
                  </a:lnTo>
                  <a:lnTo>
                    <a:pt x="69" y="653"/>
                  </a:lnTo>
                  <a:lnTo>
                    <a:pt x="62" y="654"/>
                  </a:lnTo>
                  <a:lnTo>
                    <a:pt x="56" y="654"/>
                  </a:lnTo>
                  <a:lnTo>
                    <a:pt x="40" y="652"/>
                  </a:lnTo>
                  <a:lnTo>
                    <a:pt x="26" y="645"/>
                  </a:lnTo>
                  <a:lnTo>
                    <a:pt x="15" y="635"/>
                  </a:lnTo>
                  <a:lnTo>
                    <a:pt x="5" y="622"/>
                  </a:lnTo>
                  <a:lnTo>
                    <a:pt x="1" y="606"/>
                  </a:lnTo>
                  <a:lnTo>
                    <a:pt x="0" y="586"/>
                  </a:lnTo>
                  <a:lnTo>
                    <a:pt x="4" y="567"/>
                  </a:lnTo>
                  <a:lnTo>
                    <a:pt x="14" y="552"/>
                  </a:lnTo>
                  <a:lnTo>
                    <a:pt x="27" y="540"/>
                  </a:lnTo>
                  <a:lnTo>
                    <a:pt x="45" y="533"/>
                  </a:lnTo>
                  <a:lnTo>
                    <a:pt x="48" y="531"/>
                  </a:lnTo>
                  <a:lnTo>
                    <a:pt x="60" y="529"/>
                  </a:lnTo>
                  <a:lnTo>
                    <a:pt x="77" y="523"/>
                  </a:lnTo>
                  <a:lnTo>
                    <a:pt x="99" y="516"/>
                  </a:lnTo>
                  <a:lnTo>
                    <a:pt x="128" y="507"/>
                  </a:lnTo>
                  <a:lnTo>
                    <a:pt x="161" y="494"/>
                  </a:lnTo>
                  <a:lnTo>
                    <a:pt x="199" y="479"/>
                  </a:lnTo>
                  <a:lnTo>
                    <a:pt x="241" y="462"/>
                  </a:lnTo>
                  <a:lnTo>
                    <a:pt x="286" y="440"/>
                  </a:lnTo>
                  <a:lnTo>
                    <a:pt x="335" y="416"/>
                  </a:lnTo>
                  <a:lnTo>
                    <a:pt x="386" y="388"/>
                  </a:lnTo>
                  <a:lnTo>
                    <a:pt x="441" y="356"/>
                  </a:lnTo>
                  <a:lnTo>
                    <a:pt x="496" y="322"/>
                  </a:lnTo>
                  <a:lnTo>
                    <a:pt x="553" y="282"/>
                  </a:lnTo>
                  <a:lnTo>
                    <a:pt x="612" y="238"/>
                  </a:lnTo>
                  <a:lnTo>
                    <a:pt x="671" y="191"/>
                  </a:lnTo>
                  <a:lnTo>
                    <a:pt x="730" y="138"/>
                  </a:lnTo>
                  <a:lnTo>
                    <a:pt x="789" y="80"/>
                  </a:lnTo>
                  <a:lnTo>
                    <a:pt x="847" y="19"/>
                  </a:lnTo>
                  <a:lnTo>
                    <a:pt x="862" y="7"/>
                  </a:lnTo>
                  <a:lnTo>
                    <a:pt x="879" y="2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4A0126"/>
            </a:solidFill>
            <a:ln w="9525" cap="flat" cmpd="sng">
              <a:solidFill>
                <a:srgbClr val="4A01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911975" y="4368800"/>
              <a:ext cx="98425" cy="130175"/>
            </a:xfrm>
            <a:custGeom>
              <a:avLst/>
              <a:gdLst/>
              <a:ahLst/>
              <a:cxnLst/>
              <a:rect l="l" t="t" r="r" b="b"/>
              <a:pathLst>
                <a:path w="185" h="247" extrusionOk="0">
                  <a:moveTo>
                    <a:pt x="92" y="0"/>
                  </a:moveTo>
                  <a:lnTo>
                    <a:pt x="118" y="3"/>
                  </a:lnTo>
                  <a:lnTo>
                    <a:pt x="140" y="13"/>
                  </a:lnTo>
                  <a:lnTo>
                    <a:pt x="158" y="27"/>
                  </a:lnTo>
                  <a:lnTo>
                    <a:pt x="172" y="45"/>
                  </a:lnTo>
                  <a:lnTo>
                    <a:pt x="181" y="67"/>
                  </a:lnTo>
                  <a:lnTo>
                    <a:pt x="185" y="93"/>
                  </a:lnTo>
                  <a:lnTo>
                    <a:pt x="185" y="154"/>
                  </a:lnTo>
                  <a:lnTo>
                    <a:pt x="181" y="178"/>
                  </a:lnTo>
                  <a:lnTo>
                    <a:pt x="172" y="200"/>
                  </a:lnTo>
                  <a:lnTo>
                    <a:pt x="158" y="219"/>
                  </a:lnTo>
                  <a:lnTo>
                    <a:pt x="140" y="234"/>
                  </a:lnTo>
                  <a:lnTo>
                    <a:pt x="118" y="243"/>
                  </a:lnTo>
                  <a:lnTo>
                    <a:pt x="92" y="247"/>
                  </a:lnTo>
                  <a:lnTo>
                    <a:pt x="68" y="243"/>
                  </a:lnTo>
                  <a:lnTo>
                    <a:pt x="46" y="234"/>
                  </a:lnTo>
                  <a:lnTo>
                    <a:pt x="27" y="219"/>
                  </a:lnTo>
                  <a:lnTo>
                    <a:pt x="12" y="200"/>
                  </a:lnTo>
                  <a:lnTo>
                    <a:pt x="3" y="178"/>
                  </a:lnTo>
                  <a:lnTo>
                    <a:pt x="0" y="154"/>
                  </a:lnTo>
                  <a:lnTo>
                    <a:pt x="0" y="93"/>
                  </a:lnTo>
                  <a:lnTo>
                    <a:pt x="3" y="67"/>
                  </a:lnTo>
                  <a:lnTo>
                    <a:pt x="12" y="45"/>
                  </a:lnTo>
                  <a:lnTo>
                    <a:pt x="27" y="27"/>
                  </a:lnTo>
                  <a:lnTo>
                    <a:pt x="46" y="13"/>
                  </a:lnTo>
                  <a:lnTo>
                    <a:pt x="68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4A0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1" name="Google Shape;1541;p31"/>
          <p:cNvGrpSpPr/>
          <p:nvPr/>
        </p:nvGrpSpPr>
        <p:grpSpPr>
          <a:xfrm>
            <a:off x="1219200" y="1684337"/>
            <a:ext cx="2747962" cy="3181351"/>
            <a:chOff x="0" y="0"/>
            <a:chExt cx="2147483647" cy="2147483647"/>
          </a:xfrm>
        </p:grpSpPr>
        <p:grpSp>
          <p:nvGrpSpPr>
            <p:cNvPr id="1542" name="Google Shape;1542;p31"/>
            <p:cNvGrpSpPr/>
            <p:nvPr/>
          </p:nvGrpSpPr>
          <p:grpSpPr>
            <a:xfrm>
              <a:off x="0" y="433158179"/>
              <a:ext cx="2022611441" cy="1714325467"/>
              <a:chOff x="-5232400" y="496887"/>
              <a:chExt cx="6503988" cy="6383338"/>
            </a:xfrm>
          </p:grpSpPr>
          <p:sp>
            <p:nvSpPr>
              <p:cNvPr id="1543" name="Google Shape;1543;p31"/>
              <p:cNvSpPr/>
              <p:nvPr/>
            </p:nvSpPr>
            <p:spPr>
              <a:xfrm>
                <a:off x="-5232400" y="5530850"/>
                <a:ext cx="6353175" cy="1349375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850" extrusionOk="0">
                    <a:moveTo>
                      <a:pt x="0" y="0"/>
                    </a:moveTo>
                    <a:lnTo>
                      <a:pt x="4002" y="0"/>
                    </a:lnTo>
                    <a:lnTo>
                      <a:pt x="3638" y="850"/>
                    </a:lnTo>
                    <a:lnTo>
                      <a:pt x="364" y="8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1"/>
              <p:cNvSpPr/>
              <p:nvPr/>
            </p:nvSpPr>
            <p:spPr>
              <a:xfrm>
                <a:off x="-1585912" y="496887"/>
                <a:ext cx="2857500" cy="442912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90" extrusionOk="0">
                    <a:moveTo>
                      <a:pt x="0" y="0"/>
                    </a:moveTo>
                    <a:lnTo>
                      <a:pt x="143" y="129"/>
                    </a:lnTo>
                    <a:lnTo>
                      <a:pt x="277" y="256"/>
                    </a:lnTo>
                    <a:lnTo>
                      <a:pt x="405" y="382"/>
                    </a:lnTo>
                    <a:lnTo>
                      <a:pt x="525" y="505"/>
                    </a:lnTo>
                    <a:lnTo>
                      <a:pt x="638" y="626"/>
                    </a:lnTo>
                    <a:lnTo>
                      <a:pt x="744" y="744"/>
                    </a:lnTo>
                    <a:lnTo>
                      <a:pt x="843" y="861"/>
                    </a:lnTo>
                    <a:lnTo>
                      <a:pt x="936" y="974"/>
                    </a:lnTo>
                    <a:lnTo>
                      <a:pt x="1022" y="1085"/>
                    </a:lnTo>
                    <a:lnTo>
                      <a:pt x="1103" y="1195"/>
                    </a:lnTo>
                    <a:lnTo>
                      <a:pt x="1178" y="1300"/>
                    </a:lnTo>
                    <a:lnTo>
                      <a:pt x="1247" y="1403"/>
                    </a:lnTo>
                    <a:lnTo>
                      <a:pt x="1312" y="1503"/>
                    </a:lnTo>
                    <a:lnTo>
                      <a:pt x="1370" y="1600"/>
                    </a:lnTo>
                    <a:lnTo>
                      <a:pt x="1424" y="1694"/>
                    </a:lnTo>
                    <a:lnTo>
                      <a:pt x="1474" y="1785"/>
                    </a:lnTo>
                    <a:lnTo>
                      <a:pt x="1518" y="1872"/>
                    </a:lnTo>
                    <a:lnTo>
                      <a:pt x="1558" y="1956"/>
                    </a:lnTo>
                    <a:lnTo>
                      <a:pt x="1594" y="2036"/>
                    </a:lnTo>
                    <a:lnTo>
                      <a:pt x="1627" y="2113"/>
                    </a:lnTo>
                    <a:lnTo>
                      <a:pt x="1657" y="2187"/>
                    </a:lnTo>
                    <a:lnTo>
                      <a:pt x="1681" y="2256"/>
                    </a:lnTo>
                    <a:lnTo>
                      <a:pt x="1704" y="2322"/>
                    </a:lnTo>
                    <a:lnTo>
                      <a:pt x="1722" y="2384"/>
                    </a:lnTo>
                    <a:lnTo>
                      <a:pt x="1740" y="2442"/>
                    </a:lnTo>
                    <a:lnTo>
                      <a:pt x="1754" y="2495"/>
                    </a:lnTo>
                    <a:lnTo>
                      <a:pt x="1765" y="2545"/>
                    </a:lnTo>
                    <a:lnTo>
                      <a:pt x="1775" y="2590"/>
                    </a:lnTo>
                    <a:lnTo>
                      <a:pt x="1782" y="2631"/>
                    </a:lnTo>
                    <a:lnTo>
                      <a:pt x="1787" y="2667"/>
                    </a:lnTo>
                    <a:lnTo>
                      <a:pt x="1792" y="2699"/>
                    </a:lnTo>
                    <a:lnTo>
                      <a:pt x="1795" y="2727"/>
                    </a:lnTo>
                    <a:lnTo>
                      <a:pt x="1797" y="2749"/>
                    </a:lnTo>
                    <a:lnTo>
                      <a:pt x="1798" y="2767"/>
                    </a:lnTo>
                    <a:lnTo>
                      <a:pt x="1798" y="2779"/>
                    </a:lnTo>
                    <a:lnTo>
                      <a:pt x="1800" y="2786"/>
                    </a:lnTo>
                    <a:lnTo>
                      <a:pt x="1800" y="2790"/>
                    </a:lnTo>
                    <a:lnTo>
                      <a:pt x="0" y="2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31"/>
              <p:cNvSpPr/>
              <p:nvPr/>
            </p:nvSpPr>
            <p:spPr>
              <a:xfrm>
                <a:off x="-5173662" y="1660525"/>
                <a:ext cx="2855912" cy="3265487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057" extrusionOk="0">
                    <a:moveTo>
                      <a:pt x="1799" y="0"/>
                    </a:moveTo>
                    <a:lnTo>
                      <a:pt x="1799" y="2057"/>
                    </a:lnTo>
                    <a:lnTo>
                      <a:pt x="0" y="2057"/>
                    </a:lnTo>
                    <a:lnTo>
                      <a:pt x="94" y="1980"/>
                    </a:lnTo>
                    <a:lnTo>
                      <a:pt x="186" y="1900"/>
                    </a:lnTo>
                    <a:lnTo>
                      <a:pt x="276" y="1819"/>
                    </a:lnTo>
                    <a:lnTo>
                      <a:pt x="363" y="1739"/>
                    </a:lnTo>
                    <a:lnTo>
                      <a:pt x="451" y="1656"/>
                    </a:lnTo>
                    <a:lnTo>
                      <a:pt x="534" y="1574"/>
                    </a:lnTo>
                    <a:lnTo>
                      <a:pt x="616" y="1492"/>
                    </a:lnTo>
                    <a:lnTo>
                      <a:pt x="696" y="1409"/>
                    </a:lnTo>
                    <a:lnTo>
                      <a:pt x="773" y="1327"/>
                    </a:lnTo>
                    <a:lnTo>
                      <a:pt x="847" y="1245"/>
                    </a:lnTo>
                    <a:lnTo>
                      <a:pt x="921" y="1164"/>
                    </a:lnTo>
                    <a:lnTo>
                      <a:pt x="990" y="1083"/>
                    </a:lnTo>
                    <a:lnTo>
                      <a:pt x="1057" y="1003"/>
                    </a:lnTo>
                    <a:lnTo>
                      <a:pt x="1123" y="925"/>
                    </a:lnTo>
                    <a:lnTo>
                      <a:pt x="1185" y="849"/>
                    </a:lnTo>
                    <a:lnTo>
                      <a:pt x="1245" y="774"/>
                    </a:lnTo>
                    <a:lnTo>
                      <a:pt x="1302" y="702"/>
                    </a:lnTo>
                    <a:lnTo>
                      <a:pt x="1356" y="631"/>
                    </a:lnTo>
                    <a:lnTo>
                      <a:pt x="1408" y="564"/>
                    </a:lnTo>
                    <a:lnTo>
                      <a:pt x="1457" y="498"/>
                    </a:lnTo>
                    <a:lnTo>
                      <a:pt x="1501" y="436"/>
                    </a:lnTo>
                    <a:lnTo>
                      <a:pt x="1545" y="377"/>
                    </a:lnTo>
                    <a:lnTo>
                      <a:pt x="1583" y="321"/>
                    </a:lnTo>
                    <a:lnTo>
                      <a:pt x="1621" y="269"/>
                    </a:lnTo>
                    <a:lnTo>
                      <a:pt x="1653" y="222"/>
                    </a:lnTo>
                    <a:lnTo>
                      <a:pt x="1683" y="177"/>
                    </a:lnTo>
                    <a:lnTo>
                      <a:pt x="1710" y="138"/>
                    </a:lnTo>
                    <a:lnTo>
                      <a:pt x="1733" y="102"/>
                    </a:lnTo>
                    <a:lnTo>
                      <a:pt x="1753" y="72"/>
                    </a:lnTo>
                    <a:lnTo>
                      <a:pt x="1769" y="47"/>
                    </a:lnTo>
                    <a:lnTo>
                      <a:pt x="1782" y="26"/>
                    </a:lnTo>
                    <a:lnTo>
                      <a:pt x="1791" y="12"/>
                    </a:lnTo>
                    <a:lnTo>
                      <a:pt x="1797" y="2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6" name="Google Shape;1546;p31"/>
            <p:cNvGrpSpPr/>
            <p:nvPr/>
          </p:nvGrpSpPr>
          <p:grpSpPr>
            <a:xfrm>
              <a:off x="968555281" y="0"/>
              <a:ext cx="1178928364" cy="1919944674"/>
              <a:chOff x="2838450" y="538162"/>
              <a:chExt cx="6503987" cy="12265025"/>
            </a:xfrm>
          </p:grpSpPr>
          <p:sp>
            <p:nvSpPr>
              <p:cNvPr id="1547" name="Google Shape;1547;p31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4"/>
                    </a:lnTo>
                    <a:lnTo>
                      <a:pt x="3868" y="28"/>
                    </a:lnTo>
                    <a:lnTo>
                      <a:pt x="3877" y="46"/>
                    </a:lnTo>
                    <a:lnTo>
                      <a:pt x="3881" y="69"/>
                    </a:lnTo>
                    <a:lnTo>
                      <a:pt x="3881" y="2477"/>
                    </a:lnTo>
                    <a:lnTo>
                      <a:pt x="3877" y="2498"/>
                    </a:lnTo>
                    <a:lnTo>
                      <a:pt x="3867" y="2517"/>
                    </a:lnTo>
                    <a:lnTo>
                      <a:pt x="3852" y="2531"/>
                    </a:lnTo>
                    <a:lnTo>
                      <a:pt x="3833" y="2541"/>
                    </a:lnTo>
                    <a:lnTo>
                      <a:pt x="3812" y="2544"/>
                    </a:lnTo>
                    <a:lnTo>
                      <a:pt x="68" y="2544"/>
                    </a:lnTo>
                    <a:lnTo>
                      <a:pt x="46" y="2541"/>
                    </a:lnTo>
                    <a:lnTo>
                      <a:pt x="28" y="2531"/>
                    </a:lnTo>
                    <a:lnTo>
                      <a:pt x="13" y="2516"/>
                    </a:lnTo>
                    <a:lnTo>
                      <a:pt x="3" y="2497"/>
                    </a:lnTo>
                    <a:lnTo>
                      <a:pt x="0" y="2476"/>
                    </a:lnTo>
                    <a:lnTo>
                      <a:pt x="0" y="69"/>
                    </a:lnTo>
                    <a:lnTo>
                      <a:pt x="3" y="46"/>
                    </a:lnTo>
                    <a:lnTo>
                      <a:pt x="13" y="28"/>
                    </a:lnTo>
                    <a:lnTo>
                      <a:pt x="28" y="14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1479A"/>
              </a:solidFill>
              <a:ln w="9525" cap="flat" cmpd="sng">
                <a:solidFill>
                  <a:srgbClr val="1E2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1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66" y="0"/>
                    </a:lnTo>
                    <a:lnTo>
                      <a:pt x="1606" y="813"/>
                    </a:lnTo>
                    <a:lnTo>
                      <a:pt x="1606" y="0"/>
                    </a:lnTo>
                    <a:lnTo>
                      <a:pt x="2275" y="0"/>
                    </a:lnTo>
                    <a:lnTo>
                      <a:pt x="2275" y="813"/>
                    </a:lnTo>
                    <a:lnTo>
                      <a:pt x="3515" y="0"/>
                    </a:ln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3"/>
                    </a:lnTo>
                    <a:lnTo>
                      <a:pt x="3867" y="28"/>
                    </a:lnTo>
                    <a:lnTo>
                      <a:pt x="3877" y="46"/>
                    </a:lnTo>
                    <a:lnTo>
                      <a:pt x="3881" y="66"/>
                    </a:lnTo>
                    <a:lnTo>
                      <a:pt x="3881" y="241"/>
                    </a:lnTo>
                    <a:lnTo>
                      <a:pt x="2817" y="939"/>
                    </a:lnTo>
                    <a:lnTo>
                      <a:pt x="3881" y="939"/>
                    </a:lnTo>
                    <a:lnTo>
                      <a:pt x="3881" y="1608"/>
                    </a:lnTo>
                    <a:lnTo>
                      <a:pt x="2816" y="1608"/>
                    </a:lnTo>
                    <a:lnTo>
                      <a:pt x="3879" y="2306"/>
                    </a:lnTo>
                    <a:lnTo>
                      <a:pt x="3879" y="2479"/>
                    </a:lnTo>
                    <a:lnTo>
                      <a:pt x="3876" y="2500"/>
                    </a:lnTo>
                    <a:lnTo>
                      <a:pt x="3867" y="2518"/>
                    </a:lnTo>
                    <a:lnTo>
                      <a:pt x="3852" y="2532"/>
                    </a:lnTo>
                    <a:lnTo>
                      <a:pt x="3833" y="2542"/>
                    </a:lnTo>
                    <a:lnTo>
                      <a:pt x="3813" y="2544"/>
                    </a:lnTo>
                    <a:lnTo>
                      <a:pt x="3514" y="2544"/>
                    </a:lnTo>
                    <a:lnTo>
                      <a:pt x="2275" y="1732"/>
                    </a:lnTo>
                    <a:lnTo>
                      <a:pt x="2275" y="2543"/>
                    </a:lnTo>
                    <a:lnTo>
                      <a:pt x="1606" y="2543"/>
                    </a:lnTo>
                    <a:lnTo>
                      <a:pt x="1606" y="1730"/>
                    </a:lnTo>
                    <a:lnTo>
                      <a:pt x="366" y="2543"/>
                    </a:lnTo>
                    <a:lnTo>
                      <a:pt x="68" y="2543"/>
                    </a:lnTo>
                    <a:lnTo>
                      <a:pt x="46" y="2540"/>
                    </a:lnTo>
                    <a:lnTo>
                      <a:pt x="28" y="2531"/>
                    </a:lnTo>
                    <a:lnTo>
                      <a:pt x="14" y="2516"/>
                    </a:lnTo>
                    <a:lnTo>
                      <a:pt x="4" y="2498"/>
                    </a:lnTo>
                    <a:lnTo>
                      <a:pt x="0" y="2477"/>
                    </a:lnTo>
                    <a:lnTo>
                      <a:pt x="0" y="2304"/>
                    </a:lnTo>
                    <a:lnTo>
                      <a:pt x="1064" y="1607"/>
                    </a:lnTo>
                    <a:lnTo>
                      <a:pt x="0" y="1607"/>
                    </a:lnTo>
                    <a:lnTo>
                      <a:pt x="0" y="938"/>
                    </a:lnTo>
                    <a:lnTo>
                      <a:pt x="1064" y="938"/>
                    </a:lnTo>
                    <a:lnTo>
                      <a:pt x="0" y="239"/>
                    </a:lnTo>
                    <a:lnTo>
                      <a:pt x="0" y="66"/>
                    </a:lnTo>
                    <a:lnTo>
                      <a:pt x="4" y="46"/>
                    </a:lnTo>
                    <a:lnTo>
                      <a:pt x="14" y="28"/>
                    </a:lnTo>
                    <a:lnTo>
                      <a:pt x="28" y="13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8FBFB"/>
              </a:solidFill>
              <a:ln w="9525" cap="flat" cmpd="sng">
                <a:solidFill>
                  <a:srgbClr val="F8FBF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1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1740" y="0"/>
                    </a:moveTo>
                    <a:lnTo>
                      <a:pt x="2141" y="0"/>
                    </a:lnTo>
                    <a:lnTo>
                      <a:pt x="2141" y="1072"/>
                    </a:lnTo>
                    <a:lnTo>
                      <a:pt x="3881" y="1072"/>
                    </a:lnTo>
                    <a:lnTo>
                      <a:pt x="3881" y="1474"/>
                    </a:lnTo>
                    <a:lnTo>
                      <a:pt x="2141" y="1474"/>
                    </a:lnTo>
                    <a:lnTo>
                      <a:pt x="2141" y="2544"/>
                    </a:lnTo>
                    <a:lnTo>
                      <a:pt x="1740" y="2544"/>
                    </a:lnTo>
                    <a:lnTo>
                      <a:pt x="1740" y="1474"/>
                    </a:lnTo>
                    <a:lnTo>
                      <a:pt x="0" y="1474"/>
                    </a:lnTo>
                    <a:lnTo>
                      <a:pt x="0" y="1072"/>
                    </a:lnTo>
                    <a:lnTo>
                      <a:pt x="1740" y="1072"/>
                    </a:lnTo>
                    <a:lnTo>
                      <a:pt x="174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1"/>
              <p:cNvSpPr/>
              <p:nvPr/>
            </p:nvSpPr>
            <p:spPr>
              <a:xfrm>
                <a:off x="3186112" y="3438525"/>
                <a:ext cx="2538412" cy="148748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937" extrusionOk="0">
                    <a:moveTo>
                      <a:pt x="1353" y="0"/>
                    </a:moveTo>
                    <a:lnTo>
                      <a:pt x="1599" y="0"/>
                    </a:lnTo>
                    <a:lnTo>
                      <a:pt x="157" y="937"/>
                    </a:lnTo>
                    <a:lnTo>
                      <a:pt x="65" y="937"/>
                    </a:lnTo>
                    <a:lnTo>
                      <a:pt x="46" y="934"/>
                    </a:lnTo>
                    <a:lnTo>
                      <a:pt x="28" y="926"/>
                    </a:lnTo>
                    <a:lnTo>
                      <a:pt x="15" y="914"/>
                    </a:lnTo>
                    <a:lnTo>
                      <a:pt x="5" y="898"/>
                    </a:lnTo>
                    <a:lnTo>
                      <a:pt x="0" y="879"/>
                    </a:lnTo>
                    <a:lnTo>
                      <a:pt x="1353" y="0"/>
                    </a:ln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1"/>
              <p:cNvSpPr/>
              <p:nvPr/>
            </p:nvSpPr>
            <p:spPr>
              <a:xfrm>
                <a:off x="6958012" y="3438525"/>
                <a:ext cx="2381250" cy="148590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936" extrusionOk="0">
                    <a:moveTo>
                      <a:pt x="0" y="0"/>
                    </a:moveTo>
                    <a:lnTo>
                      <a:pt x="245" y="0"/>
                    </a:lnTo>
                    <a:lnTo>
                      <a:pt x="1500" y="816"/>
                    </a:lnTo>
                    <a:lnTo>
                      <a:pt x="1500" y="870"/>
                    </a:lnTo>
                    <a:lnTo>
                      <a:pt x="1498" y="890"/>
                    </a:lnTo>
                    <a:lnTo>
                      <a:pt x="1489" y="908"/>
                    </a:lnTo>
                    <a:lnTo>
                      <a:pt x="1475" y="921"/>
                    </a:lnTo>
                    <a:lnTo>
                      <a:pt x="1459" y="931"/>
                    </a:lnTo>
                    <a:lnTo>
                      <a:pt x="1441" y="9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31"/>
              <p:cNvSpPr/>
              <p:nvPr/>
            </p:nvSpPr>
            <p:spPr>
              <a:xfrm>
                <a:off x="3181350" y="898525"/>
                <a:ext cx="2336800" cy="1477962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931" extrusionOk="0">
                    <a:moveTo>
                      <a:pt x="39" y="0"/>
                    </a:moveTo>
                    <a:lnTo>
                      <a:pt x="1472" y="931"/>
                    </a:lnTo>
                    <a:lnTo>
                      <a:pt x="1227" y="931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3" y="41"/>
                    </a:lnTo>
                    <a:lnTo>
                      <a:pt x="10" y="24"/>
                    </a:lnTo>
                    <a:lnTo>
                      <a:pt x="23" y="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1"/>
              <p:cNvSpPr/>
              <p:nvPr/>
            </p:nvSpPr>
            <p:spPr>
              <a:xfrm>
                <a:off x="6792912" y="887412"/>
                <a:ext cx="2544762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938" extrusionOk="0">
                    <a:moveTo>
                      <a:pt x="1441" y="0"/>
                    </a:moveTo>
                    <a:lnTo>
                      <a:pt x="1538" y="0"/>
                    </a:lnTo>
                    <a:lnTo>
                      <a:pt x="1557" y="3"/>
                    </a:lnTo>
                    <a:lnTo>
                      <a:pt x="1573" y="10"/>
                    </a:lnTo>
                    <a:lnTo>
                      <a:pt x="1587" y="23"/>
                    </a:lnTo>
                    <a:lnTo>
                      <a:pt x="1597" y="38"/>
                    </a:lnTo>
                    <a:lnTo>
                      <a:pt x="1603" y="55"/>
                    </a:lnTo>
                    <a:lnTo>
                      <a:pt x="245" y="938"/>
                    </a:lnTo>
                    <a:lnTo>
                      <a:pt x="0" y="938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1"/>
              <p:cNvSpPr/>
              <p:nvPr/>
            </p:nvSpPr>
            <p:spPr>
              <a:xfrm>
                <a:off x="2838450" y="538162"/>
                <a:ext cx="492125" cy="12265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642" extrusionOk="0">
                    <a:moveTo>
                      <a:pt x="149" y="0"/>
                    </a:moveTo>
                    <a:lnTo>
                      <a:pt x="149" y="0"/>
                    </a:lnTo>
                    <a:lnTo>
                      <a:pt x="180" y="2"/>
                    </a:lnTo>
                    <a:lnTo>
                      <a:pt x="208" y="11"/>
                    </a:lnTo>
                    <a:lnTo>
                      <a:pt x="234" y="25"/>
                    </a:lnTo>
                    <a:lnTo>
                      <a:pt x="256" y="44"/>
                    </a:lnTo>
                    <a:lnTo>
                      <a:pt x="275" y="66"/>
                    </a:lnTo>
                    <a:lnTo>
                      <a:pt x="289" y="91"/>
                    </a:lnTo>
                    <a:lnTo>
                      <a:pt x="297" y="119"/>
                    </a:lnTo>
                    <a:lnTo>
                      <a:pt x="300" y="149"/>
                    </a:lnTo>
                    <a:lnTo>
                      <a:pt x="300" y="3493"/>
                    </a:lnTo>
                    <a:lnTo>
                      <a:pt x="297" y="3523"/>
                    </a:lnTo>
                    <a:lnTo>
                      <a:pt x="289" y="3551"/>
                    </a:lnTo>
                    <a:lnTo>
                      <a:pt x="275" y="3576"/>
                    </a:lnTo>
                    <a:lnTo>
                      <a:pt x="256" y="3598"/>
                    </a:lnTo>
                    <a:lnTo>
                      <a:pt x="234" y="3617"/>
                    </a:lnTo>
                    <a:lnTo>
                      <a:pt x="209" y="3631"/>
                    </a:lnTo>
                    <a:lnTo>
                      <a:pt x="180" y="3640"/>
                    </a:lnTo>
                    <a:lnTo>
                      <a:pt x="150" y="3642"/>
                    </a:lnTo>
                    <a:lnTo>
                      <a:pt x="121" y="3640"/>
                    </a:lnTo>
                    <a:lnTo>
                      <a:pt x="92" y="3631"/>
                    </a:lnTo>
                    <a:lnTo>
                      <a:pt x="66" y="3617"/>
                    </a:lnTo>
                    <a:lnTo>
                      <a:pt x="44" y="3598"/>
                    </a:lnTo>
                    <a:lnTo>
                      <a:pt x="26" y="3576"/>
                    </a:lnTo>
                    <a:lnTo>
                      <a:pt x="11" y="3551"/>
                    </a:lnTo>
                    <a:lnTo>
                      <a:pt x="2" y="3523"/>
                    </a:lnTo>
                    <a:lnTo>
                      <a:pt x="0" y="3493"/>
                    </a:lnTo>
                    <a:lnTo>
                      <a:pt x="0" y="148"/>
                    </a:lnTo>
                    <a:lnTo>
                      <a:pt x="2" y="118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6" y="25"/>
                    </a:lnTo>
                    <a:lnTo>
                      <a:pt x="91" y="11"/>
                    </a:lnTo>
                    <a:lnTo>
                      <a:pt x="118" y="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55" name="Google Shape;1555;p31"/>
          <p:cNvSpPr txBox="1"/>
          <p:nvPr/>
        </p:nvSpPr>
        <p:spPr>
          <a:xfrm>
            <a:off x="5334000" y="4038600"/>
            <a:ext cx="16986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64A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rgbClr val="F0564A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1556" name="Google Shape;1556;p31"/>
          <p:cNvSpPr txBox="1"/>
          <p:nvPr/>
        </p:nvSpPr>
        <p:spPr>
          <a:xfrm>
            <a:off x="7129462" y="2071687"/>
            <a:ext cx="16986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64A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rgbClr val="F0564A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1557" name="Google Shape;1557;p31"/>
          <p:cNvSpPr txBox="1"/>
          <p:nvPr/>
        </p:nvSpPr>
        <p:spPr>
          <a:xfrm>
            <a:off x="8534400" y="849312"/>
            <a:ext cx="16986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64A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rgbClr val="F0564A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1558" name="Google Shape;1558;p31"/>
          <p:cNvSpPr txBox="1"/>
          <p:nvPr/>
        </p:nvSpPr>
        <p:spPr>
          <a:xfrm>
            <a:off x="7121525" y="3167062"/>
            <a:ext cx="16986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64A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rgbClr val="F0564A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33"/>
          <p:cNvSpPr/>
          <p:nvPr/>
        </p:nvSpPr>
        <p:spPr>
          <a:xfrm>
            <a:off x="6156325" y="4968875"/>
            <a:ext cx="420687" cy="423862"/>
          </a:xfrm>
          <a:custGeom>
            <a:avLst/>
            <a:gdLst/>
            <a:ahLst/>
            <a:cxnLst/>
            <a:rect l="l" t="t" r="r" b="b"/>
            <a:pathLst>
              <a:path w="102" h="103" extrusionOk="0">
                <a:moveTo>
                  <a:pt x="38" y="98"/>
                </a:moveTo>
                <a:cubicBezTo>
                  <a:pt x="38" y="96"/>
                  <a:pt x="41" y="93"/>
                  <a:pt x="42" y="96"/>
                </a:cubicBezTo>
                <a:cubicBezTo>
                  <a:pt x="44" y="98"/>
                  <a:pt x="43" y="101"/>
                  <a:pt x="47" y="101"/>
                </a:cubicBezTo>
                <a:cubicBezTo>
                  <a:pt x="50" y="101"/>
                  <a:pt x="56" y="103"/>
                  <a:pt x="57" y="101"/>
                </a:cubicBezTo>
                <a:cubicBezTo>
                  <a:pt x="58" y="100"/>
                  <a:pt x="62" y="99"/>
                  <a:pt x="62" y="96"/>
                </a:cubicBezTo>
                <a:cubicBezTo>
                  <a:pt x="62" y="93"/>
                  <a:pt x="62" y="45"/>
                  <a:pt x="62" y="43"/>
                </a:cubicBezTo>
                <a:cubicBezTo>
                  <a:pt x="62" y="41"/>
                  <a:pt x="70" y="43"/>
                  <a:pt x="70" y="40"/>
                </a:cubicBezTo>
                <a:cubicBezTo>
                  <a:pt x="70" y="37"/>
                  <a:pt x="70" y="12"/>
                  <a:pt x="70" y="12"/>
                </a:cubicBezTo>
                <a:cubicBezTo>
                  <a:pt x="70" y="12"/>
                  <a:pt x="76" y="12"/>
                  <a:pt x="78" y="11"/>
                </a:cubicBezTo>
                <a:cubicBezTo>
                  <a:pt x="80" y="11"/>
                  <a:pt x="85" y="8"/>
                  <a:pt x="87" y="9"/>
                </a:cubicBezTo>
                <a:cubicBezTo>
                  <a:pt x="88" y="10"/>
                  <a:pt x="90" y="13"/>
                  <a:pt x="91" y="12"/>
                </a:cubicBezTo>
                <a:cubicBezTo>
                  <a:pt x="92" y="11"/>
                  <a:pt x="94" y="8"/>
                  <a:pt x="97" y="8"/>
                </a:cubicBezTo>
                <a:cubicBezTo>
                  <a:pt x="98" y="8"/>
                  <a:pt x="100" y="8"/>
                  <a:pt x="102" y="7"/>
                </a:cubicBezTo>
                <a:cubicBezTo>
                  <a:pt x="102" y="6"/>
                  <a:pt x="102" y="6"/>
                  <a:pt x="102" y="5"/>
                </a:cubicBezTo>
                <a:cubicBezTo>
                  <a:pt x="102" y="3"/>
                  <a:pt x="87" y="6"/>
                  <a:pt x="85" y="7"/>
                </a:cubicBezTo>
                <a:cubicBezTo>
                  <a:pt x="82" y="7"/>
                  <a:pt x="75" y="9"/>
                  <a:pt x="72" y="7"/>
                </a:cubicBezTo>
                <a:cubicBezTo>
                  <a:pt x="70" y="6"/>
                  <a:pt x="55" y="7"/>
                  <a:pt x="55" y="7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27" y="5"/>
                  <a:pt x="24" y="5"/>
                </a:cubicBezTo>
                <a:cubicBezTo>
                  <a:pt x="21" y="5"/>
                  <a:pt x="19" y="4"/>
                  <a:pt x="17" y="3"/>
                </a:cubicBezTo>
                <a:cubicBezTo>
                  <a:pt x="14" y="1"/>
                  <a:pt x="12" y="1"/>
                  <a:pt x="9" y="2"/>
                </a:cubicBezTo>
                <a:cubicBezTo>
                  <a:pt x="6" y="3"/>
                  <a:pt x="8" y="0"/>
                  <a:pt x="6" y="0"/>
                </a:cubicBezTo>
                <a:cubicBezTo>
                  <a:pt x="4" y="0"/>
                  <a:pt x="3" y="3"/>
                  <a:pt x="3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6"/>
                  <a:pt x="2" y="10"/>
                  <a:pt x="5" y="14"/>
                </a:cubicBezTo>
                <a:cubicBezTo>
                  <a:pt x="7" y="17"/>
                  <a:pt x="11" y="24"/>
                  <a:pt x="13" y="30"/>
                </a:cubicBezTo>
                <a:cubicBezTo>
                  <a:pt x="14" y="36"/>
                  <a:pt x="19" y="42"/>
                  <a:pt x="21" y="47"/>
                </a:cubicBezTo>
                <a:cubicBezTo>
                  <a:pt x="22" y="51"/>
                  <a:pt x="20" y="58"/>
                  <a:pt x="21" y="60"/>
                </a:cubicBezTo>
                <a:cubicBezTo>
                  <a:pt x="22" y="63"/>
                  <a:pt x="23" y="68"/>
                  <a:pt x="24" y="73"/>
                </a:cubicBezTo>
                <a:cubicBezTo>
                  <a:pt x="25" y="78"/>
                  <a:pt x="25" y="88"/>
                  <a:pt x="29" y="93"/>
                </a:cubicBezTo>
                <a:cubicBezTo>
                  <a:pt x="31" y="94"/>
                  <a:pt x="33" y="96"/>
                  <a:pt x="34" y="99"/>
                </a:cubicBezTo>
                <a:cubicBezTo>
                  <a:pt x="36" y="99"/>
                  <a:pt x="38" y="99"/>
                  <a:pt x="38" y="9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3"/>
          <p:cNvSpPr/>
          <p:nvPr/>
        </p:nvSpPr>
        <p:spPr>
          <a:xfrm>
            <a:off x="6577012" y="4924425"/>
            <a:ext cx="268287" cy="228600"/>
          </a:xfrm>
          <a:custGeom>
            <a:avLst/>
            <a:gdLst/>
            <a:ahLst/>
            <a:cxnLst/>
            <a:rect l="l" t="t" r="r" b="b"/>
            <a:pathLst>
              <a:path w="65" h="56" extrusionOk="0">
                <a:moveTo>
                  <a:pt x="43" y="3"/>
                </a:moveTo>
                <a:cubicBezTo>
                  <a:pt x="42" y="0"/>
                  <a:pt x="42" y="0"/>
                  <a:pt x="4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30" y="3"/>
                  <a:pt x="30" y="4"/>
                </a:cubicBezTo>
                <a:cubicBezTo>
                  <a:pt x="30" y="6"/>
                  <a:pt x="26" y="9"/>
                  <a:pt x="23" y="10"/>
                </a:cubicBezTo>
                <a:cubicBezTo>
                  <a:pt x="20" y="11"/>
                  <a:pt x="16" y="18"/>
                  <a:pt x="15" y="19"/>
                </a:cubicBezTo>
                <a:cubicBezTo>
                  <a:pt x="13" y="20"/>
                  <a:pt x="6" y="18"/>
                  <a:pt x="4" y="18"/>
                </a:cubicBezTo>
                <a:cubicBezTo>
                  <a:pt x="4" y="17"/>
                  <a:pt x="2" y="18"/>
                  <a:pt x="0" y="18"/>
                </a:cubicBezTo>
                <a:cubicBezTo>
                  <a:pt x="1" y="20"/>
                  <a:pt x="4" y="23"/>
                  <a:pt x="5" y="23"/>
                </a:cubicBezTo>
                <a:cubicBezTo>
                  <a:pt x="6" y="23"/>
                  <a:pt x="6" y="31"/>
                  <a:pt x="9" y="32"/>
                </a:cubicBezTo>
                <a:cubicBezTo>
                  <a:pt x="12" y="34"/>
                  <a:pt x="17" y="36"/>
                  <a:pt x="17" y="38"/>
                </a:cubicBezTo>
                <a:cubicBezTo>
                  <a:pt x="17" y="40"/>
                  <a:pt x="21" y="42"/>
                  <a:pt x="21" y="44"/>
                </a:cubicBezTo>
                <a:cubicBezTo>
                  <a:pt x="21" y="46"/>
                  <a:pt x="24" y="50"/>
                  <a:pt x="26" y="50"/>
                </a:cubicBezTo>
                <a:cubicBezTo>
                  <a:pt x="31" y="50"/>
                  <a:pt x="32" y="52"/>
                  <a:pt x="32" y="53"/>
                </a:cubicBezTo>
                <a:cubicBezTo>
                  <a:pt x="32" y="55"/>
                  <a:pt x="39" y="53"/>
                  <a:pt x="40" y="55"/>
                </a:cubicBezTo>
                <a:cubicBezTo>
                  <a:pt x="40" y="56"/>
                  <a:pt x="47" y="55"/>
                  <a:pt x="49" y="56"/>
                </a:cubicBezTo>
                <a:cubicBezTo>
                  <a:pt x="51" y="54"/>
                  <a:pt x="55" y="50"/>
                  <a:pt x="57" y="48"/>
                </a:cubicBezTo>
                <a:cubicBezTo>
                  <a:pt x="59" y="45"/>
                  <a:pt x="57" y="41"/>
                  <a:pt x="59" y="40"/>
                </a:cubicBezTo>
                <a:cubicBezTo>
                  <a:pt x="61" y="39"/>
                  <a:pt x="65" y="35"/>
                  <a:pt x="63" y="34"/>
                </a:cubicBezTo>
                <a:cubicBezTo>
                  <a:pt x="62" y="34"/>
                  <a:pt x="63" y="30"/>
                  <a:pt x="61" y="28"/>
                </a:cubicBezTo>
                <a:cubicBezTo>
                  <a:pt x="59" y="26"/>
                  <a:pt x="63" y="25"/>
                  <a:pt x="63" y="21"/>
                </a:cubicBezTo>
                <a:cubicBezTo>
                  <a:pt x="63" y="17"/>
                  <a:pt x="64" y="9"/>
                  <a:pt x="63" y="9"/>
                </a:cubicBezTo>
                <a:cubicBezTo>
                  <a:pt x="61" y="8"/>
                  <a:pt x="56" y="7"/>
                  <a:pt x="53" y="5"/>
                </a:cubicBezTo>
                <a:cubicBezTo>
                  <a:pt x="50" y="3"/>
                  <a:pt x="43" y="3"/>
                  <a:pt x="43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3"/>
          <p:cNvSpPr/>
          <p:nvPr/>
        </p:nvSpPr>
        <p:spPr>
          <a:xfrm>
            <a:off x="6411912" y="4997450"/>
            <a:ext cx="298450" cy="320675"/>
          </a:xfrm>
          <a:custGeom>
            <a:avLst/>
            <a:gdLst/>
            <a:ahLst/>
            <a:cxnLst/>
            <a:rect l="l" t="t" r="r" b="b"/>
            <a:pathLst>
              <a:path w="72" h="78" extrusionOk="0">
                <a:moveTo>
                  <a:pt x="66" y="32"/>
                </a:moveTo>
                <a:cubicBezTo>
                  <a:pt x="64" y="32"/>
                  <a:pt x="61" y="28"/>
                  <a:pt x="61" y="26"/>
                </a:cubicBezTo>
                <a:cubicBezTo>
                  <a:pt x="61" y="24"/>
                  <a:pt x="57" y="22"/>
                  <a:pt x="57" y="20"/>
                </a:cubicBezTo>
                <a:cubicBezTo>
                  <a:pt x="57" y="18"/>
                  <a:pt x="52" y="16"/>
                  <a:pt x="49" y="14"/>
                </a:cubicBezTo>
                <a:cubicBezTo>
                  <a:pt x="46" y="13"/>
                  <a:pt x="46" y="5"/>
                  <a:pt x="45" y="5"/>
                </a:cubicBezTo>
                <a:cubicBezTo>
                  <a:pt x="44" y="5"/>
                  <a:pt x="41" y="2"/>
                  <a:pt x="40" y="0"/>
                </a:cubicBezTo>
                <a:cubicBezTo>
                  <a:pt x="38" y="1"/>
                  <a:pt x="36" y="1"/>
                  <a:pt x="35" y="1"/>
                </a:cubicBezTo>
                <a:cubicBezTo>
                  <a:pt x="32" y="1"/>
                  <a:pt x="30" y="4"/>
                  <a:pt x="29" y="5"/>
                </a:cubicBezTo>
                <a:cubicBezTo>
                  <a:pt x="28" y="6"/>
                  <a:pt x="26" y="3"/>
                  <a:pt x="25" y="2"/>
                </a:cubicBezTo>
                <a:cubicBezTo>
                  <a:pt x="23" y="1"/>
                  <a:pt x="18" y="4"/>
                  <a:pt x="16" y="4"/>
                </a:cubicBezTo>
                <a:cubicBezTo>
                  <a:pt x="14" y="5"/>
                  <a:pt x="8" y="5"/>
                  <a:pt x="8" y="5"/>
                </a:cubicBezTo>
                <a:cubicBezTo>
                  <a:pt x="8" y="5"/>
                  <a:pt x="8" y="30"/>
                  <a:pt x="8" y="33"/>
                </a:cubicBezTo>
                <a:cubicBezTo>
                  <a:pt x="8" y="36"/>
                  <a:pt x="0" y="34"/>
                  <a:pt x="0" y="36"/>
                </a:cubicBezTo>
                <a:cubicBezTo>
                  <a:pt x="0" y="37"/>
                  <a:pt x="0" y="48"/>
                  <a:pt x="0" y="60"/>
                </a:cubicBezTo>
                <a:cubicBezTo>
                  <a:pt x="2" y="60"/>
                  <a:pt x="4" y="61"/>
                  <a:pt x="4" y="62"/>
                </a:cubicBezTo>
                <a:cubicBezTo>
                  <a:pt x="5" y="64"/>
                  <a:pt x="7" y="70"/>
                  <a:pt x="7" y="71"/>
                </a:cubicBezTo>
                <a:cubicBezTo>
                  <a:pt x="6" y="73"/>
                  <a:pt x="5" y="72"/>
                  <a:pt x="5" y="73"/>
                </a:cubicBezTo>
                <a:cubicBezTo>
                  <a:pt x="5" y="74"/>
                  <a:pt x="4" y="77"/>
                  <a:pt x="6" y="77"/>
                </a:cubicBezTo>
                <a:cubicBezTo>
                  <a:pt x="9" y="77"/>
                  <a:pt x="13" y="78"/>
                  <a:pt x="14" y="76"/>
                </a:cubicBezTo>
                <a:cubicBezTo>
                  <a:pt x="16" y="74"/>
                  <a:pt x="22" y="70"/>
                  <a:pt x="22" y="68"/>
                </a:cubicBezTo>
                <a:cubicBezTo>
                  <a:pt x="22" y="66"/>
                  <a:pt x="23" y="61"/>
                  <a:pt x="27" y="64"/>
                </a:cubicBezTo>
                <a:cubicBezTo>
                  <a:pt x="31" y="66"/>
                  <a:pt x="32" y="67"/>
                  <a:pt x="37" y="67"/>
                </a:cubicBezTo>
                <a:cubicBezTo>
                  <a:pt x="42" y="67"/>
                  <a:pt x="43" y="66"/>
                  <a:pt x="44" y="63"/>
                </a:cubicBezTo>
                <a:cubicBezTo>
                  <a:pt x="45" y="60"/>
                  <a:pt x="44" y="57"/>
                  <a:pt x="47" y="57"/>
                </a:cubicBezTo>
                <a:cubicBezTo>
                  <a:pt x="51" y="57"/>
                  <a:pt x="54" y="54"/>
                  <a:pt x="54" y="52"/>
                </a:cubicBezTo>
                <a:cubicBezTo>
                  <a:pt x="54" y="50"/>
                  <a:pt x="56" y="47"/>
                  <a:pt x="58" y="47"/>
                </a:cubicBezTo>
                <a:cubicBezTo>
                  <a:pt x="60" y="47"/>
                  <a:pt x="64" y="44"/>
                  <a:pt x="64" y="42"/>
                </a:cubicBezTo>
                <a:cubicBezTo>
                  <a:pt x="65" y="39"/>
                  <a:pt x="68" y="40"/>
                  <a:pt x="69" y="39"/>
                </a:cubicBezTo>
                <a:cubicBezTo>
                  <a:pt x="70" y="38"/>
                  <a:pt x="71" y="37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4"/>
                  <a:pt x="71" y="32"/>
                  <a:pt x="66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3"/>
          <p:cNvSpPr/>
          <p:nvPr/>
        </p:nvSpPr>
        <p:spPr>
          <a:xfrm>
            <a:off x="6762750" y="5273675"/>
            <a:ext cx="41275" cy="57150"/>
          </a:xfrm>
          <a:custGeom>
            <a:avLst/>
            <a:gdLst/>
            <a:ahLst/>
            <a:cxnLst/>
            <a:rect l="l" t="t" r="r" b="b"/>
            <a:pathLst>
              <a:path w="10" h="14" extrusionOk="0">
                <a:moveTo>
                  <a:pt x="5" y="0"/>
                </a:moveTo>
                <a:cubicBezTo>
                  <a:pt x="3" y="0"/>
                  <a:pt x="0" y="5"/>
                  <a:pt x="0" y="6"/>
                </a:cubicBezTo>
                <a:cubicBezTo>
                  <a:pt x="0" y="7"/>
                  <a:pt x="2" y="13"/>
                  <a:pt x="5" y="13"/>
                </a:cubicBezTo>
                <a:cubicBezTo>
                  <a:pt x="7" y="14"/>
                  <a:pt x="9" y="13"/>
                  <a:pt x="9" y="12"/>
                </a:cubicBezTo>
                <a:cubicBezTo>
                  <a:pt x="9" y="11"/>
                  <a:pt x="10" y="10"/>
                  <a:pt x="10" y="10"/>
                </a:cubicBezTo>
                <a:cubicBezTo>
                  <a:pt x="10" y="8"/>
                  <a:pt x="10" y="5"/>
                  <a:pt x="10" y="3"/>
                </a:cubicBezTo>
                <a:cubicBezTo>
                  <a:pt x="8" y="2"/>
                  <a:pt x="6" y="0"/>
                  <a:pt x="5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3"/>
          <p:cNvSpPr/>
          <p:nvPr/>
        </p:nvSpPr>
        <p:spPr>
          <a:xfrm>
            <a:off x="6643687" y="5367337"/>
            <a:ext cx="74612" cy="82550"/>
          </a:xfrm>
          <a:custGeom>
            <a:avLst/>
            <a:gdLst/>
            <a:ahLst/>
            <a:cxnLst/>
            <a:rect l="l" t="t" r="r" b="b"/>
            <a:pathLst>
              <a:path w="18" h="20" extrusionOk="0">
                <a:moveTo>
                  <a:pt x="12" y="2"/>
                </a:moveTo>
                <a:cubicBezTo>
                  <a:pt x="11" y="0"/>
                  <a:pt x="5" y="3"/>
                  <a:pt x="4" y="5"/>
                </a:cubicBezTo>
                <a:cubicBezTo>
                  <a:pt x="3" y="7"/>
                  <a:pt x="0" y="13"/>
                  <a:pt x="0" y="13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17"/>
                  <a:pt x="10" y="15"/>
                </a:cubicBezTo>
                <a:cubicBezTo>
                  <a:pt x="10" y="13"/>
                  <a:pt x="15" y="16"/>
                  <a:pt x="15" y="14"/>
                </a:cubicBezTo>
                <a:cubicBezTo>
                  <a:pt x="15" y="12"/>
                  <a:pt x="18" y="10"/>
                  <a:pt x="18" y="8"/>
                </a:cubicBezTo>
                <a:cubicBezTo>
                  <a:pt x="18" y="6"/>
                  <a:pt x="13" y="4"/>
                  <a:pt x="12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3"/>
          <p:cNvSpPr/>
          <p:nvPr/>
        </p:nvSpPr>
        <p:spPr>
          <a:xfrm>
            <a:off x="6296025" y="5141912"/>
            <a:ext cx="538162" cy="468312"/>
          </a:xfrm>
          <a:custGeom>
            <a:avLst/>
            <a:gdLst/>
            <a:ahLst/>
            <a:cxnLst/>
            <a:rect l="l" t="t" r="r" b="b"/>
            <a:pathLst>
              <a:path w="130" h="114" extrusionOk="0">
                <a:moveTo>
                  <a:pt x="124" y="42"/>
                </a:moveTo>
                <a:cubicBezTo>
                  <a:pt x="124" y="42"/>
                  <a:pt x="124" y="42"/>
                  <a:pt x="123" y="42"/>
                </a:cubicBezTo>
                <a:cubicBezTo>
                  <a:pt x="123" y="42"/>
                  <a:pt x="122" y="43"/>
                  <a:pt x="122" y="44"/>
                </a:cubicBezTo>
                <a:cubicBezTo>
                  <a:pt x="122" y="45"/>
                  <a:pt x="120" y="46"/>
                  <a:pt x="118" y="45"/>
                </a:cubicBezTo>
                <a:cubicBezTo>
                  <a:pt x="115" y="45"/>
                  <a:pt x="113" y="39"/>
                  <a:pt x="113" y="38"/>
                </a:cubicBezTo>
                <a:cubicBezTo>
                  <a:pt x="113" y="37"/>
                  <a:pt x="116" y="32"/>
                  <a:pt x="118" y="32"/>
                </a:cubicBezTo>
                <a:cubicBezTo>
                  <a:pt x="119" y="32"/>
                  <a:pt x="121" y="34"/>
                  <a:pt x="123" y="35"/>
                </a:cubicBezTo>
                <a:cubicBezTo>
                  <a:pt x="123" y="34"/>
                  <a:pt x="123" y="33"/>
                  <a:pt x="123" y="33"/>
                </a:cubicBezTo>
                <a:cubicBezTo>
                  <a:pt x="123" y="32"/>
                  <a:pt x="124" y="20"/>
                  <a:pt x="122" y="18"/>
                </a:cubicBezTo>
                <a:cubicBezTo>
                  <a:pt x="120" y="17"/>
                  <a:pt x="118" y="5"/>
                  <a:pt x="117" y="3"/>
                </a:cubicBezTo>
                <a:cubicBezTo>
                  <a:pt x="116" y="2"/>
                  <a:pt x="108" y="3"/>
                  <a:pt x="108" y="2"/>
                </a:cubicBezTo>
                <a:cubicBezTo>
                  <a:pt x="107" y="0"/>
                  <a:pt x="100" y="1"/>
                  <a:pt x="100" y="0"/>
                </a:cubicBezTo>
                <a:cubicBezTo>
                  <a:pt x="99" y="2"/>
                  <a:pt x="98" y="3"/>
                  <a:pt x="97" y="4"/>
                </a:cubicBezTo>
                <a:cubicBezTo>
                  <a:pt x="96" y="5"/>
                  <a:pt x="93" y="4"/>
                  <a:pt x="92" y="7"/>
                </a:cubicBezTo>
                <a:cubicBezTo>
                  <a:pt x="92" y="9"/>
                  <a:pt x="88" y="12"/>
                  <a:pt x="86" y="12"/>
                </a:cubicBezTo>
                <a:cubicBezTo>
                  <a:pt x="84" y="12"/>
                  <a:pt x="82" y="15"/>
                  <a:pt x="82" y="17"/>
                </a:cubicBezTo>
                <a:cubicBezTo>
                  <a:pt x="82" y="19"/>
                  <a:pt x="79" y="22"/>
                  <a:pt x="75" y="22"/>
                </a:cubicBezTo>
                <a:cubicBezTo>
                  <a:pt x="72" y="22"/>
                  <a:pt x="73" y="25"/>
                  <a:pt x="72" y="28"/>
                </a:cubicBezTo>
                <a:cubicBezTo>
                  <a:pt x="71" y="31"/>
                  <a:pt x="70" y="32"/>
                  <a:pt x="65" y="32"/>
                </a:cubicBezTo>
                <a:cubicBezTo>
                  <a:pt x="60" y="32"/>
                  <a:pt x="59" y="31"/>
                  <a:pt x="55" y="29"/>
                </a:cubicBezTo>
                <a:cubicBezTo>
                  <a:pt x="51" y="26"/>
                  <a:pt x="50" y="31"/>
                  <a:pt x="50" y="33"/>
                </a:cubicBezTo>
                <a:cubicBezTo>
                  <a:pt x="50" y="35"/>
                  <a:pt x="44" y="39"/>
                  <a:pt x="42" y="41"/>
                </a:cubicBezTo>
                <a:cubicBezTo>
                  <a:pt x="41" y="43"/>
                  <a:pt x="37" y="42"/>
                  <a:pt x="34" y="42"/>
                </a:cubicBezTo>
                <a:cubicBezTo>
                  <a:pt x="32" y="42"/>
                  <a:pt x="33" y="39"/>
                  <a:pt x="33" y="38"/>
                </a:cubicBezTo>
                <a:cubicBezTo>
                  <a:pt x="33" y="37"/>
                  <a:pt x="34" y="38"/>
                  <a:pt x="35" y="36"/>
                </a:cubicBezTo>
                <a:cubicBezTo>
                  <a:pt x="35" y="35"/>
                  <a:pt x="33" y="29"/>
                  <a:pt x="32" y="27"/>
                </a:cubicBezTo>
                <a:cubicBezTo>
                  <a:pt x="32" y="26"/>
                  <a:pt x="30" y="25"/>
                  <a:pt x="28" y="25"/>
                </a:cubicBezTo>
                <a:cubicBezTo>
                  <a:pt x="28" y="38"/>
                  <a:pt x="28" y="53"/>
                  <a:pt x="28" y="54"/>
                </a:cubicBezTo>
                <a:cubicBezTo>
                  <a:pt x="28" y="57"/>
                  <a:pt x="24" y="58"/>
                  <a:pt x="23" y="59"/>
                </a:cubicBezTo>
                <a:cubicBezTo>
                  <a:pt x="22" y="61"/>
                  <a:pt x="16" y="59"/>
                  <a:pt x="13" y="59"/>
                </a:cubicBezTo>
                <a:cubicBezTo>
                  <a:pt x="9" y="59"/>
                  <a:pt x="10" y="56"/>
                  <a:pt x="8" y="54"/>
                </a:cubicBezTo>
                <a:cubicBezTo>
                  <a:pt x="7" y="51"/>
                  <a:pt x="4" y="54"/>
                  <a:pt x="4" y="56"/>
                </a:cubicBezTo>
                <a:cubicBezTo>
                  <a:pt x="4" y="57"/>
                  <a:pt x="2" y="57"/>
                  <a:pt x="0" y="57"/>
                </a:cubicBezTo>
                <a:cubicBezTo>
                  <a:pt x="3" y="61"/>
                  <a:pt x="5" y="66"/>
                  <a:pt x="7" y="70"/>
                </a:cubicBezTo>
                <a:cubicBezTo>
                  <a:pt x="8" y="76"/>
                  <a:pt x="13" y="82"/>
                  <a:pt x="14" y="86"/>
                </a:cubicBezTo>
                <a:cubicBezTo>
                  <a:pt x="15" y="89"/>
                  <a:pt x="17" y="93"/>
                  <a:pt x="14" y="93"/>
                </a:cubicBezTo>
                <a:cubicBezTo>
                  <a:pt x="12" y="94"/>
                  <a:pt x="12" y="96"/>
                  <a:pt x="14" y="100"/>
                </a:cubicBezTo>
                <a:cubicBezTo>
                  <a:pt x="17" y="104"/>
                  <a:pt x="15" y="106"/>
                  <a:pt x="17" y="107"/>
                </a:cubicBezTo>
                <a:cubicBezTo>
                  <a:pt x="19" y="107"/>
                  <a:pt x="19" y="109"/>
                  <a:pt x="20" y="109"/>
                </a:cubicBezTo>
                <a:cubicBezTo>
                  <a:pt x="22" y="109"/>
                  <a:pt x="23" y="111"/>
                  <a:pt x="25" y="112"/>
                </a:cubicBezTo>
                <a:cubicBezTo>
                  <a:pt x="26" y="114"/>
                  <a:pt x="28" y="114"/>
                  <a:pt x="30" y="112"/>
                </a:cubicBezTo>
                <a:cubicBezTo>
                  <a:pt x="31" y="110"/>
                  <a:pt x="35" y="109"/>
                  <a:pt x="39" y="109"/>
                </a:cubicBezTo>
                <a:cubicBezTo>
                  <a:pt x="43" y="109"/>
                  <a:pt x="43" y="107"/>
                  <a:pt x="47" y="106"/>
                </a:cubicBezTo>
                <a:cubicBezTo>
                  <a:pt x="51" y="105"/>
                  <a:pt x="56" y="105"/>
                  <a:pt x="59" y="106"/>
                </a:cubicBezTo>
                <a:cubicBezTo>
                  <a:pt x="63" y="107"/>
                  <a:pt x="65" y="106"/>
                  <a:pt x="67" y="105"/>
                </a:cubicBezTo>
                <a:cubicBezTo>
                  <a:pt x="68" y="104"/>
                  <a:pt x="72" y="107"/>
                  <a:pt x="72" y="104"/>
                </a:cubicBezTo>
                <a:cubicBezTo>
                  <a:pt x="72" y="101"/>
                  <a:pt x="75" y="102"/>
                  <a:pt x="79" y="102"/>
                </a:cubicBezTo>
                <a:cubicBezTo>
                  <a:pt x="82" y="102"/>
                  <a:pt x="89" y="97"/>
                  <a:pt x="95" y="91"/>
                </a:cubicBezTo>
                <a:cubicBezTo>
                  <a:pt x="101" y="86"/>
                  <a:pt x="111" y="74"/>
                  <a:pt x="114" y="68"/>
                </a:cubicBezTo>
                <a:cubicBezTo>
                  <a:pt x="118" y="62"/>
                  <a:pt x="123" y="58"/>
                  <a:pt x="126" y="55"/>
                </a:cubicBezTo>
                <a:cubicBezTo>
                  <a:pt x="128" y="53"/>
                  <a:pt x="129" y="47"/>
                  <a:pt x="130" y="42"/>
                </a:cubicBezTo>
                <a:cubicBezTo>
                  <a:pt x="127" y="42"/>
                  <a:pt x="124" y="42"/>
                  <a:pt x="124" y="42"/>
                </a:cubicBezTo>
                <a:close/>
                <a:moveTo>
                  <a:pt x="99" y="69"/>
                </a:moveTo>
                <a:cubicBezTo>
                  <a:pt x="99" y="71"/>
                  <a:pt x="94" y="68"/>
                  <a:pt x="94" y="70"/>
                </a:cubicBezTo>
                <a:cubicBezTo>
                  <a:pt x="93" y="72"/>
                  <a:pt x="92" y="75"/>
                  <a:pt x="92" y="75"/>
                </a:cubicBezTo>
                <a:cubicBezTo>
                  <a:pt x="88" y="74"/>
                  <a:pt x="88" y="74"/>
                  <a:pt x="88" y="74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68"/>
                  <a:pt x="87" y="62"/>
                  <a:pt x="88" y="60"/>
                </a:cubicBezTo>
                <a:cubicBezTo>
                  <a:pt x="89" y="58"/>
                  <a:pt x="95" y="55"/>
                  <a:pt x="96" y="57"/>
                </a:cubicBezTo>
                <a:cubicBezTo>
                  <a:pt x="97" y="59"/>
                  <a:pt x="102" y="61"/>
                  <a:pt x="102" y="63"/>
                </a:cubicBezTo>
                <a:cubicBezTo>
                  <a:pt x="102" y="65"/>
                  <a:pt x="99" y="67"/>
                  <a:pt x="99" y="6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3"/>
          <p:cNvSpPr/>
          <p:nvPr/>
        </p:nvSpPr>
        <p:spPr>
          <a:xfrm>
            <a:off x="6156325" y="4594225"/>
            <a:ext cx="387350" cy="411162"/>
          </a:xfrm>
          <a:custGeom>
            <a:avLst/>
            <a:gdLst/>
            <a:ahLst/>
            <a:cxnLst/>
            <a:rect l="l" t="t" r="r" b="b"/>
            <a:pathLst>
              <a:path w="94" h="100" extrusionOk="0">
                <a:moveTo>
                  <a:pt x="6" y="91"/>
                </a:moveTo>
                <a:cubicBezTo>
                  <a:pt x="8" y="91"/>
                  <a:pt x="6" y="94"/>
                  <a:pt x="9" y="93"/>
                </a:cubicBezTo>
                <a:cubicBezTo>
                  <a:pt x="12" y="92"/>
                  <a:pt x="14" y="92"/>
                  <a:pt x="17" y="94"/>
                </a:cubicBezTo>
                <a:cubicBezTo>
                  <a:pt x="19" y="95"/>
                  <a:pt x="21" y="96"/>
                  <a:pt x="24" y="96"/>
                </a:cubicBezTo>
                <a:cubicBezTo>
                  <a:pt x="27" y="96"/>
                  <a:pt x="52" y="96"/>
                  <a:pt x="52" y="96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98"/>
                  <a:pt x="70" y="97"/>
                  <a:pt x="72" y="98"/>
                </a:cubicBezTo>
                <a:cubicBezTo>
                  <a:pt x="75" y="100"/>
                  <a:pt x="82" y="98"/>
                  <a:pt x="85" y="98"/>
                </a:cubicBezTo>
                <a:cubicBezTo>
                  <a:pt x="85" y="97"/>
                  <a:pt x="86" y="97"/>
                  <a:pt x="87" y="97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58"/>
                  <a:pt x="79" y="58"/>
                  <a:pt x="79" y="58"/>
                </a:cubicBezTo>
                <a:cubicBezTo>
                  <a:pt x="91" y="58"/>
                  <a:pt x="91" y="58"/>
                  <a:pt x="91" y="58"/>
                </a:cubicBezTo>
                <a:cubicBezTo>
                  <a:pt x="93" y="56"/>
                  <a:pt x="93" y="56"/>
                  <a:pt x="93" y="56"/>
                </a:cubicBezTo>
                <a:cubicBezTo>
                  <a:pt x="94" y="40"/>
                  <a:pt x="94" y="40"/>
                  <a:pt x="94" y="40"/>
                </a:cubicBezTo>
                <a:cubicBezTo>
                  <a:pt x="94" y="40"/>
                  <a:pt x="93" y="40"/>
                  <a:pt x="92" y="40"/>
                </a:cubicBezTo>
                <a:cubicBezTo>
                  <a:pt x="90" y="41"/>
                  <a:pt x="87" y="41"/>
                  <a:pt x="85" y="41"/>
                </a:cubicBezTo>
                <a:cubicBezTo>
                  <a:pt x="82" y="41"/>
                  <a:pt x="82" y="43"/>
                  <a:pt x="81" y="43"/>
                </a:cubicBezTo>
                <a:cubicBezTo>
                  <a:pt x="79" y="42"/>
                  <a:pt x="80" y="38"/>
                  <a:pt x="81" y="36"/>
                </a:cubicBezTo>
                <a:cubicBezTo>
                  <a:pt x="81" y="35"/>
                  <a:pt x="79" y="31"/>
                  <a:pt x="77" y="30"/>
                </a:cubicBezTo>
                <a:cubicBezTo>
                  <a:pt x="75" y="29"/>
                  <a:pt x="79" y="20"/>
                  <a:pt x="78" y="19"/>
                </a:cubicBezTo>
                <a:cubicBezTo>
                  <a:pt x="77" y="18"/>
                  <a:pt x="76" y="15"/>
                  <a:pt x="76" y="12"/>
                </a:cubicBezTo>
                <a:cubicBezTo>
                  <a:pt x="76" y="10"/>
                  <a:pt x="75" y="11"/>
                  <a:pt x="71" y="11"/>
                </a:cubicBezTo>
                <a:cubicBezTo>
                  <a:pt x="67" y="11"/>
                  <a:pt x="67" y="9"/>
                  <a:pt x="67" y="9"/>
                </a:cubicBezTo>
                <a:cubicBezTo>
                  <a:pt x="67" y="9"/>
                  <a:pt x="63" y="8"/>
                  <a:pt x="61" y="9"/>
                </a:cubicBezTo>
                <a:cubicBezTo>
                  <a:pt x="59" y="10"/>
                  <a:pt x="59" y="17"/>
                  <a:pt x="58" y="16"/>
                </a:cubicBezTo>
                <a:cubicBezTo>
                  <a:pt x="56" y="16"/>
                  <a:pt x="52" y="17"/>
                  <a:pt x="48" y="18"/>
                </a:cubicBezTo>
                <a:cubicBezTo>
                  <a:pt x="45" y="19"/>
                  <a:pt x="43" y="17"/>
                  <a:pt x="41" y="13"/>
                </a:cubicBezTo>
                <a:cubicBezTo>
                  <a:pt x="40" y="9"/>
                  <a:pt x="38" y="10"/>
                  <a:pt x="38" y="7"/>
                </a:cubicBezTo>
                <a:cubicBezTo>
                  <a:pt x="39" y="4"/>
                  <a:pt x="37" y="0"/>
                  <a:pt x="37" y="0"/>
                </a:cubicBezTo>
                <a:cubicBezTo>
                  <a:pt x="37" y="0"/>
                  <a:pt x="13" y="0"/>
                  <a:pt x="11" y="0"/>
                </a:cubicBezTo>
                <a:cubicBezTo>
                  <a:pt x="10" y="0"/>
                  <a:pt x="8" y="1"/>
                  <a:pt x="6" y="3"/>
                </a:cubicBezTo>
                <a:cubicBezTo>
                  <a:pt x="8" y="8"/>
                  <a:pt x="12" y="17"/>
                  <a:pt x="13" y="19"/>
                </a:cubicBezTo>
                <a:cubicBezTo>
                  <a:pt x="14" y="22"/>
                  <a:pt x="12" y="24"/>
                  <a:pt x="12" y="28"/>
                </a:cubicBezTo>
                <a:cubicBezTo>
                  <a:pt x="12" y="32"/>
                  <a:pt x="16" y="40"/>
                  <a:pt x="17" y="45"/>
                </a:cubicBezTo>
                <a:cubicBezTo>
                  <a:pt x="17" y="50"/>
                  <a:pt x="14" y="53"/>
                  <a:pt x="11" y="56"/>
                </a:cubicBezTo>
                <a:cubicBezTo>
                  <a:pt x="8" y="60"/>
                  <a:pt x="5" y="67"/>
                  <a:pt x="5" y="72"/>
                </a:cubicBezTo>
                <a:cubicBezTo>
                  <a:pt x="5" y="76"/>
                  <a:pt x="1" y="81"/>
                  <a:pt x="1" y="83"/>
                </a:cubicBezTo>
                <a:cubicBezTo>
                  <a:pt x="1" y="85"/>
                  <a:pt x="1" y="91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4"/>
                  <a:pt x="4" y="91"/>
                  <a:pt x="6" y="9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3"/>
          <p:cNvSpPr/>
          <p:nvPr/>
        </p:nvSpPr>
        <p:spPr>
          <a:xfrm>
            <a:off x="6478587" y="4673600"/>
            <a:ext cx="379412" cy="331787"/>
          </a:xfrm>
          <a:custGeom>
            <a:avLst/>
            <a:gdLst/>
            <a:ahLst/>
            <a:cxnLst/>
            <a:rect l="l" t="t" r="r" b="b"/>
            <a:pathLst>
              <a:path w="92" h="81" extrusionOk="0">
                <a:moveTo>
                  <a:pt x="71" y="3"/>
                </a:moveTo>
                <a:cubicBezTo>
                  <a:pt x="70" y="3"/>
                  <a:pt x="67" y="1"/>
                  <a:pt x="65" y="0"/>
                </a:cubicBezTo>
                <a:cubicBezTo>
                  <a:pt x="64" y="1"/>
                  <a:pt x="58" y="1"/>
                  <a:pt x="55" y="1"/>
                </a:cubicBezTo>
                <a:cubicBezTo>
                  <a:pt x="53" y="1"/>
                  <a:pt x="55" y="5"/>
                  <a:pt x="53" y="6"/>
                </a:cubicBezTo>
                <a:cubicBezTo>
                  <a:pt x="52" y="8"/>
                  <a:pt x="51" y="10"/>
                  <a:pt x="52" y="11"/>
                </a:cubicBezTo>
                <a:cubicBezTo>
                  <a:pt x="54" y="11"/>
                  <a:pt x="52" y="17"/>
                  <a:pt x="52" y="20"/>
                </a:cubicBezTo>
                <a:cubicBezTo>
                  <a:pt x="52" y="22"/>
                  <a:pt x="49" y="26"/>
                  <a:pt x="50" y="27"/>
                </a:cubicBezTo>
                <a:cubicBezTo>
                  <a:pt x="51" y="28"/>
                  <a:pt x="53" y="33"/>
                  <a:pt x="55" y="33"/>
                </a:cubicBezTo>
                <a:cubicBezTo>
                  <a:pt x="58" y="34"/>
                  <a:pt x="60" y="32"/>
                  <a:pt x="61" y="32"/>
                </a:cubicBezTo>
                <a:cubicBezTo>
                  <a:pt x="62" y="32"/>
                  <a:pt x="62" y="35"/>
                  <a:pt x="62" y="37"/>
                </a:cubicBezTo>
                <a:cubicBezTo>
                  <a:pt x="62" y="40"/>
                  <a:pt x="60" y="41"/>
                  <a:pt x="60" y="41"/>
                </a:cubicBezTo>
                <a:cubicBezTo>
                  <a:pt x="60" y="41"/>
                  <a:pt x="57" y="42"/>
                  <a:pt x="55" y="41"/>
                </a:cubicBezTo>
                <a:cubicBezTo>
                  <a:pt x="53" y="40"/>
                  <a:pt x="52" y="36"/>
                  <a:pt x="52" y="34"/>
                </a:cubicBezTo>
                <a:cubicBezTo>
                  <a:pt x="52" y="33"/>
                  <a:pt x="47" y="33"/>
                  <a:pt x="45" y="33"/>
                </a:cubicBezTo>
                <a:cubicBezTo>
                  <a:pt x="44" y="33"/>
                  <a:pt x="42" y="30"/>
                  <a:pt x="41" y="28"/>
                </a:cubicBezTo>
                <a:cubicBezTo>
                  <a:pt x="40" y="27"/>
                  <a:pt x="38" y="28"/>
                  <a:pt x="38" y="30"/>
                </a:cubicBezTo>
                <a:cubicBezTo>
                  <a:pt x="38" y="31"/>
                  <a:pt x="37" y="31"/>
                  <a:pt x="35" y="31"/>
                </a:cubicBezTo>
                <a:cubicBezTo>
                  <a:pt x="33" y="31"/>
                  <a:pt x="29" y="28"/>
                  <a:pt x="28" y="28"/>
                </a:cubicBezTo>
                <a:cubicBezTo>
                  <a:pt x="27" y="29"/>
                  <a:pt x="25" y="26"/>
                  <a:pt x="26" y="25"/>
                </a:cubicBezTo>
                <a:cubicBezTo>
                  <a:pt x="26" y="23"/>
                  <a:pt x="22" y="24"/>
                  <a:pt x="21" y="25"/>
                </a:cubicBezTo>
                <a:cubicBezTo>
                  <a:pt x="19" y="26"/>
                  <a:pt x="18" y="23"/>
                  <a:pt x="18" y="23"/>
                </a:cubicBezTo>
                <a:cubicBezTo>
                  <a:pt x="18" y="23"/>
                  <a:pt x="18" y="22"/>
                  <a:pt x="16" y="21"/>
                </a:cubicBezTo>
                <a:cubicBezTo>
                  <a:pt x="15" y="37"/>
                  <a:pt x="15" y="37"/>
                  <a:pt x="15" y="37"/>
                </a:cubicBezTo>
                <a:cubicBezTo>
                  <a:pt x="13" y="39"/>
                  <a:pt x="13" y="39"/>
                  <a:pt x="13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65"/>
                  <a:pt x="0" y="65"/>
                  <a:pt x="0" y="65"/>
                </a:cubicBezTo>
                <a:cubicBezTo>
                  <a:pt x="9" y="78"/>
                  <a:pt x="9" y="78"/>
                  <a:pt x="9" y="78"/>
                </a:cubicBezTo>
                <a:cubicBezTo>
                  <a:pt x="14" y="77"/>
                  <a:pt x="24" y="76"/>
                  <a:pt x="24" y="77"/>
                </a:cubicBezTo>
                <a:cubicBezTo>
                  <a:pt x="24" y="78"/>
                  <a:pt x="24" y="78"/>
                  <a:pt x="24" y="79"/>
                </a:cubicBezTo>
                <a:cubicBezTo>
                  <a:pt x="26" y="79"/>
                  <a:pt x="28" y="78"/>
                  <a:pt x="28" y="79"/>
                </a:cubicBezTo>
                <a:cubicBezTo>
                  <a:pt x="30" y="79"/>
                  <a:pt x="37" y="81"/>
                  <a:pt x="39" y="80"/>
                </a:cubicBezTo>
                <a:cubicBezTo>
                  <a:pt x="40" y="79"/>
                  <a:pt x="44" y="72"/>
                  <a:pt x="47" y="71"/>
                </a:cubicBezTo>
                <a:cubicBezTo>
                  <a:pt x="50" y="70"/>
                  <a:pt x="54" y="67"/>
                  <a:pt x="54" y="65"/>
                </a:cubicBezTo>
                <a:cubicBezTo>
                  <a:pt x="54" y="64"/>
                  <a:pt x="54" y="63"/>
                  <a:pt x="59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5"/>
                  <a:pt x="86" y="47"/>
                  <a:pt x="87" y="47"/>
                </a:cubicBezTo>
                <a:cubicBezTo>
                  <a:pt x="86" y="45"/>
                  <a:pt x="85" y="44"/>
                  <a:pt x="85" y="44"/>
                </a:cubicBezTo>
                <a:cubicBezTo>
                  <a:pt x="86" y="43"/>
                  <a:pt x="87" y="37"/>
                  <a:pt x="87" y="36"/>
                </a:cubicBezTo>
                <a:cubicBezTo>
                  <a:pt x="87" y="34"/>
                  <a:pt x="92" y="35"/>
                  <a:pt x="90" y="34"/>
                </a:cubicBezTo>
                <a:cubicBezTo>
                  <a:pt x="88" y="32"/>
                  <a:pt x="89" y="23"/>
                  <a:pt x="89" y="21"/>
                </a:cubicBezTo>
                <a:cubicBezTo>
                  <a:pt x="90" y="19"/>
                  <a:pt x="92" y="21"/>
                  <a:pt x="92" y="19"/>
                </a:cubicBezTo>
                <a:cubicBezTo>
                  <a:pt x="92" y="17"/>
                  <a:pt x="90" y="12"/>
                  <a:pt x="89" y="10"/>
                </a:cubicBezTo>
                <a:cubicBezTo>
                  <a:pt x="88" y="9"/>
                  <a:pt x="80" y="6"/>
                  <a:pt x="78" y="6"/>
                </a:cubicBezTo>
                <a:cubicBezTo>
                  <a:pt x="76" y="5"/>
                  <a:pt x="73" y="3"/>
                  <a:pt x="71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3"/>
          <p:cNvSpPr/>
          <p:nvPr/>
        </p:nvSpPr>
        <p:spPr>
          <a:xfrm>
            <a:off x="6705600" y="4435475"/>
            <a:ext cx="66675" cy="57150"/>
          </a:xfrm>
          <a:custGeom>
            <a:avLst/>
            <a:gdLst/>
            <a:ahLst/>
            <a:cxnLst/>
            <a:rect l="l" t="t" r="r" b="b"/>
            <a:pathLst>
              <a:path w="16" h="14" extrusionOk="0">
                <a:moveTo>
                  <a:pt x="13" y="0"/>
                </a:moveTo>
                <a:cubicBezTo>
                  <a:pt x="11" y="0"/>
                  <a:pt x="9" y="1"/>
                  <a:pt x="8" y="1"/>
                </a:cubicBezTo>
                <a:cubicBezTo>
                  <a:pt x="7" y="2"/>
                  <a:pt x="6" y="2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1" y="3"/>
                  <a:pt x="2" y="8"/>
                  <a:pt x="2" y="8"/>
                </a:cubicBezTo>
                <a:cubicBezTo>
                  <a:pt x="2" y="8"/>
                  <a:pt x="0" y="8"/>
                  <a:pt x="0" y="10"/>
                </a:cubicBezTo>
                <a:cubicBezTo>
                  <a:pt x="0" y="12"/>
                  <a:pt x="1" y="12"/>
                  <a:pt x="1" y="12"/>
                </a:cubicBezTo>
                <a:cubicBezTo>
                  <a:pt x="2" y="13"/>
                  <a:pt x="3" y="13"/>
                  <a:pt x="4" y="13"/>
                </a:cubicBezTo>
                <a:cubicBezTo>
                  <a:pt x="9" y="14"/>
                  <a:pt x="8" y="10"/>
                  <a:pt x="8" y="10"/>
                </a:cubicBezTo>
                <a:cubicBezTo>
                  <a:pt x="8" y="10"/>
                  <a:pt x="15" y="11"/>
                  <a:pt x="15" y="9"/>
                </a:cubicBezTo>
                <a:cubicBezTo>
                  <a:pt x="16" y="7"/>
                  <a:pt x="14" y="3"/>
                  <a:pt x="14" y="3"/>
                </a:cubicBezTo>
                <a:lnTo>
                  <a:pt x="13" y="0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3"/>
          <p:cNvSpPr/>
          <p:nvPr/>
        </p:nvSpPr>
        <p:spPr>
          <a:xfrm>
            <a:off x="7105650" y="3990975"/>
            <a:ext cx="344487" cy="460375"/>
          </a:xfrm>
          <a:custGeom>
            <a:avLst/>
            <a:gdLst/>
            <a:ahLst/>
            <a:cxnLst/>
            <a:rect l="l" t="t" r="r" b="b"/>
            <a:pathLst>
              <a:path w="83" h="112" extrusionOk="0">
                <a:moveTo>
                  <a:pt x="19" y="21"/>
                </a:moveTo>
                <a:cubicBezTo>
                  <a:pt x="20" y="22"/>
                  <a:pt x="23" y="25"/>
                  <a:pt x="24" y="26"/>
                </a:cubicBezTo>
                <a:cubicBezTo>
                  <a:pt x="26" y="26"/>
                  <a:pt x="35" y="29"/>
                  <a:pt x="41" y="31"/>
                </a:cubicBezTo>
                <a:cubicBezTo>
                  <a:pt x="46" y="34"/>
                  <a:pt x="50" y="34"/>
                  <a:pt x="52" y="34"/>
                </a:cubicBezTo>
                <a:cubicBezTo>
                  <a:pt x="53" y="34"/>
                  <a:pt x="56" y="35"/>
                  <a:pt x="55" y="36"/>
                </a:cubicBezTo>
                <a:cubicBezTo>
                  <a:pt x="53" y="37"/>
                  <a:pt x="35" y="55"/>
                  <a:pt x="33" y="57"/>
                </a:cubicBezTo>
                <a:cubicBezTo>
                  <a:pt x="31" y="60"/>
                  <a:pt x="29" y="59"/>
                  <a:pt x="24" y="59"/>
                </a:cubicBezTo>
                <a:cubicBezTo>
                  <a:pt x="19" y="59"/>
                  <a:pt x="15" y="64"/>
                  <a:pt x="14" y="64"/>
                </a:cubicBezTo>
                <a:cubicBezTo>
                  <a:pt x="13" y="64"/>
                  <a:pt x="10" y="65"/>
                  <a:pt x="7" y="65"/>
                </a:cubicBezTo>
                <a:cubicBezTo>
                  <a:pt x="3" y="71"/>
                  <a:pt x="3" y="71"/>
                  <a:pt x="3" y="7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06"/>
                  <a:pt x="0" y="106"/>
                  <a:pt x="0" y="106"/>
                </a:cubicBezTo>
                <a:cubicBezTo>
                  <a:pt x="4" y="112"/>
                  <a:pt x="4" y="112"/>
                  <a:pt x="4" y="112"/>
                </a:cubicBezTo>
                <a:cubicBezTo>
                  <a:pt x="7" y="108"/>
                  <a:pt x="16" y="100"/>
                  <a:pt x="22" y="93"/>
                </a:cubicBezTo>
                <a:cubicBezTo>
                  <a:pt x="29" y="86"/>
                  <a:pt x="32" y="84"/>
                  <a:pt x="36" y="82"/>
                </a:cubicBezTo>
                <a:cubicBezTo>
                  <a:pt x="40" y="80"/>
                  <a:pt x="49" y="71"/>
                  <a:pt x="56" y="63"/>
                </a:cubicBezTo>
                <a:cubicBezTo>
                  <a:pt x="60" y="57"/>
                  <a:pt x="65" y="52"/>
                  <a:pt x="65" y="48"/>
                </a:cubicBezTo>
                <a:cubicBezTo>
                  <a:pt x="66" y="44"/>
                  <a:pt x="70" y="39"/>
                  <a:pt x="72" y="35"/>
                </a:cubicBezTo>
                <a:cubicBezTo>
                  <a:pt x="75" y="32"/>
                  <a:pt x="80" y="22"/>
                  <a:pt x="80" y="19"/>
                </a:cubicBezTo>
                <a:cubicBezTo>
                  <a:pt x="80" y="17"/>
                  <a:pt x="82" y="10"/>
                  <a:pt x="83" y="5"/>
                </a:cubicBezTo>
                <a:cubicBezTo>
                  <a:pt x="83" y="0"/>
                  <a:pt x="79" y="0"/>
                  <a:pt x="77" y="3"/>
                </a:cubicBezTo>
                <a:cubicBezTo>
                  <a:pt x="76" y="5"/>
                  <a:pt x="66" y="7"/>
                  <a:pt x="59" y="7"/>
                </a:cubicBezTo>
                <a:cubicBezTo>
                  <a:pt x="53" y="8"/>
                  <a:pt x="49" y="8"/>
                  <a:pt x="47" y="10"/>
                </a:cubicBezTo>
                <a:cubicBezTo>
                  <a:pt x="44" y="13"/>
                  <a:pt x="38" y="10"/>
                  <a:pt x="36" y="12"/>
                </a:cubicBezTo>
                <a:cubicBezTo>
                  <a:pt x="34" y="15"/>
                  <a:pt x="25" y="17"/>
                  <a:pt x="23" y="11"/>
                </a:cubicBezTo>
                <a:cubicBezTo>
                  <a:pt x="22" y="9"/>
                  <a:pt x="20" y="8"/>
                  <a:pt x="19" y="7"/>
                </a:cubicBezTo>
                <a:cubicBezTo>
                  <a:pt x="16" y="9"/>
                  <a:pt x="14" y="13"/>
                  <a:pt x="14" y="14"/>
                </a:cubicBezTo>
                <a:cubicBezTo>
                  <a:pt x="15" y="15"/>
                  <a:pt x="18" y="20"/>
                  <a:pt x="1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3"/>
          <p:cNvSpPr/>
          <p:nvPr/>
        </p:nvSpPr>
        <p:spPr>
          <a:xfrm>
            <a:off x="5329237" y="3148012"/>
            <a:ext cx="401637" cy="317500"/>
          </a:xfrm>
          <a:custGeom>
            <a:avLst/>
            <a:gdLst/>
            <a:ahLst/>
            <a:cxnLst/>
            <a:rect l="l" t="t" r="r" b="b"/>
            <a:pathLst>
              <a:path w="97" h="77" extrusionOk="0">
                <a:moveTo>
                  <a:pt x="36" y="77"/>
                </a:moveTo>
                <a:cubicBezTo>
                  <a:pt x="36" y="72"/>
                  <a:pt x="35" y="67"/>
                  <a:pt x="35" y="66"/>
                </a:cubicBezTo>
                <a:cubicBezTo>
                  <a:pt x="36" y="65"/>
                  <a:pt x="46" y="59"/>
                  <a:pt x="48" y="58"/>
                </a:cubicBezTo>
                <a:cubicBezTo>
                  <a:pt x="50" y="57"/>
                  <a:pt x="54" y="58"/>
                  <a:pt x="54" y="56"/>
                </a:cubicBezTo>
                <a:cubicBezTo>
                  <a:pt x="54" y="54"/>
                  <a:pt x="58" y="55"/>
                  <a:pt x="61" y="55"/>
                </a:cubicBezTo>
                <a:cubicBezTo>
                  <a:pt x="63" y="54"/>
                  <a:pt x="65" y="52"/>
                  <a:pt x="65" y="50"/>
                </a:cubicBezTo>
                <a:cubicBezTo>
                  <a:pt x="65" y="48"/>
                  <a:pt x="69" y="48"/>
                  <a:pt x="71" y="48"/>
                </a:cubicBezTo>
                <a:cubicBezTo>
                  <a:pt x="73" y="48"/>
                  <a:pt x="73" y="45"/>
                  <a:pt x="75" y="45"/>
                </a:cubicBezTo>
                <a:cubicBezTo>
                  <a:pt x="76" y="45"/>
                  <a:pt x="75" y="43"/>
                  <a:pt x="76" y="40"/>
                </a:cubicBezTo>
                <a:cubicBezTo>
                  <a:pt x="76" y="38"/>
                  <a:pt x="76" y="38"/>
                  <a:pt x="78" y="38"/>
                </a:cubicBezTo>
                <a:cubicBezTo>
                  <a:pt x="81" y="38"/>
                  <a:pt x="83" y="37"/>
                  <a:pt x="83" y="36"/>
                </a:cubicBezTo>
                <a:cubicBezTo>
                  <a:pt x="83" y="34"/>
                  <a:pt x="93" y="35"/>
                  <a:pt x="95" y="35"/>
                </a:cubicBezTo>
                <a:cubicBezTo>
                  <a:pt x="96" y="35"/>
                  <a:pt x="97" y="33"/>
                  <a:pt x="97" y="32"/>
                </a:cubicBezTo>
                <a:cubicBezTo>
                  <a:pt x="96" y="31"/>
                  <a:pt x="95" y="27"/>
                  <a:pt x="93" y="26"/>
                </a:cubicBezTo>
                <a:cubicBezTo>
                  <a:pt x="92" y="26"/>
                  <a:pt x="93" y="22"/>
                  <a:pt x="93" y="19"/>
                </a:cubicBezTo>
                <a:cubicBezTo>
                  <a:pt x="93" y="16"/>
                  <a:pt x="92" y="13"/>
                  <a:pt x="91" y="11"/>
                </a:cubicBezTo>
                <a:cubicBezTo>
                  <a:pt x="90" y="10"/>
                  <a:pt x="90" y="9"/>
                  <a:pt x="89" y="8"/>
                </a:cubicBezTo>
                <a:cubicBezTo>
                  <a:pt x="86" y="8"/>
                  <a:pt x="83" y="6"/>
                  <a:pt x="80" y="6"/>
                </a:cubicBezTo>
                <a:cubicBezTo>
                  <a:pt x="76" y="6"/>
                  <a:pt x="69" y="8"/>
                  <a:pt x="66" y="5"/>
                </a:cubicBezTo>
                <a:cubicBezTo>
                  <a:pt x="63" y="1"/>
                  <a:pt x="61" y="0"/>
                  <a:pt x="59" y="1"/>
                </a:cubicBezTo>
                <a:cubicBezTo>
                  <a:pt x="56" y="2"/>
                  <a:pt x="52" y="14"/>
                  <a:pt x="50" y="17"/>
                </a:cubicBezTo>
                <a:cubicBezTo>
                  <a:pt x="48" y="21"/>
                  <a:pt x="41" y="23"/>
                  <a:pt x="38" y="23"/>
                </a:cubicBezTo>
                <a:cubicBezTo>
                  <a:pt x="34" y="23"/>
                  <a:pt x="34" y="28"/>
                  <a:pt x="32" y="30"/>
                </a:cubicBezTo>
                <a:cubicBezTo>
                  <a:pt x="29" y="32"/>
                  <a:pt x="30" y="35"/>
                  <a:pt x="27" y="38"/>
                </a:cubicBezTo>
                <a:cubicBezTo>
                  <a:pt x="24" y="40"/>
                  <a:pt x="26" y="47"/>
                  <a:pt x="27" y="50"/>
                </a:cubicBezTo>
                <a:cubicBezTo>
                  <a:pt x="29" y="53"/>
                  <a:pt x="22" y="61"/>
                  <a:pt x="18" y="63"/>
                </a:cubicBezTo>
                <a:cubicBezTo>
                  <a:pt x="14" y="66"/>
                  <a:pt x="12" y="70"/>
                  <a:pt x="6" y="71"/>
                </a:cubicBezTo>
                <a:cubicBezTo>
                  <a:pt x="3" y="72"/>
                  <a:pt x="1" y="73"/>
                  <a:pt x="0" y="74"/>
                </a:cubicBezTo>
                <a:cubicBezTo>
                  <a:pt x="10" y="74"/>
                  <a:pt x="25" y="74"/>
                  <a:pt x="30" y="74"/>
                </a:cubicBezTo>
                <a:cubicBezTo>
                  <a:pt x="36" y="74"/>
                  <a:pt x="35" y="75"/>
                  <a:pt x="36" y="7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3"/>
          <p:cNvSpPr/>
          <p:nvPr/>
        </p:nvSpPr>
        <p:spPr>
          <a:xfrm>
            <a:off x="6011862" y="3090862"/>
            <a:ext cx="139700" cy="266700"/>
          </a:xfrm>
          <a:custGeom>
            <a:avLst/>
            <a:gdLst/>
            <a:ahLst/>
            <a:cxnLst/>
            <a:rect l="l" t="t" r="r" b="b"/>
            <a:pathLst>
              <a:path w="34" h="65" extrusionOk="0">
                <a:moveTo>
                  <a:pt x="9" y="17"/>
                </a:moveTo>
                <a:cubicBezTo>
                  <a:pt x="11" y="20"/>
                  <a:pt x="9" y="24"/>
                  <a:pt x="7" y="25"/>
                </a:cubicBezTo>
                <a:cubicBezTo>
                  <a:pt x="5" y="26"/>
                  <a:pt x="4" y="31"/>
                  <a:pt x="2" y="31"/>
                </a:cubicBezTo>
                <a:cubicBezTo>
                  <a:pt x="0" y="31"/>
                  <a:pt x="2" y="38"/>
                  <a:pt x="5" y="39"/>
                </a:cubicBezTo>
                <a:cubicBezTo>
                  <a:pt x="8" y="41"/>
                  <a:pt x="8" y="43"/>
                  <a:pt x="8" y="44"/>
                </a:cubicBezTo>
                <a:cubicBezTo>
                  <a:pt x="8" y="46"/>
                  <a:pt x="13" y="47"/>
                  <a:pt x="15" y="49"/>
                </a:cubicBezTo>
                <a:cubicBezTo>
                  <a:pt x="16" y="51"/>
                  <a:pt x="18" y="60"/>
                  <a:pt x="18" y="63"/>
                </a:cubicBezTo>
                <a:cubicBezTo>
                  <a:pt x="18" y="64"/>
                  <a:pt x="19" y="65"/>
                  <a:pt x="19" y="65"/>
                </a:cubicBezTo>
                <a:cubicBezTo>
                  <a:pt x="20" y="65"/>
                  <a:pt x="22" y="64"/>
                  <a:pt x="22" y="63"/>
                </a:cubicBezTo>
                <a:cubicBezTo>
                  <a:pt x="24" y="60"/>
                  <a:pt x="24" y="57"/>
                  <a:pt x="24" y="56"/>
                </a:cubicBezTo>
                <a:cubicBezTo>
                  <a:pt x="23" y="55"/>
                  <a:pt x="24" y="53"/>
                  <a:pt x="25" y="53"/>
                </a:cubicBezTo>
                <a:cubicBezTo>
                  <a:pt x="26" y="52"/>
                  <a:pt x="30" y="47"/>
                  <a:pt x="31" y="47"/>
                </a:cubicBezTo>
                <a:cubicBezTo>
                  <a:pt x="32" y="46"/>
                  <a:pt x="34" y="47"/>
                  <a:pt x="34" y="44"/>
                </a:cubicBezTo>
                <a:cubicBezTo>
                  <a:pt x="34" y="43"/>
                  <a:pt x="34" y="42"/>
                  <a:pt x="34" y="40"/>
                </a:cubicBezTo>
                <a:cubicBezTo>
                  <a:pt x="33" y="39"/>
                  <a:pt x="31" y="37"/>
                  <a:pt x="31" y="37"/>
                </a:cubicBezTo>
                <a:cubicBezTo>
                  <a:pt x="31" y="35"/>
                  <a:pt x="29" y="32"/>
                  <a:pt x="28" y="34"/>
                </a:cubicBezTo>
                <a:cubicBezTo>
                  <a:pt x="27" y="35"/>
                  <a:pt x="22" y="34"/>
                  <a:pt x="22" y="31"/>
                </a:cubicBezTo>
                <a:cubicBezTo>
                  <a:pt x="21" y="28"/>
                  <a:pt x="25" y="28"/>
                  <a:pt x="28" y="26"/>
                </a:cubicBezTo>
                <a:cubicBezTo>
                  <a:pt x="31" y="23"/>
                  <a:pt x="32" y="18"/>
                  <a:pt x="28" y="15"/>
                </a:cubicBezTo>
                <a:cubicBezTo>
                  <a:pt x="25" y="12"/>
                  <a:pt x="27" y="10"/>
                  <a:pt x="30" y="8"/>
                </a:cubicBezTo>
                <a:cubicBezTo>
                  <a:pt x="32" y="5"/>
                  <a:pt x="30" y="4"/>
                  <a:pt x="29" y="5"/>
                </a:cubicBezTo>
                <a:cubicBezTo>
                  <a:pt x="27" y="6"/>
                  <a:pt x="25" y="6"/>
                  <a:pt x="25" y="4"/>
                </a:cubicBezTo>
                <a:cubicBezTo>
                  <a:pt x="24" y="1"/>
                  <a:pt x="17" y="0"/>
                  <a:pt x="14" y="3"/>
                </a:cubicBezTo>
                <a:cubicBezTo>
                  <a:pt x="13" y="4"/>
                  <a:pt x="11" y="4"/>
                  <a:pt x="9" y="4"/>
                </a:cubicBezTo>
                <a:cubicBezTo>
                  <a:pt x="9" y="9"/>
                  <a:pt x="8" y="15"/>
                  <a:pt x="9" y="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3"/>
          <p:cNvSpPr/>
          <p:nvPr/>
        </p:nvSpPr>
        <p:spPr>
          <a:xfrm>
            <a:off x="5473700" y="3098800"/>
            <a:ext cx="693737" cy="661987"/>
          </a:xfrm>
          <a:custGeom>
            <a:avLst/>
            <a:gdLst/>
            <a:ahLst/>
            <a:cxnLst/>
            <a:rect l="l" t="t" r="r" b="b"/>
            <a:pathLst>
              <a:path w="168" h="161" extrusionOk="0">
                <a:moveTo>
                  <a:pt x="58" y="31"/>
                </a:moveTo>
                <a:cubicBezTo>
                  <a:pt x="58" y="34"/>
                  <a:pt x="57" y="38"/>
                  <a:pt x="58" y="38"/>
                </a:cubicBezTo>
                <a:cubicBezTo>
                  <a:pt x="60" y="39"/>
                  <a:pt x="61" y="43"/>
                  <a:pt x="62" y="44"/>
                </a:cubicBezTo>
                <a:cubicBezTo>
                  <a:pt x="62" y="45"/>
                  <a:pt x="61" y="47"/>
                  <a:pt x="60" y="47"/>
                </a:cubicBezTo>
                <a:cubicBezTo>
                  <a:pt x="58" y="47"/>
                  <a:pt x="48" y="46"/>
                  <a:pt x="48" y="48"/>
                </a:cubicBezTo>
                <a:cubicBezTo>
                  <a:pt x="48" y="49"/>
                  <a:pt x="46" y="50"/>
                  <a:pt x="43" y="50"/>
                </a:cubicBezTo>
                <a:cubicBezTo>
                  <a:pt x="41" y="50"/>
                  <a:pt x="41" y="50"/>
                  <a:pt x="41" y="52"/>
                </a:cubicBezTo>
                <a:cubicBezTo>
                  <a:pt x="40" y="55"/>
                  <a:pt x="41" y="57"/>
                  <a:pt x="40" y="57"/>
                </a:cubicBezTo>
                <a:cubicBezTo>
                  <a:pt x="38" y="57"/>
                  <a:pt x="38" y="60"/>
                  <a:pt x="36" y="60"/>
                </a:cubicBezTo>
                <a:cubicBezTo>
                  <a:pt x="34" y="60"/>
                  <a:pt x="30" y="60"/>
                  <a:pt x="30" y="62"/>
                </a:cubicBezTo>
                <a:cubicBezTo>
                  <a:pt x="30" y="64"/>
                  <a:pt x="28" y="66"/>
                  <a:pt x="26" y="67"/>
                </a:cubicBezTo>
                <a:cubicBezTo>
                  <a:pt x="23" y="67"/>
                  <a:pt x="19" y="66"/>
                  <a:pt x="19" y="68"/>
                </a:cubicBezTo>
                <a:cubicBezTo>
                  <a:pt x="19" y="70"/>
                  <a:pt x="15" y="69"/>
                  <a:pt x="13" y="70"/>
                </a:cubicBezTo>
                <a:cubicBezTo>
                  <a:pt x="11" y="71"/>
                  <a:pt x="1" y="77"/>
                  <a:pt x="0" y="78"/>
                </a:cubicBezTo>
                <a:cubicBezTo>
                  <a:pt x="0" y="79"/>
                  <a:pt x="1" y="84"/>
                  <a:pt x="1" y="89"/>
                </a:cubicBezTo>
                <a:cubicBezTo>
                  <a:pt x="1" y="90"/>
                  <a:pt x="1" y="90"/>
                  <a:pt x="2" y="91"/>
                </a:cubicBezTo>
                <a:cubicBezTo>
                  <a:pt x="6" y="93"/>
                  <a:pt x="78" y="140"/>
                  <a:pt x="80" y="143"/>
                </a:cubicBezTo>
                <a:cubicBezTo>
                  <a:pt x="83" y="145"/>
                  <a:pt x="85" y="150"/>
                  <a:pt x="85" y="150"/>
                </a:cubicBezTo>
                <a:cubicBezTo>
                  <a:pt x="85" y="150"/>
                  <a:pt x="90" y="151"/>
                  <a:pt x="94" y="153"/>
                </a:cubicBezTo>
                <a:cubicBezTo>
                  <a:pt x="98" y="155"/>
                  <a:pt x="98" y="161"/>
                  <a:pt x="98" y="161"/>
                </a:cubicBezTo>
                <a:cubicBezTo>
                  <a:pt x="98" y="161"/>
                  <a:pt x="103" y="160"/>
                  <a:pt x="106" y="160"/>
                </a:cubicBezTo>
                <a:cubicBezTo>
                  <a:pt x="109" y="159"/>
                  <a:pt x="119" y="156"/>
                  <a:pt x="119" y="156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7" y="118"/>
                  <a:pt x="166" y="115"/>
                  <a:pt x="164" y="115"/>
                </a:cubicBezTo>
                <a:cubicBezTo>
                  <a:pt x="162" y="115"/>
                  <a:pt x="160" y="114"/>
                  <a:pt x="158" y="114"/>
                </a:cubicBezTo>
                <a:cubicBezTo>
                  <a:pt x="156" y="114"/>
                  <a:pt x="153" y="112"/>
                  <a:pt x="152" y="110"/>
                </a:cubicBezTo>
                <a:cubicBezTo>
                  <a:pt x="152" y="108"/>
                  <a:pt x="153" y="107"/>
                  <a:pt x="151" y="104"/>
                </a:cubicBezTo>
                <a:cubicBezTo>
                  <a:pt x="150" y="101"/>
                  <a:pt x="148" y="100"/>
                  <a:pt x="148" y="99"/>
                </a:cubicBezTo>
                <a:cubicBezTo>
                  <a:pt x="148" y="98"/>
                  <a:pt x="151" y="96"/>
                  <a:pt x="151" y="95"/>
                </a:cubicBezTo>
                <a:cubicBezTo>
                  <a:pt x="152" y="95"/>
                  <a:pt x="150" y="93"/>
                  <a:pt x="150" y="91"/>
                </a:cubicBezTo>
                <a:cubicBezTo>
                  <a:pt x="150" y="90"/>
                  <a:pt x="149" y="88"/>
                  <a:pt x="150" y="86"/>
                </a:cubicBezTo>
                <a:cubicBezTo>
                  <a:pt x="151" y="85"/>
                  <a:pt x="152" y="84"/>
                  <a:pt x="151" y="81"/>
                </a:cubicBezTo>
                <a:cubicBezTo>
                  <a:pt x="149" y="78"/>
                  <a:pt x="153" y="76"/>
                  <a:pt x="151" y="73"/>
                </a:cubicBezTo>
                <a:cubicBezTo>
                  <a:pt x="149" y="69"/>
                  <a:pt x="147" y="66"/>
                  <a:pt x="147" y="65"/>
                </a:cubicBezTo>
                <a:cubicBezTo>
                  <a:pt x="147" y="65"/>
                  <a:pt x="148" y="64"/>
                  <a:pt x="149" y="63"/>
                </a:cubicBezTo>
                <a:cubicBezTo>
                  <a:pt x="149" y="63"/>
                  <a:pt x="148" y="62"/>
                  <a:pt x="148" y="61"/>
                </a:cubicBezTo>
                <a:cubicBezTo>
                  <a:pt x="148" y="58"/>
                  <a:pt x="146" y="49"/>
                  <a:pt x="145" y="47"/>
                </a:cubicBezTo>
                <a:cubicBezTo>
                  <a:pt x="143" y="45"/>
                  <a:pt x="138" y="44"/>
                  <a:pt x="138" y="42"/>
                </a:cubicBezTo>
                <a:cubicBezTo>
                  <a:pt x="138" y="41"/>
                  <a:pt x="138" y="39"/>
                  <a:pt x="135" y="37"/>
                </a:cubicBezTo>
                <a:cubicBezTo>
                  <a:pt x="132" y="36"/>
                  <a:pt x="130" y="29"/>
                  <a:pt x="132" y="29"/>
                </a:cubicBezTo>
                <a:cubicBezTo>
                  <a:pt x="134" y="29"/>
                  <a:pt x="135" y="24"/>
                  <a:pt x="137" y="23"/>
                </a:cubicBezTo>
                <a:cubicBezTo>
                  <a:pt x="139" y="22"/>
                  <a:pt x="141" y="18"/>
                  <a:pt x="139" y="15"/>
                </a:cubicBezTo>
                <a:cubicBezTo>
                  <a:pt x="138" y="13"/>
                  <a:pt x="139" y="7"/>
                  <a:pt x="139" y="2"/>
                </a:cubicBezTo>
                <a:cubicBezTo>
                  <a:pt x="136" y="2"/>
                  <a:pt x="133" y="1"/>
                  <a:pt x="132" y="1"/>
                </a:cubicBezTo>
                <a:cubicBezTo>
                  <a:pt x="130" y="0"/>
                  <a:pt x="126" y="1"/>
                  <a:pt x="124" y="2"/>
                </a:cubicBezTo>
                <a:cubicBezTo>
                  <a:pt x="121" y="2"/>
                  <a:pt x="115" y="6"/>
                  <a:pt x="113" y="4"/>
                </a:cubicBezTo>
                <a:cubicBezTo>
                  <a:pt x="110" y="2"/>
                  <a:pt x="89" y="5"/>
                  <a:pt x="82" y="6"/>
                </a:cubicBezTo>
                <a:cubicBezTo>
                  <a:pt x="76" y="6"/>
                  <a:pt x="74" y="12"/>
                  <a:pt x="70" y="12"/>
                </a:cubicBezTo>
                <a:cubicBezTo>
                  <a:pt x="66" y="12"/>
                  <a:pt x="60" y="15"/>
                  <a:pt x="57" y="19"/>
                </a:cubicBezTo>
                <a:cubicBezTo>
                  <a:pt x="56" y="20"/>
                  <a:pt x="55" y="20"/>
                  <a:pt x="54" y="20"/>
                </a:cubicBezTo>
                <a:cubicBezTo>
                  <a:pt x="55" y="21"/>
                  <a:pt x="55" y="22"/>
                  <a:pt x="56" y="23"/>
                </a:cubicBezTo>
                <a:cubicBezTo>
                  <a:pt x="57" y="25"/>
                  <a:pt x="58" y="28"/>
                  <a:pt x="58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3"/>
          <p:cNvSpPr/>
          <p:nvPr/>
        </p:nvSpPr>
        <p:spPr>
          <a:xfrm>
            <a:off x="6081712" y="3255962"/>
            <a:ext cx="508000" cy="481012"/>
          </a:xfrm>
          <a:custGeom>
            <a:avLst/>
            <a:gdLst/>
            <a:ahLst/>
            <a:cxnLst/>
            <a:rect l="l" t="t" r="r" b="b"/>
            <a:pathLst>
              <a:path w="123" h="117" extrusionOk="0">
                <a:moveTo>
                  <a:pt x="14" y="7"/>
                </a:moveTo>
                <a:cubicBezTo>
                  <a:pt x="13" y="7"/>
                  <a:pt x="9" y="12"/>
                  <a:pt x="8" y="13"/>
                </a:cubicBezTo>
                <a:cubicBezTo>
                  <a:pt x="7" y="13"/>
                  <a:pt x="6" y="15"/>
                  <a:pt x="7" y="16"/>
                </a:cubicBezTo>
                <a:cubicBezTo>
                  <a:pt x="7" y="17"/>
                  <a:pt x="7" y="20"/>
                  <a:pt x="5" y="23"/>
                </a:cubicBezTo>
                <a:cubicBezTo>
                  <a:pt x="4" y="25"/>
                  <a:pt x="1" y="26"/>
                  <a:pt x="0" y="27"/>
                </a:cubicBezTo>
                <a:cubicBezTo>
                  <a:pt x="0" y="28"/>
                  <a:pt x="2" y="31"/>
                  <a:pt x="4" y="35"/>
                </a:cubicBezTo>
                <a:cubicBezTo>
                  <a:pt x="6" y="38"/>
                  <a:pt x="2" y="40"/>
                  <a:pt x="4" y="43"/>
                </a:cubicBezTo>
                <a:cubicBezTo>
                  <a:pt x="5" y="46"/>
                  <a:pt x="4" y="47"/>
                  <a:pt x="3" y="48"/>
                </a:cubicBezTo>
                <a:cubicBezTo>
                  <a:pt x="2" y="50"/>
                  <a:pt x="3" y="52"/>
                  <a:pt x="3" y="53"/>
                </a:cubicBezTo>
                <a:cubicBezTo>
                  <a:pt x="3" y="55"/>
                  <a:pt x="5" y="57"/>
                  <a:pt x="4" y="57"/>
                </a:cubicBezTo>
                <a:cubicBezTo>
                  <a:pt x="4" y="58"/>
                  <a:pt x="1" y="60"/>
                  <a:pt x="1" y="61"/>
                </a:cubicBezTo>
                <a:cubicBezTo>
                  <a:pt x="1" y="62"/>
                  <a:pt x="3" y="63"/>
                  <a:pt x="4" y="66"/>
                </a:cubicBezTo>
                <a:cubicBezTo>
                  <a:pt x="6" y="69"/>
                  <a:pt x="5" y="70"/>
                  <a:pt x="5" y="72"/>
                </a:cubicBezTo>
                <a:cubicBezTo>
                  <a:pt x="6" y="74"/>
                  <a:pt x="9" y="76"/>
                  <a:pt x="11" y="76"/>
                </a:cubicBezTo>
                <a:cubicBezTo>
                  <a:pt x="13" y="76"/>
                  <a:pt x="15" y="77"/>
                  <a:pt x="17" y="77"/>
                </a:cubicBezTo>
                <a:cubicBezTo>
                  <a:pt x="19" y="77"/>
                  <a:pt x="20" y="80"/>
                  <a:pt x="21" y="84"/>
                </a:cubicBezTo>
                <a:cubicBezTo>
                  <a:pt x="22" y="84"/>
                  <a:pt x="30" y="84"/>
                  <a:pt x="33" y="87"/>
                </a:cubicBezTo>
                <a:cubicBezTo>
                  <a:pt x="36" y="89"/>
                  <a:pt x="38" y="92"/>
                  <a:pt x="38" y="92"/>
                </a:cubicBezTo>
                <a:cubicBezTo>
                  <a:pt x="51" y="84"/>
                  <a:pt x="51" y="84"/>
                  <a:pt x="51" y="84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13"/>
                  <a:pt x="120" y="40"/>
                  <a:pt x="120" y="34"/>
                </a:cubicBezTo>
                <a:cubicBezTo>
                  <a:pt x="120" y="29"/>
                  <a:pt x="118" y="25"/>
                  <a:pt x="120" y="22"/>
                </a:cubicBezTo>
                <a:cubicBezTo>
                  <a:pt x="123" y="19"/>
                  <a:pt x="119" y="18"/>
                  <a:pt x="121" y="12"/>
                </a:cubicBezTo>
                <a:cubicBezTo>
                  <a:pt x="121" y="12"/>
                  <a:pt x="122" y="11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1" y="8"/>
                  <a:pt x="118" y="8"/>
                  <a:pt x="111" y="7"/>
                </a:cubicBezTo>
                <a:cubicBezTo>
                  <a:pt x="104" y="6"/>
                  <a:pt x="107" y="1"/>
                  <a:pt x="99" y="1"/>
                </a:cubicBezTo>
                <a:cubicBezTo>
                  <a:pt x="91" y="0"/>
                  <a:pt x="81" y="7"/>
                  <a:pt x="81" y="10"/>
                </a:cubicBezTo>
                <a:cubicBezTo>
                  <a:pt x="81" y="13"/>
                  <a:pt x="84" y="17"/>
                  <a:pt x="82" y="20"/>
                </a:cubicBezTo>
                <a:cubicBezTo>
                  <a:pt x="79" y="24"/>
                  <a:pt x="73" y="24"/>
                  <a:pt x="69" y="21"/>
                </a:cubicBezTo>
                <a:cubicBezTo>
                  <a:pt x="65" y="17"/>
                  <a:pt x="59" y="15"/>
                  <a:pt x="55" y="15"/>
                </a:cubicBezTo>
                <a:cubicBezTo>
                  <a:pt x="50" y="15"/>
                  <a:pt x="46" y="12"/>
                  <a:pt x="47" y="10"/>
                </a:cubicBezTo>
                <a:cubicBezTo>
                  <a:pt x="47" y="7"/>
                  <a:pt x="45" y="6"/>
                  <a:pt x="41" y="5"/>
                </a:cubicBezTo>
                <a:cubicBezTo>
                  <a:pt x="37" y="4"/>
                  <a:pt x="34" y="1"/>
                  <a:pt x="27" y="2"/>
                </a:cubicBezTo>
                <a:cubicBezTo>
                  <a:pt x="23" y="3"/>
                  <a:pt x="20" y="1"/>
                  <a:pt x="17" y="0"/>
                </a:cubicBezTo>
                <a:cubicBezTo>
                  <a:pt x="17" y="2"/>
                  <a:pt x="17" y="3"/>
                  <a:pt x="17" y="4"/>
                </a:cubicBezTo>
                <a:cubicBezTo>
                  <a:pt x="17" y="7"/>
                  <a:pt x="15" y="6"/>
                  <a:pt x="14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3"/>
          <p:cNvSpPr/>
          <p:nvPr/>
        </p:nvSpPr>
        <p:spPr>
          <a:xfrm>
            <a:off x="5208587" y="3929062"/>
            <a:ext cx="95250" cy="33337"/>
          </a:xfrm>
          <a:custGeom>
            <a:avLst/>
            <a:gdLst/>
            <a:ahLst/>
            <a:cxnLst/>
            <a:rect l="l" t="t" r="r" b="b"/>
            <a:pathLst>
              <a:path w="23" h="8" extrusionOk="0">
                <a:moveTo>
                  <a:pt x="12" y="5"/>
                </a:moveTo>
                <a:cubicBezTo>
                  <a:pt x="13" y="3"/>
                  <a:pt x="16" y="6"/>
                  <a:pt x="19" y="7"/>
                </a:cubicBezTo>
                <a:cubicBezTo>
                  <a:pt x="21" y="7"/>
                  <a:pt x="23" y="5"/>
                  <a:pt x="23" y="5"/>
                </a:cubicBezTo>
                <a:cubicBezTo>
                  <a:pt x="23" y="5"/>
                  <a:pt x="23" y="5"/>
                  <a:pt x="19" y="5"/>
                </a:cubicBezTo>
                <a:cubicBezTo>
                  <a:pt x="15" y="4"/>
                  <a:pt x="15" y="0"/>
                  <a:pt x="11" y="1"/>
                </a:cubicBezTo>
                <a:cubicBezTo>
                  <a:pt x="8" y="3"/>
                  <a:pt x="6" y="3"/>
                  <a:pt x="1" y="3"/>
                </a:cubicBezTo>
                <a:cubicBezTo>
                  <a:pt x="1" y="4"/>
                  <a:pt x="0" y="6"/>
                  <a:pt x="0" y="8"/>
                </a:cubicBezTo>
                <a:cubicBezTo>
                  <a:pt x="1" y="8"/>
                  <a:pt x="2" y="7"/>
                  <a:pt x="3" y="7"/>
                </a:cubicBezTo>
                <a:cubicBezTo>
                  <a:pt x="5" y="7"/>
                  <a:pt x="10" y="6"/>
                  <a:pt x="12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3"/>
          <p:cNvSpPr/>
          <p:nvPr/>
        </p:nvSpPr>
        <p:spPr>
          <a:xfrm>
            <a:off x="5187950" y="3838575"/>
            <a:ext cx="198437" cy="152400"/>
          </a:xfrm>
          <a:custGeom>
            <a:avLst/>
            <a:gdLst/>
            <a:ahLst/>
            <a:cxnLst/>
            <a:rect l="l" t="t" r="r" b="b"/>
            <a:pathLst>
              <a:path w="48" h="37" extrusionOk="0">
                <a:moveTo>
                  <a:pt x="11" y="36"/>
                </a:moveTo>
                <a:cubicBezTo>
                  <a:pt x="13" y="36"/>
                  <a:pt x="16" y="34"/>
                  <a:pt x="16" y="34"/>
                </a:cubicBezTo>
                <a:cubicBezTo>
                  <a:pt x="16" y="34"/>
                  <a:pt x="26" y="33"/>
                  <a:pt x="27" y="33"/>
                </a:cubicBezTo>
                <a:cubicBezTo>
                  <a:pt x="28" y="33"/>
                  <a:pt x="29" y="33"/>
                  <a:pt x="29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3"/>
                  <a:pt x="35" y="34"/>
                  <a:pt x="35" y="35"/>
                </a:cubicBezTo>
                <a:cubicBezTo>
                  <a:pt x="35" y="36"/>
                  <a:pt x="43" y="37"/>
                  <a:pt x="47" y="36"/>
                </a:cubicBezTo>
                <a:cubicBezTo>
                  <a:pt x="47" y="36"/>
                  <a:pt x="47" y="36"/>
                  <a:pt x="48" y="36"/>
                </a:cubicBezTo>
                <a:cubicBezTo>
                  <a:pt x="48" y="34"/>
                  <a:pt x="48" y="31"/>
                  <a:pt x="48" y="30"/>
                </a:cubicBezTo>
                <a:cubicBezTo>
                  <a:pt x="47" y="29"/>
                  <a:pt x="45" y="27"/>
                  <a:pt x="43" y="25"/>
                </a:cubicBezTo>
                <a:cubicBezTo>
                  <a:pt x="42" y="24"/>
                  <a:pt x="42" y="20"/>
                  <a:pt x="42" y="20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0" y="13"/>
                  <a:pt x="36" y="12"/>
                </a:cubicBezTo>
                <a:cubicBezTo>
                  <a:pt x="33" y="11"/>
                  <a:pt x="31" y="5"/>
                  <a:pt x="3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5" y="2"/>
                  <a:pt x="23" y="1"/>
                </a:cubicBezTo>
                <a:cubicBezTo>
                  <a:pt x="21" y="0"/>
                  <a:pt x="17" y="2"/>
                  <a:pt x="17" y="2"/>
                </a:cubicBezTo>
                <a:cubicBezTo>
                  <a:pt x="17" y="2"/>
                  <a:pt x="12" y="2"/>
                  <a:pt x="10" y="2"/>
                </a:cubicBezTo>
                <a:cubicBezTo>
                  <a:pt x="7" y="1"/>
                  <a:pt x="7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8"/>
                  <a:pt x="4" y="10"/>
                  <a:pt x="3" y="12"/>
                </a:cubicBezTo>
                <a:cubicBezTo>
                  <a:pt x="0" y="16"/>
                  <a:pt x="4" y="22"/>
                  <a:pt x="6" y="24"/>
                </a:cubicBezTo>
                <a:cubicBezTo>
                  <a:pt x="6" y="24"/>
                  <a:pt x="6" y="24"/>
                  <a:pt x="6" y="25"/>
                </a:cubicBezTo>
                <a:cubicBezTo>
                  <a:pt x="11" y="25"/>
                  <a:pt x="13" y="25"/>
                  <a:pt x="16" y="23"/>
                </a:cubicBezTo>
                <a:cubicBezTo>
                  <a:pt x="20" y="22"/>
                  <a:pt x="20" y="26"/>
                  <a:pt x="24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6" y="29"/>
                  <a:pt x="24" y="29"/>
                </a:cubicBezTo>
                <a:cubicBezTo>
                  <a:pt x="21" y="28"/>
                  <a:pt x="18" y="25"/>
                  <a:pt x="17" y="27"/>
                </a:cubicBezTo>
                <a:cubicBezTo>
                  <a:pt x="15" y="28"/>
                  <a:pt x="10" y="29"/>
                  <a:pt x="8" y="29"/>
                </a:cubicBezTo>
                <a:cubicBezTo>
                  <a:pt x="7" y="29"/>
                  <a:pt x="6" y="30"/>
                  <a:pt x="5" y="30"/>
                </a:cubicBezTo>
                <a:cubicBezTo>
                  <a:pt x="5" y="31"/>
                  <a:pt x="5" y="33"/>
                  <a:pt x="6" y="34"/>
                </a:cubicBezTo>
                <a:cubicBezTo>
                  <a:pt x="6" y="34"/>
                  <a:pt x="7" y="34"/>
                  <a:pt x="7" y="35"/>
                </a:cubicBezTo>
                <a:cubicBezTo>
                  <a:pt x="11" y="34"/>
                  <a:pt x="10" y="36"/>
                  <a:pt x="11" y="3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3"/>
          <p:cNvSpPr/>
          <p:nvPr/>
        </p:nvSpPr>
        <p:spPr>
          <a:xfrm>
            <a:off x="5218112" y="3975100"/>
            <a:ext cx="90487" cy="52387"/>
          </a:xfrm>
          <a:custGeom>
            <a:avLst/>
            <a:gdLst/>
            <a:ahLst/>
            <a:cxnLst/>
            <a:rect l="l" t="t" r="r" b="b"/>
            <a:pathLst>
              <a:path w="22" h="13" extrusionOk="0">
                <a:moveTo>
                  <a:pt x="12" y="12"/>
                </a:moveTo>
                <a:cubicBezTo>
                  <a:pt x="13" y="11"/>
                  <a:pt x="17" y="8"/>
                  <a:pt x="18" y="9"/>
                </a:cubicBezTo>
                <a:cubicBezTo>
                  <a:pt x="19" y="9"/>
                  <a:pt x="21" y="8"/>
                  <a:pt x="21" y="7"/>
                </a:cubicBezTo>
                <a:cubicBezTo>
                  <a:pt x="21" y="7"/>
                  <a:pt x="19" y="4"/>
                  <a:pt x="21" y="4"/>
                </a:cubicBezTo>
                <a:cubicBezTo>
                  <a:pt x="22" y="3"/>
                  <a:pt x="22" y="2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0"/>
                  <a:pt x="9" y="1"/>
                  <a:pt x="9" y="1"/>
                </a:cubicBezTo>
                <a:cubicBezTo>
                  <a:pt x="9" y="1"/>
                  <a:pt x="6" y="3"/>
                  <a:pt x="4" y="3"/>
                </a:cubicBezTo>
                <a:cubicBezTo>
                  <a:pt x="3" y="3"/>
                  <a:pt x="4" y="1"/>
                  <a:pt x="0" y="2"/>
                </a:cubicBezTo>
                <a:cubicBezTo>
                  <a:pt x="2" y="4"/>
                  <a:pt x="2" y="5"/>
                  <a:pt x="6" y="7"/>
                </a:cubicBezTo>
                <a:cubicBezTo>
                  <a:pt x="11" y="8"/>
                  <a:pt x="6" y="10"/>
                  <a:pt x="10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1" y="13"/>
                  <a:pt x="11" y="13"/>
                  <a:pt x="12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3"/>
          <p:cNvSpPr/>
          <p:nvPr/>
        </p:nvSpPr>
        <p:spPr>
          <a:xfrm>
            <a:off x="6246812" y="4024312"/>
            <a:ext cx="409575" cy="287337"/>
          </a:xfrm>
          <a:custGeom>
            <a:avLst/>
            <a:gdLst/>
            <a:ahLst/>
            <a:cxnLst/>
            <a:rect l="l" t="t" r="r" b="b"/>
            <a:pathLst>
              <a:path w="99" h="70" extrusionOk="0">
                <a:moveTo>
                  <a:pt x="91" y="40"/>
                </a:moveTo>
                <a:cubicBezTo>
                  <a:pt x="91" y="38"/>
                  <a:pt x="91" y="37"/>
                  <a:pt x="88" y="34"/>
                </a:cubicBezTo>
                <a:cubicBezTo>
                  <a:pt x="85" y="32"/>
                  <a:pt x="83" y="31"/>
                  <a:pt x="83" y="30"/>
                </a:cubicBezTo>
                <a:cubicBezTo>
                  <a:pt x="83" y="28"/>
                  <a:pt x="82" y="28"/>
                  <a:pt x="80" y="25"/>
                </a:cubicBezTo>
                <a:cubicBezTo>
                  <a:pt x="77" y="22"/>
                  <a:pt x="73" y="22"/>
                  <a:pt x="73" y="22"/>
                </a:cubicBezTo>
                <a:cubicBezTo>
                  <a:pt x="72" y="19"/>
                  <a:pt x="72" y="19"/>
                  <a:pt x="72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7" y="17"/>
                  <a:pt x="70" y="16"/>
                </a:cubicBezTo>
                <a:cubicBezTo>
                  <a:pt x="73" y="14"/>
                  <a:pt x="70" y="10"/>
                  <a:pt x="69" y="9"/>
                </a:cubicBezTo>
                <a:cubicBezTo>
                  <a:pt x="69" y="8"/>
                  <a:pt x="65" y="2"/>
                  <a:pt x="64" y="1"/>
                </a:cubicBezTo>
                <a:cubicBezTo>
                  <a:pt x="63" y="1"/>
                  <a:pt x="63" y="1"/>
                  <a:pt x="62" y="1"/>
                </a:cubicBezTo>
                <a:cubicBezTo>
                  <a:pt x="61" y="0"/>
                  <a:pt x="57" y="2"/>
                  <a:pt x="56" y="4"/>
                </a:cubicBezTo>
                <a:cubicBezTo>
                  <a:pt x="54" y="5"/>
                  <a:pt x="55" y="6"/>
                  <a:pt x="54" y="7"/>
                </a:cubicBezTo>
                <a:cubicBezTo>
                  <a:pt x="53" y="9"/>
                  <a:pt x="49" y="12"/>
                  <a:pt x="46" y="15"/>
                </a:cubicBezTo>
                <a:cubicBezTo>
                  <a:pt x="43" y="19"/>
                  <a:pt x="37" y="17"/>
                  <a:pt x="35" y="18"/>
                </a:cubicBezTo>
                <a:cubicBezTo>
                  <a:pt x="33" y="19"/>
                  <a:pt x="36" y="21"/>
                  <a:pt x="34" y="22"/>
                </a:cubicBezTo>
                <a:cubicBezTo>
                  <a:pt x="33" y="23"/>
                  <a:pt x="28" y="25"/>
                  <a:pt x="27" y="26"/>
                </a:cubicBezTo>
                <a:cubicBezTo>
                  <a:pt x="26" y="27"/>
                  <a:pt x="20" y="26"/>
                  <a:pt x="18" y="28"/>
                </a:cubicBezTo>
                <a:cubicBezTo>
                  <a:pt x="17" y="31"/>
                  <a:pt x="15" y="26"/>
                  <a:pt x="13" y="28"/>
                </a:cubicBezTo>
                <a:cubicBezTo>
                  <a:pt x="11" y="31"/>
                  <a:pt x="9" y="31"/>
                  <a:pt x="9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6" y="31"/>
                  <a:pt x="4" y="33"/>
                  <a:pt x="4" y="35"/>
                </a:cubicBezTo>
                <a:cubicBezTo>
                  <a:pt x="3" y="38"/>
                  <a:pt x="0" y="41"/>
                  <a:pt x="0" y="43"/>
                </a:cubicBezTo>
                <a:cubicBezTo>
                  <a:pt x="0" y="44"/>
                  <a:pt x="1" y="46"/>
                  <a:pt x="1" y="49"/>
                </a:cubicBezTo>
                <a:cubicBezTo>
                  <a:pt x="1" y="52"/>
                  <a:pt x="2" y="53"/>
                  <a:pt x="3" y="56"/>
                </a:cubicBezTo>
                <a:cubicBezTo>
                  <a:pt x="5" y="58"/>
                  <a:pt x="4" y="60"/>
                  <a:pt x="4" y="60"/>
                </a:cubicBezTo>
                <a:cubicBezTo>
                  <a:pt x="4" y="60"/>
                  <a:pt x="5" y="61"/>
                  <a:pt x="6" y="63"/>
                </a:cubicBezTo>
                <a:cubicBezTo>
                  <a:pt x="8" y="65"/>
                  <a:pt x="11" y="67"/>
                  <a:pt x="11" y="68"/>
                </a:cubicBezTo>
                <a:cubicBezTo>
                  <a:pt x="12" y="69"/>
                  <a:pt x="12" y="69"/>
                  <a:pt x="13" y="70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6"/>
                  <a:pt x="15" y="63"/>
                  <a:pt x="15" y="63"/>
                </a:cubicBezTo>
                <a:cubicBezTo>
                  <a:pt x="19" y="62"/>
                  <a:pt x="19" y="62"/>
                  <a:pt x="19" y="62"/>
                </a:cubicBezTo>
                <a:cubicBezTo>
                  <a:pt x="23" y="61"/>
                  <a:pt x="23" y="61"/>
                  <a:pt x="23" y="61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6"/>
                  <a:pt x="35" y="50"/>
                  <a:pt x="38" y="50"/>
                </a:cubicBezTo>
                <a:cubicBezTo>
                  <a:pt x="42" y="50"/>
                  <a:pt x="45" y="54"/>
                  <a:pt x="45" y="54"/>
                </a:cubicBezTo>
                <a:cubicBezTo>
                  <a:pt x="60" y="57"/>
                  <a:pt x="60" y="57"/>
                  <a:pt x="60" y="57"/>
                </a:cubicBezTo>
                <a:cubicBezTo>
                  <a:pt x="60" y="57"/>
                  <a:pt x="61" y="53"/>
                  <a:pt x="62" y="52"/>
                </a:cubicBezTo>
                <a:cubicBezTo>
                  <a:pt x="64" y="51"/>
                  <a:pt x="67" y="53"/>
                  <a:pt x="69" y="52"/>
                </a:cubicBezTo>
                <a:cubicBezTo>
                  <a:pt x="71" y="51"/>
                  <a:pt x="74" y="50"/>
                  <a:pt x="77" y="50"/>
                </a:cubicBezTo>
                <a:cubicBezTo>
                  <a:pt x="81" y="50"/>
                  <a:pt x="82" y="51"/>
                  <a:pt x="84" y="49"/>
                </a:cubicBezTo>
                <a:cubicBezTo>
                  <a:pt x="85" y="46"/>
                  <a:pt x="93" y="50"/>
                  <a:pt x="93" y="50"/>
                </a:cubicBezTo>
                <a:cubicBezTo>
                  <a:pt x="99" y="49"/>
                  <a:pt x="99" y="49"/>
                  <a:pt x="99" y="49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4"/>
                  <a:pt x="91" y="41"/>
                  <a:pt x="91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3"/>
          <p:cNvSpPr/>
          <p:nvPr/>
        </p:nvSpPr>
        <p:spPr>
          <a:xfrm>
            <a:off x="5857875" y="3929062"/>
            <a:ext cx="396875" cy="328612"/>
          </a:xfrm>
          <a:custGeom>
            <a:avLst/>
            <a:gdLst/>
            <a:ahLst/>
            <a:cxnLst/>
            <a:rect l="l" t="t" r="r" b="b"/>
            <a:pathLst>
              <a:path w="96" h="80" extrusionOk="0">
                <a:moveTo>
                  <a:pt x="59" y="58"/>
                </a:moveTo>
                <a:cubicBezTo>
                  <a:pt x="60" y="58"/>
                  <a:pt x="62" y="59"/>
                  <a:pt x="64" y="57"/>
                </a:cubicBezTo>
                <a:cubicBezTo>
                  <a:pt x="65" y="56"/>
                  <a:pt x="69" y="59"/>
                  <a:pt x="69" y="61"/>
                </a:cubicBezTo>
                <a:cubicBezTo>
                  <a:pt x="70" y="64"/>
                  <a:pt x="71" y="61"/>
                  <a:pt x="73" y="58"/>
                </a:cubicBezTo>
                <a:cubicBezTo>
                  <a:pt x="74" y="55"/>
                  <a:pt x="78" y="47"/>
                  <a:pt x="78" y="46"/>
                </a:cubicBezTo>
                <a:cubicBezTo>
                  <a:pt x="78" y="44"/>
                  <a:pt x="82" y="42"/>
                  <a:pt x="82" y="41"/>
                </a:cubicBezTo>
                <a:cubicBezTo>
                  <a:pt x="82" y="40"/>
                  <a:pt x="82" y="37"/>
                  <a:pt x="83" y="36"/>
                </a:cubicBezTo>
                <a:cubicBezTo>
                  <a:pt x="84" y="36"/>
                  <a:pt x="85" y="32"/>
                  <a:pt x="85" y="31"/>
                </a:cubicBezTo>
                <a:cubicBezTo>
                  <a:pt x="85" y="30"/>
                  <a:pt x="89" y="23"/>
                  <a:pt x="90" y="22"/>
                </a:cubicBezTo>
                <a:cubicBezTo>
                  <a:pt x="91" y="22"/>
                  <a:pt x="94" y="22"/>
                  <a:pt x="95" y="20"/>
                </a:cubicBezTo>
                <a:cubicBezTo>
                  <a:pt x="95" y="18"/>
                  <a:pt x="96" y="15"/>
                  <a:pt x="94" y="15"/>
                </a:cubicBezTo>
                <a:cubicBezTo>
                  <a:pt x="93" y="14"/>
                  <a:pt x="91" y="13"/>
                  <a:pt x="91" y="12"/>
                </a:cubicBezTo>
                <a:cubicBezTo>
                  <a:pt x="91" y="11"/>
                  <a:pt x="91" y="9"/>
                  <a:pt x="91" y="7"/>
                </a:cubicBezTo>
                <a:cubicBezTo>
                  <a:pt x="89" y="7"/>
                  <a:pt x="89" y="5"/>
                  <a:pt x="88" y="4"/>
                </a:cubicBezTo>
                <a:cubicBezTo>
                  <a:pt x="87" y="3"/>
                  <a:pt x="87" y="2"/>
                  <a:pt x="85" y="2"/>
                </a:cubicBezTo>
                <a:cubicBezTo>
                  <a:pt x="84" y="3"/>
                  <a:pt x="82" y="7"/>
                  <a:pt x="80" y="7"/>
                </a:cubicBezTo>
                <a:cubicBezTo>
                  <a:pt x="78" y="8"/>
                  <a:pt x="74" y="7"/>
                  <a:pt x="73" y="6"/>
                </a:cubicBezTo>
                <a:cubicBezTo>
                  <a:pt x="72" y="5"/>
                  <a:pt x="65" y="6"/>
                  <a:pt x="63" y="6"/>
                </a:cubicBezTo>
                <a:cubicBezTo>
                  <a:pt x="61" y="5"/>
                  <a:pt x="59" y="8"/>
                  <a:pt x="57" y="9"/>
                </a:cubicBezTo>
                <a:cubicBezTo>
                  <a:pt x="55" y="10"/>
                  <a:pt x="50" y="10"/>
                  <a:pt x="49" y="9"/>
                </a:cubicBezTo>
                <a:cubicBezTo>
                  <a:pt x="48" y="9"/>
                  <a:pt x="44" y="6"/>
                  <a:pt x="43" y="6"/>
                </a:cubicBezTo>
                <a:cubicBezTo>
                  <a:pt x="41" y="6"/>
                  <a:pt x="39" y="7"/>
                  <a:pt x="36" y="8"/>
                </a:cubicBezTo>
                <a:cubicBezTo>
                  <a:pt x="34" y="9"/>
                  <a:pt x="33" y="5"/>
                  <a:pt x="32" y="4"/>
                </a:cubicBezTo>
                <a:cubicBezTo>
                  <a:pt x="30" y="2"/>
                  <a:pt x="27" y="3"/>
                  <a:pt x="25" y="2"/>
                </a:cubicBezTo>
                <a:cubicBezTo>
                  <a:pt x="23" y="0"/>
                  <a:pt x="22" y="4"/>
                  <a:pt x="20" y="3"/>
                </a:cubicBezTo>
                <a:cubicBezTo>
                  <a:pt x="19" y="3"/>
                  <a:pt x="15" y="2"/>
                  <a:pt x="13" y="3"/>
                </a:cubicBezTo>
                <a:cubicBezTo>
                  <a:pt x="12" y="5"/>
                  <a:pt x="12" y="9"/>
                  <a:pt x="11" y="10"/>
                </a:cubicBezTo>
                <a:cubicBezTo>
                  <a:pt x="10" y="11"/>
                  <a:pt x="8" y="14"/>
                  <a:pt x="8" y="16"/>
                </a:cubicBezTo>
                <a:cubicBezTo>
                  <a:pt x="8" y="16"/>
                  <a:pt x="7" y="17"/>
                  <a:pt x="7" y="17"/>
                </a:cubicBezTo>
                <a:cubicBezTo>
                  <a:pt x="7" y="19"/>
                  <a:pt x="8" y="22"/>
                  <a:pt x="8" y="23"/>
                </a:cubicBezTo>
                <a:cubicBezTo>
                  <a:pt x="8" y="24"/>
                  <a:pt x="9" y="32"/>
                  <a:pt x="7" y="34"/>
                </a:cubicBezTo>
                <a:cubicBezTo>
                  <a:pt x="5" y="36"/>
                  <a:pt x="4" y="39"/>
                  <a:pt x="4" y="39"/>
                </a:cubicBezTo>
                <a:cubicBezTo>
                  <a:pt x="4" y="39"/>
                  <a:pt x="1" y="41"/>
                  <a:pt x="0" y="45"/>
                </a:cubicBezTo>
                <a:cubicBezTo>
                  <a:pt x="0" y="48"/>
                  <a:pt x="1" y="51"/>
                  <a:pt x="1" y="54"/>
                </a:cubicBezTo>
                <a:cubicBezTo>
                  <a:pt x="1" y="56"/>
                  <a:pt x="2" y="58"/>
                  <a:pt x="3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5" y="62"/>
                  <a:pt x="11" y="63"/>
                  <a:pt x="15" y="63"/>
                </a:cubicBezTo>
                <a:cubicBezTo>
                  <a:pt x="19" y="64"/>
                  <a:pt x="23" y="70"/>
                  <a:pt x="23" y="72"/>
                </a:cubicBezTo>
                <a:cubicBezTo>
                  <a:pt x="23" y="74"/>
                  <a:pt x="25" y="78"/>
                  <a:pt x="27" y="79"/>
                </a:cubicBezTo>
                <a:cubicBezTo>
                  <a:pt x="29" y="80"/>
                  <a:pt x="33" y="77"/>
                  <a:pt x="35" y="77"/>
                </a:cubicBezTo>
                <a:cubicBezTo>
                  <a:pt x="37" y="77"/>
                  <a:pt x="44" y="77"/>
                  <a:pt x="46" y="76"/>
                </a:cubicBezTo>
                <a:cubicBezTo>
                  <a:pt x="46" y="75"/>
                  <a:pt x="47" y="75"/>
                  <a:pt x="47" y="76"/>
                </a:cubicBezTo>
                <a:cubicBezTo>
                  <a:pt x="49" y="71"/>
                  <a:pt x="50" y="67"/>
                  <a:pt x="50" y="67"/>
                </a:cubicBezTo>
                <a:cubicBezTo>
                  <a:pt x="50" y="67"/>
                  <a:pt x="58" y="58"/>
                  <a:pt x="59" y="5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3"/>
          <p:cNvSpPr/>
          <p:nvPr/>
        </p:nvSpPr>
        <p:spPr>
          <a:xfrm>
            <a:off x="5792787" y="3978275"/>
            <a:ext cx="103187" cy="209550"/>
          </a:xfrm>
          <a:custGeom>
            <a:avLst/>
            <a:gdLst/>
            <a:ahLst/>
            <a:cxnLst/>
            <a:rect l="l" t="t" r="r" b="b"/>
            <a:pathLst>
              <a:path w="25" h="51" extrusionOk="0">
                <a:moveTo>
                  <a:pt x="16" y="33"/>
                </a:moveTo>
                <a:cubicBezTo>
                  <a:pt x="17" y="29"/>
                  <a:pt x="20" y="27"/>
                  <a:pt x="20" y="27"/>
                </a:cubicBezTo>
                <a:cubicBezTo>
                  <a:pt x="20" y="27"/>
                  <a:pt x="21" y="24"/>
                  <a:pt x="23" y="22"/>
                </a:cubicBezTo>
                <a:cubicBezTo>
                  <a:pt x="25" y="20"/>
                  <a:pt x="24" y="12"/>
                  <a:pt x="24" y="11"/>
                </a:cubicBezTo>
                <a:cubicBezTo>
                  <a:pt x="24" y="10"/>
                  <a:pt x="23" y="7"/>
                  <a:pt x="23" y="5"/>
                </a:cubicBezTo>
                <a:cubicBezTo>
                  <a:pt x="22" y="6"/>
                  <a:pt x="21" y="6"/>
                  <a:pt x="20" y="5"/>
                </a:cubicBezTo>
                <a:cubicBezTo>
                  <a:pt x="18" y="4"/>
                  <a:pt x="20" y="2"/>
                  <a:pt x="18" y="1"/>
                </a:cubicBezTo>
                <a:cubicBezTo>
                  <a:pt x="15" y="0"/>
                  <a:pt x="14" y="3"/>
                  <a:pt x="15" y="5"/>
                </a:cubicBezTo>
                <a:cubicBezTo>
                  <a:pt x="15" y="7"/>
                  <a:pt x="14" y="7"/>
                  <a:pt x="13" y="8"/>
                </a:cubicBezTo>
                <a:cubicBezTo>
                  <a:pt x="12" y="9"/>
                  <a:pt x="7" y="10"/>
                  <a:pt x="6" y="10"/>
                </a:cubicBezTo>
                <a:cubicBezTo>
                  <a:pt x="5" y="10"/>
                  <a:pt x="3" y="12"/>
                  <a:pt x="2" y="13"/>
                </a:cubicBezTo>
                <a:cubicBezTo>
                  <a:pt x="1" y="13"/>
                  <a:pt x="1" y="13"/>
                  <a:pt x="0" y="13"/>
                </a:cubicBezTo>
                <a:cubicBezTo>
                  <a:pt x="1" y="19"/>
                  <a:pt x="2" y="18"/>
                  <a:pt x="5" y="20"/>
                </a:cubicBezTo>
                <a:cubicBezTo>
                  <a:pt x="8" y="22"/>
                  <a:pt x="5" y="25"/>
                  <a:pt x="6" y="26"/>
                </a:cubicBezTo>
                <a:cubicBezTo>
                  <a:pt x="8" y="28"/>
                  <a:pt x="7" y="31"/>
                  <a:pt x="7" y="36"/>
                </a:cubicBezTo>
                <a:cubicBezTo>
                  <a:pt x="8" y="38"/>
                  <a:pt x="8" y="45"/>
                  <a:pt x="8" y="51"/>
                </a:cubicBezTo>
                <a:cubicBezTo>
                  <a:pt x="10" y="50"/>
                  <a:pt x="12" y="50"/>
                  <a:pt x="14" y="50"/>
                </a:cubicBezTo>
                <a:cubicBezTo>
                  <a:pt x="16" y="50"/>
                  <a:pt x="18" y="47"/>
                  <a:pt x="19" y="48"/>
                </a:cubicBezTo>
                <a:cubicBezTo>
                  <a:pt x="18" y="46"/>
                  <a:pt x="17" y="44"/>
                  <a:pt x="17" y="42"/>
                </a:cubicBezTo>
                <a:cubicBezTo>
                  <a:pt x="17" y="39"/>
                  <a:pt x="16" y="36"/>
                  <a:pt x="16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3"/>
          <p:cNvSpPr/>
          <p:nvPr/>
        </p:nvSpPr>
        <p:spPr>
          <a:xfrm>
            <a:off x="5762625" y="4027487"/>
            <a:ext cx="61912" cy="168275"/>
          </a:xfrm>
          <a:custGeom>
            <a:avLst/>
            <a:gdLst/>
            <a:ahLst/>
            <a:cxnLst/>
            <a:rect l="l" t="t" r="r" b="b"/>
            <a:pathLst>
              <a:path w="15" h="41" extrusionOk="0">
                <a:moveTo>
                  <a:pt x="13" y="14"/>
                </a:moveTo>
                <a:cubicBezTo>
                  <a:pt x="12" y="13"/>
                  <a:pt x="15" y="10"/>
                  <a:pt x="12" y="8"/>
                </a:cubicBezTo>
                <a:cubicBezTo>
                  <a:pt x="9" y="6"/>
                  <a:pt x="8" y="7"/>
                  <a:pt x="7" y="1"/>
                </a:cubicBezTo>
                <a:cubicBezTo>
                  <a:pt x="6" y="1"/>
                  <a:pt x="3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2"/>
                  <a:pt x="1" y="5"/>
                  <a:pt x="2" y="5"/>
                </a:cubicBezTo>
                <a:cubicBezTo>
                  <a:pt x="3" y="6"/>
                  <a:pt x="4" y="7"/>
                  <a:pt x="4" y="10"/>
                </a:cubicBezTo>
                <a:cubicBezTo>
                  <a:pt x="4" y="12"/>
                  <a:pt x="3" y="18"/>
                  <a:pt x="4" y="21"/>
                </a:cubicBezTo>
                <a:cubicBezTo>
                  <a:pt x="5" y="24"/>
                  <a:pt x="6" y="28"/>
                  <a:pt x="6" y="32"/>
                </a:cubicBezTo>
                <a:cubicBezTo>
                  <a:pt x="6" y="35"/>
                  <a:pt x="8" y="38"/>
                  <a:pt x="9" y="41"/>
                </a:cubicBezTo>
                <a:cubicBezTo>
                  <a:pt x="10" y="41"/>
                  <a:pt x="10" y="41"/>
                  <a:pt x="11" y="40"/>
                </a:cubicBezTo>
                <a:cubicBezTo>
                  <a:pt x="12" y="39"/>
                  <a:pt x="13" y="39"/>
                  <a:pt x="15" y="39"/>
                </a:cubicBezTo>
                <a:cubicBezTo>
                  <a:pt x="15" y="33"/>
                  <a:pt x="15" y="26"/>
                  <a:pt x="14" y="24"/>
                </a:cubicBezTo>
                <a:cubicBezTo>
                  <a:pt x="14" y="19"/>
                  <a:pt x="15" y="16"/>
                  <a:pt x="13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3"/>
          <p:cNvSpPr/>
          <p:nvPr/>
        </p:nvSpPr>
        <p:spPr>
          <a:xfrm>
            <a:off x="6053137" y="3957637"/>
            <a:ext cx="247650" cy="382587"/>
          </a:xfrm>
          <a:custGeom>
            <a:avLst/>
            <a:gdLst/>
            <a:ahLst/>
            <a:cxnLst/>
            <a:rect l="l" t="t" r="r" b="b"/>
            <a:pathLst>
              <a:path w="60" h="93" extrusionOk="0">
                <a:moveTo>
                  <a:pt x="25" y="88"/>
                </a:moveTo>
                <a:cubicBezTo>
                  <a:pt x="25" y="88"/>
                  <a:pt x="44" y="89"/>
                  <a:pt x="46" y="89"/>
                </a:cubicBezTo>
                <a:cubicBezTo>
                  <a:pt x="49" y="88"/>
                  <a:pt x="58" y="93"/>
                  <a:pt x="58" y="93"/>
                </a:cubicBezTo>
                <a:cubicBezTo>
                  <a:pt x="58" y="93"/>
                  <a:pt x="58" y="88"/>
                  <a:pt x="60" y="86"/>
                </a:cubicBezTo>
                <a:cubicBezTo>
                  <a:pt x="59" y="85"/>
                  <a:pt x="59" y="85"/>
                  <a:pt x="58" y="84"/>
                </a:cubicBezTo>
                <a:cubicBezTo>
                  <a:pt x="58" y="83"/>
                  <a:pt x="55" y="81"/>
                  <a:pt x="53" y="79"/>
                </a:cubicBezTo>
                <a:cubicBezTo>
                  <a:pt x="52" y="77"/>
                  <a:pt x="51" y="76"/>
                  <a:pt x="51" y="76"/>
                </a:cubicBezTo>
                <a:cubicBezTo>
                  <a:pt x="51" y="76"/>
                  <a:pt x="52" y="74"/>
                  <a:pt x="50" y="72"/>
                </a:cubicBezTo>
                <a:cubicBezTo>
                  <a:pt x="49" y="69"/>
                  <a:pt x="48" y="68"/>
                  <a:pt x="48" y="65"/>
                </a:cubicBezTo>
                <a:cubicBezTo>
                  <a:pt x="48" y="62"/>
                  <a:pt x="47" y="60"/>
                  <a:pt x="47" y="59"/>
                </a:cubicBezTo>
                <a:cubicBezTo>
                  <a:pt x="47" y="57"/>
                  <a:pt x="50" y="54"/>
                  <a:pt x="51" y="51"/>
                </a:cubicBezTo>
                <a:cubicBezTo>
                  <a:pt x="51" y="49"/>
                  <a:pt x="53" y="47"/>
                  <a:pt x="55" y="46"/>
                </a:cubicBezTo>
                <a:cubicBezTo>
                  <a:pt x="54" y="44"/>
                  <a:pt x="53" y="42"/>
                  <a:pt x="52" y="40"/>
                </a:cubicBezTo>
                <a:cubicBezTo>
                  <a:pt x="51" y="37"/>
                  <a:pt x="49" y="36"/>
                  <a:pt x="46" y="33"/>
                </a:cubicBezTo>
                <a:cubicBezTo>
                  <a:pt x="43" y="30"/>
                  <a:pt x="44" y="28"/>
                  <a:pt x="44" y="27"/>
                </a:cubicBezTo>
                <a:cubicBezTo>
                  <a:pt x="44" y="26"/>
                  <a:pt x="48" y="26"/>
                  <a:pt x="51" y="26"/>
                </a:cubicBezTo>
                <a:cubicBezTo>
                  <a:pt x="54" y="26"/>
                  <a:pt x="55" y="26"/>
                  <a:pt x="54" y="25"/>
                </a:cubicBezTo>
                <a:cubicBezTo>
                  <a:pt x="53" y="24"/>
                  <a:pt x="51" y="19"/>
                  <a:pt x="51" y="15"/>
                </a:cubicBezTo>
                <a:cubicBezTo>
                  <a:pt x="51" y="11"/>
                  <a:pt x="50" y="10"/>
                  <a:pt x="50" y="8"/>
                </a:cubicBezTo>
                <a:cubicBezTo>
                  <a:pt x="50" y="6"/>
                  <a:pt x="47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4" y="2"/>
                  <a:pt x="44" y="4"/>
                  <a:pt x="44" y="5"/>
                </a:cubicBezTo>
                <a:cubicBezTo>
                  <a:pt x="44" y="6"/>
                  <a:pt x="46" y="7"/>
                  <a:pt x="47" y="8"/>
                </a:cubicBezTo>
                <a:cubicBezTo>
                  <a:pt x="49" y="8"/>
                  <a:pt x="48" y="11"/>
                  <a:pt x="48" y="13"/>
                </a:cubicBezTo>
                <a:cubicBezTo>
                  <a:pt x="47" y="15"/>
                  <a:pt x="44" y="15"/>
                  <a:pt x="43" y="15"/>
                </a:cubicBezTo>
                <a:cubicBezTo>
                  <a:pt x="42" y="16"/>
                  <a:pt x="38" y="23"/>
                  <a:pt x="38" y="24"/>
                </a:cubicBezTo>
                <a:cubicBezTo>
                  <a:pt x="38" y="25"/>
                  <a:pt x="37" y="29"/>
                  <a:pt x="36" y="29"/>
                </a:cubicBezTo>
                <a:cubicBezTo>
                  <a:pt x="35" y="30"/>
                  <a:pt x="35" y="33"/>
                  <a:pt x="35" y="34"/>
                </a:cubicBezTo>
                <a:cubicBezTo>
                  <a:pt x="35" y="35"/>
                  <a:pt x="31" y="37"/>
                  <a:pt x="31" y="39"/>
                </a:cubicBezTo>
                <a:cubicBezTo>
                  <a:pt x="31" y="40"/>
                  <a:pt x="27" y="48"/>
                  <a:pt x="26" y="51"/>
                </a:cubicBezTo>
                <a:cubicBezTo>
                  <a:pt x="24" y="54"/>
                  <a:pt x="23" y="57"/>
                  <a:pt x="22" y="54"/>
                </a:cubicBezTo>
                <a:cubicBezTo>
                  <a:pt x="22" y="52"/>
                  <a:pt x="18" y="49"/>
                  <a:pt x="17" y="50"/>
                </a:cubicBezTo>
                <a:cubicBezTo>
                  <a:pt x="15" y="52"/>
                  <a:pt x="13" y="51"/>
                  <a:pt x="12" y="51"/>
                </a:cubicBezTo>
                <a:cubicBezTo>
                  <a:pt x="11" y="51"/>
                  <a:pt x="3" y="60"/>
                  <a:pt x="3" y="60"/>
                </a:cubicBezTo>
                <a:cubicBezTo>
                  <a:pt x="3" y="60"/>
                  <a:pt x="2" y="64"/>
                  <a:pt x="0" y="69"/>
                </a:cubicBezTo>
                <a:cubicBezTo>
                  <a:pt x="1" y="69"/>
                  <a:pt x="2" y="71"/>
                  <a:pt x="4" y="73"/>
                </a:cubicBezTo>
                <a:cubicBezTo>
                  <a:pt x="5" y="75"/>
                  <a:pt x="8" y="74"/>
                  <a:pt x="10" y="74"/>
                </a:cubicBezTo>
                <a:cubicBezTo>
                  <a:pt x="11" y="75"/>
                  <a:pt x="12" y="81"/>
                  <a:pt x="12" y="82"/>
                </a:cubicBezTo>
                <a:cubicBezTo>
                  <a:pt x="12" y="84"/>
                  <a:pt x="10" y="87"/>
                  <a:pt x="10" y="89"/>
                </a:cubicBezTo>
                <a:cubicBezTo>
                  <a:pt x="22" y="89"/>
                  <a:pt x="22" y="89"/>
                  <a:pt x="22" y="89"/>
                </a:cubicBezTo>
                <a:lnTo>
                  <a:pt x="25" y="88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3"/>
          <p:cNvSpPr/>
          <p:nvPr/>
        </p:nvSpPr>
        <p:spPr>
          <a:xfrm>
            <a:off x="5478462" y="4040187"/>
            <a:ext cx="206375" cy="209550"/>
          </a:xfrm>
          <a:custGeom>
            <a:avLst/>
            <a:gdLst/>
            <a:ahLst/>
            <a:cxnLst/>
            <a:rect l="l" t="t" r="r" b="b"/>
            <a:pathLst>
              <a:path w="50" h="51" extrusionOk="0">
                <a:moveTo>
                  <a:pt x="47" y="42"/>
                </a:moveTo>
                <a:cubicBezTo>
                  <a:pt x="46" y="41"/>
                  <a:pt x="44" y="35"/>
                  <a:pt x="44" y="34"/>
                </a:cubicBezTo>
                <a:cubicBezTo>
                  <a:pt x="44" y="32"/>
                  <a:pt x="47" y="28"/>
                  <a:pt x="47" y="26"/>
                </a:cubicBezTo>
                <a:cubicBezTo>
                  <a:pt x="47" y="24"/>
                  <a:pt x="50" y="22"/>
                  <a:pt x="50" y="20"/>
                </a:cubicBezTo>
                <a:cubicBezTo>
                  <a:pt x="50" y="19"/>
                  <a:pt x="49" y="12"/>
                  <a:pt x="47" y="8"/>
                </a:cubicBezTo>
                <a:cubicBezTo>
                  <a:pt x="47" y="8"/>
                  <a:pt x="46" y="8"/>
                  <a:pt x="46" y="7"/>
                </a:cubicBezTo>
                <a:cubicBezTo>
                  <a:pt x="44" y="6"/>
                  <a:pt x="38" y="6"/>
                  <a:pt x="36" y="8"/>
                </a:cubicBezTo>
                <a:cubicBezTo>
                  <a:pt x="34" y="11"/>
                  <a:pt x="30" y="6"/>
                  <a:pt x="29" y="5"/>
                </a:cubicBezTo>
                <a:cubicBezTo>
                  <a:pt x="28" y="4"/>
                  <a:pt x="25" y="1"/>
                  <a:pt x="23" y="3"/>
                </a:cubicBezTo>
                <a:cubicBezTo>
                  <a:pt x="20" y="5"/>
                  <a:pt x="20" y="4"/>
                  <a:pt x="20" y="2"/>
                </a:cubicBezTo>
                <a:cubicBezTo>
                  <a:pt x="20" y="0"/>
                  <a:pt x="16" y="0"/>
                  <a:pt x="16" y="2"/>
                </a:cubicBezTo>
                <a:cubicBezTo>
                  <a:pt x="15" y="4"/>
                  <a:pt x="12" y="6"/>
                  <a:pt x="11" y="5"/>
                </a:cubicBezTo>
                <a:cubicBezTo>
                  <a:pt x="10" y="3"/>
                  <a:pt x="8" y="1"/>
                  <a:pt x="7" y="3"/>
                </a:cubicBezTo>
                <a:cubicBezTo>
                  <a:pt x="7" y="5"/>
                  <a:pt x="6" y="5"/>
                  <a:pt x="5" y="4"/>
                </a:cubicBezTo>
                <a:cubicBezTo>
                  <a:pt x="4" y="7"/>
                  <a:pt x="3" y="10"/>
                  <a:pt x="5" y="10"/>
                </a:cubicBezTo>
                <a:cubicBezTo>
                  <a:pt x="6" y="11"/>
                  <a:pt x="6" y="13"/>
                  <a:pt x="6" y="14"/>
                </a:cubicBezTo>
                <a:cubicBezTo>
                  <a:pt x="6" y="15"/>
                  <a:pt x="9" y="18"/>
                  <a:pt x="7" y="19"/>
                </a:cubicBezTo>
                <a:cubicBezTo>
                  <a:pt x="6" y="20"/>
                  <a:pt x="5" y="18"/>
                  <a:pt x="4" y="20"/>
                </a:cubicBezTo>
                <a:cubicBezTo>
                  <a:pt x="3" y="21"/>
                  <a:pt x="6" y="23"/>
                  <a:pt x="4" y="24"/>
                </a:cubicBezTo>
                <a:cubicBezTo>
                  <a:pt x="3" y="26"/>
                  <a:pt x="2" y="26"/>
                  <a:pt x="2" y="29"/>
                </a:cubicBezTo>
                <a:cubicBezTo>
                  <a:pt x="2" y="32"/>
                  <a:pt x="2" y="34"/>
                  <a:pt x="1" y="35"/>
                </a:cubicBezTo>
                <a:cubicBezTo>
                  <a:pt x="0" y="36"/>
                  <a:pt x="1" y="36"/>
                  <a:pt x="4" y="37"/>
                </a:cubicBezTo>
                <a:cubicBezTo>
                  <a:pt x="6" y="39"/>
                  <a:pt x="11" y="41"/>
                  <a:pt x="10" y="43"/>
                </a:cubicBezTo>
                <a:cubicBezTo>
                  <a:pt x="10" y="46"/>
                  <a:pt x="9" y="46"/>
                  <a:pt x="8" y="51"/>
                </a:cubicBezTo>
                <a:cubicBezTo>
                  <a:pt x="13" y="51"/>
                  <a:pt x="21" y="47"/>
                  <a:pt x="32" y="46"/>
                </a:cubicBezTo>
                <a:cubicBezTo>
                  <a:pt x="38" y="44"/>
                  <a:pt x="43" y="45"/>
                  <a:pt x="47" y="46"/>
                </a:cubicBezTo>
                <a:cubicBezTo>
                  <a:pt x="48" y="45"/>
                  <a:pt x="48" y="43"/>
                  <a:pt x="47" y="4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3"/>
          <p:cNvSpPr/>
          <p:nvPr/>
        </p:nvSpPr>
        <p:spPr>
          <a:xfrm>
            <a:off x="5659437" y="4027487"/>
            <a:ext cx="141287" cy="214312"/>
          </a:xfrm>
          <a:custGeom>
            <a:avLst/>
            <a:gdLst/>
            <a:ahLst/>
            <a:cxnLst/>
            <a:rect l="l" t="t" r="r" b="b"/>
            <a:pathLst>
              <a:path w="34" h="52" extrusionOk="0">
                <a:moveTo>
                  <a:pt x="29" y="21"/>
                </a:moveTo>
                <a:cubicBezTo>
                  <a:pt x="28" y="18"/>
                  <a:pt x="29" y="12"/>
                  <a:pt x="29" y="10"/>
                </a:cubicBezTo>
                <a:cubicBezTo>
                  <a:pt x="29" y="7"/>
                  <a:pt x="28" y="6"/>
                  <a:pt x="27" y="5"/>
                </a:cubicBezTo>
                <a:cubicBezTo>
                  <a:pt x="26" y="5"/>
                  <a:pt x="26" y="2"/>
                  <a:pt x="25" y="0"/>
                </a:cubicBezTo>
                <a:cubicBezTo>
                  <a:pt x="24" y="0"/>
                  <a:pt x="24" y="3"/>
                  <a:pt x="23" y="2"/>
                </a:cubicBezTo>
                <a:cubicBezTo>
                  <a:pt x="22" y="1"/>
                  <a:pt x="4" y="0"/>
                  <a:pt x="3" y="1"/>
                </a:cubicBezTo>
                <a:cubicBezTo>
                  <a:pt x="2" y="3"/>
                  <a:pt x="5" y="8"/>
                  <a:pt x="4" y="9"/>
                </a:cubicBezTo>
                <a:cubicBezTo>
                  <a:pt x="4" y="10"/>
                  <a:pt x="4" y="11"/>
                  <a:pt x="3" y="11"/>
                </a:cubicBezTo>
                <a:cubicBezTo>
                  <a:pt x="5" y="15"/>
                  <a:pt x="6" y="22"/>
                  <a:pt x="6" y="23"/>
                </a:cubicBezTo>
                <a:cubicBezTo>
                  <a:pt x="6" y="25"/>
                  <a:pt x="3" y="27"/>
                  <a:pt x="3" y="29"/>
                </a:cubicBezTo>
                <a:cubicBezTo>
                  <a:pt x="3" y="31"/>
                  <a:pt x="0" y="35"/>
                  <a:pt x="0" y="37"/>
                </a:cubicBezTo>
                <a:cubicBezTo>
                  <a:pt x="0" y="38"/>
                  <a:pt x="2" y="44"/>
                  <a:pt x="3" y="45"/>
                </a:cubicBezTo>
                <a:cubicBezTo>
                  <a:pt x="4" y="46"/>
                  <a:pt x="4" y="48"/>
                  <a:pt x="3" y="49"/>
                </a:cubicBezTo>
                <a:cubicBezTo>
                  <a:pt x="6" y="50"/>
                  <a:pt x="8" y="51"/>
                  <a:pt x="9" y="52"/>
                </a:cubicBezTo>
                <a:cubicBezTo>
                  <a:pt x="11" y="52"/>
                  <a:pt x="21" y="47"/>
                  <a:pt x="25" y="45"/>
                </a:cubicBezTo>
                <a:cubicBezTo>
                  <a:pt x="28" y="44"/>
                  <a:pt x="32" y="43"/>
                  <a:pt x="34" y="41"/>
                </a:cubicBezTo>
                <a:cubicBezTo>
                  <a:pt x="33" y="38"/>
                  <a:pt x="31" y="35"/>
                  <a:pt x="31" y="32"/>
                </a:cubicBezTo>
                <a:cubicBezTo>
                  <a:pt x="31" y="28"/>
                  <a:pt x="30" y="24"/>
                  <a:pt x="2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3"/>
          <p:cNvSpPr/>
          <p:nvPr/>
        </p:nvSpPr>
        <p:spPr>
          <a:xfrm>
            <a:off x="5262562" y="3975100"/>
            <a:ext cx="252412" cy="188912"/>
          </a:xfrm>
          <a:custGeom>
            <a:avLst/>
            <a:gdLst/>
            <a:ahLst/>
            <a:cxnLst/>
            <a:rect l="l" t="t" r="r" b="b"/>
            <a:pathLst>
              <a:path w="61" h="46" extrusionOk="0">
                <a:moveTo>
                  <a:pt x="20" y="24"/>
                </a:moveTo>
                <a:cubicBezTo>
                  <a:pt x="20" y="22"/>
                  <a:pt x="22" y="23"/>
                  <a:pt x="24" y="23"/>
                </a:cubicBezTo>
                <a:cubicBezTo>
                  <a:pt x="26" y="24"/>
                  <a:pt x="28" y="22"/>
                  <a:pt x="30" y="22"/>
                </a:cubicBezTo>
                <a:cubicBezTo>
                  <a:pt x="32" y="22"/>
                  <a:pt x="36" y="28"/>
                  <a:pt x="36" y="30"/>
                </a:cubicBezTo>
                <a:cubicBezTo>
                  <a:pt x="36" y="32"/>
                  <a:pt x="36" y="34"/>
                  <a:pt x="37" y="35"/>
                </a:cubicBezTo>
                <a:cubicBezTo>
                  <a:pt x="37" y="35"/>
                  <a:pt x="38" y="35"/>
                  <a:pt x="38" y="36"/>
                </a:cubicBezTo>
                <a:cubicBezTo>
                  <a:pt x="41" y="35"/>
                  <a:pt x="43" y="34"/>
                  <a:pt x="43" y="34"/>
                </a:cubicBezTo>
                <a:cubicBezTo>
                  <a:pt x="44" y="34"/>
                  <a:pt x="46" y="39"/>
                  <a:pt x="46" y="41"/>
                </a:cubicBezTo>
                <a:cubicBezTo>
                  <a:pt x="45" y="44"/>
                  <a:pt x="48" y="46"/>
                  <a:pt x="50" y="44"/>
                </a:cubicBezTo>
                <a:cubicBezTo>
                  <a:pt x="51" y="42"/>
                  <a:pt x="52" y="40"/>
                  <a:pt x="53" y="42"/>
                </a:cubicBezTo>
                <a:cubicBezTo>
                  <a:pt x="53" y="42"/>
                  <a:pt x="53" y="43"/>
                  <a:pt x="54" y="43"/>
                </a:cubicBezTo>
                <a:cubicBezTo>
                  <a:pt x="55" y="42"/>
                  <a:pt x="56" y="41"/>
                  <a:pt x="56" y="40"/>
                </a:cubicBezTo>
                <a:cubicBezTo>
                  <a:pt x="58" y="39"/>
                  <a:pt x="55" y="37"/>
                  <a:pt x="56" y="36"/>
                </a:cubicBezTo>
                <a:cubicBezTo>
                  <a:pt x="57" y="34"/>
                  <a:pt x="58" y="36"/>
                  <a:pt x="59" y="35"/>
                </a:cubicBezTo>
                <a:cubicBezTo>
                  <a:pt x="61" y="34"/>
                  <a:pt x="58" y="31"/>
                  <a:pt x="58" y="30"/>
                </a:cubicBezTo>
                <a:cubicBezTo>
                  <a:pt x="58" y="29"/>
                  <a:pt x="58" y="27"/>
                  <a:pt x="57" y="26"/>
                </a:cubicBezTo>
                <a:cubicBezTo>
                  <a:pt x="55" y="26"/>
                  <a:pt x="56" y="23"/>
                  <a:pt x="57" y="20"/>
                </a:cubicBezTo>
                <a:cubicBezTo>
                  <a:pt x="56" y="20"/>
                  <a:pt x="56" y="19"/>
                  <a:pt x="56" y="19"/>
                </a:cubicBezTo>
                <a:cubicBezTo>
                  <a:pt x="55" y="17"/>
                  <a:pt x="55" y="14"/>
                  <a:pt x="54" y="14"/>
                </a:cubicBezTo>
                <a:cubicBezTo>
                  <a:pt x="52" y="14"/>
                  <a:pt x="52" y="12"/>
                  <a:pt x="54" y="11"/>
                </a:cubicBezTo>
                <a:cubicBezTo>
                  <a:pt x="55" y="11"/>
                  <a:pt x="51" y="9"/>
                  <a:pt x="51" y="8"/>
                </a:cubicBezTo>
                <a:cubicBezTo>
                  <a:pt x="51" y="6"/>
                  <a:pt x="49" y="2"/>
                  <a:pt x="48" y="2"/>
                </a:cubicBezTo>
                <a:cubicBezTo>
                  <a:pt x="47" y="1"/>
                  <a:pt x="43" y="6"/>
                  <a:pt x="42" y="6"/>
                </a:cubicBezTo>
                <a:cubicBezTo>
                  <a:pt x="41" y="6"/>
                  <a:pt x="37" y="3"/>
                  <a:pt x="37" y="5"/>
                </a:cubicBezTo>
                <a:cubicBezTo>
                  <a:pt x="36" y="8"/>
                  <a:pt x="33" y="4"/>
                  <a:pt x="32" y="6"/>
                </a:cubicBezTo>
                <a:cubicBezTo>
                  <a:pt x="31" y="8"/>
                  <a:pt x="30" y="4"/>
                  <a:pt x="30" y="4"/>
                </a:cubicBezTo>
                <a:cubicBezTo>
                  <a:pt x="30" y="4"/>
                  <a:pt x="30" y="3"/>
                  <a:pt x="30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5" y="4"/>
                  <a:pt x="17" y="3"/>
                  <a:pt x="17" y="2"/>
                </a:cubicBezTo>
                <a:cubicBezTo>
                  <a:pt x="17" y="1"/>
                  <a:pt x="11" y="0"/>
                  <a:pt x="11" y="0"/>
                </a:cubicBezTo>
                <a:cubicBezTo>
                  <a:pt x="11" y="0"/>
                  <a:pt x="12" y="3"/>
                  <a:pt x="10" y="4"/>
                </a:cubicBezTo>
                <a:cubicBezTo>
                  <a:pt x="8" y="4"/>
                  <a:pt x="10" y="7"/>
                  <a:pt x="10" y="7"/>
                </a:cubicBezTo>
                <a:cubicBezTo>
                  <a:pt x="10" y="8"/>
                  <a:pt x="8" y="9"/>
                  <a:pt x="7" y="9"/>
                </a:cubicBezTo>
                <a:cubicBezTo>
                  <a:pt x="6" y="8"/>
                  <a:pt x="2" y="11"/>
                  <a:pt x="1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6"/>
                  <a:pt x="2" y="18"/>
                  <a:pt x="6" y="20"/>
                </a:cubicBezTo>
                <a:cubicBezTo>
                  <a:pt x="8" y="23"/>
                  <a:pt x="12" y="26"/>
                  <a:pt x="15" y="30"/>
                </a:cubicBezTo>
                <a:cubicBezTo>
                  <a:pt x="17" y="28"/>
                  <a:pt x="20" y="26"/>
                  <a:pt x="20" y="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3"/>
          <p:cNvSpPr/>
          <p:nvPr/>
        </p:nvSpPr>
        <p:spPr>
          <a:xfrm>
            <a:off x="5383212" y="4114800"/>
            <a:ext cx="139700" cy="134937"/>
          </a:xfrm>
          <a:custGeom>
            <a:avLst/>
            <a:gdLst/>
            <a:ahLst/>
            <a:cxnLst/>
            <a:rect l="l" t="t" r="r" b="b"/>
            <a:pathLst>
              <a:path w="34" h="33" extrusionOk="0">
                <a:moveTo>
                  <a:pt x="27" y="19"/>
                </a:moveTo>
                <a:cubicBezTo>
                  <a:pt x="24" y="18"/>
                  <a:pt x="23" y="18"/>
                  <a:pt x="24" y="17"/>
                </a:cubicBezTo>
                <a:cubicBezTo>
                  <a:pt x="25" y="16"/>
                  <a:pt x="25" y="14"/>
                  <a:pt x="25" y="11"/>
                </a:cubicBezTo>
                <a:cubicBezTo>
                  <a:pt x="25" y="10"/>
                  <a:pt x="25" y="9"/>
                  <a:pt x="25" y="9"/>
                </a:cubicBezTo>
                <a:cubicBezTo>
                  <a:pt x="24" y="9"/>
                  <a:pt x="24" y="8"/>
                  <a:pt x="24" y="8"/>
                </a:cubicBezTo>
                <a:cubicBezTo>
                  <a:pt x="23" y="6"/>
                  <a:pt x="22" y="8"/>
                  <a:pt x="21" y="10"/>
                </a:cubicBezTo>
                <a:cubicBezTo>
                  <a:pt x="19" y="12"/>
                  <a:pt x="16" y="10"/>
                  <a:pt x="17" y="7"/>
                </a:cubicBezTo>
                <a:cubicBezTo>
                  <a:pt x="17" y="5"/>
                  <a:pt x="15" y="0"/>
                  <a:pt x="14" y="0"/>
                </a:cubicBezTo>
                <a:cubicBezTo>
                  <a:pt x="14" y="0"/>
                  <a:pt x="12" y="1"/>
                  <a:pt x="9" y="2"/>
                </a:cubicBezTo>
                <a:cubicBezTo>
                  <a:pt x="9" y="3"/>
                  <a:pt x="8" y="4"/>
                  <a:pt x="8" y="6"/>
                </a:cubicBezTo>
                <a:cubicBezTo>
                  <a:pt x="7" y="7"/>
                  <a:pt x="3" y="10"/>
                  <a:pt x="1" y="11"/>
                </a:cubicBezTo>
                <a:cubicBezTo>
                  <a:pt x="1" y="11"/>
                  <a:pt x="0" y="12"/>
                  <a:pt x="0" y="14"/>
                </a:cubicBezTo>
                <a:cubicBezTo>
                  <a:pt x="3" y="16"/>
                  <a:pt x="7" y="18"/>
                  <a:pt x="10" y="21"/>
                </a:cubicBezTo>
                <a:cubicBezTo>
                  <a:pt x="16" y="25"/>
                  <a:pt x="25" y="31"/>
                  <a:pt x="29" y="32"/>
                </a:cubicBezTo>
                <a:cubicBezTo>
                  <a:pt x="29" y="33"/>
                  <a:pt x="30" y="33"/>
                  <a:pt x="31" y="33"/>
                </a:cubicBezTo>
                <a:cubicBezTo>
                  <a:pt x="32" y="28"/>
                  <a:pt x="33" y="28"/>
                  <a:pt x="33" y="25"/>
                </a:cubicBezTo>
                <a:cubicBezTo>
                  <a:pt x="34" y="23"/>
                  <a:pt x="29" y="21"/>
                  <a:pt x="27" y="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3"/>
          <p:cNvSpPr/>
          <p:nvPr/>
        </p:nvSpPr>
        <p:spPr>
          <a:xfrm>
            <a:off x="5324475" y="4065587"/>
            <a:ext cx="95250" cy="106362"/>
          </a:xfrm>
          <a:custGeom>
            <a:avLst/>
            <a:gdLst/>
            <a:ahLst/>
            <a:cxnLst/>
            <a:rect l="l" t="t" r="r" b="b"/>
            <a:pathLst>
              <a:path w="23" h="26" extrusionOk="0">
                <a:moveTo>
                  <a:pt x="22" y="18"/>
                </a:moveTo>
                <a:cubicBezTo>
                  <a:pt x="22" y="16"/>
                  <a:pt x="23" y="14"/>
                  <a:pt x="22" y="13"/>
                </a:cubicBezTo>
                <a:cubicBezTo>
                  <a:pt x="21" y="12"/>
                  <a:pt x="21" y="10"/>
                  <a:pt x="21" y="8"/>
                </a:cubicBezTo>
                <a:cubicBezTo>
                  <a:pt x="21" y="6"/>
                  <a:pt x="17" y="0"/>
                  <a:pt x="15" y="0"/>
                </a:cubicBezTo>
                <a:cubicBezTo>
                  <a:pt x="13" y="0"/>
                  <a:pt x="11" y="2"/>
                  <a:pt x="9" y="1"/>
                </a:cubicBezTo>
                <a:cubicBezTo>
                  <a:pt x="7" y="1"/>
                  <a:pt x="5" y="0"/>
                  <a:pt x="5" y="2"/>
                </a:cubicBezTo>
                <a:cubicBezTo>
                  <a:pt x="5" y="4"/>
                  <a:pt x="2" y="6"/>
                  <a:pt x="0" y="8"/>
                </a:cubicBezTo>
                <a:cubicBezTo>
                  <a:pt x="0" y="9"/>
                  <a:pt x="0" y="10"/>
                  <a:pt x="1" y="11"/>
                </a:cubicBezTo>
                <a:cubicBezTo>
                  <a:pt x="3" y="18"/>
                  <a:pt x="4" y="19"/>
                  <a:pt x="7" y="21"/>
                </a:cubicBezTo>
                <a:cubicBezTo>
                  <a:pt x="8" y="22"/>
                  <a:pt x="11" y="24"/>
                  <a:pt x="14" y="26"/>
                </a:cubicBezTo>
                <a:cubicBezTo>
                  <a:pt x="14" y="24"/>
                  <a:pt x="15" y="23"/>
                  <a:pt x="15" y="23"/>
                </a:cubicBezTo>
                <a:cubicBezTo>
                  <a:pt x="17" y="22"/>
                  <a:pt x="21" y="19"/>
                  <a:pt x="22" y="1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3"/>
          <p:cNvSpPr/>
          <p:nvPr/>
        </p:nvSpPr>
        <p:spPr>
          <a:xfrm>
            <a:off x="5197475" y="3452812"/>
            <a:ext cx="280987" cy="225425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32" y="42"/>
                </a:moveTo>
                <a:cubicBezTo>
                  <a:pt x="32" y="40"/>
                  <a:pt x="40" y="38"/>
                  <a:pt x="40" y="36"/>
                </a:cubicBezTo>
                <a:cubicBezTo>
                  <a:pt x="40" y="34"/>
                  <a:pt x="40" y="15"/>
                  <a:pt x="40" y="15"/>
                </a:cubicBezTo>
                <a:cubicBezTo>
                  <a:pt x="40" y="15"/>
                  <a:pt x="67" y="15"/>
                  <a:pt x="67" y="15"/>
                </a:cubicBezTo>
                <a:cubicBezTo>
                  <a:pt x="68" y="14"/>
                  <a:pt x="68" y="9"/>
                  <a:pt x="68" y="3"/>
                </a:cubicBezTo>
                <a:cubicBezTo>
                  <a:pt x="67" y="1"/>
                  <a:pt x="68" y="0"/>
                  <a:pt x="62" y="0"/>
                </a:cubicBezTo>
                <a:cubicBezTo>
                  <a:pt x="57" y="0"/>
                  <a:pt x="42" y="0"/>
                  <a:pt x="32" y="0"/>
                </a:cubicBezTo>
                <a:cubicBezTo>
                  <a:pt x="30" y="2"/>
                  <a:pt x="28" y="5"/>
                  <a:pt x="28" y="7"/>
                </a:cubicBezTo>
                <a:cubicBezTo>
                  <a:pt x="26" y="11"/>
                  <a:pt x="17" y="17"/>
                  <a:pt x="17" y="22"/>
                </a:cubicBezTo>
                <a:cubicBezTo>
                  <a:pt x="17" y="28"/>
                  <a:pt x="8" y="36"/>
                  <a:pt x="3" y="47"/>
                </a:cubicBezTo>
                <a:cubicBezTo>
                  <a:pt x="1" y="50"/>
                  <a:pt x="1" y="53"/>
                  <a:pt x="0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44"/>
                  <a:pt x="32" y="4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3"/>
          <p:cNvSpPr/>
          <p:nvPr/>
        </p:nvSpPr>
        <p:spPr>
          <a:xfrm>
            <a:off x="5197475" y="3465512"/>
            <a:ext cx="404812" cy="439737"/>
          </a:xfrm>
          <a:custGeom>
            <a:avLst/>
            <a:gdLst/>
            <a:ahLst/>
            <a:cxnLst/>
            <a:rect l="l" t="t" r="r" b="b"/>
            <a:pathLst>
              <a:path w="98" h="107" extrusionOk="0">
                <a:moveTo>
                  <a:pt x="8" y="93"/>
                </a:moveTo>
                <a:cubicBezTo>
                  <a:pt x="10" y="93"/>
                  <a:pt x="15" y="93"/>
                  <a:pt x="15" y="93"/>
                </a:cubicBezTo>
                <a:cubicBezTo>
                  <a:pt x="15" y="93"/>
                  <a:pt x="19" y="91"/>
                  <a:pt x="21" y="92"/>
                </a:cubicBezTo>
                <a:cubicBezTo>
                  <a:pt x="23" y="93"/>
                  <a:pt x="26" y="96"/>
                  <a:pt x="26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31" y="102"/>
                  <a:pt x="34" y="103"/>
                </a:cubicBezTo>
                <a:cubicBezTo>
                  <a:pt x="36" y="104"/>
                  <a:pt x="37" y="106"/>
                  <a:pt x="38" y="107"/>
                </a:cubicBezTo>
                <a:cubicBezTo>
                  <a:pt x="40" y="107"/>
                  <a:pt x="42" y="106"/>
                  <a:pt x="42" y="105"/>
                </a:cubicBezTo>
                <a:cubicBezTo>
                  <a:pt x="42" y="102"/>
                  <a:pt x="43" y="100"/>
                  <a:pt x="47" y="103"/>
                </a:cubicBezTo>
                <a:cubicBezTo>
                  <a:pt x="51" y="106"/>
                  <a:pt x="51" y="103"/>
                  <a:pt x="51" y="102"/>
                </a:cubicBezTo>
                <a:cubicBezTo>
                  <a:pt x="52" y="101"/>
                  <a:pt x="55" y="102"/>
                  <a:pt x="57" y="102"/>
                </a:cubicBezTo>
                <a:cubicBezTo>
                  <a:pt x="59" y="102"/>
                  <a:pt x="62" y="101"/>
                  <a:pt x="62" y="101"/>
                </a:cubicBezTo>
                <a:cubicBezTo>
                  <a:pt x="62" y="101"/>
                  <a:pt x="92" y="101"/>
                  <a:pt x="93" y="101"/>
                </a:cubicBezTo>
                <a:cubicBezTo>
                  <a:pt x="95" y="100"/>
                  <a:pt x="94" y="94"/>
                  <a:pt x="94" y="94"/>
                </a:cubicBezTo>
                <a:cubicBezTo>
                  <a:pt x="92" y="91"/>
                  <a:pt x="92" y="91"/>
                  <a:pt x="92" y="91"/>
                </a:cubicBezTo>
                <a:cubicBezTo>
                  <a:pt x="84" y="20"/>
                  <a:pt x="84" y="20"/>
                  <a:pt x="84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83" y="11"/>
                  <a:pt x="71" y="2"/>
                  <a:pt x="69" y="2"/>
                </a:cubicBezTo>
                <a:cubicBezTo>
                  <a:pt x="68" y="1"/>
                  <a:pt x="68" y="1"/>
                  <a:pt x="68" y="0"/>
                </a:cubicBezTo>
                <a:cubicBezTo>
                  <a:pt x="68" y="6"/>
                  <a:pt x="68" y="11"/>
                  <a:pt x="67" y="12"/>
                </a:cubicBezTo>
                <a:cubicBezTo>
                  <a:pt x="67" y="12"/>
                  <a:pt x="40" y="12"/>
                  <a:pt x="40" y="12"/>
                </a:cubicBezTo>
                <a:cubicBezTo>
                  <a:pt x="40" y="12"/>
                  <a:pt x="40" y="31"/>
                  <a:pt x="40" y="33"/>
                </a:cubicBezTo>
                <a:cubicBezTo>
                  <a:pt x="40" y="35"/>
                  <a:pt x="32" y="37"/>
                  <a:pt x="32" y="39"/>
                </a:cubicBezTo>
                <a:cubicBezTo>
                  <a:pt x="32" y="41"/>
                  <a:pt x="32" y="52"/>
                  <a:pt x="32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3" y="59"/>
                  <a:pt x="5" y="61"/>
                </a:cubicBezTo>
                <a:cubicBezTo>
                  <a:pt x="7" y="64"/>
                  <a:pt x="3" y="69"/>
                  <a:pt x="7" y="74"/>
                </a:cubicBezTo>
                <a:cubicBezTo>
                  <a:pt x="10" y="79"/>
                  <a:pt x="6" y="87"/>
                  <a:pt x="4" y="90"/>
                </a:cubicBezTo>
                <a:cubicBezTo>
                  <a:pt x="3" y="91"/>
                  <a:pt x="3" y="94"/>
                  <a:pt x="3" y="97"/>
                </a:cubicBezTo>
                <a:cubicBezTo>
                  <a:pt x="3" y="97"/>
                  <a:pt x="3" y="97"/>
                  <a:pt x="3" y="97"/>
                </a:cubicBezTo>
                <a:cubicBezTo>
                  <a:pt x="5" y="96"/>
                  <a:pt x="5" y="92"/>
                  <a:pt x="8" y="9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3"/>
          <p:cNvSpPr/>
          <p:nvPr/>
        </p:nvSpPr>
        <p:spPr>
          <a:xfrm>
            <a:off x="5354637" y="3546475"/>
            <a:ext cx="552450" cy="519112"/>
          </a:xfrm>
          <a:custGeom>
            <a:avLst/>
            <a:gdLst/>
            <a:ahLst/>
            <a:cxnLst/>
            <a:rect l="l" t="t" r="r" b="b"/>
            <a:pathLst>
              <a:path w="134" h="126" extrusionOk="0">
                <a:moveTo>
                  <a:pt x="127" y="52"/>
                </a:moveTo>
                <a:cubicBezTo>
                  <a:pt x="127" y="52"/>
                  <a:pt x="127" y="46"/>
                  <a:pt x="123" y="44"/>
                </a:cubicBezTo>
                <a:cubicBezTo>
                  <a:pt x="119" y="42"/>
                  <a:pt x="114" y="41"/>
                  <a:pt x="114" y="41"/>
                </a:cubicBezTo>
                <a:cubicBezTo>
                  <a:pt x="114" y="41"/>
                  <a:pt x="112" y="36"/>
                  <a:pt x="109" y="34"/>
                </a:cubicBezTo>
                <a:cubicBezTo>
                  <a:pt x="108" y="32"/>
                  <a:pt x="81" y="15"/>
                  <a:pt x="6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4" y="71"/>
                  <a:pt x="54" y="71"/>
                  <a:pt x="54" y="71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4"/>
                  <a:pt x="57" y="80"/>
                  <a:pt x="55" y="81"/>
                </a:cubicBezTo>
                <a:cubicBezTo>
                  <a:pt x="54" y="81"/>
                  <a:pt x="24" y="81"/>
                  <a:pt x="24" y="81"/>
                </a:cubicBezTo>
                <a:cubicBezTo>
                  <a:pt x="24" y="81"/>
                  <a:pt x="21" y="82"/>
                  <a:pt x="19" y="82"/>
                </a:cubicBezTo>
                <a:cubicBezTo>
                  <a:pt x="17" y="82"/>
                  <a:pt x="14" y="81"/>
                  <a:pt x="13" y="82"/>
                </a:cubicBezTo>
                <a:cubicBezTo>
                  <a:pt x="13" y="83"/>
                  <a:pt x="13" y="86"/>
                  <a:pt x="9" y="83"/>
                </a:cubicBezTo>
                <a:cubicBezTo>
                  <a:pt x="5" y="80"/>
                  <a:pt x="4" y="82"/>
                  <a:pt x="4" y="85"/>
                </a:cubicBezTo>
                <a:cubicBezTo>
                  <a:pt x="4" y="86"/>
                  <a:pt x="2" y="87"/>
                  <a:pt x="0" y="87"/>
                </a:cubicBezTo>
                <a:cubicBezTo>
                  <a:pt x="0" y="88"/>
                  <a:pt x="1" y="89"/>
                  <a:pt x="1" y="89"/>
                </a:cubicBezTo>
                <a:cubicBezTo>
                  <a:pt x="2" y="91"/>
                  <a:pt x="2" y="91"/>
                  <a:pt x="2" y="91"/>
                </a:cubicBezTo>
                <a:cubicBezTo>
                  <a:pt x="2" y="91"/>
                  <a:pt x="2" y="95"/>
                  <a:pt x="3" y="96"/>
                </a:cubicBezTo>
                <a:cubicBezTo>
                  <a:pt x="5" y="98"/>
                  <a:pt x="7" y="100"/>
                  <a:pt x="8" y="101"/>
                </a:cubicBezTo>
                <a:cubicBezTo>
                  <a:pt x="8" y="103"/>
                  <a:pt x="8" y="108"/>
                  <a:pt x="8" y="108"/>
                </a:cubicBezTo>
                <a:cubicBezTo>
                  <a:pt x="8" y="108"/>
                  <a:pt x="9" y="112"/>
                  <a:pt x="10" y="110"/>
                </a:cubicBezTo>
                <a:cubicBezTo>
                  <a:pt x="11" y="108"/>
                  <a:pt x="14" y="112"/>
                  <a:pt x="15" y="109"/>
                </a:cubicBezTo>
                <a:cubicBezTo>
                  <a:pt x="15" y="107"/>
                  <a:pt x="19" y="110"/>
                  <a:pt x="20" y="110"/>
                </a:cubicBezTo>
                <a:cubicBezTo>
                  <a:pt x="21" y="110"/>
                  <a:pt x="25" y="105"/>
                  <a:pt x="26" y="106"/>
                </a:cubicBezTo>
                <a:cubicBezTo>
                  <a:pt x="27" y="106"/>
                  <a:pt x="29" y="110"/>
                  <a:pt x="29" y="112"/>
                </a:cubicBezTo>
                <a:cubicBezTo>
                  <a:pt x="29" y="113"/>
                  <a:pt x="33" y="115"/>
                  <a:pt x="32" y="115"/>
                </a:cubicBezTo>
                <a:cubicBezTo>
                  <a:pt x="30" y="116"/>
                  <a:pt x="30" y="118"/>
                  <a:pt x="32" y="118"/>
                </a:cubicBezTo>
                <a:cubicBezTo>
                  <a:pt x="33" y="118"/>
                  <a:pt x="33" y="121"/>
                  <a:pt x="34" y="123"/>
                </a:cubicBezTo>
                <a:cubicBezTo>
                  <a:pt x="35" y="124"/>
                  <a:pt x="36" y="125"/>
                  <a:pt x="37" y="123"/>
                </a:cubicBezTo>
                <a:cubicBezTo>
                  <a:pt x="38" y="121"/>
                  <a:pt x="40" y="123"/>
                  <a:pt x="41" y="125"/>
                </a:cubicBezTo>
                <a:cubicBezTo>
                  <a:pt x="42" y="126"/>
                  <a:pt x="45" y="124"/>
                  <a:pt x="46" y="122"/>
                </a:cubicBezTo>
                <a:cubicBezTo>
                  <a:pt x="46" y="120"/>
                  <a:pt x="50" y="120"/>
                  <a:pt x="50" y="122"/>
                </a:cubicBezTo>
                <a:cubicBezTo>
                  <a:pt x="50" y="124"/>
                  <a:pt x="50" y="125"/>
                  <a:pt x="53" y="123"/>
                </a:cubicBezTo>
                <a:cubicBezTo>
                  <a:pt x="54" y="122"/>
                  <a:pt x="54" y="122"/>
                  <a:pt x="55" y="122"/>
                </a:cubicBezTo>
                <a:cubicBezTo>
                  <a:pt x="56" y="120"/>
                  <a:pt x="57" y="117"/>
                  <a:pt x="57" y="116"/>
                </a:cubicBezTo>
                <a:cubicBezTo>
                  <a:pt x="58" y="115"/>
                  <a:pt x="56" y="111"/>
                  <a:pt x="57" y="111"/>
                </a:cubicBezTo>
                <a:cubicBezTo>
                  <a:pt x="58" y="110"/>
                  <a:pt x="62" y="111"/>
                  <a:pt x="63" y="108"/>
                </a:cubicBezTo>
                <a:cubicBezTo>
                  <a:pt x="64" y="105"/>
                  <a:pt x="66" y="103"/>
                  <a:pt x="66" y="103"/>
                </a:cubicBezTo>
                <a:cubicBezTo>
                  <a:pt x="66" y="103"/>
                  <a:pt x="66" y="96"/>
                  <a:pt x="69" y="97"/>
                </a:cubicBezTo>
                <a:cubicBezTo>
                  <a:pt x="71" y="98"/>
                  <a:pt x="73" y="100"/>
                  <a:pt x="74" y="97"/>
                </a:cubicBezTo>
                <a:cubicBezTo>
                  <a:pt x="74" y="95"/>
                  <a:pt x="76" y="96"/>
                  <a:pt x="77" y="94"/>
                </a:cubicBezTo>
                <a:cubicBezTo>
                  <a:pt x="78" y="91"/>
                  <a:pt x="79" y="91"/>
                  <a:pt x="81" y="92"/>
                </a:cubicBezTo>
                <a:cubicBezTo>
                  <a:pt x="83" y="92"/>
                  <a:pt x="84" y="91"/>
                  <a:pt x="84" y="90"/>
                </a:cubicBezTo>
                <a:cubicBezTo>
                  <a:pt x="84" y="89"/>
                  <a:pt x="88" y="89"/>
                  <a:pt x="91" y="87"/>
                </a:cubicBezTo>
                <a:cubicBezTo>
                  <a:pt x="94" y="85"/>
                  <a:pt x="96" y="83"/>
                  <a:pt x="97" y="85"/>
                </a:cubicBezTo>
                <a:cubicBezTo>
                  <a:pt x="98" y="86"/>
                  <a:pt x="106" y="86"/>
                  <a:pt x="107" y="85"/>
                </a:cubicBezTo>
                <a:cubicBezTo>
                  <a:pt x="108" y="85"/>
                  <a:pt x="111" y="82"/>
                  <a:pt x="113" y="83"/>
                </a:cubicBezTo>
                <a:cubicBezTo>
                  <a:pt x="116" y="83"/>
                  <a:pt x="123" y="82"/>
                  <a:pt x="126" y="82"/>
                </a:cubicBezTo>
                <a:cubicBezTo>
                  <a:pt x="129" y="82"/>
                  <a:pt x="130" y="79"/>
                  <a:pt x="131" y="78"/>
                </a:cubicBezTo>
                <a:cubicBezTo>
                  <a:pt x="132" y="77"/>
                  <a:pt x="133" y="73"/>
                  <a:pt x="134" y="72"/>
                </a:cubicBezTo>
                <a:cubicBezTo>
                  <a:pt x="134" y="72"/>
                  <a:pt x="134" y="57"/>
                  <a:pt x="134" y="51"/>
                </a:cubicBezTo>
                <a:cubicBezTo>
                  <a:pt x="131" y="51"/>
                  <a:pt x="127" y="52"/>
                  <a:pt x="127" y="5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3"/>
          <p:cNvSpPr/>
          <p:nvPr/>
        </p:nvSpPr>
        <p:spPr>
          <a:xfrm>
            <a:off x="5581650" y="3887787"/>
            <a:ext cx="273050" cy="198437"/>
          </a:xfrm>
          <a:custGeom>
            <a:avLst/>
            <a:gdLst/>
            <a:ahLst/>
            <a:cxnLst/>
            <a:rect l="l" t="t" r="r" b="b"/>
            <a:pathLst>
              <a:path w="66" h="48" extrusionOk="0">
                <a:moveTo>
                  <a:pt x="66" y="27"/>
                </a:moveTo>
                <a:cubicBezTo>
                  <a:pt x="65" y="26"/>
                  <a:pt x="63" y="25"/>
                  <a:pt x="63" y="25"/>
                </a:cubicBezTo>
                <a:cubicBezTo>
                  <a:pt x="62" y="25"/>
                  <a:pt x="62" y="22"/>
                  <a:pt x="62" y="21"/>
                </a:cubicBezTo>
                <a:cubicBezTo>
                  <a:pt x="62" y="20"/>
                  <a:pt x="59" y="22"/>
                  <a:pt x="58" y="22"/>
                </a:cubicBezTo>
                <a:cubicBezTo>
                  <a:pt x="57" y="21"/>
                  <a:pt x="56" y="19"/>
                  <a:pt x="55" y="19"/>
                </a:cubicBezTo>
                <a:cubicBezTo>
                  <a:pt x="53" y="19"/>
                  <a:pt x="53" y="17"/>
                  <a:pt x="53" y="16"/>
                </a:cubicBezTo>
                <a:cubicBezTo>
                  <a:pt x="53" y="14"/>
                  <a:pt x="51" y="12"/>
                  <a:pt x="50" y="11"/>
                </a:cubicBezTo>
                <a:cubicBezTo>
                  <a:pt x="48" y="10"/>
                  <a:pt x="48" y="7"/>
                  <a:pt x="47" y="7"/>
                </a:cubicBezTo>
                <a:cubicBezTo>
                  <a:pt x="46" y="6"/>
                  <a:pt x="47" y="4"/>
                  <a:pt x="47" y="2"/>
                </a:cubicBezTo>
                <a:cubicBezTo>
                  <a:pt x="45" y="2"/>
                  <a:pt x="42" y="2"/>
                  <a:pt x="42" y="2"/>
                </a:cubicBezTo>
                <a:cubicBezTo>
                  <a:pt x="41" y="0"/>
                  <a:pt x="39" y="2"/>
                  <a:pt x="36" y="4"/>
                </a:cubicBezTo>
                <a:cubicBezTo>
                  <a:pt x="33" y="6"/>
                  <a:pt x="29" y="6"/>
                  <a:pt x="29" y="7"/>
                </a:cubicBezTo>
                <a:cubicBezTo>
                  <a:pt x="29" y="8"/>
                  <a:pt x="28" y="9"/>
                  <a:pt x="26" y="9"/>
                </a:cubicBezTo>
                <a:cubicBezTo>
                  <a:pt x="24" y="8"/>
                  <a:pt x="23" y="8"/>
                  <a:pt x="22" y="11"/>
                </a:cubicBezTo>
                <a:cubicBezTo>
                  <a:pt x="21" y="13"/>
                  <a:pt x="19" y="12"/>
                  <a:pt x="19" y="14"/>
                </a:cubicBezTo>
                <a:cubicBezTo>
                  <a:pt x="18" y="17"/>
                  <a:pt x="16" y="15"/>
                  <a:pt x="14" y="14"/>
                </a:cubicBezTo>
                <a:cubicBezTo>
                  <a:pt x="11" y="13"/>
                  <a:pt x="11" y="20"/>
                  <a:pt x="11" y="20"/>
                </a:cubicBezTo>
                <a:cubicBezTo>
                  <a:pt x="11" y="20"/>
                  <a:pt x="9" y="22"/>
                  <a:pt x="8" y="25"/>
                </a:cubicBezTo>
                <a:cubicBezTo>
                  <a:pt x="7" y="28"/>
                  <a:pt x="3" y="27"/>
                  <a:pt x="2" y="28"/>
                </a:cubicBezTo>
                <a:cubicBezTo>
                  <a:pt x="1" y="28"/>
                  <a:pt x="3" y="32"/>
                  <a:pt x="2" y="33"/>
                </a:cubicBezTo>
                <a:cubicBezTo>
                  <a:pt x="2" y="34"/>
                  <a:pt x="1" y="37"/>
                  <a:pt x="0" y="39"/>
                </a:cubicBezTo>
                <a:cubicBezTo>
                  <a:pt x="2" y="40"/>
                  <a:pt x="4" y="41"/>
                  <a:pt x="4" y="42"/>
                </a:cubicBezTo>
                <a:cubicBezTo>
                  <a:pt x="5" y="43"/>
                  <a:pt x="9" y="48"/>
                  <a:pt x="11" y="45"/>
                </a:cubicBezTo>
                <a:cubicBezTo>
                  <a:pt x="13" y="43"/>
                  <a:pt x="19" y="43"/>
                  <a:pt x="21" y="44"/>
                </a:cubicBezTo>
                <a:cubicBezTo>
                  <a:pt x="22" y="46"/>
                  <a:pt x="23" y="45"/>
                  <a:pt x="23" y="43"/>
                </a:cubicBezTo>
                <a:cubicBezTo>
                  <a:pt x="24" y="42"/>
                  <a:pt x="21" y="37"/>
                  <a:pt x="22" y="35"/>
                </a:cubicBezTo>
                <a:cubicBezTo>
                  <a:pt x="23" y="34"/>
                  <a:pt x="41" y="35"/>
                  <a:pt x="42" y="36"/>
                </a:cubicBezTo>
                <a:cubicBezTo>
                  <a:pt x="43" y="37"/>
                  <a:pt x="43" y="33"/>
                  <a:pt x="45" y="34"/>
                </a:cubicBezTo>
                <a:cubicBezTo>
                  <a:pt x="48" y="34"/>
                  <a:pt x="51" y="35"/>
                  <a:pt x="53" y="35"/>
                </a:cubicBezTo>
                <a:cubicBezTo>
                  <a:pt x="54" y="34"/>
                  <a:pt x="56" y="32"/>
                  <a:pt x="57" y="32"/>
                </a:cubicBezTo>
                <a:cubicBezTo>
                  <a:pt x="58" y="32"/>
                  <a:pt x="63" y="31"/>
                  <a:pt x="64" y="30"/>
                </a:cubicBezTo>
                <a:cubicBezTo>
                  <a:pt x="65" y="29"/>
                  <a:pt x="66" y="29"/>
                  <a:pt x="66" y="27"/>
                </a:cubicBezTo>
                <a:cubicBezTo>
                  <a:pt x="66" y="27"/>
                  <a:pt x="66" y="27"/>
                  <a:pt x="66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3"/>
          <p:cNvSpPr/>
          <p:nvPr/>
        </p:nvSpPr>
        <p:spPr>
          <a:xfrm>
            <a:off x="5772150" y="3600450"/>
            <a:ext cx="515937" cy="403225"/>
          </a:xfrm>
          <a:custGeom>
            <a:avLst/>
            <a:gdLst/>
            <a:ahLst/>
            <a:cxnLst/>
            <a:rect l="l" t="t" r="r" b="b"/>
            <a:pathLst>
              <a:path w="125" h="98" extrusionOk="0">
                <a:moveTo>
                  <a:pt x="120" y="14"/>
                </a:moveTo>
                <a:cubicBezTo>
                  <a:pt x="120" y="13"/>
                  <a:pt x="119" y="8"/>
                  <a:pt x="119" y="4"/>
                </a:cubicBezTo>
                <a:cubicBezTo>
                  <a:pt x="113" y="8"/>
                  <a:pt x="113" y="8"/>
                  <a:pt x="113" y="8"/>
                </a:cubicBezTo>
                <a:cubicBezTo>
                  <a:pt x="113" y="8"/>
                  <a:pt x="111" y="5"/>
                  <a:pt x="108" y="3"/>
                </a:cubicBezTo>
                <a:cubicBezTo>
                  <a:pt x="104" y="0"/>
                  <a:pt x="96" y="0"/>
                  <a:pt x="96" y="0"/>
                </a:cubicBezTo>
                <a:cubicBezTo>
                  <a:pt x="61" y="22"/>
                  <a:pt x="61" y="22"/>
                  <a:pt x="61" y="22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4"/>
                  <a:pt x="37" y="37"/>
                  <a:pt x="34" y="38"/>
                </a:cubicBezTo>
                <a:cubicBezTo>
                  <a:pt x="34" y="38"/>
                  <a:pt x="34" y="38"/>
                  <a:pt x="33" y="38"/>
                </a:cubicBezTo>
                <a:cubicBezTo>
                  <a:pt x="33" y="44"/>
                  <a:pt x="33" y="59"/>
                  <a:pt x="33" y="59"/>
                </a:cubicBezTo>
                <a:cubicBezTo>
                  <a:pt x="32" y="60"/>
                  <a:pt x="31" y="64"/>
                  <a:pt x="30" y="65"/>
                </a:cubicBezTo>
                <a:cubicBezTo>
                  <a:pt x="29" y="66"/>
                  <a:pt x="28" y="69"/>
                  <a:pt x="25" y="69"/>
                </a:cubicBezTo>
                <a:cubicBezTo>
                  <a:pt x="22" y="69"/>
                  <a:pt x="15" y="70"/>
                  <a:pt x="12" y="70"/>
                </a:cubicBezTo>
                <a:cubicBezTo>
                  <a:pt x="10" y="69"/>
                  <a:pt x="7" y="72"/>
                  <a:pt x="6" y="72"/>
                </a:cubicBezTo>
                <a:cubicBezTo>
                  <a:pt x="5" y="72"/>
                  <a:pt x="3" y="72"/>
                  <a:pt x="1" y="72"/>
                </a:cubicBezTo>
                <a:cubicBezTo>
                  <a:pt x="1" y="74"/>
                  <a:pt x="0" y="76"/>
                  <a:pt x="1" y="77"/>
                </a:cubicBezTo>
                <a:cubicBezTo>
                  <a:pt x="2" y="77"/>
                  <a:pt x="2" y="80"/>
                  <a:pt x="4" y="81"/>
                </a:cubicBezTo>
                <a:cubicBezTo>
                  <a:pt x="5" y="82"/>
                  <a:pt x="7" y="84"/>
                  <a:pt x="7" y="86"/>
                </a:cubicBezTo>
                <a:cubicBezTo>
                  <a:pt x="7" y="87"/>
                  <a:pt x="7" y="89"/>
                  <a:pt x="9" y="89"/>
                </a:cubicBezTo>
                <a:cubicBezTo>
                  <a:pt x="10" y="89"/>
                  <a:pt x="11" y="91"/>
                  <a:pt x="12" y="92"/>
                </a:cubicBezTo>
                <a:cubicBezTo>
                  <a:pt x="13" y="92"/>
                  <a:pt x="16" y="90"/>
                  <a:pt x="16" y="91"/>
                </a:cubicBezTo>
                <a:cubicBezTo>
                  <a:pt x="16" y="92"/>
                  <a:pt x="16" y="95"/>
                  <a:pt x="17" y="95"/>
                </a:cubicBezTo>
                <a:cubicBezTo>
                  <a:pt x="17" y="95"/>
                  <a:pt x="19" y="96"/>
                  <a:pt x="20" y="97"/>
                </a:cubicBezTo>
                <a:cubicBezTo>
                  <a:pt x="19" y="95"/>
                  <a:pt x="20" y="92"/>
                  <a:pt x="23" y="93"/>
                </a:cubicBezTo>
                <a:cubicBezTo>
                  <a:pt x="25" y="94"/>
                  <a:pt x="23" y="96"/>
                  <a:pt x="25" y="97"/>
                </a:cubicBezTo>
                <a:cubicBezTo>
                  <a:pt x="27" y="98"/>
                  <a:pt x="29" y="97"/>
                  <a:pt x="29" y="96"/>
                </a:cubicBezTo>
                <a:cubicBezTo>
                  <a:pt x="29" y="94"/>
                  <a:pt x="31" y="91"/>
                  <a:pt x="32" y="90"/>
                </a:cubicBezTo>
                <a:cubicBezTo>
                  <a:pt x="33" y="89"/>
                  <a:pt x="33" y="85"/>
                  <a:pt x="34" y="83"/>
                </a:cubicBezTo>
                <a:cubicBezTo>
                  <a:pt x="36" y="82"/>
                  <a:pt x="40" y="83"/>
                  <a:pt x="41" y="83"/>
                </a:cubicBezTo>
                <a:cubicBezTo>
                  <a:pt x="43" y="84"/>
                  <a:pt x="44" y="80"/>
                  <a:pt x="46" y="82"/>
                </a:cubicBezTo>
                <a:cubicBezTo>
                  <a:pt x="48" y="83"/>
                  <a:pt x="51" y="82"/>
                  <a:pt x="53" y="84"/>
                </a:cubicBezTo>
                <a:cubicBezTo>
                  <a:pt x="54" y="85"/>
                  <a:pt x="55" y="89"/>
                  <a:pt x="57" y="88"/>
                </a:cubicBezTo>
                <a:cubicBezTo>
                  <a:pt x="60" y="87"/>
                  <a:pt x="62" y="86"/>
                  <a:pt x="64" y="86"/>
                </a:cubicBezTo>
                <a:cubicBezTo>
                  <a:pt x="65" y="86"/>
                  <a:pt x="69" y="89"/>
                  <a:pt x="70" y="89"/>
                </a:cubicBezTo>
                <a:cubicBezTo>
                  <a:pt x="71" y="90"/>
                  <a:pt x="76" y="90"/>
                  <a:pt x="78" y="89"/>
                </a:cubicBezTo>
                <a:cubicBezTo>
                  <a:pt x="80" y="88"/>
                  <a:pt x="82" y="85"/>
                  <a:pt x="84" y="86"/>
                </a:cubicBezTo>
                <a:cubicBezTo>
                  <a:pt x="86" y="86"/>
                  <a:pt x="93" y="85"/>
                  <a:pt x="94" y="86"/>
                </a:cubicBezTo>
                <a:cubicBezTo>
                  <a:pt x="95" y="87"/>
                  <a:pt x="99" y="88"/>
                  <a:pt x="101" y="87"/>
                </a:cubicBezTo>
                <a:cubicBezTo>
                  <a:pt x="103" y="87"/>
                  <a:pt x="105" y="83"/>
                  <a:pt x="106" y="82"/>
                </a:cubicBezTo>
                <a:cubicBezTo>
                  <a:pt x="107" y="82"/>
                  <a:pt x="107" y="82"/>
                  <a:pt x="108" y="82"/>
                </a:cubicBezTo>
                <a:cubicBezTo>
                  <a:pt x="108" y="81"/>
                  <a:pt x="108" y="80"/>
                  <a:pt x="108" y="80"/>
                </a:cubicBezTo>
                <a:cubicBezTo>
                  <a:pt x="108" y="75"/>
                  <a:pt x="109" y="77"/>
                  <a:pt x="109" y="73"/>
                </a:cubicBezTo>
                <a:cubicBezTo>
                  <a:pt x="110" y="68"/>
                  <a:pt x="121" y="57"/>
                  <a:pt x="122" y="57"/>
                </a:cubicBezTo>
                <a:cubicBezTo>
                  <a:pt x="123" y="56"/>
                  <a:pt x="123" y="39"/>
                  <a:pt x="123" y="37"/>
                </a:cubicBezTo>
                <a:cubicBezTo>
                  <a:pt x="123" y="34"/>
                  <a:pt x="124" y="31"/>
                  <a:pt x="124" y="28"/>
                </a:cubicBezTo>
                <a:cubicBezTo>
                  <a:pt x="125" y="25"/>
                  <a:pt x="123" y="25"/>
                  <a:pt x="123" y="22"/>
                </a:cubicBezTo>
                <a:cubicBezTo>
                  <a:pt x="123" y="19"/>
                  <a:pt x="120" y="16"/>
                  <a:pt x="120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6218237" y="3600450"/>
            <a:ext cx="330200" cy="550862"/>
          </a:xfrm>
          <a:custGeom>
            <a:avLst/>
            <a:gdLst/>
            <a:ahLst/>
            <a:cxnLst/>
            <a:rect l="l" t="t" r="r" b="b"/>
            <a:pathLst>
              <a:path w="80" h="134" extrusionOk="0">
                <a:moveTo>
                  <a:pt x="80" y="33"/>
                </a:moveTo>
                <a:cubicBezTo>
                  <a:pt x="18" y="0"/>
                  <a:pt x="18" y="0"/>
                  <a:pt x="18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8"/>
                  <a:pt x="12" y="13"/>
                  <a:pt x="12" y="14"/>
                </a:cubicBezTo>
                <a:cubicBezTo>
                  <a:pt x="12" y="16"/>
                  <a:pt x="15" y="19"/>
                  <a:pt x="15" y="22"/>
                </a:cubicBezTo>
                <a:cubicBezTo>
                  <a:pt x="15" y="25"/>
                  <a:pt x="17" y="25"/>
                  <a:pt x="16" y="28"/>
                </a:cubicBezTo>
                <a:cubicBezTo>
                  <a:pt x="16" y="31"/>
                  <a:pt x="15" y="34"/>
                  <a:pt x="15" y="37"/>
                </a:cubicBezTo>
                <a:cubicBezTo>
                  <a:pt x="15" y="39"/>
                  <a:pt x="15" y="56"/>
                  <a:pt x="14" y="57"/>
                </a:cubicBezTo>
                <a:cubicBezTo>
                  <a:pt x="13" y="57"/>
                  <a:pt x="2" y="68"/>
                  <a:pt x="1" y="73"/>
                </a:cubicBezTo>
                <a:cubicBezTo>
                  <a:pt x="1" y="77"/>
                  <a:pt x="0" y="75"/>
                  <a:pt x="0" y="80"/>
                </a:cubicBezTo>
                <a:cubicBezTo>
                  <a:pt x="0" y="80"/>
                  <a:pt x="0" y="81"/>
                  <a:pt x="0" y="82"/>
                </a:cubicBezTo>
                <a:cubicBezTo>
                  <a:pt x="0" y="82"/>
                  <a:pt x="0" y="83"/>
                  <a:pt x="1" y="84"/>
                </a:cubicBezTo>
                <a:cubicBezTo>
                  <a:pt x="2" y="85"/>
                  <a:pt x="2" y="87"/>
                  <a:pt x="5" y="87"/>
                </a:cubicBezTo>
                <a:cubicBezTo>
                  <a:pt x="7" y="87"/>
                  <a:pt x="10" y="93"/>
                  <a:pt x="10" y="95"/>
                </a:cubicBezTo>
                <a:cubicBezTo>
                  <a:pt x="10" y="97"/>
                  <a:pt x="11" y="98"/>
                  <a:pt x="11" y="102"/>
                </a:cubicBezTo>
                <a:cubicBezTo>
                  <a:pt x="11" y="106"/>
                  <a:pt x="13" y="111"/>
                  <a:pt x="14" y="112"/>
                </a:cubicBezTo>
                <a:cubicBezTo>
                  <a:pt x="15" y="113"/>
                  <a:pt x="14" y="113"/>
                  <a:pt x="11" y="113"/>
                </a:cubicBezTo>
                <a:cubicBezTo>
                  <a:pt x="8" y="113"/>
                  <a:pt x="4" y="113"/>
                  <a:pt x="4" y="114"/>
                </a:cubicBezTo>
                <a:cubicBezTo>
                  <a:pt x="4" y="115"/>
                  <a:pt x="3" y="117"/>
                  <a:pt x="6" y="120"/>
                </a:cubicBezTo>
                <a:cubicBezTo>
                  <a:pt x="9" y="123"/>
                  <a:pt x="11" y="124"/>
                  <a:pt x="12" y="127"/>
                </a:cubicBezTo>
                <a:cubicBezTo>
                  <a:pt x="13" y="130"/>
                  <a:pt x="15" y="133"/>
                  <a:pt x="16" y="133"/>
                </a:cubicBezTo>
                <a:cubicBezTo>
                  <a:pt x="16" y="134"/>
                  <a:pt x="18" y="134"/>
                  <a:pt x="20" y="131"/>
                </a:cubicBezTo>
                <a:cubicBezTo>
                  <a:pt x="22" y="129"/>
                  <a:pt x="24" y="134"/>
                  <a:pt x="25" y="131"/>
                </a:cubicBezTo>
                <a:cubicBezTo>
                  <a:pt x="27" y="129"/>
                  <a:pt x="33" y="130"/>
                  <a:pt x="34" y="129"/>
                </a:cubicBezTo>
                <a:cubicBezTo>
                  <a:pt x="35" y="128"/>
                  <a:pt x="40" y="126"/>
                  <a:pt x="41" y="125"/>
                </a:cubicBezTo>
                <a:cubicBezTo>
                  <a:pt x="43" y="124"/>
                  <a:pt x="40" y="122"/>
                  <a:pt x="42" y="121"/>
                </a:cubicBezTo>
                <a:cubicBezTo>
                  <a:pt x="44" y="120"/>
                  <a:pt x="50" y="122"/>
                  <a:pt x="53" y="118"/>
                </a:cubicBezTo>
                <a:cubicBezTo>
                  <a:pt x="56" y="115"/>
                  <a:pt x="60" y="112"/>
                  <a:pt x="61" y="110"/>
                </a:cubicBezTo>
                <a:cubicBezTo>
                  <a:pt x="62" y="109"/>
                  <a:pt x="61" y="108"/>
                  <a:pt x="63" y="107"/>
                </a:cubicBezTo>
                <a:cubicBezTo>
                  <a:pt x="64" y="105"/>
                  <a:pt x="68" y="103"/>
                  <a:pt x="69" y="104"/>
                </a:cubicBezTo>
                <a:cubicBezTo>
                  <a:pt x="70" y="104"/>
                  <a:pt x="70" y="104"/>
                  <a:pt x="71" y="104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67" y="98"/>
                  <a:pt x="67" y="95"/>
                </a:cubicBezTo>
                <a:cubicBezTo>
                  <a:pt x="67" y="92"/>
                  <a:pt x="68" y="90"/>
                  <a:pt x="66" y="90"/>
                </a:cubicBezTo>
                <a:cubicBezTo>
                  <a:pt x="63" y="90"/>
                  <a:pt x="63" y="87"/>
                  <a:pt x="65" y="85"/>
                </a:cubicBezTo>
                <a:cubicBezTo>
                  <a:pt x="67" y="83"/>
                  <a:pt x="62" y="79"/>
                  <a:pt x="65" y="79"/>
                </a:cubicBezTo>
                <a:cubicBezTo>
                  <a:pt x="69" y="79"/>
                  <a:pt x="66" y="74"/>
                  <a:pt x="69" y="73"/>
                </a:cubicBezTo>
                <a:cubicBezTo>
                  <a:pt x="71" y="73"/>
                  <a:pt x="72" y="71"/>
                  <a:pt x="72" y="68"/>
                </a:cubicBezTo>
                <a:cubicBezTo>
                  <a:pt x="72" y="66"/>
                  <a:pt x="77" y="64"/>
                  <a:pt x="79" y="64"/>
                </a:cubicBezTo>
                <a:cubicBezTo>
                  <a:pt x="80" y="63"/>
                  <a:pt x="80" y="55"/>
                  <a:pt x="80" y="55"/>
                </a:cubicBezTo>
                <a:lnTo>
                  <a:pt x="80" y="33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3"/>
          <p:cNvSpPr/>
          <p:nvPr/>
        </p:nvSpPr>
        <p:spPr>
          <a:xfrm>
            <a:off x="6569075" y="3297237"/>
            <a:ext cx="363537" cy="360362"/>
          </a:xfrm>
          <a:custGeom>
            <a:avLst/>
            <a:gdLst/>
            <a:ahLst/>
            <a:cxnLst/>
            <a:rect l="l" t="t" r="r" b="b"/>
            <a:pathLst>
              <a:path w="88" h="88" extrusionOk="0">
                <a:moveTo>
                  <a:pt x="82" y="19"/>
                </a:moveTo>
                <a:cubicBezTo>
                  <a:pt x="76" y="5"/>
                  <a:pt x="76" y="5"/>
                  <a:pt x="76" y="5"/>
                </a:cubicBezTo>
                <a:cubicBezTo>
                  <a:pt x="76" y="6"/>
                  <a:pt x="76" y="6"/>
                  <a:pt x="75" y="6"/>
                </a:cubicBezTo>
                <a:cubicBezTo>
                  <a:pt x="74" y="7"/>
                  <a:pt x="70" y="5"/>
                  <a:pt x="67" y="6"/>
                </a:cubicBezTo>
                <a:cubicBezTo>
                  <a:pt x="63" y="7"/>
                  <a:pt x="60" y="6"/>
                  <a:pt x="57" y="4"/>
                </a:cubicBezTo>
                <a:cubicBezTo>
                  <a:pt x="53" y="2"/>
                  <a:pt x="41" y="4"/>
                  <a:pt x="40" y="7"/>
                </a:cubicBezTo>
                <a:cubicBezTo>
                  <a:pt x="38" y="9"/>
                  <a:pt x="34" y="9"/>
                  <a:pt x="31" y="7"/>
                </a:cubicBezTo>
                <a:cubicBezTo>
                  <a:pt x="27" y="6"/>
                  <a:pt x="23" y="4"/>
                  <a:pt x="16" y="3"/>
                </a:cubicBezTo>
                <a:cubicBezTo>
                  <a:pt x="10" y="3"/>
                  <a:pt x="5" y="2"/>
                  <a:pt x="4" y="0"/>
                </a:cubicBezTo>
                <a:cubicBezTo>
                  <a:pt x="4" y="1"/>
                  <a:pt x="3" y="2"/>
                  <a:pt x="3" y="2"/>
                </a:cubicBezTo>
                <a:cubicBezTo>
                  <a:pt x="1" y="8"/>
                  <a:pt x="5" y="9"/>
                  <a:pt x="2" y="12"/>
                </a:cubicBezTo>
                <a:cubicBezTo>
                  <a:pt x="0" y="15"/>
                  <a:pt x="2" y="19"/>
                  <a:pt x="2" y="24"/>
                </a:cubicBezTo>
                <a:cubicBezTo>
                  <a:pt x="2" y="28"/>
                  <a:pt x="2" y="64"/>
                  <a:pt x="2" y="86"/>
                </a:cubicBezTo>
                <a:cubicBezTo>
                  <a:pt x="51" y="86"/>
                  <a:pt x="51" y="86"/>
                  <a:pt x="51" y="86"/>
                </a:cubicBezTo>
                <a:cubicBezTo>
                  <a:pt x="51" y="86"/>
                  <a:pt x="53" y="85"/>
                  <a:pt x="54" y="84"/>
                </a:cubicBezTo>
                <a:cubicBezTo>
                  <a:pt x="56" y="83"/>
                  <a:pt x="58" y="86"/>
                  <a:pt x="5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6"/>
                  <a:pt x="70" y="88"/>
                  <a:pt x="73" y="88"/>
                </a:cubicBezTo>
                <a:cubicBezTo>
                  <a:pt x="75" y="88"/>
                  <a:pt x="74" y="84"/>
                  <a:pt x="77" y="84"/>
                </a:cubicBezTo>
                <a:cubicBezTo>
                  <a:pt x="81" y="84"/>
                  <a:pt x="80" y="78"/>
                  <a:pt x="83" y="78"/>
                </a:cubicBezTo>
                <a:cubicBezTo>
                  <a:pt x="85" y="78"/>
                  <a:pt x="85" y="79"/>
                  <a:pt x="87" y="76"/>
                </a:cubicBezTo>
                <a:cubicBezTo>
                  <a:pt x="87" y="76"/>
                  <a:pt x="87" y="75"/>
                  <a:pt x="87" y="75"/>
                </a:cubicBezTo>
                <a:cubicBezTo>
                  <a:pt x="87" y="74"/>
                  <a:pt x="87" y="73"/>
                  <a:pt x="87" y="72"/>
                </a:cubicBezTo>
                <a:cubicBezTo>
                  <a:pt x="88" y="68"/>
                  <a:pt x="85" y="69"/>
                  <a:pt x="84" y="63"/>
                </a:cubicBezTo>
                <a:cubicBezTo>
                  <a:pt x="82" y="58"/>
                  <a:pt x="75" y="50"/>
                  <a:pt x="75" y="47"/>
                </a:cubicBezTo>
                <a:cubicBezTo>
                  <a:pt x="75" y="44"/>
                  <a:pt x="71" y="42"/>
                  <a:pt x="71" y="39"/>
                </a:cubicBezTo>
                <a:cubicBezTo>
                  <a:pt x="71" y="35"/>
                  <a:pt x="69" y="35"/>
                  <a:pt x="66" y="30"/>
                </a:cubicBezTo>
                <a:cubicBezTo>
                  <a:pt x="62" y="24"/>
                  <a:pt x="61" y="15"/>
                  <a:pt x="62" y="15"/>
                </a:cubicBezTo>
                <a:cubicBezTo>
                  <a:pt x="63" y="15"/>
                  <a:pt x="66" y="23"/>
                  <a:pt x="67" y="25"/>
                </a:cubicBezTo>
                <a:cubicBezTo>
                  <a:pt x="69" y="28"/>
                  <a:pt x="73" y="36"/>
                  <a:pt x="75" y="36"/>
                </a:cubicBezTo>
                <a:cubicBezTo>
                  <a:pt x="78" y="36"/>
                  <a:pt x="79" y="24"/>
                  <a:pt x="80" y="24"/>
                </a:cubicBezTo>
                <a:cubicBezTo>
                  <a:pt x="80" y="24"/>
                  <a:pt x="80" y="25"/>
                  <a:pt x="81" y="25"/>
                </a:cubicBezTo>
                <a:cubicBezTo>
                  <a:pt x="81" y="23"/>
                  <a:pt x="81" y="23"/>
                  <a:pt x="81" y="23"/>
                </a:cubicBezTo>
                <a:lnTo>
                  <a:pt x="82" y="1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3"/>
          <p:cNvSpPr/>
          <p:nvPr/>
        </p:nvSpPr>
        <p:spPr>
          <a:xfrm>
            <a:off x="6056312" y="4319587"/>
            <a:ext cx="190500" cy="209550"/>
          </a:xfrm>
          <a:custGeom>
            <a:avLst/>
            <a:gdLst/>
            <a:ahLst/>
            <a:cxnLst/>
            <a:rect l="l" t="t" r="r" b="b"/>
            <a:pathLst>
              <a:path w="46" h="51" extrusionOk="0">
                <a:moveTo>
                  <a:pt x="23" y="48"/>
                </a:moveTo>
                <a:cubicBezTo>
                  <a:pt x="27" y="48"/>
                  <a:pt x="26" y="46"/>
                  <a:pt x="24" y="42"/>
                </a:cubicBezTo>
                <a:cubicBezTo>
                  <a:pt x="23" y="38"/>
                  <a:pt x="27" y="38"/>
                  <a:pt x="29" y="38"/>
                </a:cubicBezTo>
                <a:cubicBezTo>
                  <a:pt x="32" y="38"/>
                  <a:pt x="31" y="34"/>
                  <a:pt x="33" y="34"/>
                </a:cubicBezTo>
                <a:cubicBezTo>
                  <a:pt x="35" y="34"/>
                  <a:pt x="35" y="39"/>
                  <a:pt x="37" y="39"/>
                </a:cubicBezTo>
                <a:cubicBezTo>
                  <a:pt x="39" y="38"/>
                  <a:pt x="41" y="40"/>
                  <a:pt x="43" y="40"/>
                </a:cubicBezTo>
                <a:cubicBezTo>
                  <a:pt x="46" y="39"/>
                  <a:pt x="46" y="34"/>
                  <a:pt x="46" y="30"/>
                </a:cubicBezTo>
                <a:cubicBezTo>
                  <a:pt x="46" y="27"/>
                  <a:pt x="46" y="24"/>
                  <a:pt x="44" y="22"/>
                </a:cubicBezTo>
                <a:cubicBezTo>
                  <a:pt x="41" y="21"/>
                  <a:pt x="39" y="17"/>
                  <a:pt x="42" y="16"/>
                </a:cubicBezTo>
                <a:cubicBezTo>
                  <a:pt x="45" y="14"/>
                  <a:pt x="46" y="11"/>
                  <a:pt x="43" y="9"/>
                </a:cubicBezTo>
                <a:cubicBezTo>
                  <a:pt x="41" y="7"/>
                  <a:pt x="35" y="11"/>
                  <a:pt x="35" y="9"/>
                </a:cubicBezTo>
                <a:cubicBezTo>
                  <a:pt x="35" y="8"/>
                  <a:pt x="36" y="4"/>
                  <a:pt x="36" y="1"/>
                </a:cubicBezTo>
                <a:cubicBezTo>
                  <a:pt x="30" y="1"/>
                  <a:pt x="24" y="0"/>
                  <a:pt x="24" y="0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7"/>
                  <a:pt x="22" y="11"/>
                  <a:pt x="22" y="11"/>
                </a:cubicBezTo>
                <a:cubicBezTo>
                  <a:pt x="22" y="11"/>
                  <a:pt x="13" y="12"/>
                  <a:pt x="11" y="12"/>
                </a:cubicBezTo>
                <a:cubicBezTo>
                  <a:pt x="11" y="12"/>
                  <a:pt x="10" y="12"/>
                  <a:pt x="8" y="12"/>
                </a:cubicBezTo>
                <a:cubicBezTo>
                  <a:pt x="7" y="13"/>
                  <a:pt x="7" y="13"/>
                  <a:pt x="6" y="14"/>
                </a:cubicBezTo>
                <a:cubicBezTo>
                  <a:pt x="5" y="15"/>
                  <a:pt x="9" y="16"/>
                  <a:pt x="9" y="18"/>
                </a:cubicBezTo>
                <a:cubicBezTo>
                  <a:pt x="10" y="19"/>
                  <a:pt x="5" y="19"/>
                  <a:pt x="5" y="21"/>
                </a:cubicBezTo>
                <a:cubicBezTo>
                  <a:pt x="5" y="23"/>
                  <a:pt x="3" y="25"/>
                  <a:pt x="2" y="26"/>
                </a:cubicBezTo>
                <a:cubicBezTo>
                  <a:pt x="0" y="27"/>
                  <a:pt x="6" y="32"/>
                  <a:pt x="6" y="33"/>
                </a:cubicBezTo>
                <a:cubicBezTo>
                  <a:pt x="6" y="35"/>
                  <a:pt x="7" y="36"/>
                  <a:pt x="11" y="41"/>
                </a:cubicBezTo>
                <a:cubicBezTo>
                  <a:pt x="16" y="45"/>
                  <a:pt x="14" y="46"/>
                  <a:pt x="19" y="51"/>
                </a:cubicBezTo>
                <a:cubicBezTo>
                  <a:pt x="20" y="50"/>
                  <a:pt x="21" y="48"/>
                  <a:pt x="23" y="4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3"/>
          <p:cNvSpPr/>
          <p:nvPr/>
        </p:nvSpPr>
        <p:spPr>
          <a:xfrm>
            <a:off x="6076950" y="4324350"/>
            <a:ext cx="74612" cy="44450"/>
          </a:xfrm>
          <a:custGeom>
            <a:avLst/>
            <a:gdLst/>
            <a:ahLst/>
            <a:cxnLst/>
            <a:rect l="l" t="t" r="r" b="b"/>
            <a:pathLst>
              <a:path w="18" h="11" extrusionOk="0">
                <a:moveTo>
                  <a:pt x="17" y="10"/>
                </a:moveTo>
                <a:cubicBezTo>
                  <a:pt x="17" y="10"/>
                  <a:pt x="18" y="6"/>
                  <a:pt x="1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1"/>
                </a:cubicBezTo>
                <a:cubicBezTo>
                  <a:pt x="6" y="2"/>
                  <a:pt x="5" y="5"/>
                  <a:pt x="3" y="6"/>
                </a:cubicBezTo>
                <a:cubicBezTo>
                  <a:pt x="0" y="7"/>
                  <a:pt x="0" y="9"/>
                  <a:pt x="2" y="9"/>
                </a:cubicBezTo>
                <a:cubicBezTo>
                  <a:pt x="4" y="9"/>
                  <a:pt x="3" y="10"/>
                  <a:pt x="3" y="11"/>
                </a:cubicBezTo>
                <a:cubicBezTo>
                  <a:pt x="5" y="11"/>
                  <a:pt x="6" y="11"/>
                  <a:pt x="6" y="11"/>
                </a:cubicBezTo>
                <a:cubicBezTo>
                  <a:pt x="8" y="11"/>
                  <a:pt x="17" y="10"/>
                  <a:pt x="17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3"/>
          <p:cNvSpPr/>
          <p:nvPr/>
        </p:nvSpPr>
        <p:spPr>
          <a:xfrm>
            <a:off x="6135687" y="4275137"/>
            <a:ext cx="234950" cy="290512"/>
          </a:xfrm>
          <a:custGeom>
            <a:avLst/>
            <a:gdLst/>
            <a:ahLst/>
            <a:cxnLst/>
            <a:rect l="l" t="t" r="r" b="b"/>
            <a:pathLst>
              <a:path w="57" h="71" extrusionOk="0">
                <a:moveTo>
                  <a:pt x="16" y="67"/>
                </a:moveTo>
                <a:cubicBezTo>
                  <a:pt x="17" y="67"/>
                  <a:pt x="18" y="70"/>
                  <a:pt x="21" y="67"/>
                </a:cubicBezTo>
                <a:cubicBezTo>
                  <a:pt x="24" y="65"/>
                  <a:pt x="28" y="65"/>
                  <a:pt x="28" y="68"/>
                </a:cubicBezTo>
                <a:cubicBezTo>
                  <a:pt x="28" y="70"/>
                  <a:pt x="29" y="70"/>
                  <a:pt x="31" y="67"/>
                </a:cubicBezTo>
                <a:cubicBezTo>
                  <a:pt x="34" y="65"/>
                  <a:pt x="36" y="68"/>
                  <a:pt x="36" y="63"/>
                </a:cubicBezTo>
                <a:cubicBezTo>
                  <a:pt x="36" y="58"/>
                  <a:pt x="39" y="62"/>
                  <a:pt x="39" y="57"/>
                </a:cubicBezTo>
                <a:cubicBezTo>
                  <a:pt x="39" y="51"/>
                  <a:pt x="40" y="46"/>
                  <a:pt x="40" y="43"/>
                </a:cubicBezTo>
                <a:cubicBezTo>
                  <a:pt x="40" y="41"/>
                  <a:pt x="47" y="39"/>
                  <a:pt x="47" y="35"/>
                </a:cubicBezTo>
                <a:cubicBezTo>
                  <a:pt x="47" y="31"/>
                  <a:pt x="52" y="23"/>
                  <a:pt x="52" y="18"/>
                </a:cubicBezTo>
                <a:cubicBezTo>
                  <a:pt x="52" y="13"/>
                  <a:pt x="54" y="12"/>
                  <a:pt x="55" y="9"/>
                </a:cubicBezTo>
                <a:cubicBezTo>
                  <a:pt x="57" y="7"/>
                  <a:pt x="57" y="4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5"/>
                  <a:pt x="40" y="8"/>
                </a:cubicBezTo>
                <a:cubicBezTo>
                  <a:pt x="38" y="10"/>
                  <a:pt x="38" y="16"/>
                  <a:pt x="38" y="16"/>
                </a:cubicBezTo>
                <a:cubicBezTo>
                  <a:pt x="38" y="16"/>
                  <a:pt x="29" y="11"/>
                  <a:pt x="26" y="12"/>
                </a:cubicBezTo>
                <a:cubicBezTo>
                  <a:pt x="25" y="12"/>
                  <a:pt x="21" y="12"/>
                  <a:pt x="17" y="12"/>
                </a:cubicBezTo>
                <a:cubicBezTo>
                  <a:pt x="17" y="15"/>
                  <a:pt x="16" y="19"/>
                  <a:pt x="16" y="20"/>
                </a:cubicBezTo>
                <a:cubicBezTo>
                  <a:pt x="16" y="22"/>
                  <a:pt x="22" y="18"/>
                  <a:pt x="24" y="20"/>
                </a:cubicBezTo>
                <a:cubicBezTo>
                  <a:pt x="27" y="22"/>
                  <a:pt x="26" y="25"/>
                  <a:pt x="23" y="27"/>
                </a:cubicBezTo>
                <a:cubicBezTo>
                  <a:pt x="20" y="28"/>
                  <a:pt x="22" y="32"/>
                  <a:pt x="25" y="33"/>
                </a:cubicBezTo>
                <a:cubicBezTo>
                  <a:pt x="27" y="35"/>
                  <a:pt x="27" y="38"/>
                  <a:pt x="27" y="41"/>
                </a:cubicBezTo>
                <a:cubicBezTo>
                  <a:pt x="27" y="45"/>
                  <a:pt x="27" y="50"/>
                  <a:pt x="24" y="51"/>
                </a:cubicBezTo>
                <a:cubicBezTo>
                  <a:pt x="22" y="51"/>
                  <a:pt x="20" y="49"/>
                  <a:pt x="18" y="50"/>
                </a:cubicBezTo>
                <a:cubicBezTo>
                  <a:pt x="16" y="50"/>
                  <a:pt x="16" y="45"/>
                  <a:pt x="14" y="45"/>
                </a:cubicBezTo>
                <a:cubicBezTo>
                  <a:pt x="12" y="45"/>
                  <a:pt x="13" y="49"/>
                  <a:pt x="10" y="49"/>
                </a:cubicBezTo>
                <a:cubicBezTo>
                  <a:pt x="8" y="49"/>
                  <a:pt x="4" y="49"/>
                  <a:pt x="5" y="53"/>
                </a:cubicBezTo>
                <a:cubicBezTo>
                  <a:pt x="7" y="57"/>
                  <a:pt x="8" y="59"/>
                  <a:pt x="4" y="59"/>
                </a:cubicBezTo>
                <a:cubicBezTo>
                  <a:pt x="2" y="59"/>
                  <a:pt x="1" y="61"/>
                  <a:pt x="0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5" y="65"/>
                  <a:pt x="7" y="68"/>
                  <a:pt x="8" y="71"/>
                </a:cubicBezTo>
                <a:cubicBezTo>
                  <a:pt x="11" y="69"/>
                  <a:pt x="15" y="67"/>
                  <a:pt x="16" y="6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3"/>
          <p:cNvSpPr/>
          <p:nvPr/>
        </p:nvSpPr>
        <p:spPr>
          <a:xfrm>
            <a:off x="6473825" y="3605212"/>
            <a:ext cx="549275" cy="677862"/>
          </a:xfrm>
          <a:custGeom>
            <a:avLst/>
            <a:gdLst/>
            <a:ahLst/>
            <a:cxnLst/>
            <a:rect l="l" t="t" r="r" b="b"/>
            <a:pathLst>
              <a:path w="133" h="165" extrusionOk="0">
                <a:moveTo>
                  <a:pt x="106" y="3"/>
                </a:moveTo>
                <a:cubicBezTo>
                  <a:pt x="103" y="3"/>
                  <a:pt x="104" y="9"/>
                  <a:pt x="100" y="9"/>
                </a:cubicBezTo>
                <a:cubicBezTo>
                  <a:pt x="97" y="9"/>
                  <a:pt x="98" y="13"/>
                  <a:pt x="96" y="13"/>
                </a:cubicBezTo>
                <a:cubicBezTo>
                  <a:pt x="93" y="13"/>
                  <a:pt x="91" y="11"/>
                  <a:pt x="9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79" y="8"/>
                  <a:pt x="77" y="9"/>
                </a:cubicBezTo>
                <a:cubicBezTo>
                  <a:pt x="76" y="10"/>
                  <a:pt x="74" y="11"/>
                  <a:pt x="7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1"/>
                  <a:pt x="25" y="28"/>
                  <a:pt x="25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62"/>
                  <a:pt x="17" y="63"/>
                </a:cubicBezTo>
                <a:cubicBezTo>
                  <a:pt x="15" y="63"/>
                  <a:pt x="10" y="65"/>
                  <a:pt x="10" y="67"/>
                </a:cubicBezTo>
                <a:cubicBezTo>
                  <a:pt x="10" y="70"/>
                  <a:pt x="9" y="72"/>
                  <a:pt x="7" y="72"/>
                </a:cubicBezTo>
                <a:cubicBezTo>
                  <a:pt x="4" y="73"/>
                  <a:pt x="7" y="78"/>
                  <a:pt x="3" y="78"/>
                </a:cubicBezTo>
                <a:cubicBezTo>
                  <a:pt x="0" y="78"/>
                  <a:pt x="5" y="82"/>
                  <a:pt x="3" y="84"/>
                </a:cubicBezTo>
                <a:cubicBezTo>
                  <a:pt x="1" y="86"/>
                  <a:pt x="1" y="89"/>
                  <a:pt x="4" y="89"/>
                </a:cubicBezTo>
                <a:cubicBezTo>
                  <a:pt x="6" y="89"/>
                  <a:pt x="5" y="91"/>
                  <a:pt x="5" y="94"/>
                </a:cubicBezTo>
                <a:cubicBezTo>
                  <a:pt x="5" y="97"/>
                  <a:pt x="9" y="99"/>
                  <a:pt x="9" y="99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03"/>
                  <a:pt x="14" y="109"/>
                  <a:pt x="14" y="111"/>
                </a:cubicBezTo>
                <a:cubicBezTo>
                  <a:pt x="15" y="112"/>
                  <a:pt x="18" y="116"/>
                  <a:pt x="15" y="118"/>
                </a:cubicBezTo>
                <a:cubicBezTo>
                  <a:pt x="12" y="119"/>
                  <a:pt x="14" y="121"/>
                  <a:pt x="14" y="121"/>
                </a:cubicBezTo>
                <a:cubicBezTo>
                  <a:pt x="17" y="121"/>
                  <a:pt x="17" y="121"/>
                  <a:pt x="17" y="121"/>
                </a:cubicBezTo>
                <a:cubicBezTo>
                  <a:pt x="18" y="124"/>
                  <a:pt x="18" y="124"/>
                  <a:pt x="18" y="124"/>
                </a:cubicBezTo>
                <a:cubicBezTo>
                  <a:pt x="18" y="124"/>
                  <a:pt x="22" y="124"/>
                  <a:pt x="25" y="127"/>
                </a:cubicBezTo>
                <a:cubicBezTo>
                  <a:pt x="27" y="130"/>
                  <a:pt x="28" y="130"/>
                  <a:pt x="28" y="132"/>
                </a:cubicBezTo>
                <a:cubicBezTo>
                  <a:pt x="28" y="133"/>
                  <a:pt x="30" y="134"/>
                  <a:pt x="33" y="136"/>
                </a:cubicBezTo>
                <a:cubicBezTo>
                  <a:pt x="36" y="139"/>
                  <a:pt x="36" y="140"/>
                  <a:pt x="36" y="142"/>
                </a:cubicBezTo>
                <a:cubicBezTo>
                  <a:pt x="36" y="143"/>
                  <a:pt x="42" y="146"/>
                  <a:pt x="42" y="146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51"/>
                  <a:pt x="45" y="151"/>
                  <a:pt x="46" y="152"/>
                </a:cubicBezTo>
                <a:cubicBezTo>
                  <a:pt x="47" y="155"/>
                  <a:pt x="49" y="156"/>
                  <a:pt x="49" y="156"/>
                </a:cubicBezTo>
                <a:cubicBezTo>
                  <a:pt x="49" y="156"/>
                  <a:pt x="52" y="158"/>
                  <a:pt x="54" y="156"/>
                </a:cubicBezTo>
                <a:cubicBezTo>
                  <a:pt x="56" y="154"/>
                  <a:pt x="58" y="157"/>
                  <a:pt x="58" y="157"/>
                </a:cubicBezTo>
                <a:cubicBezTo>
                  <a:pt x="58" y="157"/>
                  <a:pt x="61" y="155"/>
                  <a:pt x="62" y="156"/>
                </a:cubicBezTo>
                <a:cubicBezTo>
                  <a:pt x="63" y="156"/>
                  <a:pt x="68" y="160"/>
                  <a:pt x="72" y="164"/>
                </a:cubicBezTo>
                <a:cubicBezTo>
                  <a:pt x="72" y="163"/>
                  <a:pt x="76" y="162"/>
                  <a:pt x="78" y="162"/>
                </a:cubicBezTo>
                <a:cubicBezTo>
                  <a:pt x="79" y="162"/>
                  <a:pt x="82" y="165"/>
                  <a:pt x="83" y="164"/>
                </a:cubicBezTo>
                <a:cubicBezTo>
                  <a:pt x="83" y="163"/>
                  <a:pt x="87" y="161"/>
                  <a:pt x="89" y="162"/>
                </a:cubicBezTo>
                <a:cubicBezTo>
                  <a:pt x="90" y="162"/>
                  <a:pt x="93" y="163"/>
                  <a:pt x="94" y="161"/>
                </a:cubicBezTo>
                <a:cubicBezTo>
                  <a:pt x="94" y="160"/>
                  <a:pt x="95" y="160"/>
                  <a:pt x="96" y="159"/>
                </a:cubicBezTo>
                <a:cubicBezTo>
                  <a:pt x="97" y="158"/>
                  <a:pt x="97" y="158"/>
                  <a:pt x="97" y="157"/>
                </a:cubicBezTo>
                <a:cubicBezTo>
                  <a:pt x="98" y="156"/>
                  <a:pt x="102" y="153"/>
                  <a:pt x="104" y="153"/>
                </a:cubicBezTo>
                <a:cubicBezTo>
                  <a:pt x="106" y="153"/>
                  <a:pt x="108" y="153"/>
                  <a:pt x="109" y="154"/>
                </a:cubicBezTo>
                <a:cubicBezTo>
                  <a:pt x="109" y="154"/>
                  <a:pt x="110" y="155"/>
                  <a:pt x="111" y="155"/>
                </a:cubicBezTo>
                <a:cubicBezTo>
                  <a:pt x="111" y="150"/>
                  <a:pt x="112" y="148"/>
                  <a:pt x="111" y="148"/>
                </a:cubicBezTo>
                <a:cubicBezTo>
                  <a:pt x="109" y="148"/>
                  <a:pt x="105" y="146"/>
                  <a:pt x="103" y="142"/>
                </a:cubicBezTo>
                <a:cubicBezTo>
                  <a:pt x="102" y="138"/>
                  <a:pt x="97" y="135"/>
                  <a:pt x="96" y="133"/>
                </a:cubicBezTo>
                <a:cubicBezTo>
                  <a:pt x="95" y="130"/>
                  <a:pt x="90" y="131"/>
                  <a:pt x="89" y="129"/>
                </a:cubicBezTo>
                <a:cubicBezTo>
                  <a:pt x="88" y="127"/>
                  <a:pt x="90" y="127"/>
                  <a:pt x="90" y="124"/>
                </a:cubicBezTo>
                <a:cubicBezTo>
                  <a:pt x="90" y="122"/>
                  <a:pt x="96" y="123"/>
                  <a:pt x="97" y="123"/>
                </a:cubicBezTo>
                <a:cubicBezTo>
                  <a:pt x="97" y="122"/>
                  <a:pt x="98" y="117"/>
                  <a:pt x="98" y="114"/>
                </a:cubicBezTo>
                <a:cubicBezTo>
                  <a:pt x="98" y="111"/>
                  <a:pt x="102" y="108"/>
                  <a:pt x="100" y="107"/>
                </a:cubicBezTo>
                <a:cubicBezTo>
                  <a:pt x="99" y="105"/>
                  <a:pt x="102" y="105"/>
                  <a:pt x="104" y="103"/>
                </a:cubicBezTo>
                <a:cubicBezTo>
                  <a:pt x="106" y="102"/>
                  <a:pt x="104" y="97"/>
                  <a:pt x="106" y="95"/>
                </a:cubicBezTo>
                <a:cubicBezTo>
                  <a:pt x="108" y="93"/>
                  <a:pt x="110" y="89"/>
                  <a:pt x="111" y="89"/>
                </a:cubicBezTo>
                <a:cubicBezTo>
                  <a:pt x="113" y="89"/>
                  <a:pt x="115" y="87"/>
                  <a:pt x="115" y="85"/>
                </a:cubicBezTo>
                <a:cubicBezTo>
                  <a:pt x="115" y="83"/>
                  <a:pt x="118" y="79"/>
                  <a:pt x="118" y="76"/>
                </a:cubicBezTo>
                <a:cubicBezTo>
                  <a:pt x="117" y="72"/>
                  <a:pt x="116" y="68"/>
                  <a:pt x="118" y="65"/>
                </a:cubicBezTo>
                <a:cubicBezTo>
                  <a:pt x="121" y="62"/>
                  <a:pt x="122" y="59"/>
                  <a:pt x="121" y="57"/>
                </a:cubicBezTo>
                <a:cubicBezTo>
                  <a:pt x="121" y="54"/>
                  <a:pt x="124" y="54"/>
                  <a:pt x="126" y="52"/>
                </a:cubicBezTo>
                <a:cubicBezTo>
                  <a:pt x="127" y="51"/>
                  <a:pt x="130" y="50"/>
                  <a:pt x="133" y="45"/>
                </a:cubicBezTo>
                <a:cubicBezTo>
                  <a:pt x="131" y="43"/>
                  <a:pt x="130" y="41"/>
                  <a:pt x="128" y="41"/>
                </a:cubicBezTo>
                <a:cubicBezTo>
                  <a:pt x="125" y="39"/>
                  <a:pt x="124" y="34"/>
                  <a:pt x="124" y="28"/>
                </a:cubicBezTo>
                <a:cubicBezTo>
                  <a:pt x="124" y="22"/>
                  <a:pt x="122" y="17"/>
                  <a:pt x="122" y="15"/>
                </a:cubicBezTo>
                <a:cubicBezTo>
                  <a:pt x="122" y="13"/>
                  <a:pt x="118" y="8"/>
                  <a:pt x="115" y="6"/>
                </a:cubicBezTo>
                <a:cubicBezTo>
                  <a:pt x="112" y="5"/>
                  <a:pt x="111" y="3"/>
                  <a:pt x="110" y="0"/>
                </a:cubicBezTo>
                <a:cubicBezTo>
                  <a:pt x="110" y="0"/>
                  <a:pt x="110" y="1"/>
                  <a:pt x="110" y="1"/>
                </a:cubicBezTo>
                <a:cubicBezTo>
                  <a:pt x="108" y="4"/>
                  <a:pt x="108" y="3"/>
                  <a:pt x="106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33"/>
          <p:cNvSpPr/>
          <p:nvPr/>
        </p:nvSpPr>
        <p:spPr>
          <a:xfrm>
            <a:off x="7127875" y="3970337"/>
            <a:ext cx="65087" cy="65087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6" y="2"/>
                </a:moveTo>
                <a:cubicBezTo>
                  <a:pt x="6" y="3"/>
                  <a:pt x="4" y="6"/>
                  <a:pt x="2" y="8"/>
                </a:cubicBezTo>
                <a:cubicBezTo>
                  <a:pt x="0" y="10"/>
                  <a:pt x="1" y="14"/>
                  <a:pt x="2" y="15"/>
                </a:cubicBezTo>
                <a:cubicBezTo>
                  <a:pt x="2" y="16"/>
                  <a:pt x="5" y="15"/>
                  <a:pt x="6" y="14"/>
                </a:cubicBezTo>
                <a:cubicBezTo>
                  <a:pt x="8" y="14"/>
                  <a:pt x="9" y="14"/>
                  <a:pt x="10" y="16"/>
                </a:cubicBezTo>
                <a:cubicBezTo>
                  <a:pt x="11" y="14"/>
                  <a:pt x="12" y="13"/>
                  <a:pt x="14" y="12"/>
                </a:cubicBezTo>
                <a:cubicBezTo>
                  <a:pt x="12" y="11"/>
                  <a:pt x="10" y="10"/>
                  <a:pt x="9" y="10"/>
                </a:cubicBezTo>
                <a:cubicBezTo>
                  <a:pt x="8" y="9"/>
                  <a:pt x="12" y="7"/>
                  <a:pt x="14" y="6"/>
                </a:cubicBezTo>
                <a:cubicBezTo>
                  <a:pt x="16" y="6"/>
                  <a:pt x="15" y="3"/>
                  <a:pt x="13" y="1"/>
                </a:cubicBezTo>
                <a:cubicBezTo>
                  <a:pt x="13" y="1"/>
                  <a:pt x="13" y="1"/>
                  <a:pt x="12" y="0"/>
                </a:cubicBezTo>
                <a:cubicBezTo>
                  <a:pt x="11" y="1"/>
                  <a:pt x="10" y="2"/>
                  <a:pt x="10" y="2"/>
                </a:cubicBezTo>
                <a:cubicBezTo>
                  <a:pt x="9" y="3"/>
                  <a:pt x="8" y="2"/>
                  <a:pt x="6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33"/>
          <p:cNvSpPr/>
          <p:nvPr/>
        </p:nvSpPr>
        <p:spPr>
          <a:xfrm>
            <a:off x="6953250" y="3789362"/>
            <a:ext cx="223837" cy="193675"/>
          </a:xfrm>
          <a:custGeom>
            <a:avLst/>
            <a:gdLst/>
            <a:ahLst/>
            <a:cxnLst/>
            <a:rect l="l" t="t" r="r" b="b"/>
            <a:pathLst>
              <a:path w="54" h="47" extrusionOk="0">
                <a:moveTo>
                  <a:pt x="10" y="7"/>
                </a:moveTo>
                <a:cubicBezTo>
                  <a:pt x="8" y="9"/>
                  <a:pt x="5" y="9"/>
                  <a:pt x="5" y="12"/>
                </a:cubicBezTo>
                <a:cubicBezTo>
                  <a:pt x="6" y="14"/>
                  <a:pt x="5" y="17"/>
                  <a:pt x="2" y="20"/>
                </a:cubicBezTo>
                <a:cubicBezTo>
                  <a:pt x="0" y="23"/>
                  <a:pt x="1" y="27"/>
                  <a:pt x="2" y="31"/>
                </a:cubicBezTo>
                <a:cubicBezTo>
                  <a:pt x="5" y="30"/>
                  <a:pt x="8" y="30"/>
                  <a:pt x="8" y="31"/>
                </a:cubicBezTo>
                <a:cubicBezTo>
                  <a:pt x="10" y="32"/>
                  <a:pt x="10" y="31"/>
                  <a:pt x="11" y="29"/>
                </a:cubicBezTo>
                <a:cubicBezTo>
                  <a:pt x="12" y="26"/>
                  <a:pt x="13" y="26"/>
                  <a:pt x="15" y="28"/>
                </a:cubicBezTo>
                <a:cubicBezTo>
                  <a:pt x="16" y="29"/>
                  <a:pt x="17" y="31"/>
                  <a:pt x="20" y="30"/>
                </a:cubicBezTo>
                <a:cubicBezTo>
                  <a:pt x="22" y="28"/>
                  <a:pt x="22" y="29"/>
                  <a:pt x="23" y="30"/>
                </a:cubicBezTo>
                <a:cubicBezTo>
                  <a:pt x="24" y="30"/>
                  <a:pt x="29" y="29"/>
                  <a:pt x="31" y="30"/>
                </a:cubicBezTo>
                <a:cubicBezTo>
                  <a:pt x="33" y="30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46"/>
                  <a:pt x="51" y="47"/>
                  <a:pt x="52" y="46"/>
                </a:cubicBezTo>
                <a:cubicBezTo>
                  <a:pt x="52" y="46"/>
                  <a:pt x="53" y="45"/>
                  <a:pt x="54" y="44"/>
                </a:cubicBezTo>
                <a:cubicBezTo>
                  <a:pt x="52" y="43"/>
                  <a:pt x="49" y="40"/>
                  <a:pt x="46" y="35"/>
                </a:cubicBezTo>
                <a:cubicBezTo>
                  <a:pt x="41" y="29"/>
                  <a:pt x="36" y="26"/>
                  <a:pt x="33" y="26"/>
                </a:cubicBezTo>
                <a:cubicBezTo>
                  <a:pt x="30" y="26"/>
                  <a:pt x="30" y="21"/>
                  <a:pt x="28" y="21"/>
                </a:cubicBezTo>
                <a:cubicBezTo>
                  <a:pt x="26" y="21"/>
                  <a:pt x="22" y="14"/>
                  <a:pt x="22" y="9"/>
                </a:cubicBezTo>
                <a:cubicBezTo>
                  <a:pt x="22" y="7"/>
                  <a:pt x="20" y="3"/>
                  <a:pt x="17" y="0"/>
                </a:cubicBezTo>
                <a:cubicBezTo>
                  <a:pt x="14" y="5"/>
                  <a:pt x="11" y="6"/>
                  <a:pt x="10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33"/>
          <p:cNvSpPr/>
          <p:nvPr/>
        </p:nvSpPr>
        <p:spPr>
          <a:xfrm>
            <a:off x="6837362" y="3895725"/>
            <a:ext cx="500062" cy="387350"/>
          </a:xfrm>
          <a:custGeom>
            <a:avLst/>
            <a:gdLst/>
            <a:ahLst/>
            <a:cxnLst/>
            <a:rect l="l" t="t" r="r" b="b"/>
            <a:pathLst>
              <a:path w="121" h="94" extrusionOk="0">
                <a:moveTo>
                  <a:pt x="8" y="62"/>
                </a:moveTo>
                <a:cubicBezTo>
                  <a:pt x="9" y="64"/>
                  <a:pt x="14" y="67"/>
                  <a:pt x="15" y="71"/>
                </a:cubicBezTo>
                <a:cubicBezTo>
                  <a:pt x="17" y="75"/>
                  <a:pt x="21" y="77"/>
                  <a:pt x="23" y="77"/>
                </a:cubicBezTo>
                <a:cubicBezTo>
                  <a:pt x="24" y="77"/>
                  <a:pt x="23" y="79"/>
                  <a:pt x="23" y="84"/>
                </a:cubicBezTo>
                <a:cubicBezTo>
                  <a:pt x="24" y="84"/>
                  <a:pt x="25" y="85"/>
                  <a:pt x="25" y="85"/>
                </a:cubicBezTo>
                <a:cubicBezTo>
                  <a:pt x="26" y="86"/>
                  <a:pt x="32" y="85"/>
                  <a:pt x="33" y="87"/>
                </a:cubicBezTo>
                <a:cubicBezTo>
                  <a:pt x="35" y="88"/>
                  <a:pt x="41" y="92"/>
                  <a:pt x="43" y="92"/>
                </a:cubicBezTo>
                <a:cubicBezTo>
                  <a:pt x="44" y="92"/>
                  <a:pt x="51" y="93"/>
                  <a:pt x="52" y="94"/>
                </a:cubicBezTo>
                <a:cubicBezTo>
                  <a:pt x="53" y="94"/>
                  <a:pt x="54" y="91"/>
                  <a:pt x="57" y="89"/>
                </a:cubicBezTo>
                <a:cubicBezTo>
                  <a:pt x="60" y="88"/>
                  <a:pt x="64" y="87"/>
                  <a:pt x="64" y="88"/>
                </a:cubicBezTo>
                <a:cubicBezTo>
                  <a:pt x="65" y="89"/>
                  <a:pt x="67" y="90"/>
                  <a:pt x="68" y="89"/>
                </a:cubicBezTo>
                <a:cubicBezTo>
                  <a:pt x="69" y="89"/>
                  <a:pt x="70" y="89"/>
                  <a:pt x="72" y="88"/>
                </a:cubicBezTo>
                <a:cubicBezTo>
                  <a:pt x="75" y="88"/>
                  <a:pt x="78" y="87"/>
                  <a:pt x="79" y="87"/>
                </a:cubicBezTo>
                <a:cubicBezTo>
                  <a:pt x="80" y="87"/>
                  <a:pt x="84" y="82"/>
                  <a:pt x="89" y="82"/>
                </a:cubicBezTo>
                <a:cubicBezTo>
                  <a:pt x="94" y="82"/>
                  <a:pt x="96" y="83"/>
                  <a:pt x="98" y="80"/>
                </a:cubicBezTo>
                <a:cubicBezTo>
                  <a:pt x="100" y="78"/>
                  <a:pt x="118" y="60"/>
                  <a:pt x="120" y="59"/>
                </a:cubicBezTo>
                <a:cubicBezTo>
                  <a:pt x="121" y="58"/>
                  <a:pt x="118" y="57"/>
                  <a:pt x="117" y="57"/>
                </a:cubicBezTo>
                <a:cubicBezTo>
                  <a:pt x="115" y="57"/>
                  <a:pt x="111" y="57"/>
                  <a:pt x="106" y="54"/>
                </a:cubicBezTo>
                <a:cubicBezTo>
                  <a:pt x="100" y="52"/>
                  <a:pt x="91" y="49"/>
                  <a:pt x="89" y="49"/>
                </a:cubicBezTo>
                <a:cubicBezTo>
                  <a:pt x="88" y="48"/>
                  <a:pt x="85" y="45"/>
                  <a:pt x="84" y="44"/>
                </a:cubicBezTo>
                <a:cubicBezTo>
                  <a:pt x="83" y="43"/>
                  <a:pt x="80" y="38"/>
                  <a:pt x="79" y="37"/>
                </a:cubicBezTo>
                <a:cubicBezTo>
                  <a:pt x="79" y="36"/>
                  <a:pt x="79" y="35"/>
                  <a:pt x="80" y="34"/>
                </a:cubicBezTo>
                <a:cubicBezTo>
                  <a:pt x="79" y="32"/>
                  <a:pt x="78" y="32"/>
                  <a:pt x="76" y="32"/>
                </a:cubicBezTo>
                <a:cubicBezTo>
                  <a:pt x="75" y="33"/>
                  <a:pt x="72" y="34"/>
                  <a:pt x="72" y="33"/>
                </a:cubicBezTo>
                <a:cubicBezTo>
                  <a:pt x="71" y="32"/>
                  <a:pt x="70" y="28"/>
                  <a:pt x="72" y="26"/>
                </a:cubicBezTo>
                <a:cubicBezTo>
                  <a:pt x="74" y="24"/>
                  <a:pt x="76" y="20"/>
                  <a:pt x="76" y="20"/>
                </a:cubicBezTo>
                <a:cubicBezTo>
                  <a:pt x="76" y="20"/>
                  <a:pt x="61" y="4"/>
                  <a:pt x="59" y="4"/>
                </a:cubicBezTo>
                <a:cubicBezTo>
                  <a:pt x="57" y="3"/>
                  <a:pt x="52" y="4"/>
                  <a:pt x="51" y="4"/>
                </a:cubicBezTo>
                <a:cubicBezTo>
                  <a:pt x="50" y="3"/>
                  <a:pt x="50" y="2"/>
                  <a:pt x="48" y="4"/>
                </a:cubicBezTo>
                <a:cubicBezTo>
                  <a:pt x="45" y="5"/>
                  <a:pt x="44" y="3"/>
                  <a:pt x="43" y="2"/>
                </a:cubicBezTo>
                <a:cubicBezTo>
                  <a:pt x="41" y="0"/>
                  <a:pt x="40" y="0"/>
                  <a:pt x="39" y="3"/>
                </a:cubicBezTo>
                <a:cubicBezTo>
                  <a:pt x="38" y="5"/>
                  <a:pt x="38" y="6"/>
                  <a:pt x="36" y="5"/>
                </a:cubicBezTo>
                <a:cubicBezTo>
                  <a:pt x="36" y="4"/>
                  <a:pt x="33" y="4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8"/>
                  <a:pt x="27" y="12"/>
                  <a:pt x="27" y="14"/>
                </a:cubicBezTo>
                <a:cubicBezTo>
                  <a:pt x="27" y="16"/>
                  <a:pt x="25" y="18"/>
                  <a:pt x="23" y="18"/>
                </a:cubicBezTo>
                <a:cubicBezTo>
                  <a:pt x="22" y="18"/>
                  <a:pt x="20" y="22"/>
                  <a:pt x="18" y="24"/>
                </a:cubicBezTo>
                <a:cubicBezTo>
                  <a:pt x="16" y="26"/>
                  <a:pt x="18" y="31"/>
                  <a:pt x="16" y="32"/>
                </a:cubicBezTo>
                <a:cubicBezTo>
                  <a:pt x="14" y="34"/>
                  <a:pt x="11" y="34"/>
                  <a:pt x="12" y="36"/>
                </a:cubicBezTo>
                <a:cubicBezTo>
                  <a:pt x="14" y="37"/>
                  <a:pt x="10" y="40"/>
                  <a:pt x="10" y="43"/>
                </a:cubicBezTo>
                <a:cubicBezTo>
                  <a:pt x="10" y="46"/>
                  <a:pt x="9" y="51"/>
                  <a:pt x="9" y="52"/>
                </a:cubicBezTo>
                <a:cubicBezTo>
                  <a:pt x="8" y="52"/>
                  <a:pt x="2" y="51"/>
                  <a:pt x="2" y="53"/>
                </a:cubicBezTo>
                <a:cubicBezTo>
                  <a:pt x="2" y="56"/>
                  <a:pt x="0" y="56"/>
                  <a:pt x="1" y="58"/>
                </a:cubicBezTo>
                <a:cubicBezTo>
                  <a:pt x="2" y="60"/>
                  <a:pt x="7" y="59"/>
                  <a:pt x="8" y="6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33"/>
          <p:cNvSpPr/>
          <p:nvPr/>
        </p:nvSpPr>
        <p:spPr>
          <a:xfrm>
            <a:off x="6916737" y="3189287"/>
            <a:ext cx="49212" cy="61912"/>
          </a:xfrm>
          <a:custGeom>
            <a:avLst/>
            <a:gdLst/>
            <a:ahLst/>
            <a:cxnLst/>
            <a:rect l="l" t="t" r="r" b="b"/>
            <a:pathLst>
              <a:path w="12" h="15" extrusionOk="0">
                <a:moveTo>
                  <a:pt x="10" y="6"/>
                </a:moveTo>
                <a:cubicBezTo>
                  <a:pt x="11" y="5"/>
                  <a:pt x="12" y="0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3"/>
                  <a:pt x="2" y="9"/>
                  <a:pt x="0" y="13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1"/>
                  <a:pt x="9" y="7"/>
                  <a:pt x="10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33"/>
          <p:cNvSpPr/>
          <p:nvPr/>
        </p:nvSpPr>
        <p:spPr>
          <a:xfrm>
            <a:off x="6932612" y="3095625"/>
            <a:ext cx="227012" cy="184150"/>
          </a:xfrm>
          <a:custGeom>
            <a:avLst/>
            <a:gdLst/>
            <a:ahLst/>
            <a:cxnLst/>
            <a:rect l="l" t="t" r="r" b="b"/>
            <a:pathLst>
              <a:path w="55" h="45" extrusionOk="0">
                <a:moveTo>
                  <a:pt x="6" y="29"/>
                </a:moveTo>
                <a:cubicBezTo>
                  <a:pt x="5" y="30"/>
                  <a:pt x="2" y="34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" y="41"/>
                  <a:pt x="1" y="41"/>
                  <a:pt x="1" y="41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13" y="41"/>
                  <a:pt x="16" y="40"/>
                </a:cubicBezTo>
                <a:cubicBezTo>
                  <a:pt x="18" y="40"/>
                  <a:pt x="43" y="26"/>
                  <a:pt x="43" y="26"/>
                </a:cubicBezTo>
                <a:cubicBezTo>
                  <a:pt x="43" y="26"/>
                  <a:pt x="45" y="23"/>
                  <a:pt x="45" y="22"/>
                </a:cubicBezTo>
                <a:cubicBezTo>
                  <a:pt x="45" y="20"/>
                  <a:pt x="45" y="17"/>
                  <a:pt x="46" y="15"/>
                </a:cubicBezTo>
                <a:cubicBezTo>
                  <a:pt x="47" y="14"/>
                  <a:pt x="44" y="11"/>
                  <a:pt x="45" y="9"/>
                </a:cubicBezTo>
                <a:cubicBezTo>
                  <a:pt x="46" y="6"/>
                  <a:pt x="50" y="5"/>
                  <a:pt x="50" y="5"/>
                </a:cubicBezTo>
                <a:cubicBezTo>
                  <a:pt x="55" y="1"/>
                  <a:pt x="55" y="1"/>
                  <a:pt x="55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48" y="2"/>
                  <a:pt x="43" y="2"/>
                </a:cubicBezTo>
                <a:cubicBezTo>
                  <a:pt x="38" y="1"/>
                  <a:pt x="37" y="5"/>
                  <a:pt x="32" y="5"/>
                </a:cubicBezTo>
                <a:cubicBezTo>
                  <a:pt x="27" y="5"/>
                  <a:pt x="24" y="6"/>
                  <a:pt x="23" y="5"/>
                </a:cubicBezTo>
                <a:cubicBezTo>
                  <a:pt x="22" y="3"/>
                  <a:pt x="21" y="4"/>
                  <a:pt x="18" y="6"/>
                </a:cubicBezTo>
                <a:cubicBezTo>
                  <a:pt x="14" y="7"/>
                  <a:pt x="12" y="7"/>
                  <a:pt x="11" y="6"/>
                </a:cubicBezTo>
                <a:cubicBezTo>
                  <a:pt x="9" y="4"/>
                  <a:pt x="8" y="6"/>
                  <a:pt x="7" y="7"/>
                </a:cubicBezTo>
                <a:cubicBezTo>
                  <a:pt x="7" y="9"/>
                  <a:pt x="8" y="12"/>
                  <a:pt x="3" y="13"/>
                </a:cubicBezTo>
                <a:cubicBezTo>
                  <a:pt x="2" y="14"/>
                  <a:pt x="2" y="16"/>
                  <a:pt x="3" y="17"/>
                </a:cubicBezTo>
                <a:cubicBezTo>
                  <a:pt x="4" y="19"/>
                  <a:pt x="2" y="20"/>
                  <a:pt x="2" y="23"/>
                </a:cubicBezTo>
                <a:cubicBezTo>
                  <a:pt x="8" y="23"/>
                  <a:pt x="7" y="28"/>
                  <a:pt x="6" y="2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33"/>
          <p:cNvSpPr/>
          <p:nvPr/>
        </p:nvSpPr>
        <p:spPr>
          <a:xfrm>
            <a:off x="9921875" y="3057525"/>
            <a:ext cx="127000" cy="157162"/>
          </a:xfrm>
          <a:custGeom>
            <a:avLst/>
            <a:gdLst/>
            <a:ahLst/>
            <a:cxnLst/>
            <a:rect l="l" t="t" r="r" b="b"/>
            <a:pathLst>
              <a:path w="31" h="38" extrusionOk="0">
                <a:moveTo>
                  <a:pt x="8" y="3"/>
                </a:moveTo>
                <a:cubicBezTo>
                  <a:pt x="7" y="3"/>
                  <a:pt x="5" y="5"/>
                  <a:pt x="3" y="6"/>
                </a:cubicBezTo>
                <a:cubicBezTo>
                  <a:pt x="4" y="8"/>
                  <a:pt x="4" y="10"/>
                  <a:pt x="6" y="11"/>
                </a:cubicBezTo>
                <a:cubicBezTo>
                  <a:pt x="8" y="11"/>
                  <a:pt x="8" y="15"/>
                  <a:pt x="5" y="14"/>
                </a:cubicBezTo>
                <a:cubicBezTo>
                  <a:pt x="3" y="13"/>
                  <a:pt x="3" y="18"/>
                  <a:pt x="5" y="21"/>
                </a:cubicBezTo>
                <a:cubicBezTo>
                  <a:pt x="7" y="25"/>
                  <a:pt x="0" y="29"/>
                  <a:pt x="2" y="31"/>
                </a:cubicBezTo>
                <a:cubicBezTo>
                  <a:pt x="4" y="33"/>
                  <a:pt x="3" y="35"/>
                  <a:pt x="4" y="37"/>
                </a:cubicBezTo>
                <a:cubicBezTo>
                  <a:pt x="4" y="38"/>
                  <a:pt x="14" y="36"/>
                  <a:pt x="19" y="32"/>
                </a:cubicBezTo>
                <a:cubicBezTo>
                  <a:pt x="23" y="27"/>
                  <a:pt x="24" y="28"/>
                  <a:pt x="27" y="28"/>
                </a:cubicBezTo>
                <a:cubicBezTo>
                  <a:pt x="29" y="29"/>
                  <a:pt x="31" y="27"/>
                  <a:pt x="30" y="25"/>
                </a:cubicBezTo>
                <a:cubicBezTo>
                  <a:pt x="29" y="23"/>
                  <a:pt x="28" y="19"/>
                  <a:pt x="28" y="13"/>
                </a:cubicBezTo>
                <a:cubicBezTo>
                  <a:pt x="28" y="10"/>
                  <a:pt x="24" y="4"/>
                  <a:pt x="20" y="0"/>
                </a:cubicBezTo>
                <a:cubicBezTo>
                  <a:pt x="18" y="1"/>
                  <a:pt x="17" y="1"/>
                  <a:pt x="15" y="1"/>
                </a:cubicBezTo>
                <a:cubicBezTo>
                  <a:pt x="12" y="1"/>
                  <a:pt x="9" y="1"/>
                  <a:pt x="8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33"/>
          <p:cNvSpPr/>
          <p:nvPr/>
        </p:nvSpPr>
        <p:spPr>
          <a:xfrm>
            <a:off x="8672512" y="3497262"/>
            <a:ext cx="149225" cy="193675"/>
          </a:xfrm>
          <a:custGeom>
            <a:avLst/>
            <a:gdLst/>
            <a:ahLst/>
            <a:cxnLst/>
            <a:rect l="l" t="t" r="r" b="b"/>
            <a:pathLst>
              <a:path w="36" h="47" extrusionOk="0">
                <a:moveTo>
                  <a:pt x="36" y="40"/>
                </a:moveTo>
                <a:cubicBezTo>
                  <a:pt x="34" y="32"/>
                  <a:pt x="34" y="24"/>
                  <a:pt x="33" y="24"/>
                </a:cubicBezTo>
                <a:cubicBezTo>
                  <a:pt x="31" y="24"/>
                  <a:pt x="29" y="31"/>
                  <a:pt x="27" y="30"/>
                </a:cubicBezTo>
                <a:cubicBezTo>
                  <a:pt x="24" y="30"/>
                  <a:pt x="24" y="22"/>
                  <a:pt x="27" y="22"/>
                </a:cubicBezTo>
                <a:cubicBezTo>
                  <a:pt x="30" y="22"/>
                  <a:pt x="33" y="16"/>
                  <a:pt x="33" y="14"/>
                </a:cubicBezTo>
                <a:cubicBezTo>
                  <a:pt x="33" y="12"/>
                  <a:pt x="31" y="12"/>
                  <a:pt x="28" y="12"/>
                </a:cubicBezTo>
                <a:cubicBezTo>
                  <a:pt x="25" y="12"/>
                  <a:pt x="19" y="12"/>
                  <a:pt x="19" y="12"/>
                </a:cubicBezTo>
                <a:cubicBezTo>
                  <a:pt x="19" y="12"/>
                  <a:pt x="15" y="11"/>
                  <a:pt x="15" y="8"/>
                </a:cubicBezTo>
                <a:cubicBezTo>
                  <a:pt x="15" y="6"/>
                  <a:pt x="13" y="4"/>
                  <a:pt x="9" y="4"/>
                </a:cubicBezTo>
                <a:cubicBezTo>
                  <a:pt x="6" y="4"/>
                  <a:pt x="6" y="0"/>
                  <a:pt x="3" y="4"/>
                </a:cubicBezTo>
                <a:cubicBezTo>
                  <a:pt x="0" y="8"/>
                  <a:pt x="9" y="8"/>
                  <a:pt x="8" y="11"/>
                </a:cubicBezTo>
                <a:cubicBezTo>
                  <a:pt x="7" y="14"/>
                  <a:pt x="4" y="12"/>
                  <a:pt x="4" y="14"/>
                </a:cubicBezTo>
                <a:cubicBezTo>
                  <a:pt x="3" y="16"/>
                  <a:pt x="4" y="23"/>
                  <a:pt x="6" y="26"/>
                </a:cubicBezTo>
                <a:cubicBezTo>
                  <a:pt x="7" y="29"/>
                  <a:pt x="8" y="35"/>
                  <a:pt x="8" y="41"/>
                </a:cubicBezTo>
                <a:cubicBezTo>
                  <a:pt x="11" y="40"/>
                  <a:pt x="12" y="39"/>
                  <a:pt x="14" y="39"/>
                </a:cubicBezTo>
                <a:cubicBezTo>
                  <a:pt x="16" y="39"/>
                  <a:pt x="20" y="39"/>
                  <a:pt x="20" y="36"/>
                </a:cubicBezTo>
                <a:cubicBezTo>
                  <a:pt x="20" y="34"/>
                  <a:pt x="23" y="32"/>
                  <a:pt x="25" y="32"/>
                </a:cubicBezTo>
                <a:cubicBezTo>
                  <a:pt x="27" y="33"/>
                  <a:pt x="29" y="40"/>
                  <a:pt x="29" y="43"/>
                </a:cubicBezTo>
                <a:cubicBezTo>
                  <a:pt x="29" y="44"/>
                  <a:pt x="30" y="46"/>
                  <a:pt x="31" y="47"/>
                </a:cubicBezTo>
                <a:cubicBezTo>
                  <a:pt x="32" y="46"/>
                  <a:pt x="33" y="45"/>
                  <a:pt x="33" y="45"/>
                </a:cubicBezTo>
                <a:cubicBezTo>
                  <a:pt x="33" y="45"/>
                  <a:pt x="34" y="41"/>
                  <a:pt x="36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33"/>
          <p:cNvSpPr/>
          <p:nvPr/>
        </p:nvSpPr>
        <p:spPr>
          <a:xfrm>
            <a:off x="8035925" y="3168650"/>
            <a:ext cx="925512" cy="969962"/>
          </a:xfrm>
          <a:custGeom>
            <a:avLst/>
            <a:gdLst/>
            <a:ahLst/>
            <a:cxnLst/>
            <a:rect l="l" t="t" r="r" b="b"/>
            <a:pathLst>
              <a:path w="224" h="236" extrusionOk="0">
                <a:moveTo>
                  <a:pt x="160" y="106"/>
                </a:moveTo>
                <a:cubicBezTo>
                  <a:pt x="158" y="103"/>
                  <a:pt x="157" y="96"/>
                  <a:pt x="158" y="94"/>
                </a:cubicBezTo>
                <a:cubicBezTo>
                  <a:pt x="158" y="92"/>
                  <a:pt x="161" y="94"/>
                  <a:pt x="162" y="91"/>
                </a:cubicBezTo>
                <a:cubicBezTo>
                  <a:pt x="163" y="88"/>
                  <a:pt x="154" y="88"/>
                  <a:pt x="157" y="84"/>
                </a:cubicBezTo>
                <a:cubicBezTo>
                  <a:pt x="160" y="80"/>
                  <a:pt x="160" y="84"/>
                  <a:pt x="163" y="84"/>
                </a:cubicBezTo>
                <a:cubicBezTo>
                  <a:pt x="167" y="84"/>
                  <a:pt x="169" y="86"/>
                  <a:pt x="169" y="88"/>
                </a:cubicBezTo>
                <a:cubicBezTo>
                  <a:pt x="169" y="91"/>
                  <a:pt x="173" y="92"/>
                  <a:pt x="173" y="92"/>
                </a:cubicBezTo>
                <a:cubicBezTo>
                  <a:pt x="173" y="92"/>
                  <a:pt x="179" y="92"/>
                  <a:pt x="182" y="92"/>
                </a:cubicBezTo>
                <a:cubicBezTo>
                  <a:pt x="185" y="92"/>
                  <a:pt x="187" y="92"/>
                  <a:pt x="187" y="94"/>
                </a:cubicBezTo>
                <a:cubicBezTo>
                  <a:pt x="187" y="96"/>
                  <a:pt x="184" y="102"/>
                  <a:pt x="181" y="102"/>
                </a:cubicBezTo>
                <a:cubicBezTo>
                  <a:pt x="178" y="102"/>
                  <a:pt x="178" y="110"/>
                  <a:pt x="181" y="110"/>
                </a:cubicBezTo>
                <a:cubicBezTo>
                  <a:pt x="183" y="111"/>
                  <a:pt x="185" y="104"/>
                  <a:pt x="187" y="104"/>
                </a:cubicBezTo>
                <a:cubicBezTo>
                  <a:pt x="188" y="104"/>
                  <a:pt x="188" y="112"/>
                  <a:pt x="190" y="120"/>
                </a:cubicBezTo>
                <a:cubicBezTo>
                  <a:pt x="190" y="119"/>
                  <a:pt x="191" y="119"/>
                  <a:pt x="191" y="119"/>
                </a:cubicBezTo>
                <a:cubicBezTo>
                  <a:pt x="193" y="119"/>
                  <a:pt x="192" y="112"/>
                  <a:pt x="193" y="110"/>
                </a:cubicBezTo>
                <a:cubicBezTo>
                  <a:pt x="194" y="108"/>
                  <a:pt x="194" y="102"/>
                  <a:pt x="195" y="102"/>
                </a:cubicBezTo>
                <a:cubicBezTo>
                  <a:pt x="196" y="102"/>
                  <a:pt x="201" y="104"/>
                  <a:pt x="201" y="103"/>
                </a:cubicBezTo>
                <a:cubicBezTo>
                  <a:pt x="201" y="101"/>
                  <a:pt x="205" y="96"/>
                  <a:pt x="204" y="93"/>
                </a:cubicBezTo>
                <a:cubicBezTo>
                  <a:pt x="203" y="90"/>
                  <a:pt x="206" y="87"/>
                  <a:pt x="206" y="83"/>
                </a:cubicBezTo>
                <a:cubicBezTo>
                  <a:pt x="206" y="80"/>
                  <a:pt x="209" y="79"/>
                  <a:pt x="212" y="77"/>
                </a:cubicBezTo>
                <a:cubicBezTo>
                  <a:pt x="214" y="75"/>
                  <a:pt x="218" y="72"/>
                  <a:pt x="218" y="74"/>
                </a:cubicBezTo>
                <a:cubicBezTo>
                  <a:pt x="219" y="75"/>
                  <a:pt x="224" y="77"/>
                  <a:pt x="222" y="74"/>
                </a:cubicBezTo>
                <a:cubicBezTo>
                  <a:pt x="220" y="71"/>
                  <a:pt x="220" y="69"/>
                  <a:pt x="221" y="68"/>
                </a:cubicBezTo>
                <a:cubicBezTo>
                  <a:pt x="222" y="68"/>
                  <a:pt x="223" y="65"/>
                  <a:pt x="223" y="65"/>
                </a:cubicBezTo>
                <a:cubicBezTo>
                  <a:pt x="223" y="65"/>
                  <a:pt x="219" y="64"/>
                  <a:pt x="218" y="62"/>
                </a:cubicBezTo>
                <a:cubicBezTo>
                  <a:pt x="218" y="60"/>
                  <a:pt x="215" y="58"/>
                  <a:pt x="215" y="57"/>
                </a:cubicBezTo>
                <a:cubicBezTo>
                  <a:pt x="215" y="55"/>
                  <a:pt x="213" y="56"/>
                  <a:pt x="211" y="57"/>
                </a:cubicBezTo>
                <a:cubicBezTo>
                  <a:pt x="209" y="59"/>
                  <a:pt x="206" y="55"/>
                  <a:pt x="201" y="58"/>
                </a:cubicBezTo>
                <a:cubicBezTo>
                  <a:pt x="197" y="60"/>
                  <a:pt x="196" y="62"/>
                  <a:pt x="194" y="62"/>
                </a:cubicBezTo>
                <a:cubicBezTo>
                  <a:pt x="193" y="62"/>
                  <a:pt x="193" y="64"/>
                  <a:pt x="191" y="65"/>
                </a:cubicBezTo>
                <a:cubicBezTo>
                  <a:pt x="190" y="67"/>
                  <a:pt x="188" y="69"/>
                  <a:pt x="187" y="69"/>
                </a:cubicBezTo>
                <a:cubicBezTo>
                  <a:pt x="186" y="69"/>
                  <a:pt x="183" y="70"/>
                  <a:pt x="183" y="70"/>
                </a:cubicBezTo>
                <a:cubicBezTo>
                  <a:pt x="183" y="70"/>
                  <a:pt x="186" y="75"/>
                  <a:pt x="184" y="77"/>
                </a:cubicBezTo>
                <a:cubicBezTo>
                  <a:pt x="183" y="80"/>
                  <a:pt x="180" y="77"/>
                  <a:pt x="176" y="78"/>
                </a:cubicBezTo>
                <a:cubicBezTo>
                  <a:pt x="173" y="79"/>
                  <a:pt x="171" y="77"/>
                  <a:pt x="169" y="78"/>
                </a:cubicBezTo>
                <a:cubicBezTo>
                  <a:pt x="166" y="78"/>
                  <a:pt x="165" y="76"/>
                  <a:pt x="163" y="76"/>
                </a:cubicBezTo>
                <a:cubicBezTo>
                  <a:pt x="162" y="77"/>
                  <a:pt x="160" y="74"/>
                  <a:pt x="161" y="71"/>
                </a:cubicBezTo>
                <a:cubicBezTo>
                  <a:pt x="161" y="68"/>
                  <a:pt x="160" y="65"/>
                  <a:pt x="158" y="67"/>
                </a:cubicBezTo>
                <a:cubicBezTo>
                  <a:pt x="157" y="69"/>
                  <a:pt x="155" y="68"/>
                  <a:pt x="155" y="71"/>
                </a:cubicBezTo>
                <a:cubicBezTo>
                  <a:pt x="155" y="74"/>
                  <a:pt x="157" y="77"/>
                  <a:pt x="155" y="79"/>
                </a:cubicBezTo>
                <a:cubicBezTo>
                  <a:pt x="153" y="81"/>
                  <a:pt x="143" y="82"/>
                  <a:pt x="141" y="80"/>
                </a:cubicBezTo>
                <a:cubicBezTo>
                  <a:pt x="139" y="79"/>
                  <a:pt x="131" y="78"/>
                  <a:pt x="130" y="76"/>
                </a:cubicBezTo>
                <a:cubicBezTo>
                  <a:pt x="130" y="75"/>
                  <a:pt x="127" y="72"/>
                  <a:pt x="126" y="72"/>
                </a:cubicBezTo>
                <a:cubicBezTo>
                  <a:pt x="124" y="72"/>
                  <a:pt x="119" y="74"/>
                  <a:pt x="118" y="73"/>
                </a:cubicBezTo>
                <a:cubicBezTo>
                  <a:pt x="117" y="72"/>
                  <a:pt x="114" y="69"/>
                  <a:pt x="112" y="69"/>
                </a:cubicBezTo>
                <a:cubicBezTo>
                  <a:pt x="109" y="69"/>
                  <a:pt x="106" y="67"/>
                  <a:pt x="106" y="66"/>
                </a:cubicBezTo>
                <a:cubicBezTo>
                  <a:pt x="105" y="65"/>
                  <a:pt x="100" y="64"/>
                  <a:pt x="99" y="63"/>
                </a:cubicBezTo>
                <a:cubicBezTo>
                  <a:pt x="98" y="61"/>
                  <a:pt x="95" y="61"/>
                  <a:pt x="95" y="60"/>
                </a:cubicBezTo>
                <a:cubicBezTo>
                  <a:pt x="95" y="58"/>
                  <a:pt x="96" y="55"/>
                  <a:pt x="96" y="54"/>
                </a:cubicBezTo>
                <a:cubicBezTo>
                  <a:pt x="96" y="52"/>
                  <a:pt x="100" y="50"/>
                  <a:pt x="100" y="48"/>
                </a:cubicBezTo>
                <a:cubicBezTo>
                  <a:pt x="100" y="47"/>
                  <a:pt x="97" y="45"/>
                  <a:pt x="97" y="45"/>
                </a:cubicBezTo>
                <a:cubicBezTo>
                  <a:pt x="97" y="45"/>
                  <a:pt x="94" y="41"/>
                  <a:pt x="92" y="41"/>
                </a:cubicBezTo>
                <a:cubicBezTo>
                  <a:pt x="89" y="41"/>
                  <a:pt x="87" y="36"/>
                  <a:pt x="85" y="36"/>
                </a:cubicBezTo>
                <a:cubicBezTo>
                  <a:pt x="83" y="36"/>
                  <a:pt x="84" y="31"/>
                  <a:pt x="82" y="30"/>
                </a:cubicBezTo>
                <a:cubicBezTo>
                  <a:pt x="81" y="28"/>
                  <a:pt x="82" y="24"/>
                  <a:pt x="84" y="26"/>
                </a:cubicBezTo>
                <a:cubicBezTo>
                  <a:pt x="86" y="28"/>
                  <a:pt x="91" y="26"/>
                  <a:pt x="89" y="23"/>
                </a:cubicBezTo>
                <a:cubicBezTo>
                  <a:pt x="87" y="21"/>
                  <a:pt x="85" y="18"/>
                  <a:pt x="85" y="16"/>
                </a:cubicBezTo>
                <a:cubicBezTo>
                  <a:pt x="85" y="15"/>
                  <a:pt x="86" y="10"/>
                  <a:pt x="84" y="9"/>
                </a:cubicBezTo>
                <a:cubicBezTo>
                  <a:pt x="82" y="8"/>
                  <a:pt x="80" y="6"/>
                  <a:pt x="79" y="3"/>
                </a:cubicBezTo>
                <a:cubicBezTo>
                  <a:pt x="79" y="1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1" y="5"/>
                  <a:pt x="70" y="6"/>
                </a:cubicBezTo>
                <a:cubicBezTo>
                  <a:pt x="69" y="6"/>
                  <a:pt x="64" y="7"/>
                  <a:pt x="62" y="9"/>
                </a:cubicBezTo>
                <a:cubicBezTo>
                  <a:pt x="60" y="10"/>
                  <a:pt x="53" y="7"/>
                  <a:pt x="50" y="7"/>
                </a:cubicBezTo>
                <a:cubicBezTo>
                  <a:pt x="46" y="7"/>
                  <a:pt x="44" y="10"/>
                  <a:pt x="46" y="11"/>
                </a:cubicBezTo>
                <a:cubicBezTo>
                  <a:pt x="47" y="12"/>
                  <a:pt x="47" y="19"/>
                  <a:pt x="47" y="19"/>
                </a:cubicBezTo>
                <a:cubicBezTo>
                  <a:pt x="47" y="19"/>
                  <a:pt x="49" y="27"/>
                  <a:pt x="52" y="26"/>
                </a:cubicBezTo>
                <a:cubicBezTo>
                  <a:pt x="55" y="26"/>
                  <a:pt x="58" y="29"/>
                  <a:pt x="56" y="30"/>
                </a:cubicBezTo>
                <a:cubicBezTo>
                  <a:pt x="53" y="30"/>
                  <a:pt x="52" y="33"/>
                  <a:pt x="52" y="36"/>
                </a:cubicBezTo>
                <a:cubicBezTo>
                  <a:pt x="51" y="38"/>
                  <a:pt x="52" y="41"/>
                  <a:pt x="50" y="42"/>
                </a:cubicBezTo>
                <a:cubicBezTo>
                  <a:pt x="48" y="42"/>
                  <a:pt x="46" y="43"/>
                  <a:pt x="46" y="46"/>
                </a:cubicBezTo>
                <a:cubicBezTo>
                  <a:pt x="46" y="50"/>
                  <a:pt x="42" y="49"/>
                  <a:pt x="41" y="50"/>
                </a:cubicBezTo>
                <a:cubicBezTo>
                  <a:pt x="41" y="51"/>
                  <a:pt x="39" y="58"/>
                  <a:pt x="38" y="59"/>
                </a:cubicBezTo>
                <a:cubicBezTo>
                  <a:pt x="37" y="60"/>
                  <a:pt x="32" y="60"/>
                  <a:pt x="32" y="63"/>
                </a:cubicBezTo>
                <a:cubicBezTo>
                  <a:pt x="31" y="66"/>
                  <a:pt x="29" y="69"/>
                  <a:pt x="27" y="69"/>
                </a:cubicBezTo>
                <a:cubicBezTo>
                  <a:pt x="26" y="68"/>
                  <a:pt x="23" y="67"/>
                  <a:pt x="22" y="69"/>
                </a:cubicBezTo>
                <a:cubicBezTo>
                  <a:pt x="21" y="71"/>
                  <a:pt x="17" y="68"/>
                  <a:pt x="16" y="68"/>
                </a:cubicBezTo>
                <a:cubicBezTo>
                  <a:pt x="15" y="69"/>
                  <a:pt x="10" y="74"/>
                  <a:pt x="10" y="76"/>
                </a:cubicBezTo>
                <a:cubicBezTo>
                  <a:pt x="10" y="79"/>
                  <a:pt x="15" y="79"/>
                  <a:pt x="15" y="82"/>
                </a:cubicBezTo>
                <a:cubicBezTo>
                  <a:pt x="14" y="85"/>
                  <a:pt x="17" y="88"/>
                  <a:pt x="18" y="90"/>
                </a:cubicBezTo>
                <a:cubicBezTo>
                  <a:pt x="20" y="92"/>
                  <a:pt x="22" y="95"/>
                  <a:pt x="21" y="97"/>
                </a:cubicBezTo>
                <a:cubicBezTo>
                  <a:pt x="20" y="99"/>
                  <a:pt x="18" y="100"/>
                  <a:pt x="15" y="99"/>
                </a:cubicBezTo>
                <a:cubicBezTo>
                  <a:pt x="12" y="98"/>
                  <a:pt x="12" y="100"/>
                  <a:pt x="7" y="99"/>
                </a:cubicBezTo>
                <a:cubicBezTo>
                  <a:pt x="2" y="98"/>
                  <a:pt x="2" y="102"/>
                  <a:pt x="0" y="104"/>
                </a:cubicBezTo>
                <a:cubicBezTo>
                  <a:pt x="0" y="104"/>
                  <a:pt x="0" y="105"/>
                  <a:pt x="0" y="105"/>
                </a:cubicBezTo>
                <a:cubicBezTo>
                  <a:pt x="2" y="107"/>
                  <a:pt x="3" y="110"/>
                  <a:pt x="7" y="112"/>
                </a:cubicBezTo>
                <a:cubicBezTo>
                  <a:pt x="12" y="114"/>
                  <a:pt x="16" y="109"/>
                  <a:pt x="16" y="112"/>
                </a:cubicBezTo>
                <a:cubicBezTo>
                  <a:pt x="16" y="116"/>
                  <a:pt x="5" y="115"/>
                  <a:pt x="5" y="116"/>
                </a:cubicBezTo>
                <a:cubicBezTo>
                  <a:pt x="4" y="117"/>
                  <a:pt x="16" y="131"/>
                  <a:pt x="22" y="130"/>
                </a:cubicBezTo>
                <a:cubicBezTo>
                  <a:pt x="28" y="129"/>
                  <a:pt x="32" y="123"/>
                  <a:pt x="30" y="122"/>
                </a:cubicBezTo>
                <a:cubicBezTo>
                  <a:pt x="29" y="121"/>
                  <a:pt x="31" y="117"/>
                  <a:pt x="33" y="117"/>
                </a:cubicBezTo>
                <a:cubicBezTo>
                  <a:pt x="34" y="118"/>
                  <a:pt x="33" y="124"/>
                  <a:pt x="35" y="126"/>
                </a:cubicBezTo>
                <a:cubicBezTo>
                  <a:pt x="36" y="127"/>
                  <a:pt x="36" y="130"/>
                  <a:pt x="35" y="133"/>
                </a:cubicBezTo>
                <a:cubicBezTo>
                  <a:pt x="34" y="136"/>
                  <a:pt x="36" y="143"/>
                  <a:pt x="36" y="147"/>
                </a:cubicBezTo>
                <a:cubicBezTo>
                  <a:pt x="37" y="150"/>
                  <a:pt x="39" y="156"/>
                  <a:pt x="40" y="161"/>
                </a:cubicBezTo>
                <a:cubicBezTo>
                  <a:pt x="41" y="167"/>
                  <a:pt x="44" y="177"/>
                  <a:pt x="47" y="183"/>
                </a:cubicBezTo>
                <a:cubicBezTo>
                  <a:pt x="51" y="189"/>
                  <a:pt x="53" y="201"/>
                  <a:pt x="55" y="204"/>
                </a:cubicBezTo>
                <a:cubicBezTo>
                  <a:pt x="57" y="206"/>
                  <a:pt x="63" y="215"/>
                  <a:pt x="63" y="220"/>
                </a:cubicBezTo>
                <a:cubicBezTo>
                  <a:pt x="63" y="226"/>
                  <a:pt x="69" y="233"/>
                  <a:pt x="71" y="235"/>
                </a:cubicBezTo>
                <a:cubicBezTo>
                  <a:pt x="73" y="236"/>
                  <a:pt x="77" y="233"/>
                  <a:pt x="78" y="230"/>
                </a:cubicBezTo>
                <a:cubicBezTo>
                  <a:pt x="79" y="226"/>
                  <a:pt x="85" y="225"/>
                  <a:pt x="86" y="222"/>
                </a:cubicBezTo>
                <a:cubicBezTo>
                  <a:pt x="86" y="219"/>
                  <a:pt x="87" y="217"/>
                  <a:pt x="89" y="217"/>
                </a:cubicBezTo>
                <a:cubicBezTo>
                  <a:pt x="91" y="216"/>
                  <a:pt x="91" y="214"/>
                  <a:pt x="91" y="211"/>
                </a:cubicBezTo>
                <a:cubicBezTo>
                  <a:pt x="91" y="208"/>
                  <a:pt x="91" y="204"/>
                  <a:pt x="93" y="201"/>
                </a:cubicBezTo>
                <a:cubicBezTo>
                  <a:pt x="95" y="198"/>
                  <a:pt x="96" y="191"/>
                  <a:pt x="95" y="188"/>
                </a:cubicBezTo>
                <a:cubicBezTo>
                  <a:pt x="93" y="185"/>
                  <a:pt x="94" y="181"/>
                  <a:pt x="95" y="178"/>
                </a:cubicBezTo>
                <a:cubicBezTo>
                  <a:pt x="96" y="175"/>
                  <a:pt x="96" y="171"/>
                  <a:pt x="98" y="171"/>
                </a:cubicBezTo>
                <a:cubicBezTo>
                  <a:pt x="100" y="171"/>
                  <a:pt x="104" y="169"/>
                  <a:pt x="106" y="165"/>
                </a:cubicBezTo>
                <a:cubicBezTo>
                  <a:pt x="108" y="162"/>
                  <a:pt x="116" y="158"/>
                  <a:pt x="118" y="156"/>
                </a:cubicBezTo>
                <a:cubicBezTo>
                  <a:pt x="121" y="154"/>
                  <a:pt x="129" y="147"/>
                  <a:pt x="131" y="143"/>
                </a:cubicBezTo>
                <a:cubicBezTo>
                  <a:pt x="134" y="139"/>
                  <a:pt x="140" y="137"/>
                  <a:pt x="143" y="134"/>
                </a:cubicBezTo>
                <a:cubicBezTo>
                  <a:pt x="147" y="131"/>
                  <a:pt x="145" y="129"/>
                  <a:pt x="146" y="126"/>
                </a:cubicBezTo>
                <a:cubicBezTo>
                  <a:pt x="147" y="122"/>
                  <a:pt x="157" y="121"/>
                  <a:pt x="160" y="121"/>
                </a:cubicBezTo>
                <a:cubicBezTo>
                  <a:pt x="161" y="121"/>
                  <a:pt x="162" y="121"/>
                  <a:pt x="162" y="121"/>
                </a:cubicBezTo>
                <a:cubicBezTo>
                  <a:pt x="162" y="115"/>
                  <a:pt x="161" y="109"/>
                  <a:pt x="160" y="10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33"/>
          <p:cNvSpPr/>
          <p:nvPr/>
        </p:nvSpPr>
        <p:spPr>
          <a:xfrm>
            <a:off x="8672512" y="2490787"/>
            <a:ext cx="1046162" cy="444500"/>
          </a:xfrm>
          <a:custGeom>
            <a:avLst/>
            <a:gdLst/>
            <a:ahLst/>
            <a:cxnLst/>
            <a:rect l="l" t="t" r="r" b="b"/>
            <a:pathLst>
              <a:path w="253" h="108" extrusionOk="0">
                <a:moveTo>
                  <a:pt x="242" y="45"/>
                </a:moveTo>
                <a:cubicBezTo>
                  <a:pt x="240" y="42"/>
                  <a:pt x="236" y="44"/>
                  <a:pt x="235" y="46"/>
                </a:cubicBezTo>
                <a:cubicBezTo>
                  <a:pt x="234" y="49"/>
                  <a:pt x="232" y="45"/>
                  <a:pt x="227" y="45"/>
                </a:cubicBezTo>
                <a:cubicBezTo>
                  <a:pt x="222" y="45"/>
                  <a:pt x="222" y="48"/>
                  <a:pt x="219" y="45"/>
                </a:cubicBezTo>
                <a:cubicBezTo>
                  <a:pt x="215" y="42"/>
                  <a:pt x="220" y="40"/>
                  <a:pt x="220" y="40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25" y="23"/>
                  <a:pt x="222" y="22"/>
                  <a:pt x="221" y="23"/>
                </a:cubicBezTo>
                <a:cubicBezTo>
                  <a:pt x="219" y="24"/>
                  <a:pt x="214" y="23"/>
                  <a:pt x="214" y="21"/>
                </a:cubicBezTo>
                <a:cubicBezTo>
                  <a:pt x="213" y="20"/>
                  <a:pt x="206" y="20"/>
                  <a:pt x="204" y="21"/>
                </a:cubicBezTo>
                <a:cubicBezTo>
                  <a:pt x="202" y="22"/>
                  <a:pt x="198" y="24"/>
                  <a:pt x="197" y="25"/>
                </a:cubicBezTo>
                <a:cubicBezTo>
                  <a:pt x="197" y="27"/>
                  <a:pt x="193" y="26"/>
                  <a:pt x="191" y="28"/>
                </a:cubicBezTo>
                <a:cubicBezTo>
                  <a:pt x="189" y="29"/>
                  <a:pt x="181" y="29"/>
                  <a:pt x="181" y="30"/>
                </a:cubicBezTo>
                <a:cubicBezTo>
                  <a:pt x="180" y="31"/>
                  <a:pt x="171" y="31"/>
                  <a:pt x="170" y="30"/>
                </a:cubicBezTo>
                <a:cubicBezTo>
                  <a:pt x="168" y="29"/>
                  <a:pt x="161" y="30"/>
                  <a:pt x="160" y="28"/>
                </a:cubicBezTo>
                <a:cubicBezTo>
                  <a:pt x="159" y="26"/>
                  <a:pt x="155" y="26"/>
                  <a:pt x="155" y="24"/>
                </a:cubicBezTo>
                <a:cubicBezTo>
                  <a:pt x="155" y="22"/>
                  <a:pt x="149" y="22"/>
                  <a:pt x="149" y="21"/>
                </a:cubicBezTo>
                <a:cubicBezTo>
                  <a:pt x="148" y="19"/>
                  <a:pt x="143" y="19"/>
                  <a:pt x="143" y="19"/>
                </a:cubicBezTo>
                <a:cubicBezTo>
                  <a:pt x="142" y="20"/>
                  <a:pt x="137" y="18"/>
                  <a:pt x="135" y="17"/>
                </a:cubicBezTo>
                <a:cubicBezTo>
                  <a:pt x="134" y="17"/>
                  <a:pt x="129" y="18"/>
                  <a:pt x="128" y="18"/>
                </a:cubicBezTo>
                <a:cubicBezTo>
                  <a:pt x="126" y="18"/>
                  <a:pt x="124" y="21"/>
                  <a:pt x="122" y="21"/>
                </a:cubicBezTo>
                <a:cubicBezTo>
                  <a:pt x="120" y="21"/>
                  <a:pt x="116" y="18"/>
                  <a:pt x="115" y="19"/>
                </a:cubicBezTo>
                <a:cubicBezTo>
                  <a:pt x="114" y="20"/>
                  <a:pt x="111" y="17"/>
                  <a:pt x="110" y="15"/>
                </a:cubicBezTo>
                <a:cubicBezTo>
                  <a:pt x="109" y="14"/>
                  <a:pt x="110" y="10"/>
                  <a:pt x="109" y="8"/>
                </a:cubicBezTo>
                <a:cubicBezTo>
                  <a:pt x="108" y="7"/>
                  <a:pt x="103" y="7"/>
                  <a:pt x="101" y="6"/>
                </a:cubicBezTo>
                <a:cubicBezTo>
                  <a:pt x="99" y="5"/>
                  <a:pt x="97" y="4"/>
                  <a:pt x="95" y="4"/>
                </a:cubicBezTo>
                <a:cubicBezTo>
                  <a:pt x="94" y="4"/>
                  <a:pt x="91" y="3"/>
                  <a:pt x="90" y="2"/>
                </a:cubicBezTo>
                <a:cubicBezTo>
                  <a:pt x="89" y="2"/>
                  <a:pt x="86" y="1"/>
                  <a:pt x="84" y="0"/>
                </a:cubicBezTo>
                <a:cubicBezTo>
                  <a:pt x="83" y="0"/>
                  <a:pt x="82" y="2"/>
                  <a:pt x="81" y="3"/>
                </a:cubicBezTo>
                <a:cubicBezTo>
                  <a:pt x="80" y="4"/>
                  <a:pt x="78" y="4"/>
                  <a:pt x="77" y="6"/>
                </a:cubicBezTo>
                <a:cubicBezTo>
                  <a:pt x="77" y="7"/>
                  <a:pt x="73" y="8"/>
                  <a:pt x="74" y="10"/>
                </a:cubicBezTo>
                <a:cubicBezTo>
                  <a:pt x="74" y="11"/>
                  <a:pt x="75" y="15"/>
                  <a:pt x="77" y="16"/>
                </a:cubicBezTo>
                <a:cubicBezTo>
                  <a:pt x="78" y="17"/>
                  <a:pt x="77" y="20"/>
                  <a:pt x="76" y="21"/>
                </a:cubicBezTo>
                <a:cubicBezTo>
                  <a:pt x="76" y="22"/>
                  <a:pt x="71" y="23"/>
                  <a:pt x="70" y="24"/>
                </a:cubicBezTo>
                <a:cubicBezTo>
                  <a:pt x="69" y="26"/>
                  <a:pt x="66" y="24"/>
                  <a:pt x="64" y="23"/>
                </a:cubicBezTo>
                <a:cubicBezTo>
                  <a:pt x="62" y="21"/>
                  <a:pt x="59" y="22"/>
                  <a:pt x="58" y="23"/>
                </a:cubicBezTo>
                <a:cubicBezTo>
                  <a:pt x="56" y="24"/>
                  <a:pt x="52" y="21"/>
                  <a:pt x="51" y="21"/>
                </a:cubicBezTo>
                <a:cubicBezTo>
                  <a:pt x="50" y="20"/>
                  <a:pt x="50" y="16"/>
                  <a:pt x="48" y="16"/>
                </a:cubicBezTo>
                <a:cubicBezTo>
                  <a:pt x="47" y="16"/>
                  <a:pt x="39" y="15"/>
                  <a:pt x="37" y="14"/>
                </a:cubicBezTo>
                <a:cubicBezTo>
                  <a:pt x="35" y="14"/>
                  <a:pt x="32" y="14"/>
                  <a:pt x="31" y="15"/>
                </a:cubicBezTo>
                <a:cubicBezTo>
                  <a:pt x="31" y="16"/>
                  <a:pt x="27" y="16"/>
                  <a:pt x="26" y="17"/>
                </a:cubicBezTo>
                <a:cubicBezTo>
                  <a:pt x="25" y="19"/>
                  <a:pt x="22" y="20"/>
                  <a:pt x="21" y="21"/>
                </a:cubicBezTo>
                <a:cubicBezTo>
                  <a:pt x="20" y="22"/>
                  <a:pt x="16" y="22"/>
                  <a:pt x="15" y="25"/>
                </a:cubicBezTo>
                <a:cubicBezTo>
                  <a:pt x="14" y="27"/>
                  <a:pt x="9" y="28"/>
                  <a:pt x="7" y="28"/>
                </a:cubicBezTo>
                <a:cubicBezTo>
                  <a:pt x="6" y="28"/>
                  <a:pt x="2" y="29"/>
                  <a:pt x="2" y="30"/>
                </a:cubicBezTo>
                <a:cubicBezTo>
                  <a:pt x="2" y="31"/>
                  <a:pt x="1" y="31"/>
                  <a:pt x="0" y="31"/>
                </a:cubicBezTo>
                <a:cubicBezTo>
                  <a:pt x="0" y="31"/>
                  <a:pt x="0" y="31"/>
                  <a:pt x="1" y="31"/>
                </a:cubicBezTo>
                <a:cubicBezTo>
                  <a:pt x="2" y="37"/>
                  <a:pt x="4" y="37"/>
                  <a:pt x="6" y="39"/>
                </a:cubicBezTo>
                <a:cubicBezTo>
                  <a:pt x="9" y="41"/>
                  <a:pt x="11" y="43"/>
                  <a:pt x="14" y="43"/>
                </a:cubicBezTo>
                <a:cubicBezTo>
                  <a:pt x="16" y="43"/>
                  <a:pt x="20" y="46"/>
                  <a:pt x="20" y="48"/>
                </a:cubicBezTo>
                <a:cubicBezTo>
                  <a:pt x="21" y="51"/>
                  <a:pt x="23" y="53"/>
                  <a:pt x="25" y="55"/>
                </a:cubicBezTo>
                <a:cubicBezTo>
                  <a:pt x="26" y="56"/>
                  <a:pt x="24" y="60"/>
                  <a:pt x="24" y="63"/>
                </a:cubicBezTo>
                <a:cubicBezTo>
                  <a:pt x="24" y="66"/>
                  <a:pt x="21" y="66"/>
                  <a:pt x="22" y="69"/>
                </a:cubicBezTo>
                <a:cubicBezTo>
                  <a:pt x="24" y="72"/>
                  <a:pt x="37" y="74"/>
                  <a:pt x="41" y="74"/>
                </a:cubicBezTo>
                <a:cubicBezTo>
                  <a:pt x="44" y="74"/>
                  <a:pt x="45" y="77"/>
                  <a:pt x="47" y="77"/>
                </a:cubicBezTo>
                <a:cubicBezTo>
                  <a:pt x="49" y="78"/>
                  <a:pt x="49" y="80"/>
                  <a:pt x="52" y="81"/>
                </a:cubicBezTo>
                <a:cubicBezTo>
                  <a:pt x="54" y="81"/>
                  <a:pt x="57" y="83"/>
                  <a:pt x="58" y="88"/>
                </a:cubicBezTo>
                <a:cubicBezTo>
                  <a:pt x="59" y="92"/>
                  <a:pt x="62" y="94"/>
                  <a:pt x="63" y="96"/>
                </a:cubicBezTo>
                <a:cubicBezTo>
                  <a:pt x="63" y="98"/>
                  <a:pt x="69" y="96"/>
                  <a:pt x="73" y="97"/>
                </a:cubicBezTo>
                <a:cubicBezTo>
                  <a:pt x="77" y="97"/>
                  <a:pt x="89" y="97"/>
                  <a:pt x="92" y="97"/>
                </a:cubicBezTo>
                <a:cubicBezTo>
                  <a:pt x="95" y="98"/>
                  <a:pt x="103" y="97"/>
                  <a:pt x="107" y="101"/>
                </a:cubicBezTo>
                <a:cubicBezTo>
                  <a:pt x="111" y="104"/>
                  <a:pt x="113" y="101"/>
                  <a:pt x="115" y="103"/>
                </a:cubicBezTo>
                <a:cubicBezTo>
                  <a:pt x="118" y="104"/>
                  <a:pt x="120" y="105"/>
                  <a:pt x="124" y="105"/>
                </a:cubicBezTo>
                <a:cubicBezTo>
                  <a:pt x="127" y="104"/>
                  <a:pt x="127" y="107"/>
                  <a:pt x="130" y="108"/>
                </a:cubicBezTo>
                <a:cubicBezTo>
                  <a:pt x="133" y="108"/>
                  <a:pt x="137" y="104"/>
                  <a:pt x="144" y="101"/>
                </a:cubicBezTo>
                <a:cubicBezTo>
                  <a:pt x="151" y="97"/>
                  <a:pt x="158" y="100"/>
                  <a:pt x="162" y="100"/>
                </a:cubicBezTo>
                <a:cubicBezTo>
                  <a:pt x="166" y="101"/>
                  <a:pt x="172" y="99"/>
                  <a:pt x="177" y="94"/>
                </a:cubicBezTo>
                <a:cubicBezTo>
                  <a:pt x="181" y="89"/>
                  <a:pt x="186" y="90"/>
                  <a:pt x="186" y="86"/>
                </a:cubicBezTo>
                <a:cubicBezTo>
                  <a:pt x="187" y="82"/>
                  <a:pt x="182" y="80"/>
                  <a:pt x="184" y="77"/>
                </a:cubicBezTo>
                <a:cubicBezTo>
                  <a:pt x="186" y="73"/>
                  <a:pt x="190" y="74"/>
                  <a:pt x="192" y="75"/>
                </a:cubicBezTo>
                <a:cubicBezTo>
                  <a:pt x="194" y="76"/>
                  <a:pt x="200" y="77"/>
                  <a:pt x="205" y="74"/>
                </a:cubicBezTo>
                <a:cubicBezTo>
                  <a:pt x="210" y="70"/>
                  <a:pt x="212" y="71"/>
                  <a:pt x="217" y="70"/>
                </a:cubicBezTo>
                <a:cubicBezTo>
                  <a:pt x="222" y="69"/>
                  <a:pt x="221" y="66"/>
                  <a:pt x="224" y="63"/>
                </a:cubicBezTo>
                <a:cubicBezTo>
                  <a:pt x="227" y="60"/>
                  <a:pt x="231" y="59"/>
                  <a:pt x="234" y="59"/>
                </a:cubicBezTo>
                <a:cubicBezTo>
                  <a:pt x="237" y="59"/>
                  <a:pt x="241" y="56"/>
                  <a:pt x="244" y="57"/>
                </a:cubicBezTo>
                <a:cubicBezTo>
                  <a:pt x="248" y="58"/>
                  <a:pt x="252" y="59"/>
                  <a:pt x="253" y="56"/>
                </a:cubicBezTo>
                <a:cubicBezTo>
                  <a:pt x="253" y="53"/>
                  <a:pt x="245" y="48"/>
                  <a:pt x="242" y="4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33"/>
          <p:cNvSpPr/>
          <p:nvPr/>
        </p:nvSpPr>
        <p:spPr>
          <a:xfrm>
            <a:off x="6911975" y="3271837"/>
            <a:ext cx="17462" cy="46037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0"/>
                </a:moveTo>
                <a:cubicBezTo>
                  <a:pt x="1" y="1"/>
                  <a:pt x="0" y="5"/>
                  <a:pt x="0" y="6"/>
                </a:cubicBezTo>
                <a:cubicBezTo>
                  <a:pt x="0" y="7"/>
                  <a:pt x="1" y="9"/>
                  <a:pt x="3" y="11"/>
                </a:cubicBezTo>
                <a:cubicBezTo>
                  <a:pt x="4" y="8"/>
                  <a:pt x="4" y="3"/>
                  <a:pt x="4" y="2"/>
                </a:cubicBezTo>
                <a:cubicBezTo>
                  <a:pt x="4" y="1"/>
                  <a:pt x="4" y="1"/>
                  <a:pt x="4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33"/>
          <p:cNvSpPr/>
          <p:nvPr/>
        </p:nvSpPr>
        <p:spPr>
          <a:xfrm>
            <a:off x="6883400" y="3243262"/>
            <a:ext cx="49212" cy="139700"/>
          </a:xfrm>
          <a:custGeom>
            <a:avLst/>
            <a:gdLst/>
            <a:ahLst/>
            <a:cxnLst/>
            <a:rect l="l" t="t" r="r" b="b"/>
            <a:pathLst>
              <a:path w="12" h="34" extrusionOk="0">
                <a:moveTo>
                  <a:pt x="6" y="33"/>
                </a:moveTo>
                <a:cubicBezTo>
                  <a:pt x="6" y="33"/>
                  <a:pt x="6" y="34"/>
                  <a:pt x="7" y="34"/>
                </a:cubicBezTo>
                <a:cubicBezTo>
                  <a:pt x="7" y="29"/>
                  <a:pt x="8" y="23"/>
                  <a:pt x="9" y="22"/>
                </a:cubicBezTo>
                <a:cubicBezTo>
                  <a:pt x="10" y="21"/>
                  <a:pt x="10" y="20"/>
                  <a:pt x="10" y="18"/>
                </a:cubicBezTo>
                <a:cubicBezTo>
                  <a:pt x="8" y="16"/>
                  <a:pt x="7" y="14"/>
                  <a:pt x="7" y="13"/>
                </a:cubicBezTo>
                <a:cubicBezTo>
                  <a:pt x="7" y="12"/>
                  <a:pt x="8" y="8"/>
                  <a:pt x="9" y="7"/>
                </a:cubicBezTo>
                <a:cubicBezTo>
                  <a:pt x="9" y="7"/>
                  <a:pt x="10" y="7"/>
                  <a:pt x="11" y="7"/>
                </a:cubicBezTo>
                <a:cubicBezTo>
                  <a:pt x="11" y="6"/>
                  <a:pt x="12" y="4"/>
                  <a:pt x="12" y="2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7" y="3"/>
                  <a:pt x="7" y="4"/>
                </a:cubicBezTo>
                <a:cubicBezTo>
                  <a:pt x="6" y="8"/>
                  <a:pt x="2" y="15"/>
                  <a:pt x="0" y="18"/>
                </a:cubicBezTo>
                <a:cubicBezTo>
                  <a:pt x="6" y="32"/>
                  <a:pt x="6" y="32"/>
                  <a:pt x="6" y="32"/>
                </a:cubicBezTo>
                <a:lnTo>
                  <a:pt x="6" y="33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33"/>
          <p:cNvSpPr/>
          <p:nvPr/>
        </p:nvSpPr>
        <p:spPr>
          <a:xfrm>
            <a:off x="6911975" y="324326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33" h="37" extrusionOk="0">
                <a:moveTo>
                  <a:pt x="31" y="0"/>
                </a:moveTo>
                <a:cubicBezTo>
                  <a:pt x="26" y="2"/>
                  <a:pt x="21" y="4"/>
                  <a:pt x="21" y="4"/>
                </a:cubicBezTo>
                <a:cubicBezTo>
                  <a:pt x="18" y="5"/>
                  <a:pt x="13" y="9"/>
                  <a:pt x="13" y="9"/>
                </a:cubicBezTo>
                <a:cubicBezTo>
                  <a:pt x="6" y="5"/>
                  <a:pt x="6" y="5"/>
                  <a:pt x="6" y="5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5"/>
                  <a:pt x="4" y="8"/>
                  <a:pt x="4" y="9"/>
                </a:cubicBezTo>
                <a:cubicBezTo>
                  <a:pt x="4" y="11"/>
                  <a:pt x="4" y="20"/>
                  <a:pt x="2" y="22"/>
                </a:cubicBezTo>
                <a:cubicBezTo>
                  <a:pt x="1" y="23"/>
                  <a:pt x="0" y="29"/>
                  <a:pt x="0" y="34"/>
                </a:cubicBezTo>
                <a:cubicBezTo>
                  <a:pt x="2" y="35"/>
                  <a:pt x="5" y="37"/>
                  <a:pt x="7" y="37"/>
                </a:cubicBezTo>
                <a:cubicBezTo>
                  <a:pt x="10" y="37"/>
                  <a:pt x="13" y="34"/>
                  <a:pt x="13" y="32"/>
                </a:cubicBezTo>
                <a:cubicBezTo>
                  <a:pt x="13" y="30"/>
                  <a:pt x="16" y="30"/>
                  <a:pt x="18" y="30"/>
                </a:cubicBezTo>
                <a:cubicBezTo>
                  <a:pt x="21" y="30"/>
                  <a:pt x="21" y="27"/>
                  <a:pt x="23" y="26"/>
                </a:cubicBezTo>
                <a:cubicBezTo>
                  <a:pt x="25" y="25"/>
                  <a:pt x="19" y="20"/>
                  <a:pt x="17" y="19"/>
                </a:cubicBezTo>
                <a:cubicBezTo>
                  <a:pt x="15" y="18"/>
                  <a:pt x="18" y="14"/>
                  <a:pt x="25" y="14"/>
                </a:cubicBezTo>
                <a:cubicBezTo>
                  <a:pt x="31" y="14"/>
                  <a:pt x="30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9"/>
                  <a:pt x="32" y="5"/>
                  <a:pt x="32" y="4"/>
                </a:cubicBezTo>
                <a:cubicBezTo>
                  <a:pt x="31" y="2"/>
                  <a:pt x="31" y="1"/>
                  <a:pt x="31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33"/>
          <p:cNvSpPr/>
          <p:nvPr/>
        </p:nvSpPr>
        <p:spPr>
          <a:xfrm>
            <a:off x="8069262" y="2865437"/>
            <a:ext cx="363537" cy="155575"/>
          </a:xfrm>
          <a:custGeom>
            <a:avLst/>
            <a:gdLst/>
            <a:ahLst/>
            <a:cxnLst/>
            <a:rect l="l" t="t" r="r" b="b"/>
            <a:pathLst>
              <a:path w="88" h="38" extrusionOk="0">
                <a:moveTo>
                  <a:pt x="82" y="7"/>
                </a:moveTo>
                <a:cubicBezTo>
                  <a:pt x="79" y="3"/>
                  <a:pt x="78" y="6"/>
                  <a:pt x="74" y="5"/>
                </a:cubicBezTo>
                <a:cubicBezTo>
                  <a:pt x="70" y="4"/>
                  <a:pt x="56" y="3"/>
                  <a:pt x="53" y="4"/>
                </a:cubicBezTo>
                <a:cubicBezTo>
                  <a:pt x="50" y="5"/>
                  <a:pt x="45" y="2"/>
                  <a:pt x="43" y="1"/>
                </a:cubicBezTo>
                <a:cubicBezTo>
                  <a:pt x="41" y="0"/>
                  <a:pt x="35" y="1"/>
                  <a:pt x="34" y="4"/>
                </a:cubicBezTo>
                <a:cubicBezTo>
                  <a:pt x="34" y="7"/>
                  <a:pt x="31" y="7"/>
                  <a:pt x="27" y="5"/>
                </a:cubicBezTo>
                <a:cubicBezTo>
                  <a:pt x="23" y="3"/>
                  <a:pt x="16" y="3"/>
                  <a:pt x="16" y="5"/>
                </a:cubicBezTo>
                <a:cubicBezTo>
                  <a:pt x="16" y="8"/>
                  <a:pt x="13" y="10"/>
                  <a:pt x="11" y="11"/>
                </a:cubicBezTo>
                <a:cubicBezTo>
                  <a:pt x="11" y="11"/>
                  <a:pt x="10" y="13"/>
                  <a:pt x="9" y="15"/>
                </a:cubicBezTo>
                <a:cubicBezTo>
                  <a:pt x="10" y="16"/>
                  <a:pt x="11" y="17"/>
                  <a:pt x="12" y="18"/>
                </a:cubicBezTo>
                <a:cubicBezTo>
                  <a:pt x="13" y="20"/>
                  <a:pt x="18" y="20"/>
                  <a:pt x="18" y="18"/>
                </a:cubicBezTo>
                <a:cubicBezTo>
                  <a:pt x="19" y="16"/>
                  <a:pt x="25" y="20"/>
                  <a:pt x="29" y="23"/>
                </a:cubicBezTo>
                <a:cubicBezTo>
                  <a:pt x="33" y="26"/>
                  <a:pt x="27" y="24"/>
                  <a:pt x="26" y="27"/>
                </a:cubicBezTo>
                <a:cubicBezTo>
                  <a:pt x="24" y="30"/>
                  <a:pt x="19" y="27"/>
                  <a:pt x="18" y="28"/>
                </a:cubicBezTo>
                <a:cubicBezTo>
                  <a:pt x="17" y="29"/>
                  <a:pt x="9" y="30"/>
                  <a:pt x="6" y="30"/>
                </a:cubicBezTo>
                <a:cubicBezTo>
                  <a:pt x="4" y="29"/>
                  <a:pt x="0" y="33"/>
                  <a:pt x="1" y="35"/>
                </a:cubicBezTo>
                <a:cubicBezTo>
                  <a:pt x="1" y="36"/>
                  <a:pt x="9" y="34"/>
                  <a:pt x="12" y="35"/>
                </a:cubicBezTo>
                <a:cubicBezTo>
                  <a:pt x="15" y="37"/>
                  <a:pt x="18" y="34"/>
                  <a:pt x="19" y="36"/>
                </a:cubicBezTo>
                <a:cubicBezTo>
                  <a:pt x="21" y="38"/>
                  <a:pt x="24" y="36"/>
                  <a:pt x="26" y="37"/>
                </a:cubicBezTo>
                <a:cubicBezTo>
                  <a:pt x="28" y="38"/>
                  <a:pt x="36" y="36"/>
                  <a:pt x="37" y="36"/>
                </a:cubicBezTo>
                <a:cubicBezTo>
                  <a:pt x="38" y="35"/>
                  <a:pt x="38" y="34"/>
                  <a:pt x="38" y="32"/>
                </a:cubicBezTo>
                <a:cubicBezTo>
                  <a:pt x="38" y="30"/>
                  <a:pt x="40" y="31"/>
                  <a:pt x="41" y="30"/>
                </a:cubicBezTo>
                <a:cubicBezTo>
                  <a:pt x="43" y="30"/>
                  <a:pt x="44" y="27"/>
                  <a:pt x="46" y="27"/>
                </a:cubicBezTo>
                <a:cubicBezTo>
                  <a:pt x="47" y="27"/>
                  <a:pt x="49" y="25"/>
                  <a:pt x="51" y="26"/>
                </a:cubicBezTo>
                <a:cubicBezTo>
                  <a:pt x="52" y="26"/>
                  <a:pt x="54" y="29"/>
                  <a:pt x="56" y="27"/>
                </a:cubicBezTo>
                <a:cubicBezTo>
                  <a:pt x="57" y="26"/>
                  <a:pt x="58" y="27"/>
                  <a:pt x="61" y="24"/>
                </a:cubicBezTo>
                <a:cubicBezTo>
                  <a:pt x="63" y="21"/>
                  <a:pt x="65" y="22"/>
                  <a:pt x="68" y="22"/>
                </a:cubicBezTo>
                <a:cubicBezTo>
                  <a:pt x="72" y="23"/>
                  <a:pt x="73" y="21"/>
                  <a:pt x="74" y="19"/>
                </a:cubicBezTo>
                <a:cubicBezTo>
                  <a:pt x="75" y="16"/>
                  <a:pt x="79" y="16"/>
                  <a:pt x="80" y="15"/>
                </a:cubicBezTo>
                <a:cubicBezTo>
                  <a:pt x="82" y="14"/>
                  <a:pt x="86" y="12"/>
                  <a:pt x="88" y="11"/>
                </a:cubicBezTo>
                <a:cubicBezTo>
                  <a:pt x="88" y="11"/>
                  <a:pt x="88" y="11"/>
                  <a:pt x="88" y="10"/>
                </a:cubicBezTo>
                <a:cubicBezTo>
                  <a:pt x="85" y="7"/>
                  <a:pt x="84" y="10"/>
                  <a:pt x="8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7073900" y="2844800"/>
            <a:ext cx="230187" cy="103187"/>
          </a:xfrm>
          <a:custGeom>
            <a:avLst/>
            <a:gdLst/>
            <a:ahLst/>
            <a:cxnLst/>
            <a:rect l="l" t="t" r="r" b="b"/>
            <a:pathLst>
              <a:path w="56" h="25" extrusionOk="0">
                <a:moveTo>
                  <a:pt x="23" y="20"/>
                </a:moveTo>
                <a:cubicBezTo>
                  <a:pt x="25" y="18"/>
                  <a:pt x="26" y="21"/>
                  <a:pt x="28" y="24"/>
                </a:cubicBezTo>
                <a:cubicBezTo>
                  <a:pt x="28" y="24"/>
                  <a:pt x="28" y="25"/>
                  <a:pt x="29" y="25"/>
                </a:cubicBezTo>
                <a:cubicBezTo>
                  <a:pt x="32" y="24"/>
                  <a:pt x="34" y="23"/>
                  <a:pt x="37" y="23"/>
                </a:cubicBezTo>
                <a:cubicBezTo>
                  <a:pt x="39" y="23"/>
                  <a:pt x="42" y="23"/>
                  <a:pt x="44" y="24"/>
                </a:cubicBezTo>
                <a:cubicBezTo>
                  <a:pt x="43" y="23"/>
                  <a:pt x="43" y="22"/>
                  <a:pt x="43" y="22"/>
                </a:cubicBezTo>
                <a:cubicBezTo>
                  <a:pt x="44" y="21"/>
                  <a:pt x="48" y="23"/>
                  <a:pt x="49" y="24"/>
                </a:cubicBezTo>
                <a:cubicBezTo>
                  <a:pt x="50" y="25"/>
                  <a:pt x="54" y="25"/>
                  <a:pt x="55" y="24"/>
                </a:cubicBezTo>
                <a:cubicBezTo>
                  <a:pt x="56" y="23"/>
                  <a:pt x="53" y="22"/>
                  <a:pt x="52" y="21"/>
                </a:cubicBezTo>
                <a:cubicBezTo>
                  <a:pt x="52" y="20"/>
                  <a:pt x="53" y="19"/>
                  <a:pt x="54" y="18"/>
                </a:cubicBezTo>
                <a:cubicBezTo>
                  <a:pt x="52" y="17"/>
                  <a:pt x="50" y="15"/>
                  <a:pt x="49" y="15"/>
                </a:cubicBezTo>
                <a:cubicBezTo>
                  <a:pt x="48" y="15"/>
                  <a:pt x="48" y="10"/>
                  <a:pt x="47" y="10"/>
                </a:cubicBezTo>
                <a:cubicBezTo>
                  <a:pt x="45" y="10"/>
                  <a:pt x="45" y="9"/>
                  <a:pt x="44" y="9"/>
                </a:cubicBezTo>
                <a:cubicBezTo>
                  <a:pt x="42" y="9"/>
                  <a:pt x="37" y="9"/>
                  <a:pt x="36" y="10"/>
                </a:cubicBezTo>
                <a:cubicBezTo>
                  <a:pt x="34" y="11"/>
                  <a:pt x="32" y="8"/>
                  <a:pt x="31" y="8"/>
                </a:cubicBezTo>
                <a:cubicBezTo>
                  <a:pt x="29" y="8"/>
                  <a:pt x="27" y="6"/>
                  <a:pt x="26" y="4"/>
                </a:cubicBezTo>
                <a:cubicBezTo>
                  <a:pt x="25" y="3"/>
                  <a:pt x="16" y="5"/>
                  <a:pt x="13" y="3"/>
                </a:cubicBezTo>
                <a:cubicBezTo>
                  <a:pt x="11" y="2"/>
                  <a:pt x="6" y="0"/>
                  <a:pt x="4" y="1"/>
                </a:cubicBezTo>
                <a:cubicBezTo>
                  <a:pt x="3" y="1"/>
                  <a:pt x="2" y="1"/>
                  <a:pt x="0" y="2"/>
                </a:cubicBezTo>
                <a:cubicBezTo>
                  <a:pt x="5" y="5"/>
                  <a:pt x="12" y="4"/>
                  <a:pt x="13" y="9"/>
                </a:cubicBezTo>
                <a:cubicBezTo>
                  <a:pt x="14" y="15"/>
                  <a:pt x="17" y="12"/>
                  <a:pt x="16" y="17"/>
                </a:cubicBezTo>
                <a:cubicBezTo>
                  <a:pt x="16" y="18"/>
                  <a:pt x="15" y="19"/>
                  <a:pt x="14" y="20"/>
                </a:cubicBezTo>
                <a:cubicBezTo>
                  <a:pt x="18" y="20"/>
                  <a:pt x="21" y="20"/>
                  <a:pt x="23" y="2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6615112" y="2901950"/>
            <a:ext cx="623887" cy="246062"/>
          </a:xfrm>
          <a:custGeom>
            <a:avLst/>
            <a:gdLst/>
            <a:ahLst/>
            <a:cxnLst/>
            <a:rect l="l" t="t" r="r" b="b"/>
            <a:pathLst>
              <a:path w="151" h="60" extrusionOk="0">
                <a:moveTo>
                  <a:pt x="147" y="42"/>
                </a:moveTo>
                <a:cubicBezTo>
                  <a:pt x="146" y="42"/>
                  <a:pt x="148" y="35"/>
                  <a:pt x="147" y="33"/>
                </a:cubicBezTo>
                <a:cubicBezTo>
                  <a:pt x="147" y="32"/>
                  <a:pt x="145" y="27"/>
                  <a:pt x="147" y="27"/>
                </a:cubicBezTo>
                <a:cubicBezTo>
                  <a:pt x="149" y="27"/>
                  <a:pt x="147" y="23"/>
                  <a:pt x="149" y="23"/>
                </a:cubicBezTo>
                <a:cubicBezTo>
                  <a:pt x="149" y="21"/>
                  <a:pt x="148" y="20"/>
                  <a:pt x="148" y="20"/>
                </a:cubicBezTo>
                <a:cubicBezTo>
                  <a:pt x="146" y="19"/>
                  <a:pt x="143" y="21"/>
                  <a:pt x="141" y="17"/>
                </a:cubicBezTo>
                <a:cubicBezTo>
                  <a:pt x="140" y="14"/>
                  <a:pt x="141" y="13"/>
                  <a:pt x="139" y="10"/>
                </a:cubicBezTo>
                <a:cubicBezTo>
                  <a:pt x="137" y="7"/>
                  <a:pt x="136" y="4"/>
                  <a:pt x="134" y="6"/>
                </a:cubicBezTo>
                <a:cubicBezTo>
                  <a:pt x="132" y="6"/>
                  <a:pt x="129" y="6"/>
                  <a:pt x="125" y="6"/>
                </a:cubicBezTo>
                <a:cubicBezTo>
                  <a:pt x="121" y="9"/>
                  <a:pt x="113" y="12"/>
                  <a:pt x="110" y="11"/>
                </a:cubicBezTo>
                <a:cubicBezTo>
                  <a:pt x="107" y="10"/>
                  <a:pt x="101" y="11"/>
                  <a:pt x="96" y="11"/>
                </a:cubicBezTo>
                <a:cubicBezTo>
                  <a:pt x="92" y="11"/>
                  <a:pt x="90" y="8"/>
                  <a:pt x="87" y="8"/>
                </a:cubicBezTo>
                <a:cubicBezTo>
                  <a:pt x="83" y="8"/>
                  <a:pt x="83" y="5"/>
                  <a:pt x="80" y="5"/>
                </a:cubicBezTo>
                <a:cubicBezTo>
                  <a:pt x="76" y="5"/>
                  <a:pt x="79" y="3"/>
                  <a:pt x="68" y="2"/>
                </a:cubicBezTo>
                <a:cubicBezTo>
                  <a:pt x="56" y="0"/>
                  <a:pt x="47" y="6"/>
                  <a:pt x="43" y="9"/>
                </a:cubicBezTo>
                <a:cubicBezTo>
                  <a:pt x="40" y="12"/>
                  <a:pt x="27" y="9"/>
                  <a:pt x="26" y="10"/>
                </a:cubicBezTo>
                <a:cubicBezTo>
                  <a:pt x="24" y="11"/>
                  <a:pt x="26" y="15"/>
                  <a:pt x="22" y="16"/>
                </a:cubicBezTo>
                <a:cubicBezTo>
                  <a:pt x="17" y="18"/>
                  <a:pt x="8" y="16"/>
                  <a:pt x="5" y="18"/>
                </a:cubicBezTo>
                <a:cubicBezTo>
                  <a:pt x="1" y="19"/>
                  <a:pt x="0" y="24"/>
                  <a:pt x="3" y="24"/>
                </a:cubicBezTo>
                <a:cubicBezTo>
                  <a:pt x="6" y="23"/>
                  <a:pt x="7" y="25"/>
                  <a:pt x="6" y="26"/>
                </a:cubicBezTo>
                <a:cubicBezTo>
                  <a:pt x="5" y="27"/>
                  <a:pt x="9" y="31"/>
                  <a:pt x="7" y="32"/>
                </a:cubicBezTo>
                <a:cubicBezTo>
                  <a:pt x="5" y="33"/>
                  <a:pt x="5" y="36"/>
                  <a:pt x="7" y="38"/>
                </a:cubicBezTo>
                <a:cubicBezTo>
                  <a:pt x="9" y="39"/>
                  <a:pt x="10" y="42"/>
                  <a:pt x="7" y="42"/>
                </a:cubicBezTo>
                <a:cubicBezTo>
                  <a:pt x="5" y="42"/>
                  <a:pt x="11" y="45"/>
                  <a:pt x="11" y="46"/>
                </a:cubicBezTo>
                <a:cubicBezTo>
                  <a:pt x="11" y="47"/>
                  <a:pt x="17" y="48"/>
                  <a:pt x="17" y="49"/>
                </a:cubicBezTo>
                <a:cubicBezTo>
                  <a:pt x="17" y="51"/>
                  <a:pt x="18" y="51"/>
                  <a:pt x="21" y="50"/>
                </a:cubicBezTo>
                <a:cubicBezTo>
                  <a:pt x="23" y="50"/>
                  <a:pt x="24" y="53"/>
                  <a:pt x="26" y="56"/>
                </a:cubicBezTo>
                <a:cubicBezTo>
                  <a:pt x="27" y="58"/>
                  <a:pt x="36" y="56"/>
                  <a:pt x="36" y="54"/>
                </a:cubicBezTo>
                <a:cubicBezTo>
                  <a:pt x="36" y="51"/>
                  <a:pt x="39" y="50"/>
                  <a:pt x="42" y="51"/>
                </a:cubicBezTo>
                <a:cubicBezTo>
                  <a:pt x="46" y="51"/>
                  <a:pt x="51" y="56"/>
                  <a:pt x="53" y="57"/>
                </a:cubicBezTo>
                <a:cubicBezTo>
                  <a:pt x="55" y="58"/>
                  <a:pt x="59" y="56"/>
                  <a:pt x="62" y="56"/>
                </a:cubicBezTo>
                <a:cubicBezTo>
                  <a:pt x="64" y="56"/>
                  <a:pt x="68" y="52"/>
                  <a:pt x="69" y="51"/>
                </a:cubicBezTo>
                <a:cubicBezTo>
                  <a:pt x="71" y="50"/>
                  <a:pt x="73" y="54"/>
                  <a:pt x="75" y="53"/>
                </a:cubicBezTo>
                <a:cubicBezTo>
                  <a:pt x="78" y="51"/>
                  <a:pt x="80" y="50"/>
                  <a:pt x="82" y="51"/>
                </a:cubicBezTo>
                <a:cubicBezTo>
                  <a:pt x="83" y="52"/>
                  <a:pt x="78" y="55"/>
                  <a:pt x="79" y="57"/>
                </a:cubicBezTo>
                <a:cubicBezTo>
                  <a:pt x="80" y="58"/>
                  <a:pt x="80" y="59"/>
                  <a:pt x="80" y="60"/>
                </a:cubicBezTo>
                <a:cubicBezTo>
                  <a:pt x="85" y="59"/>
                  <a:pt x="84" y="56"/>
                  <a:pt x="84" y="54"/>
                </a:cubicBezTo>
                <a:cubicBezTo>
                  <a:pt x="85" y="53"/>
                  <a:pt x="86" y="51"/>
                  <a:pt x="88" y="53"/>
                </a:cubicBezTo>
                <a:cubicBezTo>
                  <a:pt x="89" y="54"/>
                  <a:pt x="91" y="54"/>
                  <a:pt x="95" y="53"/>
                </a:cubicBezTo>
                <a:cubicBezTo>
                  <a:pt x="98" y="51"/>
                  <a:pt x="99" y="50"/>
                  <a:pt x="100" y="52"/>
                </a:cubicBezTo>
                <a:cubicBezTo>
                  <a:pt x="101" y="53"/>
                  <a:pt x="104" y="52"/>
                  <a:pt x="109" y="52"/>
                </a:cubicBezTo>
                <a:cubicBezTo>
                  <a:pt x="114" y="52"/>
                  <a:pt x="115" y="48"/>
                  <a:pt x="120" y="49"/>
                </a:cubicBezTo>
                <a:cubicBezTo>
                  <a:pt x="125" y="49"/>
                  <a:pt x="129" y="47"/>
                  <a:pt x="129" y="47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3" y="47"/>
                  <a:pt x="133" y="46"/>
                  <a:pt x="135" y="46"/>
                </a:cubicBezTo>
                <a:cubicBezTo>
                  <a:pt x="139" y="45"/>
                  <a:pt x="141" y="48"/>
                  <a:pt x="143" y="47"/>
                </a:cubicBezTo>
                <a:cubicBezTo>
                  <a:pt x="144" y="46"/>
                  <a:pt x="151" y="53"/>
                  <a:pt x="151" y="48"/>
                </a:cubicBezTo>
                <a:cubicBezTo>
                  <a:pt x="151" y="47"/>
                  <a:pt x="149" y="42"/>
                  <a:pt x="147" y="42"/>
                </a:cubicBezTo>
                <a:close/>
                <a:moveTo>
                  <a:pt x="13" y="11"/>
                </a:moveTo>
                <a:cubicBezTo>
                  <a:pt x="16" y="10"/>
                  <a:pt x="23" y="12"/>
                  <a:pt x="24" y="10"/>
                </a:cubicBezTo>
                <a:cubicBezTo>
                  <a:pt x="26" y="9"/>
                  <a:pt x="20" y="7"/>
                  <a:pt x="18" y="5"/>
                </a:cubicBezTo>
                <a:cubicBezTo>
                  <a:pt x="17" y="4"/>
                  <a:pt x="16" y="3"/>
                  <a:pt x="16" y="1"/>
                </a:cubicBezTo>
                <a:cubicBezTo>
                  <a:pt x="15" y="2"/>
                  <a:pt x="14" y="2"/>
                  <a:pt x="13" y="2"/>
                </a:cubicBezTo>
                <a:cubicBezTo>
                  <a:pt x="11" y="1"/>
                  <a:pt x="6" y="1"/>
                  <a:pt x="5" y="2"/>
                </a:cubicBezTo>
                <a:cubicBezTo>
                  <a:pt x="4" y="2"/>
                  <a:pt x="5" y="5"/>
                  <a:pt x="5" y="7"/>
                </a:cubicBezTo>
                <a:cubicBezTo>
                  <a:pt x="5" y="9"/>
                  <a:pt x="3" y="10"/>
                  <a:pt x="3" y="11"/>
                </a:cubicBezTo>
                <a:cubicBezTo>
                  <a:pt x="3" y="12"/>
                  <a:pt x="2" y="13"/>
                  <a:pt x="1" y="14"/>
                </a:cubicBezTo>
                <a:cubicBezTo>
                  <a:pt x="3" y="15"/>
                  <a:pt x="4" y="16"/>
                  <a:pt x="6" y="16"/>
                </a:cubicBezTo>
                <a:cubicBezTo>
                  <a:pt x="9" y="16"/>
                  <a:pt x="10" y="12"/>
                  <a:pt x="13" y="1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>
            <a:off x="8358187" y="3152775"/>
            <a:ext cx="79375" cy="74612"/>
          </a:xfrm>
          <a:custGeom>
            <a:avLst/>
            <a:gdLst/>
            <a:ahLst/>
            <a:cxnLst/>
            <a:rect l="l" t="t" r="r" b="b"/>
            <a:pathLst>
              <a:path w="19" h="18" extrusionOk="0">
                <a:moveTo>
                  <a:pt x="9" y="0"/>
                </a:moveTo>
                <a:cubicBezTo>
                  <a:pt x="6" y="0"/>
                  <a:pt x="1" y="3"/>
                  <a:pt x="0" y="5"/>
                </a:cubicBezTo>
                <a:cubicBezTo>
                  <a:pt x="1" y="6"/>
                  <a:pt x="1" y="7"/>
                  <a:pt x="1" y="7"/>
                </a:cubicBezTo>
                <a:cubicBezTo>
                  <a:pt x="2" y="10"/>
                  <a:pt x="4" y="12"/>
                  <a:pt x="6" y="13"/>
                </a:cubicBezTo>
                <a:cubicBezTo>
                  <a:pt x="8" y="14"/>
                  <a:pt x="7" y="16"/>
                  <a:pt x="7" y="18"/>
                </a:cubicBezTo>
                <a:cubicBezTo>
                  <a:pt x="8" y="17"/>
                  <a:pt x="10" y="17"/>
                  <a:pt x="10" y="17"/>
                </a:cubicBezTo>
                <a:cubicBezTo>
                  <a:pt x="13" y="17"/>
                  <a:pt x="18" y="10"/>
                  <a:pt x="19" y="8"/>
                </a:cubicBezTo>
                <a:cubicBezTo>
                  <a:pt x="19" y="6"/>
                  <a:pt x="12" y="0"/>
                  <a:pt x="9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>
            <a:off x="9858375" y="2878137"/>
            <a:ext cx="231775" cy="212725"/>
          </a:xfrm>
          <a:custGeom>
            <a:avLst/>
            <a:gdLst/>
            <a:ahLst/>
            <a:cxnLst/>
            <a:rect l="l" t="t" r="r" b="b"/>
            <a:pathLst>
              <a:path w="56" h="52" extrusionOk="0">
                <a:moveTo>
                  <a:pt x="53" y="2"/>
                </a:moveTo>
                <a:cubicBezTo>
                  <a:pt x="50" y="3"/>
                  <a:pt x="49" y="0"/>
                  <a:pt x="47" y="0"/>
                </a:cubicBezTo>
                <a:cubicBezTo>
                  <a:pt x="44" y="0"/>
                  <a:pt x="45" y="6"/>
                  <a:pt x="42" y="6"/>
                </a:cubicBezTo>
                <a:cubicBezTo>
                  <a:pt x="39" y="6"/>
                  <a:pt x="40" y="10"/>
                  <a:pt x="36" y="10"/>
                </a:cubicBezTo>
                <a:cubicBezTo>
                  <a:pt x="33" y="11"/>
                  <a:pt x="32" y="11"/>
                  <a:pt x="33" y="13"/>
                </a:cubicBezTo>
                <a:cubicBezTo>
                  <a:pt x="35" y="16"/>
                  <a:pt x="31" y="15"/>
                  <a:pt x="28" y="15"/>
                </a:cubicBezTo>
                <a:cubicBezTo>
                  <a:pt x="25" y="15"/>
                  <a:pt x="25" y="13"/>
                  <a:pt x="23" y="13"/>
                </a:cubicBezTo>
                <a:cubicBezTo>
                  <a:pt x="21" y="13"/>
                  <a:pt x="19" y="16"/>
                  <a:pt x="18" y="18"/>
                </a:cubicBezTo>
                <a:cubicBezTo>
                  <a:pt x="16" y="21"/>
                  <a:pt x="6" y="25"/>
                  <a:pt x="3" y="27"/>
                </a:cubicBezTo>
                <a:cubicBezTo>
                  <a:pt x="2" y="27"/>
                  <a:pt x="1" y="29"/>
                  <a:pt x="0" y="30"/>
                </a:cubicBezTo>
                <a:cubicBezTo>
                  <a:pt x="4" y="31"/>
                  <a:pt x="8" y="33"/>
                  <a:pt x="9" y="35"/>
                </a:cubicBezTo>
                <a:cubicBezTo>
                  <a:pt x="12" y="38"/>
                  <a:pt x="7" y="41"/>
                  <a:pt x="5" y="44"/>
                </a:cubicBezTo>
                <a:cubicBezTo>
                  <a:pt x="3" y="46"/>
                  <a:pt x="6" y="46"/>
                  <a:pt x="6" y="48"/>
                </a:cubicBezTo>
                <a:cubicBezTo>
                  <a:pt x="6" y="51"/>
                  <a:pt x="9" y="52"/>
                  <a:pt x="10" y="50"/>
                </a:cubicBezTo>
                <a:cubicBezTo>
                  <a:pt x="11" y="49"/>
                  <a:pt x="13" y="49"/>
                  <a:pt x="16" y="49"/>
                </a:cubicBezTo>
                <a:cubicBezTo>
                  <a:pt x="17" y="49"/>
                  <a:pt x="18" y="50"/>
                  <a:pt x="18" y="50"/>
                </a:cubicBezTo>
                <a:cubicBezTo>
                  <a:pt x="20" y="49"/>
                  <a:pt x="22" y="47"/>
                  <a:pt x="23" y="47"/>
                </a:cubicBezTo>
                <a:cubicBezTo>
                  <a:pt x="24" y="45"/>
                  <a:pt x="27" y="45"/>
                  <a:pt x="30" y="45"/>
                </a:cubicBezTo>
                <a:cubicBezTo>
                  <a:pt x="32" y="45"/>
                  <a:pt x="33" y="45"/>
                  <a:pt x="35" y="44"/>
                </a:cubicBezTo>
                <a:cubicBezTo>
                  <a:pt x="32" y="40"/>
                  <a:pt x="29" y="38"/>
                  <a:pt x="27" y="37"/>
                </a:cubicBezTo>
                <a:cubicBezTo>
                  <a:pt x="25" y="35"/>
                  <a:pt x="26" y="31"/>
                  <a:pt x="30" y="30"/>
                </a:cubicBezTo>
                <a:cubicBezTo>
                  <a:pt x="33" y="29"/>
                  <a:pt x="41" y="23"/>
                  <a:pt x="44" y="21"/>
                </a:cubicBezTo>
                <a:cubicBezTo>
                  <a:pt x="46" y="20"/>
                  <a:pt x="45" y="15"/>
                  <a:pt x="47" y="11"/>
                </a:cubicBezTo>
                <a:cubicBezTo>
                  <a:pt x="48" y="9"/>
                  <a:pt x="52" y="6"/>
                  <a:pt x="56" y="3"/>
                </a:cubicBezTo>
                <a:cubicBezTo>
                  <a:pt x="55" y="2"/>
                  <a:pt x="54" y="2"/>
                  <a:pt x="53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33"/>
          <p:cNvSpPr/>
          <p:nvPr/>
        </p:nvSpPr>
        <p:spPr>
          <a:xfrm>
            <a:off x="8429625" y="3357562"/>
            <a:ext cx="255587" cy="149225"/>
          </a:xfrm>
          <a:custGeom>
            <a:avLst/>
            <a:gdLst/>
            <a:ahLst/>
            <a:cxnLst/>
            <a:rect l="l" t="t" r="r" b="b"/>
            <a:pathLst>
              <a:path w="62" h="36" extrusionOk="0">
                <a:moveTo>
                  <a:pt x="61" y="23"/>
                </a:moveTo>
                <a:cubicBezTo>
                  <a:pt x="60" y="23"/>
                  <a:pt x="59" y="23"/>
                  <a:pt x="59" y="23"/>
                </a:cubicBezTo>
                <a:cubicBezTo>
                  <a:pt x="54" y="23"/>
                  <a:pt x="51" y="21"/>
                  <a:pt x="48" y="21"/>
                </a:cubicBezTo>
                <a:cubicBezTo>
                  <a:pt x="45" y="21"/>
                  <a:pt x="36" y="18"/>
                  <a:pt x="33" y="15"/>
                </a:cubicBezTo>
                <a:cubicBezTo>
                  <a:pt x="29" y="12"/>
                  <a:pt x="19" y="5"/>
                  <a:pt x="16" y="3"/>
                </a:cubicBezTo>
                <a:cubicBezTo>
                  <a:pt x="14" y="0"/>
                  <a:pt x="10" y="0"/>
                  <a:pt x="10" y="1"/>
                </a:cubicBezTo>
                <a:cubicBezTo>
                  <a:pt x="10" y="3"/>
                  <a:pt x="8" y="3"/>
                  <a:pt x="5" y="3"/>
                </a:cubicBezTo>
                <a:cubicBezTo>
                  <a:pt x="4" y="4"/>
                  <a:pt x="1" y="6"/>
                  <a:pt x="1" y="8"/>
                </a:cubicBezTo>
                <a:cubicBezTo>
                  <a:pt x="1" y="9"/>
                  <a:pt x="0" y="12"/>
                  <a:pt x="0" y="14"/>
                </a:cubicBezTo>
                <a:cubicBezTo>
                  <a:pt x="0" y="15"/>
                  <a:pt x="3" y="15"/>
                  <a:pt x="4" y="17"/>
                </a:cubicBezTo>
                <a:cubicBezTo>
                  <a:pt x="5" y="18"/>
                  <a:pt x="10" y="19"/>
                  <a:pt x="11" y="20"/>
                </a:cubicBezTo>
                <a:cubicBezTo>
                  <a:pt x="11" y="21"/>
                  <a:pt x="14" y="23"/>
                  <a:pt x="17" y="23"/>
                </a:cubicBezTo>
                <a:cubicBezTo>
                  <a:pt x="19" y="23"/>
                  <a:pt x="22" y="26"/>
                  <a:pt x="23" y="27"/>
                </a:cubicBezTo>
                <a:cubicBezTo>
                  <a:pt x="24" y="28"/>
                  <a:pt x="29" y="26"/>
                  <a:pt x="31" y="26"/>
                </a:cubicBezTo>
                <a:cubicBezTo>
                  <a:pt x="32" y="26"/>
                  <a:pt x="35" y="29"/>
                  <a:pt x="35" y="30"/>
                </a:cubicBezTo>
                <a:cubicBezTo>
                  <a:pt x="36" y="32"/>
                  <a:pt x="44" y="33"/>
                  <a:pt x="46" y="34"/>
                </a:cubicBezTo>
                <a:cubicBezTo>
                  <a:pt x="48" y="36"/>
                  <a:pt x="58" y="35"/>
                  <a:pt x="60" y="33"/>
                </a:cubicBezTo>
                <a:cubicBezTo>
                  <a:pt x="62" y="31"/>
                  <a:pt x="60" y="28"/>
                  <a:pt x="60" y="25"/>
                </a:cubicBezTo>
                <a:cubicBezTo>
                  <a:pt x="60" y="24"/>
                  <a:pt x="60" y="23"/>
                  <a:pt x="61" y="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33"/>
          <p:cNvSpPr/>
          <p:nvPr/>
        </p:nvSpPr>
        <p:spPr>
          <a:xfrm>
            <a:off x="8801100" y="3424237"/>
            <a:ext cx="280987" cy="623887"/>
          </a:xfrm>
          <a:custGeom>
            <a:avLst/>
            <a:gdLst/>
            <a:ahLst/>
            <a:cxnLst/>
            <a:rect l="l" t="t" r="r" b="b"/>
            <a:pathLst>
              <a:path w="68" h="152" extrusionOk="0">
                <a:moveTo>
                  <a:pt x="55" y="139"/>
                </a:moveTo>
                <a:cubicBezTo>
                  <a:pt x="55" y="135"/>
                  <a:pt x="53" y="135"/>
                  <a:pt x="53" y="133"/>
                </a:cubicBezTo>
                <a:cubicBezTo>
                  <a:pt x="53" y="130"/>
                  <a:pt x="53" y="126"/>
                  <a:pt x="49" y="123"/>
                </a:cubicBezTo>
                <a:cubicBezTo>
                  <a:pt x="46" y="120"/>
                  <a:pt x="45" y="116"/>
                  <a:pt x="47" y="114"/>
                </a:cubicBezTo>
                <a:cubicBezTo>
                  <a:pt x="48" y="113"/>
                  <a:pt x="47" y="108"/>
                  <a:pt x="48" y="108"/>
                </a:cubicBezTo>
                <a:cubicBezTo>
                  <a:pt x="49" y="109"/>
                  <a:pt x="50" y="106"/>
                  <a:pt x="48" y="105"/>
                </a:cubicBezTo>
                <a:cubicBezTo>
                  <a:pt x="46" y="104"/>
                  <a:pt x="48" y="100"/>
                  <a:pt x="47" y="99"/>
                </a:cubicBezTo>
                <a:cubicBezTo>
                  <a:pt x="45" y="99"/>
                  <a:pt x="41" y="93"/>
                  <a:pt x="41" y="92"/>
                </a:cubicBezTo>
                <a:cubicBezTo>
                  <a:pt x="41" y="90"/>
                  <a:pt x="42" y="81"/>
                  <a:pt x="42" y="79"/>
                </a:cubicBezTo>
                <a:cubicBezTo>
                  <a:pt x="42" y="77"/>
                  <a:pt x="46" y="77"/>
                  <a:pt x="47" y="77"/>
                </a:cubicBezTo>
                <a:cubicBezTo>
                  <a:pt x="48" y="77"/>
                  <a:pt x="51" y="77"/>
                  <a:pt x="53" y="75"/>
                </a:cubicBezTo>
                <a:cubicBezTo>
                  <a:pt x="54" y="73"/>
                  <a:pt x="59" y="72"/>
                  <a:pt x="60" y="71"/>
                </a:cubicBezTo>
                <a:cubicBezTo>
                  <a:pt x="61" y="69"/>
                  <a:pt x="64" y="69"/>
                  <a:pt x="64" y="67"/>
                </a:cubicBezTo>
                <a:cubicBezTo>
                  <a:pt x="64" y="65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7" y="60"/>
                  <a:pt x="65" y="61"/>
                </a:cubicBezTo>
                <a:cubicBezTo>
                  <a:pt x="61" y="63"/>
                  <a:pt x="59" y="61"/>
                  <a:pt x="60" y="59"/>
                </a:cubicBezTo>
                <a:cubicBezTo>
                  <a:pt x="60" y="56"/>
                  <a:pt x="57" y="56"/>
                  <a:pt x="55" y="56"/>
                </a:cubicBezTo>
                <a:cubicBezTo>
                  <a:pt x="53" y="56"/>
                  <a:pt x="55" y="53"/>
                  <a:pt x="55" y="51"/>
                </a:cubicBezTo>
                <a:cubicBezTo>
                  <a:pt x="56" y="49"/>
                  <a:pt x="55" y="48"/>
                  <a:pt x="52" y="47"/>
                </a:cubicBezTo>
                <a:cubicBezTo>
                  <a:pt x="50" y="47"/>
                  <a:pt x="49" y="42"/>
                  <a:pt x="50" y="41"/>
                </a:cubicBezTo>
                <a:cubicBezTo>
                  <a:pt x="51" y="39"/>
                  <a:pt x="45" y="38"/>
                  <a:pt x="42" y="39"/>
                </a:cubicBezTo>
                <a:cubicBezTo>
                  <a:pt x="40" y="41"/>
                  <a:pt x="42" y="37"/>
                  <a:pt x="41" y="36"/>
                </a:cubicBezTo>
                <a:cubicBezTo>
                  <a:pt x="40" y="34"/>
                  <a:pt x="44" y="28"/>
                  <a:pt x="48" y="24"/>
                </a:cubicBezTo>
                <a:cubicBezTo>
                  <a:pt x="51" y="21"/>
                  <a:pt x="50" y="16"/>
                  <a:pt x="50" y="13"/>
                </a:cubicBezTo>
                <a:cubicBezTo>
                  <a:pt x="50" y="9"/>
                  <a:pt x="48" y="9"/>
                  <a:pt x="46" y="9"/>
                </a:cubicBezTo>
                <a:cubicBezTo>
                  <a:pt x="45" y="9"/>
                  <a:pt x="45" y="6"/>
                  <a:pt x="45" y="4"/>
                </a:cubicBezTo>
                <a:cubicBezTo>
                  <a:pt x="45" y="2"/>
                  <a:pt x="41" y="0"/>
                  <a:pt x="39" y="2"/>
                </a:cubicBezTo>
                <a:cubicBezTo>
                  <a:pt x="39" y="2"/>
                  <a:pt x="38" y="2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7" y="6"/>
                  <a:pt x="36" y="6"/>
                </a:cubicBezTo>
                <a:cubicBezTo>
                  <a:pt x="35" y="7"/>
                  <a:pt x="35" y="9"/>
                  <a:pt x="37" y="12"/>
                </a:cubicBezTo>
                <a:cubicBezTo>
                  <a:pt x="39" y="15"/>
                  <a:pt x="34" y="13"/>
                  <a:pt x="33" y="12"/>
                </a:cubicBezTo>
                <a:cubicBezTo>
                  <a:pt x="33" y="10"/>
                  <a:pt x="29" y="13"/>
                  <a:pt x="27" y="15"/>
                </a:cubicBezTo>
                <a:cubicBezTo>
                  <a:pt x="24" y="17"/>
                  <a:pt x="21" y="18"/>
                  <a:pt x="21" y="21"/>
                </a:cubicBezTo>
                <a:cubicBezTo>
                  <a:pt x="21" y="25"/>
                  <a:pt x="18" y="28"/>
                  <a:pt x="19" y="31"/>
                </a:cubicBezTo>
                <a:cubicBezTo>
                  <a:pt x="20" y="34"/>
                  <a:pt x="16" y="39"/>
                  <a:pt x="16" y="41"/>
                </a:cubicBezTo>
                <a:cubicBezTo>
                  <a:pt x="16" y="42"/>
                  <a:pt x="11" y="40"/>
                  <a:pt x="10" y="40"/>
                </a:cubicBezTo>
                <a:cubicBezTo>
                  <a:pt x="9" y="40"/>
                  <a:pt x="9" y="46"/>
                  <a:pt x="8" y="48"/>
                </a:cubicBezTo>
                <a:cubicBezTo>
                  <a:pt x="7" y="50"/>
                  <a:pt x="8" y="57"/>
                  <a:pt x="6" y="57"/>
                </a:cubicBezTo>
                <a:cubicBezTo>
                  <a:pt x="4" y="57"/>
                  <a:pt x="2" y="63"/>
                  <a:pt x="2" y="63"/>
                </a:cubicBezTo>
                <a:cubicBezTo>
                  <a:pt x="2" y="63"/>
                  <a:pt x="1" y="64"/>
                  <a:pt x="0" y="65"/>
                </a:cubicBezTo>
                <a:cubicBezTo>
                  <a:pt x="1" y="69"/>
                  <a:pt x="4" y="72"/>
                  <a:pt x="7" y="73"/>
                </a:cubicBezTo>
                <a:cubicBezTo>
                  <a:pt x="12" y="75"/>
                  <a:pt x="15" y="85"/>
                  <a:pt x="16" y="90"/>
                </a:cubicBezTo>
                <a:cubicBezTo>
                  <a:pt x="18" y="95"/>
                  <a:pt x="17" y="100"/>
                  <a:pt x="15" y="103"/>
                </a:cubicBezTo>
                <a:cubicBezTo>
                  <a:pt x="13" y="105"/>
                  <a:pt x="16" y="106"/>
                  <a:pt x="18" y="107"/>
                </a:cubicBezTo>
                <a:cubicBezTo>
                  <a:pt x="21" y="108"/>
                  <a:pt x="24" y="109"/>
                  <a:pt x="26" y="106"/>
                </a:cubicBezTo>
                <a:cubicBezTo>
                  <a:pt x="28" y="103"/>
                  <a:pt x="32" y="101"/>
                  <a:pt x="33" y="98"/>
                </a:cubicBezTo>
                <a:cubicBezTo>
                  <a:pt x="34" y="95"/>
                  <a:pt x="36" y="99"/>
                  <a:pt x="37" y="101"/>
                </a:cubicBezTo>
                <a:cubicBezTo>
                  <a:pt x="39" y="103"/>
                  <a:pt x="40" y="106"/>
                  <a:pt x="40" y="110"/>
                </a:cubicBezTo>
                <a:cubicBezTo>
                  <a:pt x="41" y="114"/>
                  <a:pt x="41" y="124"/>
                  <a:pt x="45" y="127"/>
                </a:cubicBezTo>
                <a:cubicBezTo>
                  <a:pt x="48" y="131"/>
                  <a:pt x="49" y="138"/>
                  <a:pt x="48" y="140"/>
                </a:cubicBezTo>
                <a:cubicBezTo>
                  <a:pt x="47" y="143"/>
                  <a:pt x="49" y="147"/>
                  <a:pt x="49" y="150"/>
                </a:cubicBezTo>
                <a:cubicBezTo>
                  <a:pt x="49" y="150"/>
                  <a:pt x="48" y="151"/>
                  <a:pt x="48" y="152"/>
                </a:cubicBezTo>
                <a:cubicBezTo>
                  <a:pt x="51" y="152"/>
                  <a:pt x="55" y="139"/>
                  <a:pt x="55" y="1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33"/>
          <p:cNvSpPr/>
          <p:nvPr/>
        </p:nvSpPr>
        <p:spPr>
          <a:xfrm>
            <a:off x="8701087" y="3436937"/>
            <a:ext cx="104775" cy="60325"/>
          </a:xfrm>
          <a:custGeom>
            <a:avLst/>
            <a:gdLst/>
            <a:ahLst/>
            <a:cxnLst/>
            <a:rect l="l" t="t" r="r" b="b"/>
            <a:pathLst>
              <a:path w="25" h="15" extrusionOk="0">
                <a:moveTo>
                  <a:pt x="24" y="5"/>
                </a:moveTo>
                <a:cubicBezTo>
                  <a:pt x="19" y="0"/>
                  <a:pt x="18" y="4"/>
                  <a:pt x="14" y="2"/>
                </a:cubicBezTo>
                <a:cubicBezTo>
                  <a:pt x="11" y="0"/>
                  <a:pt x="9" y="0"/>
                  <a:pt x="8" y="1"/>
                </a:cubicBezTo>
                <a:cubicBezTo>
                  <a:pt x="6" y="2"/>
                  <a:pt x="4" y="2"/>
                  <a:pt x="2" y="6"/>
                </a:cubicBezTo>
                <a:cubicBezTo>
                  <a:pt x="2" y="7"/>
                  <a:pt x="1" y="9"/>
                  <a:pt x="0" y="10"/>
                </a:cubicBezTo>
                <a:cubicBezTo>
                  <a:pt x="1" y="11"/>
                  <a:pt x="2" y="12"/>
                  <a:pt x="2" y="11"/>
                </a:cubicBezTo>
                <a:cubicBezTo>
                  <a:pt x="4" y="11"/>
                  <a:pt x="5" y="13"/>
                  <a:pt x="8" y="13"/>
                </a:cubicBezTo>
                <a:cubicBezTo>
                  <a:pt x="10" y="12"/>
                  <a:pt x="12" y="14"/>
                  <a:pt x="15" y="13"/>
                </a:cubicBezTo>
                <a:cubicBezTo>
                  <a:pt x="19" y="12"/>
                  <a:pt x="22" y="15"/>
                  <a:pt x="23" y="12"/>
                </a:cubicBezTo>
                <a:cubicBezTo>
                  <a:pt x="25" y="10"/>
                  <a:pt x="22" y="5"/>
                  <a:pt x="22" y="5"/>
                </a:cubicBezTo>
                <a:cubicBezTo>
                  <a:pt x="22" y="5"/>
                  <a:pt x="23" y="5"/>
                  <a:pt x="24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33"/>
          <p:cNvSpPr/>
          <p:nvPr/>
        </p:nvSpPr>
        <p:spPr>
          <a:xfrm>
            <a:off x="9118600" y="3608387"/>
            <a:ext cx="244475" cy="509587"/>
          </a:xfrm>
          <a:custGeom>
            <a:avLst/>
            <a:gdLst/>
            <a:ahLst/>
            <a:cxnLst/>
            <a:rect l="l" t="t" r="r" b="b"/>
            <a:pathLst>
              <a:path w="59" h="124" extrusionOk="0">
                <a:moveTo>
                  <a:pt x="44" y="15"/>
                </a:moveTo>
                <a:cubicBezTo>
                  <a:pt x="42" y="15"/>
                  <a:pt x="36" y="11"/>
                  <a:pt x="36" y="9"/>
                </a:cubicBezTo>
                <a:cubicBezTo>
                  <a:pt x="36" y="8"/>
                  <a:pt x="39" y="5"/>
                  <a:pt x="34" y="5"/>
                </a:cubicBezTo>
                <a:cubicBezTo>
                  <a:pt x="29" y="4"/>
                  <a:pt x="28" y="2"/>
                  <a:pt x="27" y="1"/>
                </a:cubicBezTo>
                <a:cubicBezTo>
                  <a:pt x="26" y="0"/>
                  <a:pt x="22" y="3"/>
                  <a:pt x="21" y="5"/>
                </a:cubicBezTo>
                <a:cubicBezTo>
                  <a:pt x="19" y="8"/>
                  <a:pt x="18" y="5"/>
                  <a:pt x="15" y="6"/>
                </a:cubicBezTo>
                <a:cubicBezTo>
                  <a:pt x="12" y="8"/>
                  <a:pt x="10" y="4"/>
                  <a:pt x="8" y="6"/>
                </a:cubicBezTo>
                <a:cubicBezTo>
                  <a:pt x="7" y="8"/>
                  <a:pt x="4" y="5"/>
                  <a:pt x="2" y="7"/>
                </a:cubicBezTo>
                <a:cubicBezTo>
                  <a:pt x="2" y="8"/>
                  <a:pt x="1" y="8"/>
                  <a:pt x="0" y="9"/>
                </a:cubicBezTo>
                <a:cubicBezTo>
                  <a:pt x="1" y="10"/>
                  <a:pt x="3" y="12"/>
                  <a:pt x="3" y="13"/>
                </a:cubicBezTo>
                <a:cubicBezTo>
                  <a:pt x="3" y="15"/>
                  <a:pt x="7" y="16"/>
                  <a:pt x="7" y="19"/>
                </a:cubicBezTo>
                <a:cubicBezTo>
                  <a:pt x="7" y="21"/>
                  <a:pt x="12" y="24"/>
                  <a:pt x="14" y="23"/>
                </a:cubicBezTo>
                <a:cubicBezTo>
                  <a:pt x="15" y="21"/>
                  <a:pt x="19" y="20"/>
                  <a:pt x="19" y="24"/>
                </a:cubicBezTo>
                <a:cubicBezTo>
                  <a:pt x="20" y="28"/>
                  <a:pt x="22" y="28"/>
                  <a:pt x="22" y="30"/>
                </a:cubicBezTo>
                <a:cubicBezTo>
                  <a:pt x="22" y="33"/>
                  <a:pt x="17" y="31"/>
                  <a:pt x="16" y="34"/>
                </a:cubicBezTo>
                <a:cubicBezTo>
                  <a:pt x="15" y="36"/>
                  <a:pt x="24" y="39"/>
                  <a:pt x="24" y="41"/>
                </a:cubicBezTo>
                <a:cubicBezTo>
                  <a:pt x="24" y="43"/>
                  <a:pt x="27" y="46"/>
                  <a:pt x="28" y="48"/>
                </a:cubicBezTo>
                <a:cubicBezTo>
                  <a:pt x="29" y="51"/>
                  <a:pt x="34" y="54"/>
                  <a:pt x="35" y="57"/>
                </a:cubicBezTo>
                <a:cubicBezTo>
                  <a:pt x="36" y="60"/>
                  <a:pt x="40" y="62"/>
                  <a:pt x="42" y="63"/>
                </a:cubicBezTo>
                <a:cubicBezTo>
                  <a:pt x="43" y="65"/>
                  <a:pt x="44" y="68"/>
                  <a:pt x="43" y="71"/>
                </a:cubicBezTo>
                <a:cubicBezTo>
                  <a:pt x="43" y="74"/>
                  <a:pt x="43" y="80"/>
                  <a:pt x="46" y="85"/>
                </a:cubicBezTo>
                <a:cubicBezTo>
                  <a:pt x="49" y="89"/>
                  <a:pt x="42" y="91"/>
                  <a:pt x="40" y="94"/>
                </a:cubicBezTo>
                <a:cubicBezTo>
                  <a:pt x="38" y="96"/>
                  <a:pt x="39" y="100"/>
                  <a:pt x="33" y="98"/>
                </a:cubicBezTo>
                <a:cubicBezTo>
                  <a:pt x="27" y="97"/>
                  <a:pt x="34" y="104"/>
                  <a:pt x="33" y="106"/>
                </a:cubicBezTo>
                <a:cubicBezTo>
                  <a:pt x="32" y="108"/>
                  <a:pt x="24" y="104"/>
                  <a:pt x="24" y="106"/>
                </a:cubicBezTo>
                <a:cubicBezTo>
                  <a:pt x="24" y="107"/>
                  <a:pt x="21" y="108"/>
                  <a:pt x="19" y="109"/>
                </a:cubicBezTo>
                <a:cubicBezTo>
                  <a:pt x="20" y="111"/>
                  <a:pt x="21" y="111"/>
                  <a:pt x="22" y="112"/>
                </a:cubicBezTo>
                <a:cubicBezTo>
                  <a:pt x="24" y="113"/>
                  <a:pt x="20" y="115"/>
                  <a:pt x="20" y="119"/>
                </a:cubicBezTo>
                <a:cubicBezTo>
                  <a:pt x="20" y="123"/>
                  <a:pt x="23" y="124"/>
                  <a:pt x="24" y="122"/>
                </a:cubicBezTo>
                <a:cubicBezTo>
                  <a:pt x="25" y="121"/>
                  <a:pt x="30" y="117"/>
                  <a:pt x="32" y="117"/>
                </a:cubicBezTo>
                <a:cubicBezTo>
                  <a:pt x="33" y="116"/>
                  <a:pt x="32" y="114"/>
                  <a:pt x="33" y="114"/>
                </a:cubicBezTo>
                <a:cubicBezTo>
                  <a:pt x="35" y="114"/>
                  <a:pt x="35" y="111"/>
                  <a:pt x="36" y="109"/>
                </a:cubicBezTo>
                <a:cubicBezTo>
                  <a:pt x="36" y="108"/>
                  <a:pt x="38" y="108"/>
                  <a:pt x="41" y="109"/>
                </a:cubicBezTo>
                <a:cubicBezTo>
                  <a:pt x="43" y="109"/>
                  <a:pt x="47" y="106"/>
                  <a:pt x="52" y="103"/>
                </a:cubicBezTo>
                <a:cubicBezTo>
                  <a:pt x="56" y="101"/>
                  <a:pt x="56" y="100"/>
                  <a:pt x="58" y="93"/>
                </a:cubicBezTo>
                <a:cubicBezTo>
                  <a:pt x="59" y="85"/>
                  <a:pt x="56" y="76"/>
                  <a:pt x="56" y="74"/>
                </a:cubicBezTo>
                <a:cubicBezTo>
                  <a:pt x="56" y="72"/>
                  <a:pt x="50" y="61"/>
                  <a:pt x="48" y="61"/>
                </a:cubicBezTo>
                <a:cubicBezTo>
                  <a:pt x="46" y="61"/>
                  <a:pt x="37" y="52"/>
                  <a:pt x="35" y="50"/>
                </a:cubicBezTo>
                <a:cubicBezTo>
                  <a:pt x="34" y="49"/>
                  <a:pt x="34" y="46"/>
                  <a:pt x="32" y="44"/>
                </a:cubicBezTo>
                <a:cubicBezTo>
                  <a:pt x="29" y="42"/>
                  <a:pt x="29" y="37"/>
                  <a:pt x="30" y="33"/>
                </a:cubicBezTo>
                <a:cubicBezTo>
                  <a:pt x="30" y="30"/>
                  <a:pt x="36" y="29"/>
                  <a:pt x="35" y="26"/>
                </a:cubicBezTo>
                <a:cubicBezTo>
                  <a:pt x="35" y="24"/>
                  <a:pt x="36" y="22"/>
                  <a:pt x="39" y="22"/>
                </a:cubicBezTo>
                <a:cubicBezTo>
                  <a:pt x="41" y="21"/>
                  <a:pt x="44" y="19"/>
                  <a:pt x="45" y="17"/>
                </a:cubicBezTo>
                <a:cubicBezTo>
                  <a:pt x="45" y="17"/>
                  <a:pt x="45" y="17"/>
                  <a:pt x="46" y="17"/>
                </a:cubicBezTo>
                <a:cubicBezTo>
                  <a:pt x="45" y="16"/>
                  <a:pt x="44" y="16"/>
                  <a:pt x="44" y="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33"/>
          <p:cNvSpPr/>
          <p:nvPr/>
        </p:nvSpPr>
        <p:spPr>
          <a:xfrm>
            <a:off x="9118600" y="3913187"/>
            <a:ext cx="203200" cy="142875"/>
          </a:xfrm>
          <a:custGeom>
            <a:avLst/>
            <a:gdLst/>
            <a:ahLst/>
            <a:cxnLst/>
            <a:rect l="l" t="t" r="r" b="b"/>
            <a:pathLst>
              <a:path w="49" h="35" extrusionOk="0">
                <a:moveTo>
                  <a:pt x="24" y="32"/>
                </a:moveTo>
                <a:cubicBezTo>
                  <a:pt x="24" y="30"/>
                  <a:pt x="32" y="34"/>
                  <a:pt x="33" y="32"/>
                </a:cubicBezTo>
                <a:cubicBezTo>
                  <a:pt x="34" y="30"/>
                  <a:pt x="27" y="23"/>
                  <a:pt x="33" y="24"/>
                </a:cubicBezTo>
                <a:cubicBezTo>
                  <a:pt x="39" y="26"/>
                  <a:pt x="38" y="22"/>
                  <a:pt x="40" y="20"/>
                </a:cubicBezTo>
                <a:cubicBezTo>
                  <a:pt x="42" y="17"/>
                  <a:pt x="49" y="15"/>
                  <a:pt x="46" y="11"/>
                </a:cubicBezTo>
                <a:cubicBezTo>
                  <a:pt x="44" y="7"/>
                  <a:pt x="43" y="4"/>
                  <a:pt x="43" y="1"/>
                </a:cubicBezTo>
                <a:cubicBezTo>
                  <a:pt x="41" y="2"/>
                  <a:pt x="39" y="2"/>
                  <a:pt x="37" y="2"/>
                </a:cubicBezTo>
                <a:cubicBezTo>
                  <a:pt x="36" y="1"/>
                  <a:pt x="32" y="1"/>
                  <a:pt x="32" y="4"/>
                </a:cubicBezTo>
                <a:cubicBezTo>
                  <a:pt x="32" y="6"/>
                  <a:pt x="29" y="7"/>
                  <a:pt x="29" y="6"/>
                </a:cubicBezTo>
                <a:cubicBezTo>
                  <a:pt x="30" y="4"/>
                  <a:pt x="27" y="5"/>
                  <a:pt x="25" y="2"/>
                </a:cubicBezTo>
                <a:cubicBezTo>
                  <a:pt x="23" y="0"/>
                  <a:pt x="17" y="3"/>
                  <a:pt x="14" y="2"/>
                </a:cubicBezTo>
                <a:cubicBezTo>
                  <a:pt x="11" y="1"/>
                  <a:pt x="6" y="4"/>
                  <a:pt x="3" y="8"/>
                </a:cubicBezTo>
                <a:cubicBezTo>
                  <a:pt x="0" y="11"/>
                  <a:pt x="3" y="11"/>
                  <a:pt x="3" y="15"/>
                </a:cubicBezTo>
                <a:cubicBezTo>
                  <a:pt x="3" y="18"/>
                  <a:pt x="5" y="18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7" y="23"/>
                  <a:pt x="6" y="26"/>
                  <a:pt x="6" y="28"/>
                </a:cubicBezTo>
                <a:cubicBezTo>
                  <a:pt x="7" y="31"/>
                  <a:pt x="10" y="29"/>
                  <a:pt x="11" y="29"/>
                </a:cubicBezTo>
                <a:cubicBezTo>
                  <a:pt x="13" y="29"/>
                  <a:pt x="10" y="32"/>
                  <a:pt x="12" y="34"/>
                </a:cubicBezTo>
                <a:cubicBezTo>
                  <a:pt x="13" y="35"/>
                  <a:pt x="17" y="32"/>
                  <a:pt x="18" y="34"/>
                </a:cubicBezTo>
                <a:cubicBezTo>
                  <a:pt x="18" y="35"/>
                  <a:pt x="19" y="35"/>
                  <a:pt x="19" y="35"/>
                </a:cubicBezTo>
                <a:cubicBezTo>
                  <a:pt x="21" y="34"/>
                  <a:pt x="24" y="33"/>
                  <a:pt x="24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/>
          <p:nvPr/>
        </p:nvSpPr>
        <p:spPr>
          <a:xfrm>
            <a:off x="9053512" y="3641725"/>
            <a:ext cx="247650" cy="300037"/>
          </a:xfrm>
          <a:custGeom>
            <a:avLst/>
            <a:gdLst/>
            <a:ahLst/>
            <a:cxnLst/>
            <a:rect l="l" t="t" r="r" b="b"/>
            <a:pathLst>
              <a:path w="60" h="73" extrusionOk="0">
                <a:moveTo>
                  <a:pt x="40" y="33"/>
                </a:moveTo>
                <a:cubicBezTo>
                  <a:pt x="40" y="31"/>
                  <a:pt x="31" y="28"/>
                  <a:pt x="32" y="26"/>
                </a:cubicBezTo>
                <a:cubicBezTo>
                  <a:pt x="33" y="23"/>
                  <a:pt x="38" y="25"/>
                  <a:pt x="38" y="22"/>
                </a:cubicBezTo>
                <a:cubicBezTo>
                  <a:pt x="38" y="20"/>
                  <a:pt x="36" y="20"/>
                  <a:pt x="35" y="16"/>
                </a:cubicBezTo>
                <a:cubicBezTo>
                  <a:pt x="35" y="12"/>
                  <a:pt x="31" y="13"/>
                  <a:pt x="30" y="15"/>
                </a:cubicBezTo>
                <a:cubicBezTo>
                  <a:pt x="28" y="16"/>
                  <a:pt x="23" y="13"/>
                  <a:pt x="23" y="11"/>
                </a:cubicBezTo>
                <a:cubicBezTo>
                  <a:pt x="23" y="8"/>
                  <a:pt x="19" y="7"/>
                  <a:pt x="19" y="5"/>
                </a:cubicBezTo>
                <a:cubicBezTo>
                  <a:pt x="19" y="4"/>
                  <a:pt x="17" y="2"/>
                  <a:pt x="16" y="1"/>
                </a:cubicBezTo>
                <a:cubicBezTo>
                  <a:pt x="15" y="1"/>
                  <a:pt x="13" y="1"/>
                  <a:pt x="13" y="1"/>
                </a:cubicBezTo>
                <a:cubicBezTo>
                  <a:pt x="12" y="0"/>
                  <a:pt x="11" y="4"/>
                  <a:pt x="12" y="5"/>
                </a:cubicBezTo>
                <a:cubicBezTo>
                  <a:pt x="13" y="6"/>
                  <a:pt x="14" y="12"/>
                  <a:pt x="11" y="11"/>
                </a:cubicBezTo>
                <a:cubicBezTo>
                  <a:pt x="9" y="11"/>
                  <a:pt x="9" y="7"/>
                  <a:pt x="7" y="7"/>
                </a:cubicBezTo>
                <a:cubicBezTo>
                  <a:pt x="7" y="7"/>
                  <a:pt x="3" y="12"/>
                  <a:pt x="3" y="14"/>
                </a:cubicBezTo>
                <a:cubicBezTo>
                  <a:pt x="3" y="15"/>
                  <a:pt x="1" y="16"/>
                  <a:pt x="0" y="16"/>
                </a:cubicBezTo>
                <a:cubicBezTo>
                  <a:pt x="1" y="17"/>
                  <a:pt x="2" y="18"/>
                  <a:pt x="2" y="18"/>
                </a:cubicBezTo>
                <a:cubicBezTo>
                  <a:pt x="3" y="19"/>
                  <a:pt x="1" y="22"/>
                  <a:pt x="2" y="24"/>
                </a:cubicBezTo>
                <a:cubicBezTo>
                  <a:pt x="4" y="27"/>
                  <a:pt x="7" y="23"/>
                  <a:pt x="8" y="26"/>
                </a:cubicBezTo>
                <a:cubicBezTo>
                  <a:pt x="9" y="30"/>
                  <a:pt x="7" y="31"/>
                  <a:pt x="7" y="35"/>
                </a:cubicBezTo>
                <a:cubicBezTo>
                  <a:pt x="7" y="38"/>
                  <a:pt x="5" y="38"/>
                  <a:pt x="5" y="41"/>
                </a:cubicBezTo>
                <a:cubicBezTo>
                  <a:pt x="6" y="44"/>
                  <a:pt x="10" y="40"/>
                  <a:pt x="12" y="38"/>
                </a:cubicBezTo>
                <a:cubicBezTo>
                  <a:pt x="15" y="36"/>
                  <a:pt x="17" y="37"/>
                  <a:pt x="18" y="38"/>
                </a:cubicBezTo>
                <a:cubicBezTo>
                  <a:pt x="19" y="39"/>
                  <a:pt x="23" y="38"/>
                  <a:pt x="23" y="37"/>
                </a:cubicBezTo>
                <a:cubicBezTo>
                  <a:pt x="24" y="35"/>
                  <a:pt x="29" y="34"/>
                  <a:pt x="31" y="36"/>
                </a:cubicBezTo>
                <a:cubicBezTo>
                  <a:pt x="33" y="38"/>
                  <a:pt x="34" y="41"/>
                  <a:pt x="37" y="42"/>
                </a:cubicBezTo>
                <a:cubicBezTo>
                  <a:pt x="39" y="43"/>
                  <a:pt x="35" y="51"/>
                  <a:pt x="38" y="52"/>
                </a:cubicBezTo>
                <a:cubicBezTo>
                  <a:pt x="40" y="52"/>
                  <a:pt x="43" y="56"/>
                  <a:pt x="43" y="60"/>
                </a:cubicBezTo>
                <a:cubicBezTo>
                  <a:pt x="43" y="64"/>
                  <a:pt x="45" y="66"/>
                  <a:pt x="42" y="69"/>
                </a:cubicBezTo>
                <a:cubicBezTo>
                  <a:pt x="44" y="70"/>
                  <a:pt x="46" y="70"/>
                  <a:pt x="45" y="72"/>
                </a:cubicBezTo>
                <a:cubicBezTo>
                  <a:pt x="45" y="73"/>
                  <a:pt x="48" y="72"/>
                  <a:pt x="48" y="70"/>
                </a:cubicBezTo>
                <a:cubicBezTo>
                  <a:pt x="48" y="67"/>
                  <a:pt x="52" y="67"/>
                  <a:pt x="53" y="68"/>
                </a:cubicBezTo>
                <a:cubicBezTo>
                  <a:pt x="55" y="68"/>
                  <a:pt x="57" y="68"/>
                  <a:pt x="59" y="67"/>
                </a:cubicBezTo>
                <a:cubicBezTo>
                  <a:pt x="59" y="65"/>
                  <a:pt x="59" y="64"/>
                  <a:pt x="59" y="63"/>
                </a:cubicBezTo>
                <a:cubicBezTo>
                  <a:pt x="60" y="60"/>
                  <a:pt x="59" y="57"/>
                  <a:pt x="58" y="55"/>
                </a:cubicBezTo>
                <a:cubicBezTo>
                  <a:pt x="56" y="54"/>
                  <a:pt x="52" y="52"/>
                  <a:pt x="51" y="49"/>
                </a:cubicBezTo>
                <a:cubicBezTo>
                  <a:pt x="50" y="46"/>
                  <a:pt x="45" y="43"/>
                  <a:pt x="44" y="40"/>
                </a:cubicBezTo>
                <a:cubicBezTo>
                  <a:pt x="43" y="38"/>
                  <a:pt x="40" y="35"/>
                  <a:pt x="40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/>
          <p:nvPr/>
        </p:nvSpPr>
        <p:spPr>
          <a:xfrm>
            <a:off x="8970962" y="3706812"/>
            <a:ext cx="268287" cy="506412"/>
          </a:xfrm>
          <a:custGeom>
            <a:avLst/>
            <a:gdLst/>
            <a:ahLst/>
            <a:cxnLst/>
            <a:rect l="l" t="t" r="r" b="b"/>
            <a:pathLst>
              <a:path w="65" h="123" extrusionOk="0">
                <a:moveTo>
                  <a:pt x="39" y="65"/>
                </a:moveTo>
                <a:cubicBezTo>
                  <a:pt x="39" y="61"/>
                  <a:pt x="36" y="61"/>
                  <a:pt x="39" y="58"/>
                </a:cubicBezTo>
                <a:cubicBezTo>
                  <a:pt x="42" y="54"/>
                  <a:pt x="47" y="51"/>
                  <a:pt x="50" y="52"/>
                </a:cubicBezTo>
                <a:cubicBezTo>
                  <a:pt x="53" y="53"/>
                  <a:pt x="59" y="50"/>
                  <a:pt x="61" y="52"/>
                </a:cubicBezTo>
                <a:cubicBezTo>
                  <a:pt x="61" y="53"/>
                  <a:pt x="62" y="53"/>
                  <a:pt x="62" y="53"/>
                </a:cubicBezTo>
                <a:cubicBezTo>
                  <a:pt x="65" y="50"/>
                  <a:pt x="63" y="48"/>
                  <a:pt x="63" y="44"/>
                </a:cubicBezTo>
                <a:cubicBezTo>
                  <a:pt x="63" y="40"/>
                  <a:pt x="60" y="36"/>
                  <a:pt x="58" y="36"/>
                </a:cubicBezTo>
                <a:cubicBezTo>
                  <a:pt x="55" y="35"/>
                  <a:pt x="59" y="27"/>
                  <a:pt x="57" y="26"/>
                </a:cubicBezTo>
                <a:cubicBezTo>
                  <a:pt x="54" y="25"/>
                  <a:pt x="53" y="22"/>
                  <a:pt x="51" y="20"/>
                </a:cubicBezTo>
                <a:cubicBezTo>
                  <a:pt x="49" y="18"/>
                  <a:pt x="44" y="19"/>
                  <a:pt x="43" y="21"/>
                </a:cubicBezTo>
                <a:cubicBezTo>
                  <a:pt x="43" y="22"/>
                  <a:pt x="39" y="23"/>
                  <a:pt x="38" y="22"/>
                </a:cubicBezTo>
                <a:cubicBezTo>
                  <a:pt x="37" y="21"/>
                  <a:pt x="35" y="20"/>
                  <a:pt x="32" y="22"/>
                </a:cubicBezTo>
                <a:cubicBezTo>
                  <a:pt x="30" y="24"/>
                  <a:pt x="26" y="28"/>
                  <a:pt x="25" y="25"/>
                </a:cubicBezTo>
                <a:cubicBezTo>
                  <a:pt x="25" y="22"/>
                  <a:pt x="27" y="22"/>
                  <a:pt x="27" y="19"/>
                </a:cubicBezTo>
                <a:cubicBezTo>
                  <a:pt x="27" y="15"/>
                  <a:pt x="29" y="14"/>
                  <a:pt x="28" y="10"/>
                </a:cubicBezTo>
                <a:cubicBezTo>
                  <a:pt x="27" y="7"/>
                  <a:pt x="24" y="11"/>
                  <a:pt x="22" y="8"/>
                </a:cubicBezTo>
                <a:cubicBezTo>
                  <a:pt x="21" y="6"/>
                  <a:pt x="23" y="3"/>
                  <a:pt x="22" y="2"/>
                </a:cubicBezTo>
                <a:cubicBezTo>
                  <a:pt x="22" y="2"/>
                  <a:pt x="21" y="1"/>
                  <a:pt x="20" y="0"/>
                </a:cubicBezTo>
                <a:cubicBezTo>
                  <a:pt x="20" y="1"/>
                  <a:pt x="19" y="1"/>
                  <a:pt x="19" y="2"/>
                </a:cubicBezTo>
                <a:cubicBezTo>
                  <a:pt x="18" y="3"/>
                  <a:pt x="13" y="4"/>
                  <a:pt x="12" y="6"/>
                </a:cubicBezTo>
                <a:cubicBezTo>
                  <a:pt x="10" y="8"/>
                  <a:pt x="7" y="8"/>
                  <a:pt x="6" y="8"/>
                </a:cubicBezTo>
                <a:cubicBezTo>
                  <a:pt x="5" y="8"/>
                  <a:pt x="1" y="8"/>
                  <a:pt x="1" y="10"/>
                </a:cubicBezTo>
                <a:cubicBezTo>
                  <a:pt x="1" y="12"/>
                  <a:pt x="0" y="21"/>
                  <a:pt x="0" y="23"/>
                </a:cubicBezTo>
                <a:cubicBezTo>
                  <a:pt x="0" y="24"/>
                  <a:pt x="4" y="30"/>
                  <a:pt x="6" y="30"/>
                </a:cubicBezTo>
                <a:cubicBezTo>
                  <a:pt x="7" y="31"/>
                  <a:pt x="5" y="35"/>
                  <a:pt x="7" y="36"/>
                </a:cubicBezTo>
                <a:cubicBezTo>
                  <a:pt x="9" y="37"/>
                  <a:pt x="8" y="40"/>
                  <a:pt x="7" y="39"/>
                </a:cubicBezTo>
                <a:cubicBezTo>
                  <a:pt x="6" y="39"/>
                  <a:pt x="7" y="44"/>
                  <a:pt x="6" y="45"/>
                </a:cubicBezTo>
                <a:cubicBezTo>
                  <a:pt x="4" y="47"/>
                  <a:pt x="5" y="51"/>
                  <a:pt x="8" y="54"/>
                </a:cubicBezTo>
                <a:cubicBezTo>
                  <a:pt x="12" y="57"/>
                  <a:pt x="12" y="61"/>
                  <a:pt x="12" y="64"/>
                </a:cubicBezTo>
                <a:cubicBezTo>
                  <a:pt x="12" y="66"/>
                  <a:pt x="14" y="66"/>
                  <a:pt x="14" y="70"/>
                </a:cubicBezTo>
                <a:cubicBezTo>
                  <a:pt x="14" y="70"/>
                  <a:pt x="10" y="83"/>
                  <a:pt x="7" y="83"/>
                </a:cubicBezTo>
                <a:cubicBezTo>
                  <a:pt x="7" y="86"/>
                  <a:pt x="6" y="92"/>
                  <a:pt x="5" y="95"/>
                </a:cubicBezTo>
                <a:cubicBezTo>
                  <a:pt x="4" y="98"/>
                  <a:pt x="3" y="102"/>
                  <a:pt x="5" y="102"/>
                </a:cubicBezTo>
                <a:cubicBezTo>
                  <a:pt x="8" y="102"/>
                  <a:pt x="12" y="107"/>
                  <a:pt x="16" y="112"/>
                </a:cubicBezTo>
                <a:cubicBezTo>
                  <a:pt x="17" y="113"/>
                  <a:pt x="18" y="115"/>
                  <a:pt x="18" y="116"/>
                </a:cubicBezTo>
                <a:cubicBezTo>
                  <a:pt x="20" y="116"/>
                  <a:pt x="22" y="116"/>
                  <a:pt x="23" y="116"/>
                </a:cubicBezTo>
                <a:cubicBezTo>
                  <a:pt x="26" y="117"/>
                  <a:pt x="27" y="120"/>
                  <a:pt x="27" y="121"/>
                </a:cubicBezTo>
                <a:cubicBezTo>
                  <a:pt x="27" y="123"/>
                  <a:pt x="32" y="122"/>
                  <a:pt x="33" y="122"/>
                </a:cubicBezTo>
                <a:cubicBezTo>
                  <a:pt x="34" y="122"/>
                  <a:pt x="33" y="120"/>
                  <a:pt x="36" y="119"/>
                </a:cubicBezTo>
                <a:cubicBezTo>
                  <a:pt x="34" y="116"/>
                  <a:pt x="30" y="114"/>
                  <a:pt x="27" y="113"/>
                </a:cubicBezTo>
                <a:cubicBezTo>
                  <a:pt x="23" y="113"/>
                  <a:pt x="21" y="107"/>
                  <a:pt x="21" y="104"/>
                </a:cubicBezTo>
                <a:cubicBezTo>
                  <a:pt x="21" y="101"/>
                  <a:pt x="18" y="99"/>
                  <a:pt x="18" y="97"/>
                </a:cubicBezTo>
                <a:cubicBezTo>
                  <a:pt x="18" y="94"/>
                  <a:pt x="16" y="94"/>
                  <a:pt x="13" y="93"/>
                </a:cubicBezTo>
                <a:cubicBezTo>
                  <a:pt x="10" y="92"/>
                  <a:pt x="14" y="83"/>
                  <a:pt x="14" y="80"/>
                </a:cubicBezTo>
                <a:cubicBezTo>
                  <a:pt x="14" y="77"/>
                  <a:pt x="20" y="67"/>
                  <a:pt x="18" y="64"/>
                </a:cubicBezTo>
                <a:cubicBezTo>
                  <a:pt x="17" y="61"/>
                  <a:pt x="24" y="58"/>
                  <a:pt x="25" y="62"/>
                </a:cubicBezTo>
                <a:cubicBezTo>
                  <a:pt x="26" y="65"/>
                  <a:pt x="26" y="67"/>
                  <a:pt x="31" y="66"/>
                </a:cubicBezTo>
                <a:cubicBezTo>
                  <a:pt x="36" y="66"/>
                  <a:pt x="36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1" y="68"/>
                  <a:pt x="39" y="68"/>
                  <a:pt x="39" y="6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/>
          <p:nvPr/>
        </p:nvSpPr>
        <p:spPr>
          <a:xfrm>
            <a:off x="6234112" y="2351087"/>
            <a:ext cx="322262" cy="263525"/>
          </a:xfrm>
          <a:custGeom>
            <a:avLst/>
            <a:gdLst/>
            <a:ahLst/>
            <a:cxnLst/>
            <a:rect l="l" t="t" r="r" b="b"/>
            <a:pathLst>
              <a:path w="78" h="64" extrusionOk="0">
                <a:moveTo>
                  <a:pt x="2" y="14"/>
                </a:moveTo>
                <a:cubicBezTo>
                  <a:pt x="2" y="15"/>
                  <a:pt x="3" y="20"/>
                  <a:pt x="2" y="22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6"/>
                  <a:pt x="4" y="28"/>
                  <a:pt x="4" y="29"/>
                </a:cubicBezTo>
                <a:cubicBezTo>
                  <a:pt x="4" y="31"/>
                  <a:pt x="5" y="30"/>
                  <a:pt x="5" y="33"/>
                </a:cubicBezTo>
                <a:cubicBezTo>
                  <a:pt x="5" y="37"/>
                  <a:pt x="6" y="39"/>
                  <a:pt x="7" y="40"/>
                </a:cubicBezTo>
                <a:cubicBezTo>
                  <a:pt x="8" y="41"/>
                  <a:pt x="8" y="42"/>
                  <a:pt x="7" y="44"/>
                </a:cubicBezTo>
                <a:cubicBezTo>
                  <a:pt x="9" y="45"/>
                  <a:pt x="10" y="46"/>
                  <a:pt x="12" y="46"/>
                </a:cubicBezTo>
                <a:cubicBezTo>
                  <a:pt x="16" y="48"/>
                  <a:pt x="17" y="49"/>
                  <a:pt x="17" y="50"/>
                </a:cubicBezTo>
                <a:cubicBezTo>
                  <a:pt x="17" y="51"/>
                  <a:pt x="21" y="54"/>
                  <a:pt x="21" y="52"/>
                </a:cubicBezTo>
                <a:cubicBezTo>
                  <a:pt x="22" y="50"/>
                  <a:pt x="24" y="51"/>
                  <a:pt x="26" y="51"/>
                </a:cubicBezTo>
                <a:cubicBezTo>
                  <a:pt x="28" y="51"/>
                  <a:pt x="28" y="53"/>
                  <a:pt x="28" y="54"/>
                </a:cubicBezTo>
                <a:cubicBezTo>
                  <a:pt x="28" y="55"/>
                  <a:pt x="32" y="54"/>
                  <a:pt x="33" y="55"/>
                </a:cubicBezTo>
                <a:cubicBezTo>
                  <a:pt x="35" y="56"/>
                  <a:pt x="35" y="59"/>
                  <a:pt x="37" y="60"/>
                </a:cubicBezTo>
                <a:cubicBezTo>
                  <a:pt x="39" y="61"/>
                  <a:pt x="41" y="59"/>
                  <a:pt x="42" y="59"/>
                </a:cubicBezTo>
                <a:cubicBezTo>
                  <a:pt x="43" y="60"/>
                  <a:pt x="47" y="61"/>
                  <a:pt x="49" y="60"/>
                </a:cubicBezTo>
                <a:cubicBezTo>
                  <a:pt x="51" y="59"/>
                  <a:pt x="52" y="61"/>
                  <a:pt x="55" y="61"/>
                </a:cubicBezTo>
                <a:cubicBezTo>
                  <a:pt x="58" y="61"/>
                  <a:pt x="61" y="62"/>
                  <a:pt x="62" y="62"/>
                </a:cubicBezTo>
                <a:cubicBezTo>
                  <a:pt x="62" y="63"/>
                  <a:pt x="64" y="63"/>
                  <a:pt x="66" y="64"/>
                </a:cubicBezTo>
                <a:cubicBezTo>
                  <a:pt x="67" y="62"/>
                  <a:pt x="66" y="59"/>
                  <a:pt x="66" y="58"/>
                </a:cubicBezTo>
                <a:cubicBezTo>
                  <a:pt x="66" y="57"/>
                  <a:pt x="73" y="52"/>
                  <a:pt x="74" y="51"/>
                </a:cubicBezTo>
                <a:cubicBezTo>
                  <a:pt x="75" y="49"/>
                  <a:pt x="76" y="49"/>
                  <a:pt x="77" y="48"/>
                </a:cubicBezTo>
                <a:cubicBezTo>
                  <a:pt x="78" y="46"/>
                  <a:pt x="75" y="41"/>
                  <a:pt x="74" y="40"/>
                </a:cubicBezTo>
                <a:cubicBezTo>
                  <a:pt x="73" y="39"/>
                  <a:pt x="73" y="35"/>
                  <a:pt x="73" y="33"/>
                </a:cubicBezTo>
                <a:cubicBezTo>
                  <a:pt x="74" y="31"/>
                  <a:pt x="71" y="30"/>
                  <a:pt x="71" y="29"/>
                </a:cubicBezTo>
                <a:cubicBezTo>
                  <a:pt x="71" y="27"/>
                  <a:pt x="74" y="25"/>
                  <a:pt x="75" y="25"/>
                </a:cubicBezTo>
                <a:cubicBezTo>
                  <a:pt x="77" y="24"/>
                  <a:pt x="76" y="19"/>
                  <a:pt x="75" y="18"/>
                </a:cubicBezTo>
                <a:cubicBezTo>
                  <a:pt x="74" y="16"/>
                  <a:pt x="73" y="14"/>
                  <a:pt x="74" y="12"/>
                </a:cubicBezTo>
                <a:cubicBezTo>
                  <a:pt x="75" y="9"/>
                  <a:pt x="68" y="7"/>
                  <a:pt x="68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2" y="8"/>
                  <a:pt x="47" y="6"/>
                  <a:pt x="46" y="6"/>
                </a:cubicBezTo>
                <a:cubicBezTo>
                  <a:pt x="46" y="6"/>
                  <a:pt x="44" y="5"/>
                  <a:pt x="42" y="4"/>
                </a:cubicBezTo>
                <a:cubicBezTo>
                  <a:pt x="42" y="6"/>
                  <a:pt x="40" y="7"/>
                  <a:pt x="38" y="7"/>
                </a:cubicBezTo>
                <a:cubicBezTo>
                  <a:pt x="34" y="7"/>
                  <a:pt x="34" y="3"/>
                  <a:pt x="34" y="2"/>
                </a:cubicBezTo>
                <a:cubicBezTo>
                  <a:pt x="34" y="0"/>
                  <a:pt x="20" y="3"/>
                  <a:pt x="17" y="7"/>
                </a:cubicBezTo>
                <a:cubicBezTo>
                  <a:pt x="13" y="10"/>
                  <a:pt x="4" y="9"/>
                  <a:pt x="4" y="11"/>
                </a:cubicBezTo>
                <a:cubicBezTo>
                  <a:pt x="4" y="12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3"/>
          <p:cNvSpPr/>
          <p:nvPr/>
        </p:nvSpPr>
        <p:spPr>
          <a:xfrm>
            <a:off x="6283325" y="2774950"/>
            <a:ext cx="120650" cy="114300"/>
          </a:xfrm>
          <a:custGeom>
            <a:avLst/>
            <a:gdLst/>
            <a:ahLst/>
            <a:cxnLst/>
            <a:rect l="l" t="t" r="r" b="b"/>
            <a:pathLst>
              <a:path w="29" h="28" extrusionOk="0">
                <a:moveTo>
                  <a:pt x="21" y="25"/>
                </a:moveTo>
                <a:cubicBezTo>
                  <a:pt x="21" y="24"/>
                  <a:pt x="26" y="16"/>
                  <a:pt x="27" y="16"/>
                </a:cubicBezTo>
                <a:cubicBezTo>
                  <a:pt x="28" y="16"/>
                  <a:pt x="29" y="9"/>
                  <a:pt x="28" y="6"/>
                </a:cubicBezTo>
                <a:cubicBezTo>
                  <a:pt x="24" y="3"/>
                  <a:pt x="21" y="2"/>
                  <a:pt x="21" y="2"/>
                </a:cubicBezTo>
                <a:cubicBezTo>
                  <a:pt x="21" y="2"/>
                  <a:pt x="10" y="2"/>
                  <a:pt x="9" y="1"/>
                </a:cubicBezTo>
                <a:cubicBezTo>
                  <a:pt x="7" y="0"/>
                  <a:pt x="5" y="3"/>
                  <a:pt x="4" y="2"/>
                </a:cubicBezTo>
                <a:cubicBezTo>
                  <a:pt x="2" y="1"/>
                  <a:pt x="0" y="2"/>
                  <a:pt x="0" y="4"/>
                </a:cubicBezTo>
                <a:cubicBezTo>
                  <a:pt x="0" y="6"/>
                  <a:pt x="4" y="7"/>
                  <a:pt x="4" y="10"/>
                </a:cubicBezTo>
                <a:cubicBezTo>
                  <a:pt x="4" y="12"/>
                  <a:pt x="10" y="16"/>
                  <a:pt x="10" y="18"/>
                </a:cubicBezTo>
                <a:cubicBezTo>
                  <a:pt x="10" y="19"/>
                  <a:pt x="14" y="21"/>
                  <a:pt x="17" y="25"/>
                </a:cubicBezTo>
                <a:cubicBezTo>
                  <a:pt x="18" y="26"/>
                  <a:pt x="20" y="27"/>
                  <a:pt x="21" y="28"/>
                </a:cubicBezTo>
                <a:cubicBezTo>
                  <a:pt x="21" y="27"/>
                  <a:pt x="21" y="26"/>
                  <a:pt x="21" y="2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6221412" y="2720975"/>
            <a:ext cx="177800" cy="157162"/>
          </a:xfrm>
          <a:custGeom>
            <a:avLst/>
            <a:gdLst/>
            <a:ahLst/>
            <a:cxnLst/>
            <a:rect l="l" t="t" r="r" b="b"/>
            <a:pathLst>
              <a:path w="43" h="38" extrusionOk="0">
                <a:moveTo>
                  <a:pt x="25" y="31"/>
                </a:moveTo>
                <a:cubicBezTo>
                  <a:pt x="25" y="29"/>
                  <a:pt x="19" y="25"/>
                  <a:pt x="19" y="23"/>
                </a:cubicBezTo>
                <a:cubicBezTo>
                  <a:pt x="19" y="20"/>
                  <a:pt x="15" y="19"/>
                  <a:pt x="15" y="17"/>
                </a:cubicBezTo>
                <a:cubicBezTo>
                  <a:pt x="15" y="15"/>
                  <a:pt x="17" y="14"/>
                  <a:pt x="19" y="15"/>
                </a:cubicBezTo>
                <a:cubicBezTo>
                  <a:pt x="20" y="16"/>
                  <a:pt x="22" y="13"/>
                  <a:pt x="24" y="14"/>
                </a:cubicBezTo>
                <a:cubicBezTo>
                  <a:pt x="25" y="15"/>
                  <a:pt x="36" y="15"/>
                  <a:pt x="36" y="15"/>
                </a:cubicBezTo>
                <a:cubicBezTo>
                  <a:pt x="36" y="15"/>
                  <a:pt x="39" y="16"/>
                  <a:pt x="43" y="19"/>
                </a:cubicBezTo>
                <a:cubicBezTo>
                  <a:pt x="43" y="18"/>
                  <a:pt x="43" y="17"/>
                  <a:pt x="43" y="17"/>
                </a:cubicBezTo>
                <a:cubicBezTo>
                  <a:pt x="42" y="15"/>
                  <a:pt x="43" y="12"/>
                  <a:pt x="40" y="11"/>
                </a:cubicBezTo>
                <a:cubicBezTo>
                  <a:pt x="39" y="11"/>
                  <a:pt x="39" y="8"/>
                  <a:pt x="38" y="6"/>
                </a:cubicBezTo>
                <a:cubicBezTo>
                  <a:pt x="37" y="7"/>
                  <a:pt x="36" y="7"/>
                  <a:pt x="36" y="7"/>
                </a:cubicBezTo>
                <a:cubicBezTo>
                  <a:pt x="33" y="8"/>
                  <a:pt x="29" y="7"/>
                  <a:pt x="27" y="5"/>
                </a:cubicBezTo>
                <a:cubicBezTo>
                  <a:pt x="26" y="4"/>
                  <a:pt x="22" y="1"/>
                  <a:pt x="21" y="0"/>
                </a:cubicBezTo>
                <a:cubicBezTo>
                  <a:pt x="20" y="1"/>
                  <a:pt x="17" y="3"/>
                  <a:pt x="16" y="4"/>
                </a:cubicBezTo>
                <a:cubicBezTo>
                  <a:pt x="14" y="4"/>
                  <a:pt x="15" y="8"/>
                  <a:pt x="14" y="8"/>
                </a:cubicBezTo>
                <a:cubicBezTo>
                  <a:pt x="12" y="8"/>
                  <a:pt x="11" y="10"/>
                  <a:pt x="11" y="11"/>
                </a:cubicBezTo>
                <a:cubicBezTo>
                  <a:pt x="11" y="12"/>
                  <a:pt x="7" y="10"/>
                  <a:pt x="6" y="11"/>
                </a:cubicBezTo>
                <a:cubicBezTo>
                  <a:pt x="5" y="11"/>
                  <a:pt x="2" y="12"/>
                  <a:pt x="0" y="12"/>
                </a:cubicBezTo>
                <a:cubicBezTo>
                  <a:pt x="1" y="14"/>
                  <a:pt x="0" y="15"/>
                  <a:pt x="2" y="15"/>
                </a:cubicBezTo>
                <a:cubicBezTo>
                  <a:pt x="4" y="15"/>
                  <a:pt x="8" y="15"/>
                  <a:pt x="8" y="18"/>
                </a:cubicBezTo>
                <a:cubicBezTo>
                  <a:pt x="8" y="21"/>
                  <a:pt x="13" y="27"/>
                  <a:pt x="15" y="29"/>
                </a:cubicBezTo>
                <a:cubicBezTo>
                  <a:pt x="17" y="31"/>
                  <a:pt x="21" y="31"/>
                  <a:pt x="22" y="33"/>
                </a:cubicBezTo>
                <a:cubicBezTo>
                  <a:pt x="22" y="35"/>
                  <a:pt x="25" y="36"/>
                  <a:pt x="28" y="36"/>
                </a:cubicBezTo>
                <a:cubicBezTo>
                  <a:pt x="29" y="37"/>
                  <a:pt x="31" y="37"/>
                  <a:pt x="32" y="38"/>
                </a:cubicBezTo>
                <a:cubicBezTo>
                  <a:pt x="29" y="34"/>
                  <a:pt x="25" y="32"/>
                  <a:pt x="25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6396037" y="2886075"/>
            <a:ext cx="61912" cy="119062"/>
          </a:xfrm>
          <a:custGeom>
            <a:avLst/>
            <a:gdLst/>
            <a:ahLst/>
            <a:cxnLst/>
            <a:rect l="l" t="t" r="r" b="b"/>
            <a:pathLst>
              <a:path w="15" h="29" extrusionOk="0">
                <a:moveTo>
                  <a:pt x="10" y="25"/>
                </a:moveTo>
                <a:cubicBezTo>
                  <a:pt x="11" y="24"/>
                  <a:pt x="10" y="23"/>
                  <a:pt x="12" y="22"/>
                </a:cubicBezTo>
                <a:cubicBezTo>
                  <a:pt x="13" y="20"/>
                  <a:pt x="14" y="18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5"/>
                  <a:pt x="11" y="14"/>
                  <a:pt x="10" y="12"/>
                </a:cubicBezTo>
                <a:cubicBezTo>
                  <a:pt x="9" y="10"/>
                  <a:pt x="10" y="6"/>
                  <a:pt x="11" y="4"/>
                </a:cubicBezTo>
                <a:cubicBezTo>
                  <a:pt x="9" y="3"/>
                  <a:pt x="5" y="0"/>
                  <a:pt x="4" y="0"/>
                </a:cubicBezTo>
                <a:cubicBezTo>
                  <a:pt x="3" y="0"/>
                  <a:pt x="1" y="3"/>
                  <a:pt x="0" y="5"/>
                </a:cubicBezTo>
                <a:cubicBezTo>
                  <a:pt x="3" y="7"/>
                  <a:pt x="4" y="8"/>
                  <a:pt x="2" y="10"/>
                </a:cubicBezTo>
                <a:cubicBezTo>
                  <a:pt x="0" y="13"/>
                  <a:pt x="0" y="20"/>
                  <a:pt x="2" y="22"/>
                </a:cubicBezTo>
                <a:cubicBezTo>
                  <a:pt x="4" y="24"/>
                  <a:pt x="5" y="28"/>
                  <a:pt x="7" y="29"/>
                </a:cubicBezTo>
                <a:cubicBezTo>
                  <a:pt x="8" y="27"/>
                  <a:pt x="8" y="25"/>
                  <a:pt x="10" y="2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6084887" y="2619375"/>
            <a:ext cx="249237" cy="106362"/>
          </a:xfrm>
          <a:custGeom>
            <a:avLst/>
            <a:gdLst/>
            <a:ahLst/>
            <a:cxnLst/>
            <a:rect l="l" t="t" r="r" b="b"/>
            <a:pathLst>
              <a:path w="60" h="26" extrusionOk="0">
                <a:moveTo>
                  <a:pt x="51" y="2"/>
                </a:moveTo>
                <a:cubicBezTo>
                  <a:pt x="49" y="0"/>
                  <a:pt x="43" y="0"/>
                  <a:pt x="43" y="0"/>
                </a:cubicBezTo>
                <a:cubicBezTo>
                  <a:pt x="43" y="0"/>
                  <a:pt x="43" y="2"/>
                  <a:pt x="42" y="3"/>
                </a:cubicBezTo>
                <a:cubicBezTo>
                  <a:pt x="41" y="4"/>
                  <a:pt x="37" y="4"/>
                  <a:pt x="35" y="4"/>
                </a:cubicBezTo>
                <a:cubicBezTo>
                  <a:pt x="34" y="5"/>
                  <a:pt x="31" y="5"/>
                  <a:pt x="31" y="7"/>
                </a:cubicBezTo>
                <a:cubicBezTo>
                  <a:pt x="30" y="8"/>
                  <a:pt x="26" y="7"/>
                  <a:pt x="27" y="12"/>
                </a:cubicBezTo>
                <a:cubicBezTo>
                  <a:pt x="29" y="16"/>
                  <a:pt x="25" y="14"/>
                  <a:pt x="24" y="14"/>
                </a:cubicBezTo>
                <a:cubicBezTo>
                  <a:pt x="23" y="13"/>
                  <a:pt x="17" y="14"/>
                  <a:pt x="16" y="16"/>
                </a:cubicBezTo>
                <a:cubicBezTo>
                  <a:pt x="15" y="17"/>
                  <a:pt x="13" y="17"/>
                  <a:pt x="11" y="16"/>
                </a:cubicBezTo>
                <a:cubicBezTo>
                  <a:pt x="10" y="15"/>
                  <a:pt x="8" y="15"/>
                  <a:pt x="7" y="17"/>
                </a:cubicBezTo>
                <a:cubicBezTo>
                  <a:pt x="5" y="18"/>
                  <a:pt x="4" y="15"/>
                  <a:pt x="2" y="15"/>
                </a:cubicBezTo>
                <a:cubicBezTo>
                  <a:pt x="0" y="16"/>
                  <a:pt x="1" y="19"/>
                  <a:pt x="1" y="20"/>
                </a:cubicBezTo>
                <a:cubicBezTo>
                  <a:pt x="1" y="20"/>
                  <a:pt x="4" y="23"/>
                  <a:pt x="5" y="22"/>
                </a:cubicBezTo>
                <a:cubicBezTo>
                  <a:pt x="7" y="21"/>
                  <a:pt x="9" y="22"/>
                  <a:pt x="10" y="23"/>
                </a:cubicBezTo>
                <a:cubicBezTo>
                  <a:pt x="12" y="24"/>
                  <a:pt x="14" y="22"/>
                  <a:pt x="15" y="21"/>
                </a:cubicBezTo>
                <a:cubicBezTo>
                  <a:pt x="16" y="20"/>
                  <a:pt x="21" y="20"/>
                  <a:pt x="22" y="20"/>
                </a:cubicBezTo>
                <a:cubicBezTo>
                  <a:pt x="22" y="20"/>
                  <a:pt x="22" y="23"/>
                  <a:pt x="23" y="24"/>
                </a:cubicBezTo>
                <a:cubicBezTo>
                  <a:pt x="24" y="24"/>
                  <a:pt x="27" y="25"/>
                  <a:pt x="30" y="25"/>
                </a:cubicBezTo>
                <a:cubicBezTo>
                  <a:pt x="33" y="25"/>
                  <a:pt x="38" y="26"/>
                  <a:pt x="39" y="26"/>
                </a:cubicBezTo>
                <a:cubicBezTo>
                  <a:pt x="41" y="26"/>
                  <a:pt x="43" y="24"/>
                  <a:pt x="46" y="24"/>
                </a:cubicBezTo>
                <a:cubicBezTo>
                  <a:pt x="50" y="24"/>
                  <a:pt x="51" y="22"/>
                  <a:pt x="52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1"/>
                  <a:pt x="52" y="20"/>
                  <a:pt x="53" y="20"/>
                </a:cubicBezTo>
                <a:cubicBezTo>
                  <a:pt x="54" y="20"/>
                  <a:pt x="54" y="18"/>
                  <a:pt x="54" y="17"/>
                </a:cubicBezTo>
                <a:cubicBezTo>
                  <a:pt x="55" y="16"/>
                  <a:pt x="54" y="13"/>
                  <a:pt x="55" y="14"/>
                </a:cubicBezTo>
                <a:cubicBezTo>
                  <a:pt x="57" y="14"/>
                  <a:pt x="59" y="14"/>
                  <a:pt x="59" y="12"/>
                </a:cubicBezTo>
                <a:cubicBezTo>
                  <a:pt x="59" y="11"/>
                  <a:pt x="59" y="10"/>
                  <a:pt x="60" y="9"/>
                </a:cubicBezTo>
                <a:cubicBezTo>
                  <a:pt x="58" y="7"/>
                  <a:pt x="57" y="3"/>
                  <a:pt x="57" y="3"/>
                </a:cubicBezTo>
                <a:cubicBezTo>
                  <a:pt x="57" y="3"/>
                  <a:pt x="53" y="4"/>
                  <a:pt x="5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6300787" y="2630487"/>
            <a:ext cx="214312" cy="123825"/>
          </a:xfrm>
          <a:custGeom>
            <a:avLst/>
            <a:gdLst/>
            <a:ahLst/>
            <a:cxnLst/>
            <a:rect l="l" t="t" r="r" b="b"/>
            <a:pathLst>
              <a:path w="52" h="30" extrusionOk="0">
                <a:moveTo>
                  <a:pt x="50" y="6"/>
                </a:moveTo>
                <a:cubicBezTo>
                  <a:pt x="50" y="5"/>
                  <a:pt x="49" y="5"/>
                  <a:pt x="48" y="4"/>
                </a:cubicBezTo>
                <a:cubicBezTo>
                  <a:pt x="46" y="4"/>
                  <a:pt x="44" y="3"/>
                  <a:pt x="43" y="3"/>
                </a:cubicBezTo>
                <a:cubicBezTo>
                  <a:pt x="42" y="1"/>
                  <a:pt x="37" y="1"/>
                  <a:pt x="36" y="0"/>
                </a:cubicBezTo>
                <a:cubicBezTo>
                  <a:pt x="35" y="0"/>
                  <a:pt x="30" y="5"/>
                  <a:pt x="29" y="5"/>
                </a:cubicBezTo>
                <a:cubicBezTo>
                  <a:pt x="27" y="5"/>
                  <a:pt x="20" y="6"/>
                  <a:pt x="20" y="8"/>
                </a:cubicBezTo>
                <a:cubicBezTo>
                  <a:pt x="20" y="10"/>
                  <a:pt x="12" y="10"/>
                  <a:pt x="9" y="8"/>
                </a:cubicBezTo>
                <a:cubicBezTo>
                  <a:pt x="9" y="7"/>
                  <a:pt x="8" y="7"/>
                  <a:pt x="8" y="6"/>
                </a:cubicBezTo>
                <a:cubicBezTo>
                  <a:pt x="7" y="7"/>
                  <a:pt x="7" y="8"/>
                  <a:pt x="7" y="9"/>
                </a:cubicBezTo>
                <a:cubicBezTo>
                  <a:pt x="7" y="11"/>
                  <a:pt x="5" y="11"/>
                  <a:pt x="3" y="11"/>
                </a:cubicBezTo>
                <a:cubicBezTo>
                  <a:pt x="2" y="10"/>
                  <a:pt x="3" y="13"/>
                  <a:pt x="2" y="14"/>
                </a:cubicBezTo>
                <a:cubicBezTo>
                  <a:pt x="2" y="15"/>
                  <a:pt x="2" y="17"/>
                  <a:pt x="1" y="17"/>
                </a:cubicBezTo>
                <a:cubicBezTo>
                  <a:pt x="0" y="17"/>
                  <a:pt x="0" y="18"/>
                  <a:pt x="0" y="19"/>
                </a:cubicBezTo>
                <a:cubicBezTo>
                  <a:pt x="0" y="19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3" y="23"/>
                  <a:pt x="7" y="26"/>
                  <a:pt x="8" y="27"/>
                </a:cubicBezTo>
                <a:cubicBezTo>
                  <a:pt x="10" y="29"/>
                  <a:pt x="14" y="30"/>
                  <a:pt x="17" y="29"/>
                </a:cubicBezTo>
                <a:cubicBezTo>
                  <a:pt x="19" y="29"/>
                  <a:pt x="28" y="26"/>
                  <a:pt x="28" y="26"/>
                </a:cubicBezTo>
                <a:cubicBezTo>
                  <a:pt x="28" y="26"/>
                  <a:pt x="30" y="27"/>
                  <a:pt x="31" y="27"/>
                </a:cubicBezTo>
                <a:cubicBezTo>
                  <a:pt x="31" y="27"/>
                  <a:pt x="32" y="27"/>
                  <a:pt x="33" y="27"/>
                </a:cubicBezTo>
                <a:cubicBezTo>
                  <a:pt x="34" y="27"/>
                  <a:pt x="36" y="26"/>
                  <a:pt x="38" y="24"/>
                </a:cubicBezTo>
                <a:cubicBezTo>
                  <a:pt x="41" y="21"/>
                  <a:pt x="44" y="12"/>
                  <a:pt x="46" y="12"/>
                </a:cubicBezTo>
                <a:cubicBezTo>
                  <a:pt x="47" y="11"/>
                  <a:pt x="49" y="9"/>
                  <a:pt x="51" y="8"/>
                </a:cubicBezTo>
                <a:cubicBezTo>
                  <a:pt x="52" y="7"/>
                  <a:pt x="52" y="6"/>
                  <a:pt x="50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6172200" y="2528887"/>
            <a:ext cx="211137" cy="106362"/>
          </a:xfrm>
          <a:custGeom>
            <a:avLst/>
            <a:gdLst/>
            <a:ahLst/>
            <a:cxnLst/>
            <a:rect l="l" t="t" r="r" b="b"/>
            <a:pathLst>
              <a:path w="51" h="26" extrusionOk="0">
                <a:moveTo>
                  <a:pt x="48" y="12"/>
                </a:moveTo>
                <a:cubicBezTo>
                  <a:pt x="47" y="11"/>
                  <a:pt x="43" y="12"/>
                  <a:pt x="43" y="11"/>
                </a:cubicBezTo>
                <a:cubicBezTo>
                  <a:pt x="43" y="10"/>
                  <a:pt x="43" y="8"/>
                  <a:pt x="41" y="8"/>
                </a:cubicBezTo>
                <a:cubicBezTo>
                  <a:pt x="39" y="8"/>
                  <a:pt x="37" y="7"/>
                  <a:pt x="36" y="9"/>
                </a:cubicBezTo>
                <a:cubicBezTo>
                  <a:pt x="36" y="11"/>
                  <a:pt x="32" y="8"/>
                  <a:pt x="32" y="7"/>
                </a:cubicBezTo>
                <a:cubicBezTo>
                  <a:pt x="32" y="6"/>
                  <a:pt x="31" y="5"/>
                  <a:pt x="27" y="3"/>
                </a:cubicBezTo>
                <a:cubicBezTo>
                  <a:pt x="25" y="3"/>
                  <a:pt x="24" y="2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2"/>
                  <a:pt x="19" y="0"/>
                  <a:pt x="17" y="2"/>
                </a:cubicBezTo>
                <a:cubicBezTo>
                  <a:pt x="16" y="3"/>
                  <a:pt x="13" y="3"/>
                  <a:pt x="11" y="5"/>
                </a:cubicBezTo>
                <a:cubicBezTo>
                  <a:pt x="9" y="6"/>
                  <a:pt x="5" y="7"/>
                  <a:pt x="2" y="8"/>
                </a:cubicBezTo>
                <a:cubicBezTo>
                  <a:pt x="0" y="8"/>
                  <a:pt x="2" y="10"/>
                  <a:pt x="3" y="12"/>
                </a:cubicBezTo>
                <a:cubicBezTo>
                  <a:pt x="4" y="14"/>
                  <a:pt x="4" y="18"/>
                  <a:pt x="6" y="19"/>
                </a:cubicBezTo>
                <a:cubicBezTo>
                  <a:pt x="7" y="20"/>
                  <a:pt x="13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6" y="26"/>
                  <a:pt x="20" y="26"/>
                  <a:pt x="21" y="25"/>
                </a:cubicBezTo>
                <a:cubicBezTo>
                  <a:pt x="22" y="24"/>
                  <a:pt x="22" y="22"/>
                  <a:pt x="22" y="22"/>
                </a:cubicBezTo>
                <a:cubicBezTo>
                  <a:pt x="22" y="22"/>
                  <a:pt x="28" y="22"/>
                  <a:pt x="30" y="24"/>
                </a:cubicBezTo>
                <a:cubicBezTo>
                  <a:pt x="32" y="26"/>
                  <a:pt x="36" y="25"/>
                  <a:pt x="36" y="25"/>
                </a:cubicBezTo>
                <a:cubicBezTo>
                  <a:pt x="36" y="25"/>
                  <a:pt x="36" y="25"/>
                  <a:pt x="36" y="26"/>
                </a:cubicBezTo>
                <a:cubicBezTo>
                  <a:pt x="37" y="25"/>
                  <a:pt x="38" y="24"/>
                  <a:pt x="39" y="24"/>
                </a:cubicBezTo>
                <a:cubicBezTo>
                  <a:pt x="41" y="23"/>
                  <a:pt x="44" y="23"/>
                  <a:pt x="46" y="20"/>
                </a:cubicBezTo>
                <a:cubicBezTo>
                  <a:pt x="48" y="18"/>
                  <a:pt x="49" y="17"/>
                  <a:pt x="51" y="16"/>
                </a:cubicBezTo>
                <a:cubicBezTo>
                  <a:pt x="50" y="15"/>
                  <a:pt x="49" y="13"/>
                  <a:pt x="48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>
            <a:off x="6321425" y="2593975"/>
            <a:ext cx="185737" cy="77787"/>
          </a:xfrm>
          <a:custGeom>
            <a:avLst/>
            <a:gdLst/>
            <a:ahLst/>
            <a:cxnLst/>
            <a:rect l="l" t="t" r="r" b="b"/>
            <a:pathLst>
              <a:path w="45" h="19" extrusionOk="0">
                <a:moveTo>
                  <a:pt x="34" y="2"/>
                </a:moveTo>
                <a:cubicBezTo>
                  <a:pt x="31" y="2"/>
                  <a:pt x="30" y="0"/>
                  <a:pt x="28" y="1"/>
                </a:cubicBezTo>
                <a:cubicBezTo>
                  <a:pt x="26" y="2"/>
                  <a:pt x="22" y="1"/>
                  <a:pt x="21" y="0"/>
                </a:cubicBezTo>
                <a:cubicBezTo>
                  <a:pt x="20" y="0"/>
                  <a:pt x="18" y="2"/>
                  <a:pt x="16" y="1"/>
                </a:cubicBezTo>
                <a:cubicBezTo>
                  <a:pt x="16" y="1"/>
                  <a:pt x="15" y="0"/>
                  <a:pt x="15" y="0"/>
                </a:cubicBezTo>
                <a:cubicBezTo>
                  <a:pt x="13" y="1"/>
                  <a:pt x="12" y="2"/>
                  <a:pt x="10" y="4"/>
                </a:cubicBezTo>
                <a:cubicBezTo>
                  <a:pt x="8" y="7"/>
                  <a:pt x="5" y="7"/>
                  <a:pt x="3" y="8"/>
                </a:cubicBezTo>
                <a:cubicBezTo>
                  <a:pt x="2" y="8"/>
                  <a:pt x="1" y="9"/>
                  <a:pt x="0" y="10"/>
                </a:cubicBezTo>
                <a:cubicBezTo>
                  <a:pt x="1" y="12"/>
                  <a:pt x="3" y="15"/>
                  <a:pt x="4" y="17"/>
                </a:cubicBezTo>
                <a:cubicBezTo>
                  <a:pt x="7" y="19"/>
                  <a:pt x="15" y="19"/>
                  <a:pt x="15" y="17"/>
                </a:cubicBezTo>
                <a:cubicBezTo>
                  <a:pt x="15" y="15"/>
                  <a:pt x="22" y="14"/>
                  <a:pt x="24" y="14"/>
                </a:cubicBezTo>
                <a:cubicBezTo>
                  <a:pt x="25" y="14"/>
                  <a:pt x="30" y="9"/>
                  <a:pt x="31" y="9"/>
                </a:cubicBezTo>
                <a:cubicBezTo>
                  <a:pt x="32" y="10"/>
                  <a:pt x="37" y="10"/>
                  <a:pt x="38" y="12"/>
                </a:cubicBezTo>
                <a:cubicBezTo>
                  <a:pt x="39" y="12"/>
                  <a:pt x="41" y="13"/>
                  <a:pt x="43" y="13"/>
                </a:cubicBezTo>
                <a:cubicBezTo>
                  <a:pt x="42" y="13"/>
                  <a:pt x="42" y="12"/>
                  <a:pt x="42" y="11"/>
                </a:cubicBezTo>
                <a:cubicBezTo>
                  <a:pt x="42" y="9"/>
                  <a:pt x="44" y="6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3" y="4"/>
                  <a:pt x="41" y="4"/>
                  <a:pt x="41" y="3"/>
                </a:cubicBezTo>
                <a:cubicBezTo>
                  <a:pt x="40" y="3"/>
                  <a:pt x="37" y="2"/>
                  <a:pt x="34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>
            <a:off x="5440362" y="2901950"/>
            <a:ext cx="123825" cy="206375"/>
          </a:xfrm>
          <a:custGeom>
            <a:avLst/>
            <a:gdLst/>
            <a:ahLst/>
            <a:cxnLst/>
            <a:rect l="l" t="t" r="r" b="b"/>
            <a:pathLst>
              <a:path w="30" h="50" extrusionOk="0">
                <a:moveTo>
                  <a:pt x="22" y="41"/>
                </a:moveTo>
                <a:cubicBezTo>
                  <a:pt x="25" y="40"/>
                  <a:pt x="21" y="38"/>
                  <a:pt x="20" y="37"/>
                </a:cubicBezTo>
                <a:cubicBezTo>
                  <a:pt x="19" y="36"/>
                  <a:pt x="20" y="32"/>
                  <a:pt x="22" y="32"/>
                </a:cubicBezTo>
                <a:cubicBezTo>
                  <a:pt x="24" y="32"/>
                  <a:pt x="22" y="30"/>
                  <a:pt x="20" y="28"/>
                </a:cubicBezTo>
                <a:cubicBezTo>
                  <a:pt x="17" y="26"/>
                  <a:pt x="20" y="25"/>
                  <a:pt x="22" y="25"/>
                </a:cubicBezTo>
                <a:cubicBezTo>
                  <a:pt x="24" y="25"/>
                  <a:pt x="21" y="21"/>
                  <a:pt x="23" y="19"/>
                </a:cubicBezTo>
                <a:cubicBezTo>
                  <a:pt x="25" y="17"/>
                  <a:pt x="23" y="14"/>
                  <a:pt x="23" y="12"/>
                </a:cubicBezTo>
                <a:cubicBezTo>
                  <a:pt x="23" y="10"/>
                  <a:pt x="25" y="10"/>
                  <a:pt x="28" y="7"/>
                </a:cubicBezTo>
                <a:cubicBezTo>
                  <a:pt x="30" y="5"/>
                  <a:pt x="26" y="6"/>
                  <a:pt x="26" y="4"/>
                </a:cubicBezTo>
                <a:cubicBezTo>
                  <a:pt x="26" y="2"/>
                  <a:pt x="23" y="2"/>
                  <a:pt x="21" y="3"/>
                </a:cubicBezTo>
                <a:cubicBezTo>
                  <a:pt x="19" y="5"/>
                  <a:pt x="19" y="3"/>
                  <a:pt x="18" y="3"/>
                </a:cubicBezTo>
                <a:cubicBezTo>
                  <a:pt x="16" y="3"/>
                  <a:pt x="13" y="4"/>
                  <a:pt x="13" y="2"/>
                </a:cubicBezTo>
                <a:cubicBezTo>
                  <a:pt x="13" y="0"/>
                  <a:pt x="11" y="0"/>
                  <a:pt x="10" y="2"/>
                </a:cubicBezTo>
                <a:cubicBezTo>
                  <a:pt x="9" y="2"/>
                  <a:pt x="9" y="3"/>
                  <a:pt x="8" y="3"/>
                </a:cubicBezTo>
                <a:cubicBezTo>
                  <a:pt x="7" y="5"/>
                  <a:pt x="7" y="7"/>
                  <a:pt x="8" y="8"/>
                </a:cubicBezTo>
                <a:cubicBezTo>
                  <a:pt x="9" y="11"/>
                  <a:pt x="6" y="24"/>
                  <a:pt x="3" y="27"/>
                </a:cubicBezTo>
                <a:cubicBezTo>
                  <a:pt x="0" y="31"/>
                  <a:pt x="3" y="32"/>
                  <a:pt x="6" y="34"/>
                </a:cubicBezTo>
                <a:cubicBezTo>
                  <a:pt x="9" y="37"/>
                  <a:pt x="7" y="46"/>
                  <a:pt x="7" y="48"/>
                </a:cubicBezTo>
                <a:cubicBezTo>
                  <a:pt x="7" y="50"/>
                  <a:pt x="10" y="50"/>
                  <a:pt x="13" y="50"/>
                </a:cubicBezTo>
                <a:cubicBezTo>
                  <a:pt x="15" y="50"/>
                  <a:pt x="18" y="49"/>
                  <a:pt x="20" y="48"/>
                </a:cubicBezTo>
                <a:cubicBezTo>
                  <a:pt x="19" y="47"/>
                  <a:pt x="19" y="46"/>
                  <a:pt x="19" y="46"/>
                </a:cubicBezTo>
                <a:cubicBezTo>
                  <a:pt x="19" y="44"/>
                  <a:pt x="19" y="41"/>
                  <a:pt x="22" y="4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>
            <a:off x="5875337" y="2420937"/>
            <a:ext cx="136525" cy="119062"/>
          </a:xfrm>
          <a:custGeom>
            <a:avLst/>
            <a:gdLst/>
            <a:ahLst/>
            <a:cxnLst/>
            <a:rect l="l" t="t" r="r" b="b"/>
            <a:pathLst>
              <a:path w="33" h="29" extrusionOk="0">
                <a:moveTo>
                  <a:pt x="10" y="22"/>
                </a:moveTo>
                <a:cubicBezTo>
                  <a:pt x="12" y="21"/>
                  <a:pt x="14" y="22"/>
                  <a:pt x="16" y="23"/>
                </a:cubicBezTo>
                <a:cubicBezTo>
                  <a:pt x="17" y="25"/>
                  <a:pt x="19" y="25"/>
                  <a:pt x="21" y="27"/>
                </a:cubicBezTo>
                <a:cubicBezTo>
                  <a:pt x="22" y="28"/>
                  <a:pt x="23" y="28"/>
                  <a:pt x="23" y="29"/>
                </a:cubicBezTo>
                <a:cubicBezTo>
                  <a:pt x="23" y="27"/>
                  <a:pt x="23" y="24"/>
                  <a:pt x="24" y="23"/>
                </a:cubicBezTo>
                <a:cubicBezTo>
                  <a:pt x="25" y="21"/>
                  <a:pt x="23" y="19"/>
                  <a:pt x="25" y="19"/>
                </a:cubicBezTo>
                <a:cubicBezTo>
                  <a:pt x="26" y="19"/>
                  <a:pt x="29" y="19"/>
                  <a:pt x="29" y="17"/>
                </a:cubicBezTo>
                <a:cubicBezTo>
                  <a:pt x="29" y="14"/>
                  <a:pt x="30" y="15"/>
                  <a:pt x="31" y="14"/>
                </a:cubicBezTo>
                <a:cubicBezTo>
                  <a:pt x="31" y="13"/>
                  <a:pt x="29" y="10"/>
                  <a:pt x="28" y="10"/>
                </a:cubicBezTo>
                <a:cubicBezTo>
                  <a:pt x="28" y="9"/>
                  <a:pt x="30" y="9"/>
                  <a:pt x="32" y="6"/>
                </a:cubicBezTo>
                <a:cubicBezTo>
                  <a:pt x="33" y="5"/>
                  <a:pt x="33" y="3"/>
                  <a:pt x="32" y="0"/>
                </a:cubicBezTo>
                <a:cubicBezTo>
                  <a:pt x="32" y="1"/>
                  <a:pt x="31" y="2"/>
                  <a:pt x="30" y="1"/>
                </a:cubicBezTo>
                <a:cubicBezTo>
                  <a:pt x="28" y="0"/>
                  <a:pt x="25" y="1"/>
                  <a:pt x="22" y="2"/>
                </a:cubicBezTo>
                <a:cubicBezTo>
                  <a:pt x="18" y="2"/>
                  <a:pt x="17" y="6"/>
                  <a:pt x="18" y="7"/>
                </a:cubicBezTo>
                <a:cubicBezTo>
                  <a:pt x="20" y="9"/>
                  <a:pt x="15" y="9"/>
                  <a:pt x="15" y="7"/>
                </a:cubicBezTo>
                <a:cubicBezTo>
                  <a:pt x="14" y="5"/>
                  <a:pt x="11" y="7"/>
                  <a:pt x="11" y="9"/>
                </a:cubicBezTo>
                <a:cubicBezTo>
                  <a:pt x="11" y="12"/>
                  <a:pt x="7" y="13"/>
                  <a:pt x="7" y="16"/>
                </a:cubicBezTo>
                <a:cubicBezTo>
                  <a:pt x="8" y="19"/>
                  <a:pt x="4" y="22"/>
                  <a:pt x="1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5"/>
                  <a:pt x="2" y="25"/>
                  <a:pt x="3" y="25"/>
                </a:cubicBezTo>
                <a:cubicBezTo>
                  <a:pt x="5" y="25"/>
                  <a:pt x="9" y="24"/>
                  <a:pt x="10" y="2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5961062" y="2568575"/>
            <a:ext cx="20637" cy="33337"/>
          </a:xfrm>
          <a:custGeom>
            <a:avLst/>
            <a:gdLst/>
            <a:ahLst/>
            <a:cxnLst/>
            <a:rect l="l" t="t" r="r" b="b"/>
            <a:pathLst>
              <a:path w="5" h="8" extrusionOk="0">
                <a:moveTo>
                  <a:pt x="3" y="0"/>
                </a:moveTo>
                <a:cubicBezTo>
                  <a:pt x="1" y="1"/>
                  <a:pt x="0" y="3"/>
                  <a:pt x="0" y="7"/>
                </a:cubicBezTo>
                <a:cubicBezTo>
                  <a:pt x="1" y="7"/>
                  <a:pt x="4" y="7"/>
                  <a:pt x="5" y="8"/>
                </a:cubicBezTo>
                <a:cubicBezTo>
                  <a:pt x="5" y="3"/>
                  <a:pt x="3" y="2"/>
                  <a:pt x="3" y="1"/>
                </a:cubicBezTo>
                <a:cubicBezTo>
                  <a:pt x="2" y="1"/>
                  <a:pt x="3" y="1"/>
                  <a:pt x="3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5849937" y="2508250"/>
            <a:ext cx="131762" cy="93662"/>
          </a:xfrm>
          <a:custGeom>
            <a:avLst/>
            <a:gdLst/>
            <a:ahLst/>
            <a:cxnLst/>
            <a:rect l="l" t="t" r="r" b="b"/>
            <a:pathLst>
              <a:path w="32" h="23" extrusionOk="0">
                <a:moveTo>
                  <a:pt x="1" y="6"/>
                </a:moveTo>
                <a:cubicBezTo>
                  <a:pt x="1" y="8"/>
                  <a:pt x="3" y="11"/>
                  <a:pt x="4" y="9"/>
                </a:cubicBezTo>
                <a:cubicBezTo>
                  <a:pt x="5" y="8"/>
                  <a:pt x="7" y="11"/>
                  <a:pt x="8" y="12"/>
                </a:cubicBezTo>
                <a:cubicBezTo>
                  <a:pt x="10" y="13"/>
                  <a:pt x="13" y="14"/>
                  <a:pt x="13" y="15"/>
                </a:cubicBezTo>
                <a:cubicBezTo>
                  <a:pt x="13" y="16"/>
                  <a:pt x="14" y="18"/>
                  <a:pt x="16" y="18"/>
                </a:cubicBezTo>
                <a:cubicBezTo>
                  <a:pt x="17" y="17"/>
                  <a:pt x="19" y="14"/>
                  <a:pt x="19" y="16"/>
                </a:cubicBezTo>
                <a:cubicBezTo>
                  <a:pt x="19" y="17"/>
                  <a:pt x="20" y="20"/>
                  <a:pt x="21" y="20"/>
                </a:cubicBezTo>
                <a:cubicBezTo>
                  <a:pt x="23" y="19"/>
                  <a:pt x="24" y="23"/>
                  <a:pt x="26" y="22"/>
                </a:cubicBezTo>
                <a:cubicBezTo>
                  <a:pt x="26" y="22"/>
                  <a:pt x="26" y="22"/>
                  <a:pt x="27" y="22"/>
                </a:cubicBezTo>
                <a:cubicBezTo>
                  <a:pt x="27" y="18"/>
                  <a:pt x="28" y="16"/>
                  <a:pt x="30" y="15"/>
                </a:cubicBezTo>
                <a:cubicBezTo>
                  <a:pt x="30" y="15"/>
                  <a:pt x="31" y="14"/>
                  <a:pt x="31" y="13"/>
                </a:cubicBezTo>
                <a:cubicBezTo>
                  <a:pt x="32" y="12"/>
                  <a:pt x="29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28" y="7"/>
                  <a:pt x="27" y="6"/>
                </a:cubicBezTo>
                <a:cubicBezTo>
                  <a:pt x="25" y="4"/>
                  <a:pt x="23" y="4"/>
                  <a:pt x="22" y="2"/>
                </a:cubicBezTo>
                <a:cubicBezTo>
                  <a:pt x="20" y="1"/>
                  <a:pt x="18" y="0"/>
                  <a:pt x="16" y="1"/>
                </a:cubicBezTo>
                <a:cubicBezTo>
                  <a:pt x="15" y="3"/>
                  <a:pt x="11" y="4"/>
                  <a:pt x="9" y="4"/>
                </a:cubicBezTo>
                <a:cubicBezTo>
                  <a:pt x="8" y="4"/>
                  <a:pt x="7" y="4"/>
                  <a:pt x="6" y="3"/>
                </a:cubicBezTo>
                <a:cubicBezTo>
                  <a:pt x="4" y="4"/>
                  <a:pt x="2" y="5"/>
                  <a:pt x="0" y="5"/>
                </a:cubicBezTo>
                <a:cubicBezTo>
                  <a:pt x="1" y="6"/>
                  <a:pt x="1" y="6"/>
                  <a:pt x="1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6437312" y="2643187"/>
            <a:ext cx="301625" cy="196850"/>
          </a:xfrm>
          <a:custGeom>
            <a:avLst/>
            <a:gdLst/>
            <a:ahLst/>
            <a:cxnLst/>
            <a:rect l="l" t="t" r="r" b="b"/>
            <a:pathLst>
              <a:path w="73" h="48" extrusionOk="0">
                <a:moveTo>
                  <a:pt x="65" y="32"/>
                </a:moveTo>
                <a:cubicBezTo>
                  <a:pt x="64" y="32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0" y="28"/>
                  <a:pt x="60" y="22"/>
                  <a:pt x="61" y="21"/>
                </a:cubicBezTo>
                <a:cubicBezTo>
                  <a:pt x="63" y="19"/>
                  <a:pt x="58" y="12"/>
                  <a:pt x="56" y="10"/>
                </a:cubicBezTo>
                <a:cubicBezTo>
                  <a:pt x="55" y="8"/>
                  <a:pt x="53" y="4"/>
                  <a:pt x="51" y="0"/>
                </a:cubicBezTo>
                <a:cubicBezTo>
                  <a:pt x="49" y="1"/>
                  <a:pt x="47" y="2"/>
                  <a:pt x="47" y="2"/>
                </a:cubicBezTo>
                <a:cubicBezTo>
                  <a:pt x="46" y="4"/>
                  <a:pt x="44" y="5"/>
                  <a:pt x="42" y="5"/>
                </a:cubicBezTo>
                <a:cubicBezTo>
                  <a:pt x="41" y="5"/>
                  <a:pt x="39" y="4"/>
                  <a:pt x="38" y="5"/>
                </a:cubicBezTo>
                <a:cubicBezTo>
                  <a:pt x="37" y="6"/>
                  <a:pt x="35" y="7"/>
                  <a:pt x="35" y="6"/>
                </a:cubicBezTo>
                <a:cubicBezTo>
                  <a:pt x="34" y="5"/>
                  <a:pt x="31" y="5"/>
                  <a:pt x="30" y="5"/>
                </a:cubicBezTo>
                <a:cubicBezTo>
                  <a:pt x="28" y="5"/>
                  <a:pt x="23" y="3"/>
                  <a:pt x="22" y="3"/>
                </a:cubicBezTo>
                <a:cubicBezTo>
                  <a:pt x="21" y="3"/>
                  <a:pt x="20" y="3"/>
                  <a:pt x="19" y="4"/>
                </a:cubicBezTo>
                <a:cubicBezTo>
                  <a:pt x="19" y="4"/>
                  <a:pt x="19" y="5"/>
                  <a:pt x="18" y="5"/>
                </a:cubicBezTo>
                <a:cubicBezTo>
                  <a:pt x="16" y="6"/>
                  <a:pt x="14" y="8"/>
                  <a:pt x="13" y="9"/>
                </a:cubicBezTo>
                <a:cubicBezTo>
                  <a:pt x="11" y="9"/>
                  <a:pt x="8" y="18"/>
                  <a:pt x="5" y="21"/>
                </a:cubicBezTo>
                <a:cubicBezTo>
                  <a:pt x="3" y="23"/>
                  <a:pt x="0" y="24"/>
                  <a:pt x="0" y="25"/>
                </a:cubicBezTo>
                <a:cubicBezTo>
                  <a:pt x="0" y="25"/>
                  <a:pt x="3" y="28"/>
                  <a:pt x="3" y="29"/>
                </a:cubicBezTo>
                <a:cubicBezTo>
                  <a:pt x="3" y="31"/>
                  <a:pt x="4" y="32"/>
                  <a:pt x="6" y="32"/>
                </a:cubicBezTo>
                <a:cubicBezTo>
                  <a:pt x="8" y="32"/>
                  <a:pt x="6" y="37"/>
                  <a:pt x="7" y="37"/>
                </a:cubicBezTo>
                <a:cubicBezTo>
                  <a:pt x="8" y="37"/>
                  <a:pt x="16" y="38"/>
                  <a:pt x="16" y="40"/>
                </a:cubicBezTo>
                <a:cubicBezTo>
                  <a:pt x="16" y="41"/>
                  <a:pt x="17" y="42"/>
                  <a:pt x="16" y="43"/>
                </a:cubicBezTo>
                <a:cubicBezTo>
                  <a:pt x="18" y="44"/>
                  <a:pt x="20" y="47"/>
                  <a:pt x="21" y="46"/>
                </a:cubicBezTo>
                <a:cubicBezTo>
                  <a:pt x="22" y="46"/>
                  <a:pt x="28" y="47"/>
                  <a:pt x="29" y="47"/>
                </a:cubicBezTo>
                <a:cubicBezTo>
                  <a:pt x="31" y="47"/>
                  <a:pt x="36" y="47"/>
                  <a:pt x="38" y="47"/>
                </a:cubicBezTo>
                <a:cubicBezTo>
                  <a:pt x="40" y="48"/>
                  <a:pt x="42" y="47"/>
                  <a:pt x="44" y="45"/>
                </a:cubicBezTo>
                <a:cubicBezTo>
                  <a:pt x="45" y="43"/>
                  <a:pt x="51" y="43"/>
                  <a:pt x="53" y="43"/>
                </a:cubicBezTo>
                <a:cubicBezTo>
                  <a:pt x="55" y="44"/>
                  <a:pt x="59" y="44"/>
                  <a:pt x="60" y="45"/>
                </a:cubicBezTo>
                <a:cubicBezTo>
                  <a:pt x="60" y="46"/>
                  <a:pt x="62" y="47"/>
                  <a:pt x="64" y="48"/>
                </a:cubicBezTo>
                <a:cubicBezTo>
                  <a:pt x="65" y="46"/>
                  <a:pt x="64" y="45"/>
                  <a:pt x="64" y="43"/>
                </a:cubicBezTo>
                <a:cubicBezTo>
                  <a:pt x="65" y="41"/>
                  <a:pt x="66" y="37"/>
                  <a:pt x="68" y="37"/>
                </a:cubicBezTo>
                <a:cubicBezTo>
                  <a:pt x="71" y="37"/>
                  <a:pt x="73" y="37"/>
                  <a:pt x="73" y="33"/>
                </a:cubicBezTo>
                <a:cubicBezTo>
                  <a:pt x="73" y="32"/>
                  <a:pt x="73" y="32"/>
                  <a:pt x="73" y="32"/>
                </a:cubicBezTo>
                <a:cubicBezTo>
                  <a:pt x="71" y="31"/>
                  <a:pt x="70" y="30"/>
                  <a:pt x="70" y="30"/>
                </a:cubicBezTo>
                <a:cubicBezTo>
                  <a:pt x="69" y="30"/>
                  <a:pt x="66" y="32"/>
                  <a:pt x="65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3"/>
          <p:cNvSpPr/>
          <p:nvPr/>
        </p:nvSpPr>
        <p:spPr>
          <a:xfrm>
            <a:off x="6646862" y="2638425"/>
            <a:ext cx="100012" cy="128587"/>
          </a:xfrm>
          <a:custGeom>
            <a:avLst/>
            <a:gdLst/>
            <a:ahLst/>
            <a:cxnLst/>
            <a:rect l="l" t="t" r="r" b="b"/>
            <a:pathLst>
              <a:path w="24" h="31" extrusionOk="0">
                <a:moveTo>
                  <a:pt x="18" y="8"/>
                </a:moveTo>
                <a:cubicBezTo>
                  <a:pt x="17" y="5"/>
                  <a:pt x="14" y="4"/>
                  <a:pt x="12" y="4"/>
                </a:cubicBezTo>
                <a:cubicBezTo>
                  <a:pt x="10" y="4"/>
                  <a:pt x="7" y="0"/>
                  <a:pt x="5" y="0"/>
                </a:cubicBezTo>
                <a:cubicBezTo>
                  <a:pt x="4" y="0"/>
                  <a:pt x="2" y="1"/>
                  <a:pt x="0" y="1"/>
                </a:cubicBezTo>
                <a:cubicBezTo>
                  <a:pt x="2" y="5"/>
                  <a:pt x="4" y="9"/>
                  <a:pt x="5" y="11"/>
                </a:cubicBezTo>
                <a:cubicBezTo>
                  <a:pt x="7" y="13"/>
                  <a:pt x="12" y="20"/>
                  <a:pt x="10" y="22"/>
                </a:cubicBezTo>
                <a:cubicBezTo>
                  <a:pt x="9" y="23"/>
                  <a:pt x="9" y="29"/>
                  <a:pt x="11" y="31"/>
                </a:cubicBezTo>
                <a:cubicBezTo>
                  <a:pt x="12" y="30"/>
                  <a:pt x="16" y="25"/>
                  <a:pt x="16" y="24"/>
                </a:cubicBezTo>
                <a:cubicBezTo>
                  <a:pt x="16" y="22"/>
                  <a:pt x="16" y="19"/>
                  <a:pt x="19" y="20"/>
                </a:cubicBezTo>
                <a:cubicBezTo>
                  <a:pt x="22" y="21"/>
                  <a:pt x="24" y="22"/>
                  <a:pt x="24" y="21"/>
                </a:cubicBezTo>
                <a:cubicBezTo>
                  <a:pt x="24" y="20"/>
                  <a:pt x="24" y="17"/>
                  <a:pt x="23" y="16"/>
                </a:cubicBezTo>
                <a:cubicBezTo>
                  <a:pt x="21" y="15"/>
                  <a:pt x="19" y="11"/>
                  <a:pt x="18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3"/>
          <p:cNvSpPr/>
          <p:nvPr/>
        </p:nvSpPr>
        <p:spPr>
          <a:xfrm>
            <a:off x="6494462" y="2819400"/>
            <a:ext cx="206375" cy="115887"/>
          </a:xfrm>
          <a:custGeom>
            <a:avLst/>
            <a:gdLst/>
            <a:ahLst/>
            <a:cxnLst/>
            <a:rect l="l" t="t" r="r" b="b"/>
            <a:pathLst>
              <a:path w="50" h="28" extrusionOk="0">
                <a:moveTo>
                  <a:pt x="39" y="0"/>
                </a:moveTo>
                <a:cubicBezTo>
                  <a:pt x="37" y="0"/>
                  <a:pt x="31" y="0"/>
                  <a:pt x="30" y="2"/>
                </a:cubicBezTo>
                <a:cubicBezTo>
                  <a:pt x="28" y="4"/>
                  <a:pt x="26" y="5"/>
                  <a:pt x="24" y="4"/>
                </a:cubicBezTo>
                <a:cubicBezTo>
                  <a:pt x="22" y="4"/>
                  <a:pt x="17" y="4"/>
                  <a:pt x="15" y="4"/>
                </a:cubicBezTo>
                <a:cubicBezTo>
                  <a:pt x="14" y="4"/>
                  <a:pt x="8" y="3"/>
                  <a:pt x="7" y="3"/>
                </a:cubicBezTo>
                <a:cubicBezTo>
                  <a:pt x="6" y="4"/>
                  <a:pt x="4" y="1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0" y="2"/>
                  <a:pt x="0" y="5"/>
                  <a:pt x="2" y="7"/>
                </a:cubicBezTo>
                <a:cubicBezTo>
                  <a:pt x="3" y="8"/>
                  <a:pt x="6" y="12"/>
                  <a:pt x="4" y="12"/>
                </a:cubicBezTo>
                <a:cubicBezTo>
                  <a:pt x="2" y="12"/>
                  <a:pt x="1" y="14"/>
                  <a:pt x="1" y="15"/>
                </a:cubicBezTo>
                <a:cubicBezTo>
                  <a:pt x="2" y="16"/>
                  <a:pt x="1" y="18"/>
                  <a:pt x="1" y="19"/>
                </a:cubicBezTo>
                <a:cubicBezTo>
                  <a:pt x="2" y="19"/>
                  <a:pt x="6" y="23"/>
                  <a:pt x="6" y="24"/>
                </a:cubicBezTo>
                <a:cubicBezTo>
                  <a:pt x="6" y="25"/>
                  <a:pt x="8" y="25"/>
                  <a:pt x="7" y="26"/>
                </a:cubicBezTo>
                <a:cubicBezTo>
                  <a:pt x="10" y="26"/>
                  <a:pt x="17" y="26"/>
                  <a:pt x="18" y="26"/>
                </a:cubicBezTo>
                <a:cubicBezTo>
                  <a:pt x="20" y="27"/>
                  <a:pt x="27" y="28"/>
                  <a:pt x="27" y="28"/>
                </a:cubicBezTo>
                <a:cubicBezTo>
                  <a:pt x="29" y="28"/>
                  <a:pt x="30" y="27"/>
                  <a:pt x="30" y="26"/>
                </a:cubicBezTo>
                <a:cubicBezTo>
                  <a:pt x="29" y="25"/>
                  <a:pt x="32" y="24"/>
                  <a:pt x="34" y="24"/>
                </a:cubicBezTo>
                <a:cubicBezTo>
                  <a:pt x="33" y="23"/>
                  <a:pt x="33" y="22"/>
                  <a:pt x="34" y="22"/>
                </a:cubicBezTo>
                <a:cubicBezTo>
                  <a:pt x="35" y="21"/>
                  <a:pt x="40" y="21"/>
                  <a:pt x="42" y="22"/>
                </a:cubicBezTo>
                <a:cubicBezTo>
                  <a:pt x="43" y="22"/>
                  <a:pt x="44" y="22"/>
                  <a:pt x="45" y="21"/>
                </a:cubicBezTo>
                <a:cubicBezTo>
                  <a:pt x="45" y="20"/>
                  <a:pt x="45" y="19"/>
                  <a:pt x="44" y="19"/>
                </a:cubicBezTo>
                <a:cubicBezTo>
                  <a:pt x="43" y="19"/>
                  <a:pt x="41" y="14"/>
                  <a:pt x="42" y="13"/>
                </a:cubicBezTo>
                <a:cubicBezTo>
                  <a:pt x="44" y="13"/>
                  <a:pt x="46" y="7"/>
                  <a:pt x="49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48" y="4"/>
                  <a:pt x="46" y="3"/>
                  <a:pt x="46" y="2"/>
                </a:cubicBezTo>
                <a:cubicBezTo>
                  <a:pt x="45" y="1"/>
                  <a:pt x="41" y="1"/>
                  <a:pt x="39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3"/>
          <p:cNvSpPr/>
          <p:nvPr/>
        </p:nvSpPr>
        <p:spPr>
          <a:xfrm>
            <a:off x="6432550" y="2889250"/>
            <a:ext cx="95250" cy="66675"/>
          </a:xfrm>
          <a:custGeom>
            <a:avLst/>
            <a:gdLst/>
            <a:ahLst/>
            <a:cxnLst/>
            <a:rect l="l" t="t" r="r" b="b"/>
            <a:pathLst>
              <a:path w="23" h="16" extrusionOk="0"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8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5"/>
                  <a:pt x="11" y="15"/>
                  <a:pt x="11" y="15"/>
                </a:cubicBezTo>
                <a:cubicBezTo>
                  <a:pt x="13" y="15"/>
                  <a:pt x="14" y="13"/>
                  <a:pt x="15" y="13"/>
                </a:cubicBezTo>
                <a:cubicBezTo>
                  <a:pt x="16" y="14"/>
                  <a:pt x="22" y="11"/>
                  <a:pt x="22" y="10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8"/>
                  <a:pt x="21" y="8"/>
                  <a:pt x="21" y="7"/>
                </a:cubicBezTo>
                <a:cubicBezTo>
                  <a:pt x="21" y="6"/>
                  <a:pt x="17" y="2"/>
                  <a:pt x="16" y="2"/>
                </a:cubicBezTo>
                <a:cubicBezTo>
                  <a:pt x="16" y="2"/>
                  <a:pt x="16" y="2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0"/>
                </a:cubicBezTo>
                <a:cubicBezTo>
                  <a:pt x="11" y="1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5"/>
                  <a:pt x="0" y="9"/>
                  <a:pt x="1" y="11"/>
                </a:cubicBezTo>
                <a:cubicBezTo>
                  <a:pt x="2" y="13"/>
                  <a:pt x="3" y="14"/>
                  <a:pt x="6" y="1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3"/>
          <p:cNvSpPr/>
          <p:nvPr/>
        </p:nvSpPr>
        <p:spPr>
          <a:xfrm>
            <a:off x="6494462" y="2466975"/>
            <a:ext cx="590550" cy="344487"/>
          </a:xfrm>
          <a:custGeom>
            <a:avLst/>
            <a:gdLst/>
            <a:ahLst/>
            <a:cxnLst/>
            <a:rect l="l" t="t" r="r" b="b"/>
            <a:pathLst>
              <a:path w="143" h="84" extrusionOk="0">
                <a:moveTo>
                  <a:pt x="127" y="52"/>
                </a:moveTo>
                <a:cubicBezTo>
                  <a:pt x="129" y="52"/>
                  <a:pt x="132" y="48"/>
                  <a:pt x="134" y="48"/>
                </a:cubicBezTo>
                <a:cubicBezTo>
                  <a:pt x="135" y="48"/>
                  <a:pt x="140" y="49"/>
                  <a:pt x="140" y="48"/>
                </a:cubicBezTo>
                <a:cubicBezTo>
                  <a:pt x="140" y="47"/>
                  <a:pt x="142" y="44"/>
                  <a:pt x="142" y="43"/>
                </a:cubicBezTo>
                <a:cubicBezTo>
                  <a:pt x="141" y="43"/>
                  <a:pt x="139" y="41"/>
                  <a:pt x="140" y="40"/>
                </a:cubicBezTo>
                <a:cubicBezTo>
                  <a:pt x="140" y="40"/>
                  <a:pt x="143" y="40"/>
                  <a:pt x="143" y="38"/>
                </a:cubicBezTo>
                <a:cubicBezTo>
                  <a:pt x="143" y="37"/>
                  <a:pt x="141" y="37"/>
                  <a:pt x="141" y="36"/>
                </a:cubicBezTo>
                <a:cubicBezTo>
                  <a:pt x="141" y="35"/>
                  <a:pt x="143" y="34"/>
                  <a:pt x="143" y="33"/>
                </a:cubicBezTo>
                <a:cubicBezTo>
                  <a:pt x="143" y="31"/>
                  <a:pt x="141" y="31"/>
                  <a:pt x="138" y="30"/>
                </a:cubicBezTo>
                <a:cubicBezTo>
                  <a:pt x="136" y="29"/>
                  <a:pt x="134" y="29"/>
                  <a:pt x="132" y="28"/>
                </a:cubicBezTo>
                <a:cubicBezTo>
                  <a:pt x="129" y="27"/>
                  <a:pt x="125" y="28"/>
                  <a:pt x="125" y="27"/>
                </a:cubicBezTo>
                <a:cubicBezTo>
                  <a:pt x="125" y="26"/>
                  <a:pt x="122" y="24"/>
                  <a:pt x="121" y="23"/>
                </a:cubicBezTo>
                <a:cubicBezTo>
                  <a:pt x="121" y="22"/>
                  <a:pt x="118" y="22"/>
                  <a:pt x="117" y="23"/>
                </a:cubicBezTo>
                <a:cubicBezTo>
                  <a:pt x="116" y="24"/>
                  <a:pt x="114" y="24"/>
                  <a:pt x="113" y="23"/>
                </a:cubicBezTo>
                <a:cubicBezTo>
                  <a:pt x="111" y="23"/>
                  <a:pt x="110" y="21"/>
                  <a:pt x="109" y="22"/>
                </a:cubicBezTo>
                <a:cubicBezTo>
                  <a:pt x="108" y="22"/>
                  <a:pt x="105" y="22"/>
                  <a:pt x="106" y="20"/>
                </a:cubicBezTo>
                <a:cubicBezTo>
                  <a:pt x="106" y="18"/>
                  <a:pt x="104" y="14"/>
                  <a:pt x="102" y="14"/>
                </a:cubicBezTo>
                <a:cubicBezTo>
                  <a:pt x="101" y="13"/>
                  <a:pt x="97" y="14"/>
                  <a:pt x="96" y="12"/>
                </a:cubicBezTo>
                <a:cubicBezTo>
                  <a:pt x="96" y="11"/>
                  <a:pt x="94" y="9"/>
                  <a:pt x="95" y="8"/>
                </a:cubicBezTo>
                <a:cubicBezTo>
                  <a:pt x="95" y="7"/>
                  <a:pt x="94" y="3"/>
                  <a:pt x="94" y="2"/>
                </a:cubicBezTo>
                <a:cubicBezTo>
                  <a:pt x="93" y="0"/>
                  <a:pt x="88" y="1"/>
                  <a:pt x="87" y="1"/>
                </a:cubicBezTo>
                <a:cubicBezTo>
                  <a:pt x="86" y="2"/>
                  <a:pt x="83" y="1"/>
                  <a:pt x="82" y="1"/>
                </a:cubicBezTo>
                <a:cubicBezTo>
                  <a:pt x="80" y="2"/>
                  <a:pt x="80" y="3"/>
                  <a:pt x="78" y="3"/>
                </a:cubicBezTo>
                <a:cubicBezTo>
                  <a:pt x="77" y="3"/>
                  <a:pt x="76" y="3"/>
                  <a:pt x="76" y="2"/>
                </a:cubicBezTo>
                <a:cubicBezTo>
                  <a:pt x="74" y="3"/>
                  <a:pt x="71" y="3"/>
                  <a:pt x="71" y="3"/>
                </a:cubicBezTo>
                <a:cubicBezTo>
                  <a:pt x="71" y="3"/>
                  <a:pt x="66" y="7"/>
                  <a:pt x="66" y="9"/>
                </a:cubicBezTo>
                <a:cubicBezTo>
                  <a:pt x="66" y="10"/>
                  <a:pt x="66" y="13"/>
                  <a:pt x="64" y="11"/>
                </a:cubicBezTo>
                <a:cubicBezTo>
                  <a:pt x="63" y="10"/>
                  <a:pt x="58" y="10"/>
                  <a:pt x="57" y="11"/>
                </a:cubicBezTo>
                <a:cubicBezTo>
                  <a:pt x="56" y="12"/>
                  <a:pt x="54" y="8"/>
                  <a:pt x="52" y="9"/>
                </a:cubicBezTo>
                <a:cubicBezTo>
                  <a:pt x="50" y="10"/>
                  <a:pt x="47" y="8"/>
                  <a:pt x="46" y="9"/>
                </a:cubicBezTo>
                <a:cubicBezTo>
                  <a:pt x="46" y="10"/>
                  <a:pt x="43" y="9"/>
                  <a:pt x="41" y="8"/>
                </a:cubicBezTo>
                <a:cubicBezTo>
                  <a:pt x="39" y="7"/>
                  <a:pt x="35" y="8"/>
                  <a:pt x="34" y="7"/>
                </a:cubicBezTo>
                <a:cubicBezTo>
                  <a:pt x="32" y="5"/>
                  <a:pt x="23" y="5"/>
                  <a:pt x="20" y="5"/>
                </a:cubicBezTo>
                <a:cubicBezTo>
                  <a:pt x="17" y="5"/>
                  <a:pt x="16" y="7"/>
                  <a:pt x="15" y="8"/>
                </a:cubicBezTo>
                <a:cubicBezTo>
                  <a:pt x="13" y="10"/>
                  <a:pt x="12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2" y="13"/>
                  <a:pt x="15" y="18"/>
                  <a:pt x="14" y="20"/>
                </a:cubicBezTo>
                <a:cubicBezTo>
                  <a:pt x="13" y="21"/>
                  <a:pt x="12" y="21"/>
                  <a:pt x="11" y="23"/>
                </a:cubicBezTo>
                <a:cubicBezTo>
                  <a:pt x="10" y="24"/>
                  <a:pt x="3" y="29"/>
                  <a:pt x="3" y="30"/>
                </a:cubicBezTo>
                <a:cubicBezTo>
                  <a:pt x="3" y="31"/>
                  <a:pt x="4" y="35"/>
                  <a:pt x="3" y="36"/>
                </a:cubicBezTo>
                <a:cubicBezTo>
                  <a:pt x="2" y="37"/>
                  <a:pt x="0" y="40"/>
                  <a:pt x="0" y="42"/>
                </a:cubicBezTo>
                <a:cubicBezTo>
                  <a:pt x="0" y="43"/>
                  <a:pt x="2" y="45"/>
                  <a:pt x="3" y="46"/>
                </a:cubicBezTo>
                <a:cubicBezTo>
                  <a:pt x="4" y="46"/>
                  <a:pt x="4" y="46"/>
                  <a:pt x="5" y="47"/>
                </a:cubicBezTo>
                <a:cubicBezTo>
                  <a:pt x="6" y="46"/>
                  <a:pt x="7" y="46"/>
                  <a:pt x="8" y="46"/>
                </a:cubicBezTo>
                <a:cubicBezTo>
                  <a:pt x="9" y="46"/>
                  <a:pt x="14" y="48"/>
                  <a:pt x="16" y="48"/>
                </a:cubicBezTo>
                <a:cubicBezTo>
                  <a:pt x="17" y="48"/>
                  <a:pt x="20" y="48"/>
                  <a:pt x="21" y="49"/>
                </a:cubicBezTo>
                <a:cubicBezTo>
                  <a:pt x="21" y="50"/>
                  <a:pt x="23" y="49"/>
                  <a:pt x="24" y="48"/>
                </a:cubicBezTo>
                <a:cubicBezTo>
                  <a:pt x="25" y="47"/>
                  <a:pt x="27" y="48"/>
                  <a:pt x="28" y="48"/>
                </a:cubicBezTo>
                <a:cubicBezTo>
                  <a:pt x="30" y="48"/>
                  <a:pt x="32" y="47"/>
                  <a:pt x="33" y="45"/>
                </a:cubicBezTo>
                <a:cubicBezTo>
                  <a:pt x="33" y="44"/>
                  <a:pt x="41" y="42"/>
                  <a:pt x="42" y="42"/>
                </a:cubicBezTo>
                <a:cubicBezTo>
                  <a:pt x="44" y="42"/>
                  <a:pt x="47" y="46"/>
                  <a:pt x="49" y="46"/>
                </a:cubicBezTo>
                <a:cubicBezTo>
                  <a:pt x="51" y="46"/>
                  <a:pt x="54" y="47"/>
                  <a:pt x="55" y="50"/>
                </a:cubicBezTo>
                <a:cubicBezTo>
                  <a:pt x="56" y="53"/>
                  <a:pt x="58" y="57"/>
                  <a:pt x="60" y="58"/>
                </a:cubicBezTo>
                <a:cubicBezTo>
                  <a:pt x="61" y="59"/>
                  <a:pt x="61" y="62"/>
                  <a:pt x="61" y="63"/>
                </a:cubicBezTo>
                <a:cubicBezTo>
                  <a:pt x="61" y="64"/>
                  <a:pt x="59" y="63"/>
                  <a:pt x="56" y="62"/>
                </a:cubicBezTo>
                <a:cubicBezTo>
                  <a:pt x="53" y="61"/>
                  <a:pt x="53" y="64"/>
                  <a:pt x="53" y="66"/>
                </a:cubicBezTo>
                <a:cubicBezTo>
                  <a:pt x="53" y="67"/>
                  <a:pt x="49" y="72"/>
                  <a:pt x="48" y="73"/>
                </a:cubicBezTo>
                <a:cubicBezTo>
                  <a:pt x="47" y="74"/>
                  <a:pt x="50" y="75"/>
                  <a:pt x="51" y="75"/>
                </a:cubicBezTo>
                <a:cubicBezTo>
                  <a:pt x="52" y="75"/>
                  <a:pt x="55" y="73"/>
                  <a:pt x="56" y="73"/>
                </a:cubicBezTo>
                <a:cubicBezTo>
                  <a:pt x="56" y="73"/>
                  <a:pt x="57" y="74"/>
                  <a:pt x="59" y="75"/>
                </a:cubicBezTo>
                <a:cubicBezTo>
                  <a:pt x="58" y="71"/>
                  <a:pt x="59" y="72"/>
                  <a:pt x="62" y="69"/>
                </a:cubicBezTo>
                <a:cubicBezTo>
                  <a:pt x="66" y="66"/>
                  <a:pt x="66" y="62"/>
                  <a:pt x="69" y="61"/>
                </a:cubicBezTo>
                <a:cubicBezTo>
                  <a:pt x="72" y="60"/>
                  <a:pt x="74" y="59"/>
                  <a:pt x="78" y="60"/>
                </a:cubicBezTo>
                <a:cubicBezTo>
                  <a:pt x="83" y="60"/>
                  <a:pt x="76" y="63"/>
                  <a:pt x="79" y="65"/>
                </a:cubicBezTo>
                <a:cubicBezTo>
                  <a:pt x="82" y="67"/>
                  <a:pt x="92" y="64"/>
                  <a:pt x="92" y="67"/>
                </a:cubicBezTo>
                <a:cubicBezTo>
                  <a:pt x="93" y="69"/>
                  <a:pt x="81" y="72"/>
                  <a:pt x="81" y="73"/>
                </a:cubicBezTo>
                <a:cubicBezTo>
                  <a:pt x="82" y="74"/>
                  <a:pt x="88" y="75"/>
                  <a:pt x="90" y="76"/>
                </a:cubicBezTo>
                <a:cubicBezTo>
                  <a:pt x="92" y="78"/>
                  <a:pt x="89" y="81"/>
                  <a:pt x="90" y="83"/>
                </a:cubicBezTo>
                <a:cubicBezTo>
                  <a:pt x="91" y="84"/>
                  <a:pt x="94" y="83"/>
                  <a:pt x="96" y="81"/>
                </a:cubicBezTo>
                <a:cubicBezTo>
                  <a:pt x="99" y="79"/>
                  <a:pt x="101" y="80"/>
                  <a:pt x="104" y="78"/>
                </a:cubicBezTo>
                <a:cubicBezTo>
                  <a:pt x="107" y="76"/>
                  <a:pt x="114" y="78"/>
                  <a:pt x="115" y="76"/>
                </a:cubicBezTo>
                <a:cubicBezTo>
                  <a:pt x="116" y="75"/>
                  <a:pt x="113" y="74"/>
                  <a:pt x="107" y="74"/>
                </a:cubicBezTo>
                <a:cubicBezTo>
                  <a:pt x="101" y="75"/>
                  <a:pt x="100" y="69"/>
                  <a:pt x="100" y="68"/>
                </a:cubicBezTo>
                <a:cubicBezTo>
                  <a:pt x="100" y="66"/>
                  <a:pt x="107" y="61"/>
                  <a:pt x="110" y="61"/>
                </a:cubicBezTo>
                <a:cubicBezTo>
                  <a:pt x="114" y="61"/>
                  <a:pt x="117" y="60"/>
                  <a:pt x="121" y="58"/>
                </a:cubicBezTo>
                <a:cubicBezTo>
                  <a:pt x="122" y="57"/>
                  <a:pt x="125" y="57"/>
                  <a:pt x="127" y="56"/>
                </a:cubicBezTo>
                <a:cubicBezTo>
                  <a:pt x="127" y="55"/>
                  <a:pt x="126" y="53"/>
                  <a:pt x="127" y="5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3"/>
          <p:cNvSpPr/>
          <p:nvPr/>
        </p:nvSpPr>
        <p:spPr>
          <a:xfrm>
            <a:off x="6527800" y="2293937"/>
            <a:ext cx="309562" cy="225425"/>
          </a:xfrm>
          <a:custGeom>
            <a:avLst/>
            <a:gdLst/>
            <a:ahLst/>
            <a:cxnLst/>
            <a:rect l="l" t="t" r="r" b="b"/>
            <a:pathLst>
              <a:path w="75" h="55" extrusionOk="0">
                <a:moveTo>
                  <a:pt x="71" y="27"/>
                </a:moveTo>
                <a:cubicBezTo>
                  <a:pt x="69" y="26"/>
                  <a:pt x="68" y="23"/>
                  <a:pt x="66" y="22"/>
                </a:cubicBezTo>
                <a:cubicBezTo>
                  <a:pt x="64" y="21"/>
                  <a:pt x="64" y="18"/>
                  <a:pt x="62" y="17"/>
                </a:cubicBezTo>
                <a:cubicBezTo>
                  <a:pt x="60" y="16"/>
                  <a:pt x="61" y="13"/>
                  <a:pt x="61" y="11"/>
                </a:cubicBezTo>
                <a:cubicBezTo>
                  <a:pt x="61" y="9"/>
                  <a:pt x="62" y="6"/>
                  <a:pt x="61" y="6"/>
                </a:cubicBezTo>
                <a:cubicBezTo>
                  <a:pt x="60" y="5"/>
                  <a:pt x="55" y="3"/>
                  <a:pt x="53" y="4"/>
                </a:cubicBezTo>
                <a:cubicBezTo>
                  <a:pt x="51" y="5"/>
                  <a:pt x="50" y="5"/>
                  <a:pt x="49" y="4"/>
                </a:cubicBezTo>
                <a:cubicBezTo>
                  <a:pt x="48" y="2"/>
                  <a:pt x="47" y="1"/>
                  <a:pt x="45" y="2"/>
                </a:cubicBezTo>
                <a:cubicBezTo>
                  <a:pt x="43" y="2"/>
                  <a:pt x="42" y="1"/>
                  <a:pt x="40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0"/>
                  <a:pt x="38" y="1"/>
                </a:cubicBezTo>
                <a:cubicBezTo>
                  <a:pt x="36" y="2"/>
                  <a:pt x="36" y="4"/>
                  <a:pt x="34" y="4"/>
                </a:cubicBezTo>
                <a:cubicBezTo>
                  <a:pt x="33" y="4"/>
                  <a:pt x="31" y="3"/>
                  <a:pt x="29" y="5"/>
                </a:cubicBezTo>
                <a:cubicBezTo>
                  <a:pt x="27" y="6"/>
                  <a:pt x="27" y="8"/>
                  <a:pt x="27" y="9"/>
                </a:cubicBezTo>
                <a:cubicBezTo>
                  <a:pt x="27" y="10"/>
                  <a:pt x="27" y="12"/>
                  <a:pt x="26" y="12"/>
                </a:cubicBezTo>
                <a:cubicBezTo>
                  <a:pt x="24" y="12"/>
                  <a:pt x="25" y="14"/>
                  <a:pt x="23" y="14"/>
                </a:cubicBezTo>
                <a:cubicBezTo>
                  <a:pt x="22" y="15"/>
                  <a:pt x="19" y="17"/>
                  <a:pt x="19" y="18"/>
                </a:cubicBezTo>
                <a:cubicBezTo>
                  <a:pt x="19" y="19"/>
                  <a:pt x="19" y="22"/>
                  <a:pt x="18" y="22"/>
                </a:cubicBezTo>
                <a:cubicBezTo>
                  <a:pt x="17" y="22"/>
                  <a:pt x="14" y="22"/>
                  <a:pt x="13" y="23"/>
                </a:cubicBezTo>
                <a:cubicBezTo>
                  <a:pt x="12" y="25"/>
                  <a:pt x="11" y="26"/>
                  <a:pt x="9" y="25"/>
                </a:cubicBezTo>
                <a:cubicBezTo>
                  <a:pt x="8" y="25"/>
                  <a:pt x="5" y="25"/>
                  <a:pt x="3" y="25"/>
                </a:cubicBezTo>
                <a:cubicBezTo>
                  <a:pt x="3" y="25"/>
                  <a:pt x="3" y="25"/>
                  <a:pt x="3" y="26"/>
                </a:cubicBezTo>
                <a:cubicBezTo>
                  <a:pt x="2" y="28"/>
                  <a:pt x="3" y="30"/>
                  <a:pt x="4" y="32"/>
                </a:cubicBezTo>
                <a:cubicBezTo>
                  <a:pt x="5" y="33"/>
                  <a:pt x="6" y="38"/>
                  <a:pt x="4" y="39"/>
                </a:cubicBezTo>
                <a:cubicBezTo>
                  <a:pt x="3" y="39"/>
                  <a:pt x="0" y="41"/>
                  <a:pt x="0" y="43"/>
                </a:cubicBezTo>
                <a:cubicBezTo>
                  <a:pt x="0" y="44"/>
                  <a:pt x="3" y="45"/>
                  <a:pt x="2" y="47"/>
                </a:cubicBezTo>
                <a:cubicBezTo>
                  <a:pt x="2" y="48"/>
                  <a:pt x="2" y="50"/>
                  <a:pt x="2" y="51"/>
                </a:cubicBezTo>
                <a:cubicBezTo>
                  <a:pt x="4" y="51"/>
                  <a:pt x="5" y="52"/>
                  <a:pt x="7" y="50"/>
                </a:cubicBezTo>
                <a:cubicBezTo>
                  <a:pt x="8" y="49"/>
                  <a:pt x="9" y="47"/>
                  <a:pt x="12" y="47"/>
                </a:cubicBezTo>
                <a:cubicBezTo>
                  <a:pt x="15" y="47"/>
                  <a:pt x="24" y="47"/>
                  <a:pt x="26" y="49"/>
                </a:cubicBezTo>
                <a:cubicBezTo>
                  <a:pt x="27" y="50"/>
                  <a:pt x="31" y="49"/>
                  <a:pt x="33" y="50"/>
                </a:cubicBezTo>
                <a:cubicBezTo>
                  <a:pt x="35" y="51"/>
                  <a:pt x="38" y="52"/>
                  <a:pt x="38" y="51"/>
                </a:cubicBezTo>
                <a:cubicBezTo>
                  <a:pt x="39" y="50"/>
                  <a:pt x="42" y="52"/>
                  <a:pt x="44" y="51"/>
                </a:cubicBezTo>
                <a:cubicBezTo>
                  <a:pt x="46" y="50"/>
                  <a:pt x="48" y="54"/>
                  <a:pt x="49" y="53"/>
                </a:cubicBezTo>
                <a:cubicBezTo>
                  <a:pt x="50" y="52"/>
                  <a:pt x="55" y="52"/>
                  <a:pt x="56" y="53"/>
                </a:cubicBezTo>
                <a:cubicBezTo>
                  <a:pt x="58" y="55"/>
                  <a:pt x="58" y="52"/>
                  <a:pt x="58" y="51"/>
                </a:cubicBezTo>
                <a:cubicBezTo>
                  <a:pt x="58" y="49"/>
                  <a:pt x="63" y="45"/>
                  <a:pt x="63" y="45"/>
                </a:cubicBezTo>
                <a:cubicBezTo>
                  <a:pt x="63" y="45"/>
                  <a:pt x="66" y="45"/>
                  <a:pt x="68" y="44"/>
                </a:cubicBezTo>
                <a:cubicBezTo>
                  <a:pt x="67" y="44"/>
                  <a:pt x="67" y="43"/>
                  <a:pt x="66" y="41"/>
                </a:cubicBezTo>
                <a:cubicBezTo>
                  <a:pt x="66" y="37"/>
                  <a:pt x="64" y="35"/>
                  <a:pt x="65" y="34"/>
                </a:cubicBezTo>
                <a:cubicBezTo>
                  <a:pt x="66" y="32"/>
                  <a:pt x="69" y="35"/>
                  <a:pt x="71" y="34"/>
                </a:cubicBezTo>
                <a:cubicBezTo>
                  <a:pt x="73" y="34"/>
                  <a:pt x="75" y="32"/>
                  <a:pt x="75" y="31"/>
                </a:cubicBezTo>
                <a:cubicBezTo>
                  <a:pt x="75" y="29"/>
                  <a:pt x="72" y="27"/>
                  <a:pt x="71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3"/>
          <p:cNvSpPr/>
          <p:nvPr/>
        </p:nvSpPr>
        <p:spPr>
          <a:xfrm>
            <a:off x="6450012" y="2203450"/>
            <a:ext cx="242887" cy="115887"/>
          </a:xfrm>
          <a:custGeom>
            <a:avLst/>
            <a:gdLst/>
            <a:ahLst/>
            <a:cxnLst/>
            <a:rect l="l" t="t" r="r" b="b"/>
            <a:pathLst>
              <a:path w="59" h="28" extrusionOk="0">
                <a:moveTo>
                  <a:pt x="20" y="20"/>
                </a:moveTo>
                <a:cubicBezTo>
                  <a:pt x="22" y="20"/>
                  <a:pt x="27" y="21"/>
                  <a:pt x="30" y="20"/>
                </a:cubicBezTo>
                <a:cubicBezTo>
                  <a:pt x="33" y="19"/>
                  <a:pt x="33" y="22"/>
                  <a:pt x="35" y="22"/>
                </a:cubicBezTo>
                <a:cubicBezTo>
                  <a:pt x="37" y="21"/>
                  <a:pt x="40" y="24"/>
                  <a:pt x="42" y="26"/>
                </a:cubicBezTo>
                <a:cubicBezTo>
                  <a:pt x="44" y="27"/>
                  <a:pt x="45" y="27"/>
                  <a:pt x="46" y="28"/>
                </a:cubicBezTo>
                <a:cubicBezTo>
                  <a:pt x="47" y="28"/>
                  <a:pt x="47" y="27"/>
                  <a:pt x="48" y="27"/>
                </a:cubicBezTo>
                <a:cubicBezTo>
                  <a:pt x="50" y="25"/>
                  <a:pt x="52" y="26"/>
                  <a:pt x="53" y="26"/>
                </a:cubicBezTo>
                <a:cubicBezTo>
                  <a:pt x="55" y="26"/>
                  <a:pt x="55" y="24"/>
                  <a:pt x="57" y="23"/>
                </a:cubicBezTo>
                <a:cubicBezTo>
                  <a:pt x="57" y="22"/>
                  <a:pt x="58" y="22"/>
                  <a:pt x="59" y="22"/>
                </a:cubicBezTo>
                <a:cubicBezTo>
                  <a:pt x="58" y="21"/>
                  <a:pt x="58" y="18"/>
                  <a:pt x="57" y="17"/>
                </a:cubicBezTo>
                <a:cubicBezTo>
                  <a:pt x="56" y="16"/>
                  <a:pt x="54" y="14"/>
                  <a:pt x="55" y="12"/>
                </a:cubicBezTo>
                <a:cubicBezTo>
                  <a:pt x="55" y="11"/>
                  <a:pt x="55" y="9"/>
                  <a:pt x="54" y="8"/>
                </a:cubicBezTo>
                <a:cubicBezTo>
                  <a:pt x="53" y="7"/>
                  <a:pt x="53" y="7"/>
                  <a:pt x="53" y="6"/>
                </a:cubicBezTo>
                <a:cubicBezTo>
                  <a:pt x="50" y="6"/>
                  <a:pt x="46" y="5"/>
                  <a:pt x="45" y="5"/>
                </a:cubicBezTo>
                <a:cubicBezTo>
                  <a:pt x="43" y="6"/>
                  <a:pt x="38" y="1"/>
                  <a:pt x="37" y="1"/>
                </a:cubicBezTo>
                <a:cubicBezTo>
                  <a:pt x="36" y="0"/>
                  <a:pt x="32" y="0"/>
                  <a:pt x="28" y="1"/>
                </a:cubicBezTo>
                <a:cubicBezTo>
                  <a:pt x="26" y="3"/>
                  <a:pt x="28" y="5"/>
                  <a:pt x="27" y="9"/>
                </a:cubicBezTo>
                <a:cubicBezTo>
                  <a:pt x="27" y="13"/>
                  <a:pt x="23" y="12"/>
                  <a:pt x="21" y="12"/>
                </a:cubicBezTo>
                <a:cubicBezTo>
                  <a:pt x="19" y="12"/>
                  <a:pt x="15" y="5"/>
                  <a:pt x="14" y="3"/>
                </a:cubicBezTo>
                <a:cubicBezTo>
                  <a:pt x="13" y="2"/>
                  <a:pt x="9" y="5"/>
                  <a:pt x="6" y="7"/>
                </a:cubicBezTo>
                <a:cubicBezTo>
                  <a:pt x="3" y="9"/>
                  <a:pt x="5" y="12"/>
                  <a:pt x="3" y="13"/>
                </a:cubicBezTo>
                <a:cubicBezTo>
                  <a:pt x="1" y="15"/>
                  <a:pt x="0" y="18"/>
                  <a:pt x="2" y="21"/>
                </a:cubicBezTo>
                <a:cubicBezTo>
                  <a:pt x="2" y="21"/>
                  <a:pt x="2" y="21"/>
                  <a:pt x="2" y="22"/>
                </a:cubicBezTo>
                <a:cubicBezTo>
                  <a:pt x="4" y="21"/>
                  <a:pt x="7" y="21"/>
                  <a:pt x="8" y="20"/>
                </a:cubicBezTo>
                <a:cubicBezTo>
                  <a:pt x="11" y="18"/>
                  <a:pt x="18" y="20"/>
                  <a:pt x="20" y="2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3"/>
          <p:cNvSpPr/>
          <p:nvPr/>
        </p:nvSpPr>
        <p:spPr>
          <a:xfrm>
            <a:off x="6450012" y="2278062"/>
            <a:ext cx="188912" cy="122237"/>
          </a:xfrm>
          <a:custGeom>
            <a:avLst/>
            <a:gdLst/>
            <a:ahLst/>
            <a:cxnLst/>
            <a:rect l="l" t="t" r="r" b="b"/>
            <a:pathLst>
              <a:path w="46" h="30" extrusionOk="0">
                <a:moveTo>
                  <a:pt x="6" y="15"/>
                </a:moveTo>
                <a:cubicBezTo>
                  <a:pt x="7" y="16"/>
                  <a:pt x="10" y="17"/>
                  <a:pt x="11" y="17"/>
                </a:cubicBezTo>
                <a:cubicBezTo>
                  <a:pt x="12" y="16"/>
                  <a:pt x="16" y="18"/>
                  <a:pt x="16" y="19"/>
                </a:cubicBezTo>
                <a:cubicBezTo>
                  <a:pt x="16" y="21"/>
                  <a:pt x="15" y="25"/>
                  <a:pt x="16" y="25"/>
                </a:cubicBezTo>
                <a:cubicBezTo>
                  <a:pt x="16" y="25"/>
                  <a:pt x="22" y="27"/>
                  <a:pt x="22" y="29"/>
                </a:cubicBezTo>
                <a:cubicBezTo>
                  <a:pt x="24" y="29"/>
                  <a:pt x="27" y="29"/>
                  <a:pt x="28" y="29"/>
                </a:cubicBezTo>
                <a:cubicBezTo>
                  <a:pt x="30" y="30"/>
                  <a:pt x="31" y="29"/>
                  <a:pt x="32" y="27"/>
                </a:cubicBezTo>
                <a:cubicBezTo>
                  <a:pt x="33" y="26"/>
                  <a:pt x="36" y="26"/>
                  <a:pt x="37" y="26"/>
                </a:cubicBezTo>
                <a:cubicBezTo>
                  <a:pt x="38" y="26"/>
                  <a:pt x="38" y="23"/>
                  <a:pt x="38" y="22"/>
                </a:cubicBezTo>
                <a:cubicBezTo>
                  <a:pt x="38" y="21"/>
                  <a:pt x="41" y="19"/>
                  <a:pt x="42" y="18"/>
                </a:cubicBezTo>
                <a:cubicBezTo>
                  <a:pt x="44" y="18"/>
                  <a:pt x="43" y="16"/>
                  <a:pt x="45" y="16"/>
                </a:cubicBezTo>
                <a:cubicBezTo>
                  <a:pt x="46" y="16"/>
                  <a:pt x="46" y="14"/>
                  <a:pt x="46" y="13"/>
                </a:cubicBezTo>
                <a:cubicBezTo>
                  <a:pt x="46" y="12"/>
                  <a:pt x="46" y="11"/>
                  <a:pt x="46" y="10"/>
                </a:cubicBezTo>
                <a:cubicBezTo>
                  <a:pt x="45" y="9"/>
                  <a:pt x="44" y="9"/>
                  <a:pt x="42" y="8"/>
                </a:cubicBezTo>
                <a:cubicBezTo>
                  <a:pt x="40" y="6"/>
                  <a:pt x="37" y="3"/>
                  <a:pt x="35" y="4"/>
                </a:cubicBezTo>
                <a:cubicBezTo>
                  <a:pt x="33" y="4"/>
                  <a:pt x="33" y="1"/>
                  <a:pt x="30" y="2"/>
                </a:cubicBezTo>
                <a:cubicBezTo>
                  <a:pt x="27" y="3"/>
                  <a:pt x="22" y="2"/>
                  <a:pt x="20" y="2"/>
                </a:cubicBezTo>
                <a:cubicBezTo>
                  <a:pt x="18" y="2"/>
                  <a:pt x="11" y="0"/>
                  <a:pt x="8" y="2"/>
                </a:cubicBezTo>
                <a:cubicBezTo>
                  <a:pt x="7" y="3"/>
                  <a:pt x="4" y="3"/>
                  <a:pt x="2" y="4"/>
                </a:cubicBezTo>
                <a:cubicBezTo>
                  <a:pt x="3" y="7"/>
                  <a:pt x="3" y="10"/>
                  <a:pt x="1" y="12"/>
                </a:cubicBezTo>
                <a:cubicBezTo>
                  <a:pt x="0" y="14"/>
                  <a:pt x="0" y="14"/>
                  <a:pt x="1" y="14"/>
                </a:cubicBezTo>
                <a:cubicBezTo>
                  <a:pt x="3" y="14"/>
                  <a:pt x="6" y="14"/>
                  <a:pt x="6" y="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3"/>
          <p:cNvSpPr/>
          <p:nvPr/>
        </p:nvSpPr>
        <p:spPr>
          <a:xfrm>
            <a:off x="5973762" y="2676525"/>
            <a:ext cx="149225" cy="82550"/>
          </a:xfrm>
          <a:custGeom>
            <a:avLst/>
            <a:gdLst/>
            <a:ahLst/>
            <a:cxnLst/>
            <a:rect l="l" t="t" r="r" b="b"/>
            <a:pathLst>
              <a:path w="36" h="20" extrusionOk="0">
                <a:moveTo>
                  <a:pt x="32" y="8"/>
                </a:moveTo>
                <a:cubicBezTo>
                  <a:pt x="31" y="9"/>
                  <a:pt x="28" y="6"/>
                  <a:pt x="28" y="6"/>
                </a:cubicBezTo>
                <a:cubicBezTo>
                  <a:pt x="28" y="5"/>
                  <a:pt x="28" y="3"/>
                  <a:pt x="28" y="2"/>
                </a:cubicBezTo>
                <a:cubicBezTo>
                  <a:pt x="27" y="2"/>
                  <a:pt x="25" y="1"/>
                  <a:pt x="23" y="0"/>
                </a:cubicBezTo>
                <a:cubicBezTo>
                  <a:pt x="21" y="0"/>
                  <a:pt x="20" y="0"/>
                  <a:pt x="18" y="0"/>
                </a:cubicBezTo>
                <a:cubicBezTo>
                  <a:pt x="17" y="1"/>
                  <a:pt x="13" y="1"/>
                  <a:pt x="11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8" y="2"/>
                  <a:pt x="6" y="4"/>
                  <a:pt x="6" y="5"/>
                </a:cubicBezTo>
                <a:cubicBezTo>
                  <a:pt x="6" y="7"/>
                  <a:pt x="2" y="9"/>
                  <a:pt x="1" y="12"/>
                </a:cubicBezTo>
                <a:cubicBezTo>
                  <a:pt x="0" y="15"/>
                  <a:pt x="0" y="16"/>
                  <a:pt x="2" y="14"/>
                </a:cubicBezTo>
                <a:cubicBezTo>
                  <a:pt x="3" y="12"/>
                  <a:pt x="5" y="13"/>
                  <a:pt x="5" y="15"/>
                </a:cubicBezTo>
                <a:cubicBezTo>
                  <a:pt x="5" y="16"/>
                  <a:pt x="8" y="17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19"/>
                  <a:pt x="13" y="18"/>
                  <a:pt x="14" y="18"/>
                </a:cubicBezTo>
                <a:cubicBezTo>
                  <a:pt x="15" y="18"/>
                  <a:pt x="17" y="13"/>
                  <a:pt x="18" y="13"/>
                </a:cubicBezTo>
                <a:cubicBezTo>
                  <a:pt x="18" y="12"/>
                  <a:pt x="20" y="16"/>
                  <a:pt x="22" y="18"/>
                </a:cubicBezTo>
                <a:cubicBezTo>
                  <a:pt x="24" y="20"/>
                  <a:pt x="24" y="17"/>
                  <a:pt x="24" y="15"/>
                </a:cubicBezTo>
                <a:cubicBezTo>
                  <a:pt x="24" y="14"/>
                  <a:pt x="26" y="13"/>
                  <a:pt x="27" y="14"/>
                </a:cubicBezTo>
                <a:cubicBezTo>
                  <a:pt x="28" y="14"/>
                  <a:pt x="31" y="14"/>
                  <a:pt x="31" y="13"/>
                </a:cubicBezTo>
                <a:cubicBezTo>
                  <a:pt x="31" y="11"/>
                  <a:pt x="32" y="12"/>
                  <a:pt x="33" y="12"/>
                </a:cubicBezTo>
                <a:cubicBezTo>
                  <a:pt x="34" y="12"/>
                  <a:pt x="35" y="10"/>
                  <a:pt x="35" y="10"/>
                </a:cubicBezTo>
                <a:cubicBezTo>
                  <a:pt x="36" y="8"/>
                  <a:pt x="36" y="8"/>
                  <a:pt x="36" y="8"/>
                </a:cubicBezTo>
                <a:cubicBezTo>
                  <a:pt x="35" y="8"/>
                  <a:pt x="33" y="7"/>
                  <a:pt x="32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3"/>
          <p:cNvSpPr/>
          <p:nvPr/>
        </p:nvSpPr>
        <p:spPr>
          <a:xfrm>
            <a:off x="5970587" y="2359025"/>
            <a:ext cx="296862" cy="333375"/>
          </a:xfrm>
          <a:custGeom>
            <a:avLst/>
            <a:gdLst/>
            <a:ahLst/>
            <a:cxnLst/>
            <a:rect l="l" t="t" r="r" b="b"/>
            <a:pathLst>
              <a:path w="72" h="81" extrusionOk="0">
                <a:moveTo>
                  <a:pt x="9" y="21"/>
                </a:moveTo>
                <a:cubicBezTo>
                  <a:pt x="7" y="24"/>
                  <a:pt x="5" y="24"/>
                  <a:pt x="5" y="25"/>
                </a:cubicBezTo>
                <a:cubicBezTo>
                  <a:pt x="6" y="25"/>
                  <a:pt x="8" y="28"/>
                  <a:pt x="8" y="29"/>
                </a:cubicBezTo>
                <a:cubicBezTo>
                  <a:pt x="7" y="30"/>
                  <a:pt x="6" y="29"/>
                  <a:pt x="6" y="32"/>
                </a:cubicBezTo>
                <a:cubicBezTo>
                  <a:pt x="6" y="34"/>
                  <a:pt x="3" y="34"/>
                  <a:pt x="2" y="34"/>
                </a:cubicBezTo>
                <a:cubicBezTo>
                  <a:pt x="0" y="34"/>
                  <a:pt x="2" y="36"/>
                  <a:pt x="1" y="38"/>
                </a:cubicBezTo>
                <a:cubicBezTo>
                  <a:pt x="0" y="39"/>
                  <a:pt x="0" y="43"/>
                  <a:pt x="0" y="44"/>
                </a:cubicBezTo>
                <a:cubicBezTo>
                  <a:pt x="0" y="45"/>
                  <a:pt x="3" y="48"/>
                  <a:pt x="2" y="49"/>
                </a:cubicBezTo>
                <a:cubicBezTo>
                  <a:pt x="2" y="50"/>
                  <a:pt x="0" y="51"/>
                  <a:pt x="1" y="52"/>
                </a:cubicBezTo>
                <a:cubicBezTo>
                  <a:pt x="1" y="53"/>
                  <a:pt x="3" y="54"/>
                  <a:pt x="3" y="59"/>
                </a:cubicBezTo>
                <a:cubicBezTo>
                  <a:pt x="4" y="59"/>
                  <a:pt x="5" y="59"/>
                  <a:pt x="5" y="60"/>
                </a:cubicBezTo>
                <a:cubicBezTo>
                  <a:pt x="6" y="61"/>
                  <a:pt x="8" y="62"/>
                  <a:pt x="10" y="62"/>
                </a:cubicBezTo>
                <a:cubicBezTo>
                  <a:pt x="12" y="62"/>
                  <a:pt x="13" y="64"/>
                  <a:pt x="14" y="64"/>
                </a:cubicBezTo>
                <a:cubicBezTo>
                  <a:pt x="15" y="63"/>
                  <a:pt x="18" y="64"/>
                  <a:pt x="16" y="66"/>
                </a:cubicBezTo>
                <a:cubicBezTo>
                  <a:pt x="14" y="68"/>
                  <a:pt x="13" y="71"/>
                  <a:pt x="13" y="73"/>
                </a:cubicBezTo>
                <a:cubicBezTo>
                  <a:pt x="12" y="74"/>
                  <a:pt x="12" y="76"/>
                  <a:pt x="12" y="78"/>
                </a:cubicBezTo>
                <a:cubicBezTo>
                  <a:pt x="14" y="78"/>
                  <a:pt x="18" y="78"/>
                  <a:pt x="19" y="77"/>
                </a:cubicBezTo>
                <a:cubicBezTo>
                  <a:pt x="21" y="77"/>
                  <a:pt x="22" y="77"/>
                  <a:pt x="24" y="77"/>
                </a:cubicBezTo>
                <a:cubicBezTo>
                  <a:pt x="26" y="78"/>
                  <a:pt x="28" y="79"/>
                  <a:pt x="29" y="79"/>
                </a:cubicBezTo>
                <a:cubicBezTo>
                  <a:pt x="29" y="79"/>
                  <a:pt x="29" y="78"/>
                  <a:pt x="30" y="78"/>
                </a:cubicBezTo>
                <a:cubicBezTo>
                  <a:pt x="32" y="78"/>
                  <a:pt x="33" y="81"/>
                  <a:pt x="35" y="80"/>
                </a:cubicBezTo>
                <a:cubicBezTo>
                  <a:pt x="36" y="78"/>
                  <a:pt x="38" y="78"/>
                  <a:pt x="39" y="79"/>
                </a:cubicBezTo>
                <a:cubicBezTo>
                  <a:pt x="41" y="80"/>
                  <a:pt x="43" y="80"/>
                  <a:pt x="44" y="79"/>
                </a:cubicBezTo>
                <a:cubicBezTo>
                  <a:pt x="45" y="77"/>
                  <a:pt x="51" y="76"/>
                  <a:pt x="52" y="77"/>
                </a:cubicBezTo>
                <a:cubicBezTo>
                  <a:pt x="53" y="77"/>
                  <a:pt x="57" y="79"/>
                  <a:pt x="55" y="75"/>
                </a:cubicBezTo>
                <a:cubicBezTo>
                  <a:pt x="54" y="70"/>
                  <a:pt x="58" y="71"/>
                  <a:pt x="59" y="70"/>
                </a:cubicBezTo>
                <a:cubicBezTo>
                  <a:pt x="59" y="68"/>
                  <a:pt x="64" y="67"/>
                  <a:pt x="63" y="66"/>
                </a:cubicBezTo>
                <a:cubicBezTo>
                  <a:pt x="62" y="65"/>
                  <a:pt x="56" y="61"/>
                  <a:pt x="55" y="60"/>
                </a:cubicBezTo>
                <a:cubicBezTo>
                  <a:pt x="53" y="59"/>
                  <a:pt x="53" y="55"/>
                  <a:pt x="52" y="53"/>
                </a:cubicBezTo>
                <a:cubicBezTo>
                  <a:pt x="51" y="51"/>
                  <a:pt x="49" y="49"/>
                  <a:pt x="51" y="49"/>
                </a:cubicBezTo>
                <a:cubicBezTo>
                  <a:pt x="54" y="48"/>
                  <a:pt x="58" y="47"/>
                  <a:pt x="60" y="46"/>
                </a:cubicBezTo>
                <a:cubicBezTo>
                  <a:pt x="62" y="44"/>
                  <a:pt x="65" y="44"/>
                  <a:pt x="66" y="43"/>
                </a:cubicBezTo>
                <a:cubicBezTo>
                  <a:pt x="68" y="41"/>
                  <a:pt x="70" y="43"/>
                  <a:pt x="71" y="42"/>
                </a:cubicBezTo>
                <a:cubicBezTo>
                  <a:pt x="71" y="41"/>
                  <a:pt x="72" y="39"/>
                  <a:pt x="71" y="38"/>
                </a:cubicBezTo>
                <a:cubicBezTo>
                  <a:pt x="70" y="37"/>
                  <a:pt x="69" y="35"/>
                  <a:pt x="69" y="31"/>
                </a:cubicBezTo>
                <a:cubicBezTo>
                  <a:pt x="69" y="28"/>
                  <a:pt x="68" y="29"/>
                  <a:pt x="68" y="27"/>
                </a:cubicBezTo>
                <a:cubicBezTo>
                  <a:pt x="68" y="26"/>
                  <a:pt x="67" y="24"/>
                  <a:pt x="66" y="23"/>
                </a:cubicBezTo>
                <a:cubicBezTo>
                  <a:pt x="65" y="23"/>
                  <a:pt x="64" y="22"/>
                  <a:pt x="66" y="20"/>
                </a:cubicBezTo>
                <a:cubicBezTo>
                  <a:pt x="67" y="18"/>
                  <a:pt x="66" y="13"/>
                  <a:pt x="66" y="12"/>
                </a:cubicBezTo>
                <a:cubicBezTo>
                  <a:pt x="66" y="11"/>
                  <a:pt x="66" y="11"/>
                  <a:pt x="66" y="11"/>
                </a:cubicBezTo>
                <a:cubicBezTo>
                  <a:pt x="65" y="11"/>
                  <a:pt x="65" y="10"/>
                  <a:pt x="65" y="10"/>
                </a:cubicBezTo>
                <a:cubicBezTo>
                  <a:pt x="65" y="8"/>
                  <a:pt x="63" y="7"/>
                  <a:pt x="60" y="7"/>
                </a:cubicBezTo>
                <a:cubicBezTo>
                  <a:pt x="57" y="7"/>
                  <a:pt x="62" y="4"/>
                  <a:pt x="61" y="2"/>
                </a:cubicBezTo>
                <a:cubicBezTo>
                  <a:pt x="60" y="1"/>
                  <a:pt x="57" y="5"/>
                  <a:pt x="54" y="4"/>
                </a:cubicBezTo>
                <a:cubicBezTo>
                  <a:pt x="51" y="3"/>
                  <a:pt x="47" y="8"/>
                  <a:pt x="45" y="10"/>
                </a:cubicBezTo>
                <a:cubicBezTo>
                  <a:pt x="42" y="12"/>
                  <a:pt x="39" y="9"/>
                  <a:pt x="41" y="7"/>
                </a:cubicBezTo>
                <a:cubicBezTo>
                  <a:pt x="43" y="4"/>
                  <a:pt x="41" y="4"/>
                  <a:pt x="38" y="5"/>
                </a:cubicBezTo>
                <a:cubicBezTo>
                  <a:pt x="35" y="6"/>
                  <a:pt x="32" y="5"/>
                  <a:pt x="32" y="2"/>
                </a:cubicBezTo>
                <a:cubicBezTo>
                  <a:pt x="32" y="2"/>
                  <a:pt x="32" y="1"/>
                  <a:pt x="31" y="0"/>
                </a:cubicBezTo>
                <a:cubicBezTo>
                  <a:pt x="30" y="1"/>
                  <a:pt x="29" y="1"/>
                  <a:pt x="28" y="0"/>
                </a:cubicBezTo>
                <a:cubicBezTo>
                  <a:pt x="27" y="0"/>
                  <a:pt x="24" y="0"/>
                  <a:pt x="21" y="0"/>
                </a:cubicBezTo>
                <a:cubicBezTo>
                  <a:pt x="22" y="1"/>
                  <a:pt x="23" y="2"/>
                  <a:pt x="22" y="4"/>
                </a:cubicBezTo>
                <a:cubicBezTo>
                  <a:pt x="21" y="6"/>
                  <a:pt x="23" y="7"/>
                  <a:pt x="25" y="10"/>
                </a:cubicBezTo>
                <a:cubicBezTo>
                  <a:pt x="26" y="13"/>
                  <a:pt x="21" y="12"/>
                  <a:pt x="21" y="14"/>
                </a:cubicBezTo>
                <a:cubicBezTo>
                  <a:pt x="21" y="16"/>
                  <a:pt x="17" y="14"/>
                  <a:pt x="15" y="13"/>
                </a:cubicBezTo>
                <a:cubicBezTo>
                  <a:pt x="14" y="12"/>
                  <a:pt x="9" y="13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10" y="18"/>
                  <a:pt x="10" y="20"/>
                  <a:pt x="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3"/>
          <p:cNvSpPr/>
          <p:nvPr/>
        </p:nvSpPr>
        <p:spPr>
          <a:xfrm>
            <a:off x="6453187" y="1554162"/>
            <a:ext cx="350837" cy="555625"/>
          </a:xfrm>
          <a:custGeom>
            <a:avLst/>
            <a:gdLst/>
            <a:ahLst/>
            <a:cxnLst/>
            <a:rect l="l" t="t" r="r" b="b"/>
            <a:pathLst>
              <a:path w="85" h="135" extrusionOk="0">
                <a:moveTo>
                  <a:pt x="72" y="113"/>
                </a:moveTo>
                <a:cubicBezTo>
                  <a:pt x="74" y="109"/>
                  <a:pt x="83" y="106"/>
                  <a:pt x="84" y="102"/>
                </a:cubicBezTo>
                <a:cubicBezTo>
                  <a:pt x="85" y="100"/>
                  <a:pt x="85" y="99"/>
                  <a:pt x="82" y="96"/>
                </a:cubicBezTo>
                <a:cubicBezTo>
                  <a:pt x="79" y="92"/>
                  <a:pt x="72" y="90"/>
                  <a:pt x="72" y="88"/>
                </a:cubicBezTo>
                <a:cubicBezTo>
                  <a:pt x="71" y="86"/>
                  <a:pt x="77" y="86"/>
                  <a:pt x="77" y="83"/>
                </a:cubicBezTo>
                <a:cubicBezTo>
                  <a:pt x="76" y="81"/>
                  <a:pt x="74" y="81"/>
                  <a:pt x="72" y="79"/>
                </a:cubicBezTo>
                <a:cubicBezTo>
                  <a:pt x="71" y="77"/>
                  <a:pt x="74" y="76"/>
                  <a:pt x="74" y="75"/>
                </a:cubicBezTo>
                <a:cubicBezTo>
                  <a:pt x="73" y="74"/>
                  <a:pt x="70" y="74"/>
                  <a:pt x="70" y="72"/>
                </a:cubicBezTo>
                <a:cubicBezTo>
                  <a:pt x="69" y="71"/>
                  <a:pt x="72" y="71"/>
                  <a:pt x="71" y="70"/>
                </a:cubicBezTo>
                <a:cubicBezTo>
                  <a:pt x="71" y="69"/>
                  <a:pt x="69" y="66"/>
                  <a:pt x="70" y="64"/>
                </a:cubicBezTo>
                <a:cubicBezTo>
                  <a:pt x="72" y="62"/>
                  <a:pt x="76" y="64"/>
                  <a:pt x="73" y="59"/>
                </a:cubicBezTo>
                <a:cubicBezTo>
                  <a:pt x="70" y="54"/>
                  <a:pt x="66" y="48"/>
                  <a:pt x="65" y="47"/>
                </a:cubicBezTo>
                <a:cubicBezTo>
                  <a:pt x="64" y="45"/>
                  <a:pt x="66" y="43"/>
                  <a:pt x="68" y="42"/>
                </a:cubicBezTo>
                <a:cubicBezTo>
                  <a:pt x="69" y="41"/>
                  <a:pt x="73" y="38"/>
                  <a:pt x="73" y="36"/>
                </a:cubicBezTo>
                <a:cubicBezTo>
                  <a:pt x="73" y="35"/>
                  <a:pt x="68" y="31"/>
                  <a:pt x="67" y="30"/>
                </a:cubicBezTo>
                <a:cubicBezTo>
                  <a:pt x="66" y="30"/>
                  <a:pt x="63" y="30"/>
                  <a:pt x="62" y="27"/>
                </a:cubicBezTo>
                <a:cubicBezTo>
                  <a:pt x="61" y="25"/>
                  <a:pt x="60" y="24"/>
                  <a:pt x="61" y="23"/>
                </a:cubicBezTo>
                <a:cubicBezTo>
                  <a:pt x="62" y="21"/>
                  <a:pt x="62" y="20"/>
                  <a:pt x="62" y="19"/>
                </a:cubicBezTo>
                <a:cubicBezTo>
                  <a:pt x="62" y="17"/>
                  <a:pt x="65" y="18"/>
                  <a:pt x="65" y="16"/>
                </a:cubicBezTo>
                <a:cubicBezTo>
                  <a:pt x="65" y="15"/>
                  <a:pt x="66" y="14"/>
                  <a:pt x="67" y="13"/>
                </a:cubicBezTo>
                <a:cubicBezTo>
                  <a:pt x="67" y="12"/>
                  <a:pt x="67" y="10"/>
                  <a:pt x="67" y="9"/>
                </a:cubicBezTo>
                <a:cubicBezTo>
                  <a:pt x="66" y="7"/>
                  <a:pt x="60" y="6"/>
                  <a:pt x="58" y="3"/>
                </a:cubicBezTo>
                <a:cubicBezTo>
                  <a:pt x="57" y="0"/>
                  <a:pt x="53" y="2"/>
                  <a:pt x="52" y="3"/>
                </a:cubicBezTo>
                <a:cubicBezTo>
                  <a:pt x="51" y="5"/>
                  <a:pt x="44" y="3"/>
                  <a:pt x="44" y="5"/>
                </a:cubicBezTo>
                <a:cubicBezTo>
                  <a:pt x="44" y="7"/>
                  <a:pt x="39" y="8"/>
                  <a:pt x="39" y="10"/>
                </a:cubicBezTo>
                <a:cubicBezTo>
                  <a:pt x="39" y="13"/>
                  <a:pt x="41" y="18"/>
                  <a:pt x="37" y="17"/>
                </a:cubicBezTo>
                <a:cubicBezTo>
                  <a:pt x="34" y="17"/>
                  <a:pt x="36" y="19"/>
                  <a:pt x="34" y="22"/>
                </a:cubicBezTo>
                <a:cubicBezTo>
                  <a:pt x="32" y="25"/>
                  <a:pt x="32" y="20"/>
                  <a:pt x="29" y="21"/>
                </a:cubicBezTo>
                <a:cubicBezTo>
                  <a:pt x="27" y="21"/>
                  <a:pt x="24" y="18"/>
                  <a:pt x="23" y="20"/>
                </a:cubicBezTo>
                <a:cubicBezTo>
                  <a:pt x="22" y="22"/>
                  <a:pt x="18" y="21"/>
                  <a:pt x="14" y="20"/>
                </a:cubicBezTo>
                <a:cubicBezTo>
                  <a:pt x="11" y="19"/>
                  <a:pt x="9" y="14"/>
                  <a:pt x="6" y="13"/>
                </a:cubicBezTo>
                <a:cubicBezTo>
                  <a:pt x="4" y="13"/>
                  <a:pt x="1" y="15"/>
                  <a:pt x="0" y="17"/>
                </a:cubicBezTo>
                <a:cubicBezTo>
                  <a:pt x="3" y="19"/>
                  <a:pt x="5" y="22"/>
                  <a:pt x="9" y="24"/>
                </a:cubicBezTo>
                <a:cubicBezTo>
                  <a:pt x="13" y="26"/>
                  <a:pt x="21" y="28"/>
                  <a:pt x="21" y="31"/>
                </a:cubicBezTo>
                <a:cubicBezTo>
                  <a:pt x="20" y="33"/>
                  <a:pt x="19" y="37"/>
                  <a:pt x="21" y="38"/>
                </a:cubicBezTo>
                <a:cubicBezTo>
                  <a:pt x="23" y="39"/>
                  <a:pt x="21" y="44"/>
                  <a:pt x="23" y="45"/>
                </a:cubicBezTo>
                <a:cubicBezTo>
                  <a:pt x="25" y="47"/>
                  <a:pt x="24" y="52"/>
                  <a:pt x="23" y="52"/>
                </a:cubicBezTo>
                <a:cubicBezTo>
                  <a:pt x="21" y="52"/>
                  <a:pt x="23" y="55"/>
                  <a:pt x="24" y="57"/>
                </a:cubicBezTo>
                <a:cubicBezTo>
                  <a:pt x="25" y="57"/>
                  <a:pt x="25" y="59"/>
                  <a:pt x="25" y="61"/>
                </a:cubicBezTo>
                <a:cubicBezTo>
                  <a:pt x="28" y="61"/>
                  <a:pt x="30" y="62"/>
                  <a:pt x="32" y="63"/>
                </a:cubicBezTo>
                <a:cubicBezTo>
                  <a:pt x="35" y="65"/>
                  <a:pt x="34" y="67"/>
                  <a:pt x="34" y="69"/>
                </a:cubicBezTo>
                <a:cubicBezTo>
                  <a:pt x="35" y="72"/>
                  <a:pt x="35" y="73"/>
                  <a:pt x="33" y="72"/>
                </a:cubicBezTo>
                <a:cubicBezTo>
                  <a:pt x="31" y="71"/>
                  <a:pt x="30" y="72"/>
                  <a:pt x="29" y="76"/>
                </a:cubicBezTo>
                <a:cubicBezTo>
                  <a:pt x="28" y="79"/>
                  <a:pt x="23" y="84"/>
                  <a:pt x="20" y="84"/>
                </a:cubicBezTo>
                <a:cubicBezTo>
                  <a:pt x="18" y="84"/>
                  <a:pt x="18" y="87"/>
                  <a:pt x="16" y="88"/>
                </a:cubicBezTo>
                <a:cubicBezTo>
                  <a:pt x="13" y="88"/>
                  <a:pt x="11" y="89"/>
                  <a:pt x="11" y="92"/>
                </a:cubicBezTo>
                <a:cubicBezTo>
                  <a:pt x="12" y="94"/>
                  <a:pt x="8" y="95"/>
                  <a:pt x="6" y="95"/>
                </a:cubicBezTo>
                <a:cubicBezTo>
                  <a:pt x="4" y="95"/>
                  <a:pt x="4" y="99"/>
                  <a:pt x="2" y="100"/>
                </a:cubicBezTo>
                <a:cubicBezTo>
                  <a:pt x="0" y="101"/>
                  <a:pt x="1" y="102"/>
                  <a:pt x="3" y="104"/>
                </a:cubicBezTo>
                <a:cubicBezTo>
                  <a:pt x="4" y="107"/>
                  <a:pt x="3" y="108"/>
                  <a:pt x="3" y="110"/>
                </a:cubicBezTo>
                <a:cubicBezTo>
                  <a:pt x="4" y="112"/>
                  <a:pt x="7" y="115"/>
                  <a:pt x="5" y="119"/>
                </a:cubicBezTo>
                <a:cubicBezTo>
                  <a:pt x="3" y="123"/>
                  <a:pt x="1" y="128"/>
                  <a:pt x="3" y="127"/>
                </a:cubicBezTo>
                <a:cubicBezTo>
                  <a:pt x="4" y="127"/>
                  <a:pt x="8" y="131"/>
                  <a:pt x="10" y="130"/>
                </a:cubicBezTo>
                <a:cubicBezTo>
                  <a:pt x="12" y="130"/>
                  <a:pt x="13" y="134"/>
                  <a:pt x="15" y="133"/>
                </a:cubicBezTo>
                <a:cubicBezTo>
                  <a:pt x="17" y="132"/>
                  <a:pt x="17" y="135"/>
                  <a:pt x="24" y="135"/>
                </a:cubicBezTo>
                <a:cubicBezTo>
                  <a:pt x="30" y="135"/>
                  <a:pt x="44" y="129"/>
                  <a:pt x="49" y="129"/>
                </a:cubicBezTo>
                <a:cubicBezTo>
                  <a:pt x="52" y="129"/>
                  <a:pt x="54" y="129"/>
                  <a:pt x="56" y="128"/>
                </a:cubicBezTo>
                <a:cubicBezTo>
                  <a:pt x="57" y="127"/>
                  <a:pt x="58" y="125"/>
                  <a:pt x="60" y="123"/>
                </a:cubicBezTo>
                <a:cubicBezTo>
                  <a:pt x="63" y="120"/>
                  <a:pt x="70" y="118"/>
                  <a:pt x="72" y="1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3"/>
          <p:cNvSpPr/>
          <p:nvPr/>
        </p:nvSpPr>
        <p:spPr>
          <a:xfrm>
            <a:off x="6899275" y="3287712"/>
            <a:ext cx="703262" cy="558800"/>
          </a:xfrm>
          <a:custGeom>
            <a:avLst/>
            <a:gdLst/>
            <a:ahLst/>
            <a:cxnLst/>
            <a:rect l="l" t="t" r="r" b="b"/>
            <a:pathLst>
              <a:path w="170" h="136" extrusionOk="0">
                <a:moveTo>
                  <a:pt x="102" y="29"/>
                </a:moveTo>
                <a:cubicBezTo>
                  <a:pt x="102" y="29"/>
                  <a:pt x="89" y="27"/>
                  <a:pt x="87" y="27"/>
                </a:cubicBezTo>
                <a:cubicBezTo>
                  <a:pt x="86" y="27"/>
                  <a:pt x="81" y="26"/>
                  <a:pt x="78" y="24"/>
                </a:cubicBezTo>
                <a:cubicBezTo>
                  <a:pt x="75" y="21"/>
                  <a:pt x="61" y="11"/>
                  <a:pt x="59" y="10"/>
                </a:cubicBezTo>
                <a:cubicBezTo>
                  <a:pt x="56" y="8"/>
                  <a:pt x="46" y="1"/>
                  <a:pt x="43" y="0"/>
                </a:cubicBezTo>
                <a:cubicBezTo>
                  <a:pt x="40" y="0"/>
                  <a:pt x="40" y="0"/>
                  <a:pt x="36" y="0"/>
                </a:cubicBezTo>
                <a:cubicBezTo>
                  <a:pt x="33" y="0"/>
                  <a:pt x="34" y="3"/>
                  <a:pt x="28" y="3"/>
                </a:cubicBezTo>
                <a:cubicBezTo>
                  <a:pt x="21" y="3"/>
                  <a:pt x="18" y="7"/>
                  <a:pt x="20" y="8"/>
                </a:cubicBezTo>
                <a:cubicBezTo>
                  <a:pt x="22" y="9"/>
                  <a:pt x="28" y="14"/>
                  <a:pt x="26" y="15"/>
                </a:cubicBezTo>
                <a:cubicBezTo>
                  <a:pt x="24" y="16"/>
                  <a:pt x="24" y="19"/>
                  <a:pt x="21" y="19"/>
                </a:cubicBezTo>
                <a:cubicBezTo>
                  <a:pt x="19" y="19"/>
                  <a:pt x="16" y="19"/>
                  <a:pt x="16" y="21"/>
                </a:cubicBezTo>
                <a:cubicBezTo>
                  <a:pt x="16" y="23"/>
                  <a:pt x="13" y="26"/>
                  <a:pt x="10" y="26"/>
                </a:cubicBezTo>
                <a:cubicBezTo>
                  <a:pt x="8" y="26"/>
                  <a:pt x="4" y="24"/>
                  <a:pt x="2" y="22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8"/>
                  <a:pt x="0" y="35"/>
                  <a:pt x="2" y="36"/>
                </a:cubicBezTo>
                <a:cubicBezTo>
                  <a:pt x="4" y="37"/>
                  <a:pt x="5" y="40"/>
                  <a:pt x="8" y="44"/>
                </a:cubicBezTo>
                <a:cubicBezTo>
                  <a:pt x="12" y="48"/>
                  <a:pt x="20" y="59"/>
                  <a:pt x="20" y="62"/>
                </a:cubicBezTo>
                <a:cubicBezTo>
                  <a:pt x="20" y="65"/>
                  <a:pt x="21" y="68"/>
                  <a:pt x="26" y="71"/>
                </a:cubicBezTo>
                <a:cubicBezTo>
                  <a:pt x="31" y="74"/>
                  <a:pt x="31" y="78"/>
                  <a:pt x="33" y="80"/>
                </a:cubicBezTo>
                <a:cubicBezTo>
                  <a:pt x="36" y="82"/>
                  <a:pt x="35" y="84"/>
                  <a:pt x="36" y="89"/>
                </a:cubicBezTo>
                <a:cubicBezTo>
                  <a:pt x="36" y="94"/>
                  <a:pt x="38" y="100"/>
                  <a:pt x="42" y="102"/>
                </a:cubicBezTo>
                <a:cubicBezTo>
                  <a:pt x="46" y="105"/>
                  <a:pt x="49" y="108"/>
                  <a:pt x="51" y="113"/>
                </a:cubicBezTo>
                <a:cubicBezTo>
                  <a:pt x="53" y="118"/>
                  <a:pt x="56" y="122"/>
                  <a:pt x="59" y="125"/>
                </a:cubicBezTo>
                <a:cubicBezTo>
                  <a:pt x="61" y="128"/>
                  <a:pt x="60" y="129"/>
                  <a:pt x="61" y="131"/>
                </a:cubicBezTo>
                <a:cubicBezTo>
                  <a:pt x="62" y="132"/>
                  <a:pt x="63" y="134"/>
                  <a:pt x="64" y="136"/>
                </a:cubicBezTo>
                <a:cubicBezTo>
                  <a:pt x="66" y="135"/>
                  <a:pt x="68" y="134"/>
                  <a:pt x="68" y="134"/>
                </a:cubicBezTo>
                <a:cubicBezTo>
                  <a:pt x="68" y="133"/>
                  <a:pt x="67" y="131"/>
                  <a:pt x="68" y="130"/>
                </a:cubicBezTo>
                <a:cubicBezTo>
                  <a:pt x="68" y="129"/>
                  <a:pt x="70" y="127"/>
                  <a:pt x="71" y="127"/>
                </a:cubicBezTo>
                <a:cubicBezTo>
                  <a:pt x="72" y="126"/>
                  <a:pt x="74" y="128"/>
                  <a:pt x="77" y="128"/>
                </a:cubicBezTo>
                <a:cubicBezTo>
                  <a:pt x="80" y="127"/>
                  <a:pt x="86" y="128"/>
                  <a:pt x="87" y="129"/>
                </a:cubicBezTo>
                <a:cubicBezTo>
                  <a:pt x="88" y="129"/>
                  <a:pt x="96" y="129"/>
                  <a:pt x="98" y="130"/>
                </a:cubicBezTo>
                <a:cubicBezTo>
                  <a:pt x="100" y="132"/>
                  <a:pt x="102" y="131"/>
                  <a:pt x="104" y="128"/>
                </a:cubicBezTo>
                <a:cubicBezTo>
                  <a:pt x="105" y="125"/>
                  <a:pt x="115" y="118"/>
                  <a:pt x="116" y="117"/>
                </a:cubicBezTo>
                <a:cubicBezTo>
                  <a:pt x="117" y="117"/>
                  <a:pt x="128" y="117"/>
                  <a:pt x="132" y="117"/>
                </a:cubicBezTo>
                <a:cubicBezTo>
                  <a:pt x="136" y="116"/>
                  <a:pt x="163" y="107"/>
                  <a:pt x="164" y="106"/>
                </a:cubicBezTo>
                <a:cubicBezTo>
                  <a:pt x="165" y="105"/>
                  <a:pt x="170" y="91"/>
                  <a:pt x="170" y="89"/>
                </a:cubicBezTo>
                <a:cubicBezTo>
                  <a:pt x="170" y="88"/>
                  <a:pt x="168" y="83"/>
                  <a:pt x="166" y="83"/>
                </a:cubicBezTo>
                <a:cubicBezTo>
                  <a:pt x="164" y="84"/>
                  <a:pt x="147" y="82"/>
                  <a:pt x="145" y="81"/>
                </a:cubicBezTo>
                <a:cubicBezTo>
                  <a:pt x="145" y="81"/>
                  <a:pt x="140" y="77"/>
                  <a:pt x="139" y="73"/>
                </a:cubicBezTo>
                <a:cubicBezTo>
                  <a:pt x="138" y="72"/>
                  <a:pt x="137" y="69"/>
                  <a:pt x="136" y="67"/>
                </a:cubicBezTo>
                <a:cubicBezTo>
                  <a:pt x="134" y="68"/>
                  <a:pt x="131" y="67"/>
                  <a:pt x="129" y="63"/>
                </a:cubicBezTo>
                <a:cubicBezTo>
                  <a:pt x="128" y="62"/>
                  <a:pt x="124" y="56"/>
                  <a:pt x="125" y="54"/>
                </a:cubicBezTo>
                <a:cubicBezTo>
                  <a:pt x="127" y="52"/>
                  <a:pt x="124" y="48"/>
                  <a:pt x="121" y="45"/>
                </a:cubicBezTo>
                <a:cubicBezTo>
                  <a:pt x="119" y="43"/>
                  <a:pt x="114" y="39"/>
                  <a:pt x="113" y="36"/>
                </a:cubicBezTo>
                <a:cubicBezTo>
                  <a:pt x="113" y="35"/>
                  <a:pt x="113" y="34"/>
                  <a:pt x="112" y="32"/>
                </a:cubicBezTo>
                <a:cubicBezTo>
                  <a:pt x="106" y="32"/>
                  <a:pt x="106" y="32"/>
                  <a:pt x="106" y="32"/>
                </a:cubicBezTo>
                <a:lnTo>
                  <a:pt x="102" y="2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3"/>
          <p:cNvSpPr/>
          <p:nvPr/>
        </p:nvSpPr>
        <p:spPr>
          <a:xfrm>
            <a:off x="7478712" y="3546475"/>
            <a:ext cx="263525" cy="296862"/>
          </a:xfrm>
          <a:custGeom>
            <a:avLst/>
            <a:gdLst/>
            <a:ahLst/>
            <a:cxnLst/>
            <a:rect l="l" t="t" r="r" b="b"/>
            <a:pathLst>
              <a:path w="64" h="72" extrusionOk="0">
                <a:moveTo>
                  <a:pt x="32" y="1"/>
                </a:moveTo>
                <a:cubicBezTo>
                  <a:pt x="32" y="7"/>
                  <a:pt x="32" y="7"/>
                  <a:pt x="32" y="7"/>
                </a:cubicBezTo>
                <a:cubicBezTo>
                  <a:pt x="27" y="14"/>
                  <a:pt x="27" y="14"/>
                  <a:pt x="27" y="14"/>
                </a:cubicBezTo>
                <a:cubicBezTo>
                  <a:pt x="24" y="20"/>
                  <a:pt x="24" y="20"/>
                  <a:pt x="24" y="20"/>
                </a:cubicBezTo>
                <a:cubicBezTo>
                  <a:pt x="25" y="20"/>
                  <a:pt x="25" y="21"/>
                  <a:pt x="26" y="20"/>
                </a:cubicBezTo>
                <a:cubicBezTo>
                  <a:pt x="28" y="20"/>
                  <a:pt x="30" y="25"/>
                  <a:pt x="30" y="26"/>
                </a:cubicBezTo>
                <a:cubicBezTo>
                  <a:pt x="30" y="28"/>
                  <a:pt x="25" y="42"/>
                  <a:pt x="24" y="43"/>
                </a:cubicBezTo>
                <a:cubicBezTo>
                  <a:pt x="23" y="44"/>
                  <a:pt x="9" y="48"/>
                  <a:pt x="0" y="51"/>
                </a:cubicBezTo>
                <a:cubicBezTo>
                  <a:pt x="2" y="56"/>
                  <a:pt x="6" y="64"/>
                  <a:pt x="10" y="72"/>
                </a:cubicBezTo>
                <a:cubicBezTo>
                  <a:pt x="10" y="71"/>
                  <a:pt x="11" y="71"/>
                  <a:pt x="12" y="71"/>
                </a:cubicBezTo>
                <a:cubicBezTo>
                  <a:pt x="16" y="68"/>
                  <a:pt x="21" y="69"/>
                  <a:pt x="25" y="68"/>
                </a:cubicBezTo>
                <a:cubicBezTo>
                  <a:pt x="28" y="67"/>
                  <a:pt x="25" y="65"/>
                  <a:pt x="28" y="62"/>
                </a:cubicBezTo>
                <a:cubicBezTo>
                  <a:pt x="31" y="60"/>
                  <a:pt x="35" y="61"/>
                  <a:pt x="37" y="61"/>
                </a:cubicBezTo>
                <a:cubicBezTo>
                  <a:pt x="38" y="60"/>
                  <a:pt x="39" y="54"/>
                  <a:pt x="42" y="53"/>
                </a:cubicBezTo>
                <a:cubicBezTo>
                  <a:pt x="44" y="52"/>
                  <a:pt x="47" y="53"/>
                  <a:pt x="47" y="51"/>
                </a:cubicBezTo>
                <a:cubicBezTo>
                  <a:pt x="47" y="48"/>
                  <a:pt x="47" y="40"/>
                  <a:pt x="50" y="40"/>
                </a:cubicBezTo>
                <a:cubicBezTo>
                  <a:pt x="52" y="39"/>
                  <a:pt x="56" y="37"/>
                  <a:pt x="56" y="35"/>
                </a:cubicBezTo>
                <a:cubicBezTo>
                  <a:pt x="56" y="34"/>
                  <a:pt x="61" y="29"/>
                  <a:pt x="63" y="26"/>
                </a:cubicBezTo>
                <a:cubicBezTo>
                  <a:pt x="64" y="23"/>
                  <a:pt x="64" y="22"/>
                  <a:pt x="62" y="22"/>
                </a:cubicBezTo>
                <a:cubicBezTo>
                  <a:pt x="60" y="21"/>
                  <a:pt x="56" y="15"/>
                  <a:pt x="55" y="13"/>
                </a:cubicBezTo>
                <a:cubicBezTo>
                  <a:pt x="54" y="11"/>
                  <a:pt x="48" y="12"/>
                  <a:pt x="42" y="8"/>
                </a:cubicBezTo>
                <a:cubicBezTo>
                  <a:pt x="40" y="6"/>
                  <a:pt x="38" y="3"/>
                  <a:pt x="38" y="0"/>
                </a:cubicBezTo>
                <a:cubicBezTo>
                  <a:pt x="35" y="1"/>
                  <a:pt x="35" y="1"/>
                  <a:pt x="35" y="1"/>
                </a:cubicBezTo>
                <a:lnTo>
                  <a:pt x="32" y="1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3"/>
          <p:cNvSpPr/>
          <p:nvPr/>
        </p:nvSpPr>
        <p:spPr>
          <a:xfrm>
            <a:off x="7432675" y="3509962"/>
            <a:ext cx="41275" cy="57150"/>
          </a:xfrm>
          <a:custGeom>
            <a:avLst/>
            <a:gdLst/>
            <a:ahLst/>
            <a:cxnLst/>
            <a:rect l="l" t="t" r="r" b="b"/>
            <a:pathLst>
              <a:path w="10" h="14" extrusionOk="0">
                <a:moveTo>
                  <a:pt x="7" y="13"/>
                </a:moveTo>
                <a:cubicBezTo>
                  <a:pt x="7" y="13"/>
                  <a:pt x="7" y="12"/>
                  <a:pt x="7" y="11"/>
                </a:cubicBezTo>
                <a:cubicBezTo>
                  <a:pt x="9" y="9"/>
                  <a:pt x="10" y="2"/>
                  <a:pt x="6" y="1"/>
                </a:cubicBezTo>
                <a:cubicBezTo>
                  <a:pt x="3" y="0"/>
                  <a:pt x="1" y="7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2" y="13"/>
                  <a:pt x="5" y="14"/>
                  <a:pt x="7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3"/>
          <p:cNvSpPr/>
          <p:nvPr/>
        </p:nvSpPr>
        <p:spPr>
          <a:xfrm>
            <a:off x="7473950" y="3502025"/>
            <a:ext cx="161925" cy="127000"/>
          </a:xfrm>
          <a:custGeom>
            <a:avLst/>
            <a:gdLst/>
            <a:ahLst/>
            <a:cxnLst/>
            <a:rect l="l" t="t" r="r" b="b"/>
            <a:pathLst>
              <a:path w="39" h="31" extrusionOk="0">
                <a:moveTo>
                  <a:pt x="6" y="29"/>
                </a:moveTo>
                <a:cubicBezTo>
                  <a:pt x="7" y="30"/>
                  <a:pt x="20" y="31"/>
                  <a:pt x="25" y="31"/>
                </a:cubicBezTo>
                <a:cubicBezTo>
                  <a:pt x="28" y="25"/>
                  <a:pt x="28" y="25"/>
                  <a:pt x="28" y="25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2"/>
                  <a:pt x="33" y="12"/>
                  <a:pt x="33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9" y="11"/>
                  <a:pt x="39" y="11"/>
                  <a:pt x="39" y="11"/>
                </a:cubicBezTo>
                <a:cubicBezTo>
                  <a:pt x="37" y="6"/>
                  <a:pt x="37" y="1"/>
                  <a:pt x="36" y="1"/>
                </a:cubicBezTo>
                <a:cubicBezTo>
                  <a:pt x="35" y="0"/>
                  <a:pt x="29" y="7"/>
                  <a:pt x="27" y="11"/>
                </a:cubicBezTo>
                <a:cubicBezTo>
                  <a:pt x="24" y="16"/>
                  <a:pt x="18" y="20"/>
                  <a:pt x="12" y="19"/>
                </a:cubicBezTo>
                <a:cubicBezTo>
                  <a:pt x="6" y="17"/>
                  <a:pt x="4" y="20"/>
                  <a:pt x="2" y="21"/>
                </a:cubicBezTo>
                <a:cubicBezTo>
                  <a:pt x="2" y="21"/>
                  <a:pt x="1" y="21"/>
                  <a:pt x="0" y="21"/>
                </a:cubicBezTo>
                <a:cubicBezTo>
                  <a:pt x="1" y="25"/>
                  <a:pt x="6" y="29"/>
                  <a:pt x="6" y="2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3"/>
          <p:cNvSpPr/>
          <p:nvPr/>
        </p:nvSpPr>
        <p:spPr>
          <a:xfrm>
            <a:off x="9045575" y="4179887"/>
            <a:ext cx="647700" cy="196850"/>
          </a:xfrm>
          <a:custGeom>
            <a:avLst/>
            <a:gdLst/>
            <a:ahLst/>
            <a:cxnLst/>
            <a:rect l="l" t="t" r="r" b="b"/>
            <a:pathLst>
              <a:path w="157" h="48" extrusionOk="0">
                <a:moveTo>
                  <a:pt x="29" y="17"/>
                </a:moveTo>
                <a:cubicBezTo>
                  <a:pt x="29" y="12"/>
                  <a:pt x="24" y="12"/>
                  <a:pt x="22" y="9"/>
                </a:cubicBezTo>
                <a:cubicBezTo>
                  <a:pt x="21" y="5"/>
                  <a:pt x="19" y="7"/>
                  <a:pt x="19" y="5"/>
                </a:cubicBezTo>
                <a:cubicBezTo>
                  <a:pt x="18" y="5"/>
                  <a:pt x="18" y="4"/>
                  <a:pt x="18" y="4"/>
                </a:cubicBezTo>
                <a:cubicBezTo>
                  <a:pt x="15" y="5"/>
                  <a:pt x="16" y="7"/>
                  <a:pt x="15" y="7"/>
                </a:cubicBezTo>
                <a:cubicBezTo>
                  <a:pt x="14" y="7"/>
                  <a:pt x="9" y="8"/>
                  <a:pt x="9" y="6"/>
                </a:cubicBezTo>
                <a:cubicBezTo>
                  <a:pt x="9" y="5"/>
                  <a:pt x="8" y="2"/>
                  <a:pt x="5" y="1"/>
                </a:cubicBezTo>
                <a:cubicBezTo>
                  <a:pt x="4" y="1"/>
                  <a:pt x="2" y="1"/>
                  <a:pt x="0" y="1"/>
                </a:cubicBezTo>
                <a:cubicBezTo>
                  <a:pt x="2" y="5"/>
                  <a:pt x="3" y="10"/>
                  <a:pt x="3" y="13"/>
                </a:cubicBezTo>
                <a:cubicBezTo>
                  <a:pt x="3" y="18"/>
                  <a:pt x="10" y="26"/>
                  <a:pt x="11" y="29"/>
                </a:cubicBezTo>
                <a:cubicBezTo>
                  <a:pt x="12" y="32"/>
                  <a:pt x="14" y="33"/>
                  <a:pt x="19" y="36"/>
                </a:cubicBezTo>
                <a:cubicBezTo>
                  <a:pt x="23" y="40"/>
                  <a:pt x="32" y="45"/>
                  <a:pt x="34" y="44"/>
                </a:cubicBezTo>
                <a:cubicBezTo>
                  <a:pt x="36" y="43"/>
                  <a:pt x="31" y="35"/>
                  <a:pt x="29" y="33"/>
                </a:cubicBezTo>
                <a:cubicBezTo>
                  <a:pt x="26" y="30"/>
                  <a:pt x="28" y="23"/>
                  <a:pt x="29" y="17"/>
                </a:cubicBezTo>
                <a:close/>
                <a:moveTo>
                  <a:pt x="150" y="8"/>
                </a:moveTo>
                <a:cubicBezTo>
                  <a:pt x="148" y="9"/>
                  <a:pt x="143" y="8"/>
                  <a:pt x="143" y="6"/>
                </a:cubicBezTo>
                <a:cubicBezTo>
                  <a:pt x="143" y="4"/>
                  <a:pt x="139" y="0"/>
                  <a:pt x="136" y="0"/>
                </a:cubicBezTo>
                <a:cubicBezTo>
                  <a:pt x="133" y="0"/>
                  <a:pt x="130" y="6"/>
                  <a:pt x="129" y="8"/>
                </a:cubicBezTo>
                <a:cubicBezTo>
                  <a:pt x="129" y="10"/>
                  <a:pt x="125" y="10"/>
                  <a:pt x="125" y="14"/>
                </a:cubicBezTo>
                <a:cubicBezTo>
                  <a:pt x="125" y="15"/>
                  <a:pt x="124" y="15"/>
                  <a:pt x="123" y="16"/>
                </a:cubicBezTo>
                <a:cubicBezTo>
                  <a:pt x="124" y="19"/>
                  <a:pt x="124" y="21"/>
                  <a:pt x="123" y="20"/>
                </a:cubicBezTo>
                <a:cubicBezTo>
                  <a:pt x="121" y="20"/>
                  <a:pt x="121" y="22"/>
                  <a:pt x="118" y="22"/>
                </a:cubicBezTo>
                <a:cubicBezTo>
                  <a:pt x="117" y="22"/>
                  <a:pt x="116" y="20"/>
                  <a:pt x="11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2" y="17"/>
                  <a:pt x="107" y="23"/>
                  <a:pt x="106" y="28"/>
                </a:cubicBezTo>
                <a:cubicBezTo>
                  <a:pt x="106" y="32"/>
                  <a:pt x="101" y="31"/>
                  <a:pt x="95" y="31"/>
                </a:cubicBezTo>
                <a:cubicBezTo>
                  <a:pt x="88" y="32"/>
                  <a:pt x="91" y="39"/>
                  <a:pt x="90" y="42"/>
                </a:cubicBezTo>
                <a:cubicBezTo>
                  <a:pt x="88" y="44"/>
                  <a:pt x="81" y="39"/>
                  <a:pt x="78" y="39"/>
                </a:cubicBezTo>
                <a:cubicBezTo>
                  <a:pt x="78" y="41"/>
                  <a:pt x="79" y="44"/>
                  <a:pt x="80" y="44"/>
                </a:cubicBezTo>
                <a:cubicBezTo>
                  <a:pt x="82" y="44"/>
                  <a:pt x="85" y="48"/>
                  <a:pt x="87" y="47"/>
                </a:cubicBezTo>
                <a:cubicBezTo>
                  <a:pt x="89" y="46"/>
                  <a:pt x="94" y="47"/>
                  <a:pt x="97" y="46"/>
                </a:cubicBezTo>
                <a:cubicBezTo>
                  <a:pt x="100" y="45"/>
                  <a:pt x="101" y="43"/>
                  <a:pt x="105" y="43"/>
                </a:cubicBezTo>
                <a:cubicBezTo>
                  <a:pt x="110" y="43"/>
                  <a:pt x="108" y="47"/>
                  <a:pt x="113" y="44"/>
                </a:cubicBezTo>
                <a:cubicBezTo>
                  <a:pt x="118" y="42"/>
                  <a:pt x="121" y="44"/>
                  <a:pt x="120" y="39"/>
                </a:cubicBezTo>
                <a:cubicBezTo>
                  <a:pt x="120" y="35"/>
                  <a:pt x="123" y="35"/>
                  <a:pt x="122" y="32"/>
                </a:cubicBezTo>
                <a:cubicBezTo>
                  <a:pt x="122" y="29"/>
                  <a:pt x="128" y="31"/>
                  <a:pt x="127" y="25"/>
                </a:cubicBezTo>
                <a:cubicBezTo>
                  <a:pt x="127" y="19"/>
                  <a:pt x="136" y="19"/>
                  <a:pt x="140" y="19"/>
                </a:cubicBezTo>
                <a:cubicBezTo>
                  <a:pt x="140" y="19"/>
                  <a:pt x="142" y="20"/>
                  <a:pt x="143" y="21"/>
                </a:cubicBezTo>
                <a:cubicBezTo>
                  <a:pt x="146" y="19"/>
                  <a:pt x="150" y="18"/>
                  <a:pt x="148" y="16"/>
                </a:cubicBezTo>
                <a:cubicBezTo>
                  <a:pt x="146" y="14"/>
                  <a:pt x="155" y="16"/>
                  <a:pt x="156" y="13"/>
                </a:cubicBezTo>
                <a:cubicBezTo>
                  <a:pt x="157" y="10"/>
                  <a:pt x="152" y="8"/>
                  <a:pt x="150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3"/>
          <p:cNvSpPr/>
          <p:nvPr/>
        </p:nvSpPr>
        <p:spPr>
          <a:xfrm>
            <a:off x="9515475" y="4244975"/>
            <a:ext cx="41275" cy="25400"/>
          </a:xfrm>
          <a:custGeom>
            <a:avLst/>
            <a:gdLst/>
            <a:ahLst/>
            <a:cxnLst/>
            <a:rect l="l" t="t" r="r" b="b"/>
            <a:pathLst>
              <a:path w="10" h="6" extrusionOk="0">
                <a:moveTo>
                  <a:pt x="4" y="6"/>
                </a:moveTo>
                <a:cubicBezTo>
                  <a:pt x="7" y="6"/>
                  <a:pt x="7" y="4"/>
                  <a:pt x="9" y="4"/>
                </a:cubicBezTo>
                <a:cubicBezTo>
                  <a:pt x="10" y="5"/>
                  <a:pt x="10" y="3"/>
                  <a:pt x="9" y="0"/>
                </a:cubicBezTo>
                <a:cubicBezTo>
                  <a:pt x="8" y="0"/>
                  <a:pt x="5" y="0"/>
                  <a:pt x="5" y="2"/>
                </a:cubicBezTo>
                <a:cubicBezTo>
                  <a:pt x="5" y="4"/>
                  <a:pt x="2" y="1"/>
                  <a:pt x="0" y="1"/>
                </a:cubicBezTo>
                <a:cubicBezTo>
                  <a:pt x="2" y="4"/>
                  <a:pt x="3" y="6"/>
                  <a:pt x="4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3"/>
          <p:cNvSpPr/>
          <p:nvPr/>
        </p:nvSpPr>
        <p:spPr>
          <a:xfrm>
            <a:off x="7040562" y="3087687"/>
            <a:ext cx="327025" cy="315912"/>
          </a:xfrm>
          <a:custGeom>
            <a:avLst/>
            <a:gdLst/>
            <a:ahLst/>
            <a:cxnLst/>
            <a:rect l="l" t="t" r="r" b="b"/>
            <a:pathLst>
              <a:path w="79" h="77" extrusionOk="0">
                <a:moveTo>
                  <a:pt x="66" y="70"/>
                </a:moveTo>
                <a:cubicBezTo>
                  <a:pt x="67" y="69"/>
                  <a:pt x="67" y="67"/>
                  <a:pt x="70" y="67"/>
                </a:cubicBezTo>
                <a:cubicBezTo>
                  <a:pt x="72" y="67"/>
                  <a:pt x="73" y="68"/>
                  <a:pt x="75" y="70"/>
                </a:cubicBezTo>
                <a:cubicBezTo>
                  <a:pt x="76" y="69"/>
                  <a:pt x="77" y="69"/>
                  <a:pt x="79" y="68"/>
                </a:cubicBezTo>
                <a:cubicBezTo>
                  <a:pt x="76" y="66"/>
                  <a:pt x="74" y="63"/>
                  <a:pt x="74" y="62"/>
                </a:cubicBezTo>
                <a:cubicBezTo>
                  <a:pt x="74" y="59"/>
                  <a:pt x="72" y="58"/>
                  <a:pt x="71" y="56"/>
                </a:cubicBezTo>
                <a:cubicBezTo>
                  <a:pt x="71" y="55"/>
                  <a:pt x="73" y="52"/>
                  <a:pt x="72" y="51"/>
                </a:cubicBezTo>
                <a:cubicBezTo>
                  <a:pt x="71" y="50"/>
                  <a:pt x="70" y="47"/>
                  <a:pt x="68" y="46"/>
                </a:cubicBezTo>
                <a:cubicBezTo>
                  <a:pt x="66" y="46"/>
                  <a:pt x="59" y="42"/>
                  <a:pt x="59" y="40"/>
                </a:cubicBezTo>
                <a:cubicBezTo>
                  <a:pt x="59" y="38"/>
                  <a:pt x="57" y="36"/>
                  <a:pt x="55" y="36"/>
                </a:cubicBezTo>
                <a:cubicBezTo>
                  <a:pt x="54" y="35"/>
                  <a:pt x="53" y="29"/>
                  <a:pt x="54" y="28"/>
                </a:cubicBezTo>
                <a:cubicBezTo>
                  <a:pt x="56" y="28"/>
                  <a:pt x="56" y="22"/>
                  <a:pt x="58" y="22"/>
                </a:cubicBezTo>
                <a:cubicBezTo>
                  <a:pt x="59" y="22"/>
                  <a:pt x="58" y="19"/>
                  <a:pt x="59" y="17"/>
                </a:cubicBezTo>
                <a:cubicBezTo>
                  <a:pt x="59" y="15"/>
                  <a:pt x="57" y="14"/>
                  <a:pt x="55" y="14"/>
                </a:cubicBezTo>
                <a:cubicBezTo>
                  <a:pt x="54" y="14"/>
                  <a:pt x="51" y="12"/>
                  <a:pt x="51" y="10"/>
                </a:cubicBezTo>
                <a:cubicBezTo>
                  <a:pt x="51" y="8"/>
                  <a:pt x="48" y="4"/>
                  <a:pt x="48" y="3"/>
                </a:cubicBezTo>
                <a:cubicBezTo>
                  <a:pt x="48" y="8"/>
                  <a:pt x="41" y="1"/>
                  <a:pt x="40" y="2"/>
                </a:cubicBezTo>
                <a:cubicBezTo>
                  <a:pt x="38" y="3"/>
                  <a:pt x="36" y="0"/>
                  <a:pt x="32" y="1"/>
                </a:cubicBezTo>
                <a:cubicBezTo>
                  <a:pt x="30" y="1"/>
                  <a:pt x="30" y="2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0" y="8"/>
                  <a:pt x="19" y="11"/>
                </a:cubicBezTo>
                <a:cubicBezTo>
                  <a:pt x="18" y="13"/>
                  <a:pt x="21" y="16"/>
                  <a:pt x="20" y="17"/>
                </a:cubicBezTo>
                <a:cubicBezTo>
                  <a:pt x="19" y="19"/>
                  <a:pt x="19" y="22"/>
                  <a:pt x="19" y="24"/>
                </a:cubicBezTo>
                <a:cubicBezTo>
                  <a:pt x="19" y="25"/>
                  <a:pt x="17" y="28"/>
                  <a:pt x="17" y="28"/>
                </a:cubicBezTo>
                <a:cubicBezTo>
                  <a:pt x="17" y="28"/>
                  <a:pt x="8" y="34"/>
                  <a:pt x="0" y="38"/>
                </a:cubicBezTo>
                <a:cubicBezTo>
                  <a:pt x="0" y="39"/>
                  <a:pt x="0" y="40"/>
                  <a:pt x="1" y="42"/>
                </a:cubicBezTo>
                <a:cubicBezTo>
                  <a:pt x="1" y="43"/>
                  <a:pt x="2" y="47"/>
                  <a:pt x="2" y="49"/>
                </a:cubicBezTo>
                <a:cubicBezTo>
                  <a:pt x="6" y="49"/>
                  <a:pt x="6" y="49"/>
                  <a:pt x="9" y="49"/>
                </a:cubicBezTo>
                <a:cubicBezTo>
                  <a:pt x="12" y="50"/>
                  <a:pt x="22" y="57"/>
                  <a:pt x="25" y="59"/>
                </a:cubicBezTo>
                <a:cubicBezTo>
                  <a:pt x="27" y="60"/>
                  <a:pt x="41" y="70"/>
                  <a:pt x="44" y="73"/>
                </a:cubicBezTo>
                <a:cubicBezTo>
                  <a:pt x="47" y="75"/>
                  <a:pt x="52" y="76"/>
                  <a:pt x="53" y="76"/>
                </a:cubicBezTo>
                <a:cubicBezTo>
                  <a:pt x="55" y="76"/>
                  <a:pt x="59" y="77"/>
                  <a:pt x="63" y="77"/>
                </a:cubicBezTo>
                <a:cubicBezTo>
                  <a:pt x="64" y="74"/>
                  <a:pt x="65" y="71"/>
                  <a:pt x="66" y="7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3"/>
          <p:cNvSpPr/>
          <p:nvPr/>
        </p:nvSpPr>
        <p:spPr>
          <a:xfrm>
            <a:off x="7300912" y="3362325"/>
            <a:ext cx="61912" cy="57150"/>
          </a:xfrm>
          <a:custGeom>
            <a:avLst/>
            <a:gdLst/>
            <a:ahLst/>
            <a:cxnLst/>
            <a:rect l="l" t="t" r="r" b="b"/>
            <a:pathLst>
              <a:path w="15" h="14" extrusionOk="0">
                <a:moveTo>
                  <a:pt x="5" y="11"/>
                </a:moveTo>
                <a:cubicBezTo>
                  <a:pt x="9" y="14"/>
                  <a:pt x="9" y="14"/>
                  <a:pt x="9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1" y="6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0" y="1"/>
                  <a:pt x="9" y="0"/>
                  <a:pt x="7" y="0"/>
                </a:cubicBezTo>
                <a:cubicBezTo>
                  <a:pt x="4" y="0"/>
                  <a:pt x="4" y="2"/>
                  <a:pt x="3" y="3"/>
                </a:cubicBezTo>
                <a:cubicBezTo>
                  <a:pt x="2" y="4"/>
                  <a:pt x="1" y="7"/>
                  <a:pt x="0" y="10"/>
                </a:cubicBezTo>
                <a:cubicBezTo>
                  <a:pt x="2" y="10"/>
                  <a:pt x="5" y="11"/>
                  <a:pt x="5" y="1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3"/>
          <p:cNvSpPr/>
          <p:nvPr/>
        </p:nvSpPr>
        <p:spPr>
          <a:xfrm>
            <a:off x="5602287" y="2528887"/>
            <a:ext cx="487362" cy="406400"/>
          </a:xfrm>
          <a:custGeom>
            <a:avLst/>
            <a:gdLst/>
            <a:ahLst/>
            <a:cxnLst/>
            <a:rect l="l" t="t" r="r" b="b"/>
            <a:pathLst>
              <a:path w="118" h="99" extrusionOk="0">
                <a:moveTo>
                  <a:pt x="103" y="23"/>
                </a:moveTo>
                <a:cubicBezTo>
                  <a:pt x="102" y="23"/>
                  <a:pt x="101" y="21"/>
                  <a:pt x="99" y="21"/>
                </a:cubicBezTo>
                <a:cubicBezTo>
                  <a:pt x="97" y="21"/>
                  <a:pt x="95" y="20"/>
                  <a:pt x="94" y="19"/>
                </a:cubicBezTo>
                <a:cubicBezTo>
                  <a:pt x="93" y="17"/>
                  <a:pt x="87" y="17"/>
                  <a:pt x="86" y="17"/>
                </a:cubicBezTo>
                <a:cubicBezTo>
                  <a:pt x="84" y="18"/>
                  <a:pt x="83" y="14"/>
                  <a:pt x="81" y="15"/>
                </a:cubicBezTo>
                <a:cubicBezTo>
                  <a:pt x="80" y="15"/>
                  <a:pt x="79" y="12"/>
                  <a:pt x="79" y="11"/>
                </a:cubicBezTo>
                <a:cubicBezTo>
                  <a:pt x="79" y="9"/>
                  <a:pt x="77" y="12"/>
                  <a:pt x="76" y="13"/>
                </a:cubicBezTo>
                <a:cubicBezTo>
                  <a:pt x="74" y="13"/>
                  <a:pt x="73" y="11"/>
                  <a:pt x="73" y="10"/>
                </a:cubicBezTo>
                <a:cubicBezTo>
                  <a:pt x="73" y="9"/>
                  <a:pt x="70" y="8"/>
                  <a:pt x="68" y="7"/>
                </a:cubicBezTo>
                <a:cubicBezTo>
                  <a:pt x="67" y="6"/>
                  <a:pt x="65" y="3"/>
                  <a:pt x="64" y="4"/>
                </a:cubicBezTo>
                <a:cubicBezTo>
                  <a:pt x="63" y="6"/>
                  <a:pt x="61" y="3"/>
                  <a:pt x="61" y="1"/>
                </a:cubicBezTo>
                <a:cubicBezTo>
                  <a:pt x="61" y="1"/>
                  <a:pt x="61" y="1"/>
                  <a:pt x="60" y="0"/>
                </a:cubicBezTo>
                <a:cubicBezTo>
                  <a:pt x="60" y="0"/>
                  <a:pt x="59" y="0"/>
                  <a:pt x="58" y="0"/>
                </a:cubicBezTo>
                <a:cubicBezTo>
                  <a:pt x="56" y="0"/>
                  <a:pt x="53" y="3"/>
                  <a:pt x="54" y="7"/>
                </a:cubicBezTo>
                <a:cubicBezTo>
                  <a:pt x="54" y="12"/>
                  <a:pt x="50" y="13"/>
                  <a:pt x="45" y="13"/>
                </a:cubicBezTo>
                <a:cubicBezTo>
                  <a:pt x="40" y="13"/>
                  <a:pt x="42" y="17"/>
                  <a:pt x="40" y="19"/>
                </a:cubicBezTo>
                <a:cubicBezTo>
                  <a:pt x="38" y="20"/>
                  <a:pt x="31" y="18"/>
                  <a:pt x="30" y="15"/>
                </a:cubicBezTo>
                <a:cubicBezTo>
                  <a:pt x="29" y="13"/>
                  <a:pt x="23" y="15"/>
                  <a:pt x="25" y="18"/>
                </a:cubicBezTo>
                <a:cubicBezTo>
                  <a:pt x="28" y="21"/>
                  <a:pt x="28" y="26"/>
                  <a:pt x="26" y="27"/>
                </a:cubicBezTo>
                <a:cubicBezTo>
                  <a:pt x="25" y="28"/>
                  <a:pt x="21" y="25"/>
                  <a:pt x="19" y="27"/>
                </a:cubicBezTo>
                <a:cubicBezTo>
                  <a:pt x="17" y="28"/>
                  <a:pt x="17" y="25"/>
                  <a:pt x="14" y="24"/>
                </a:cubicBezTo>
                <a:cubicBezTo>
                  <a:pt x="12" y="23"/>
                  <a:pt x="11" y="25"/>
                  <a:pt x="7" y="25"/>
                </a:cubicBezTo>
                <a:cubicBezTo>
                  <a:pt x="2" y="25"/>
                  <a:pt x="0" y="27"/>
                  <a:pt x="2" y="29"/>
                </a:cubicBezTo>
                <a:cubicBezTo>
                  <a:pt x="3" y="31"/>
                  <a:pt x="1" y="32"/>
                  <a:pt x="3" y="34"/>
                </a:cubicBezTo>
                <a:cubicBezTo>
                  <a:pt x="4" y="35"/>
                  <a:pt x="9" y="35"/>
                  <a:pt x="13" y="37"/>
                </a:cubicBezTo>
                <a:cubicBezTo>
                  <a:pt x="17" y="39"/>
                  <a:pt x="18" y="38"/>
                  <a:pt x="20" y="39"/>
                </a:cubicBezTo>
                <a:cubicBezTo>
                  <a:pt x="22" y="41"/>
                  <a:pt x="23" y="40"/>
                  <a:pt x="23" y="43"/>
                </a:cubicBezTo>
                <a:cubicBezTo>
                  <a:pt x="23" y="46"/>
                  <a:pt x="25" y="49"/>
                  <a:pt x="29" y="50"/>
                </a:cubicBezTo>
                <a:cubicBezTo>
                  <a:pt x="33" y="51"/>
                  <a:pt x="30" y="53"/>
                  <a:pt x="31" y="56"/>
                </a:cubicBezTo>
                <a:cubicBezTo>
                  <a:pt x="33" y="58"/>
                  <a:pt x="30" y="62"/>
                  <a:pt x="30" y="66"/>
                </a:cubicBezTo>
                <a:cubicBezTo>
                  <a:pt x="31" y="69"/>
                  <a:pt x="28" y="79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81"/>
                  <a:pt x="30" y="82"/>
                  <a:pt x="30" y="82"/>
                </a:cubicBezTo>
                <a:cubicBezTo>
                  <a:pt x="32" y="84"/>
                  <a:pt x="36" y="85"/>
                  <a:pt x="38" y="86"/>
                </a:cubicBezTo>
                <a:cubicBezTo>
                  <a:pt x="41" y="88"/>
                  <a:pt x="45" y="87"/>
                  <a:pt x="45" y="86"/>
                </a:cubicBezTo>
                <a:cubicBezTo>
                  <a:pt x="45" y="84"/>
                  <a:pt x="47" y="85"/>
                  <a:pt x="48" y="86"/>
                </a:cubicBezTo>
                <a:cubicBezTo>
                  <a:pt x="50" y="88"/>
                  <a:pt x="55" y="88"/>
                  <a:pt x="58" y="89"/>
                </a:cubicBezTo>
                <a:cubicBezTo>
                  <a:pt x="60" y="89"/>
                  <a:pt x="63" y="89"/>
                  <a:pt x="66" y="89"/>
                </a:cubicBezTo>
                <a:cubicBezTo>
                  <a:pt x="66" y="88"/>
                  <a:pt x="66" y="88"/>
                  <a:pt x="66" y="87"/>
                </a:cubicBezTo>
                <a:cubicBezTo>
                  <a:pt x="64" y="82"/>
                  <a:pt x="68" y="80"/>
                  <a:pt x="72" y="79"/>
                </a:cubicBezTo>
                <a:cubicBezTo>
                  <a:pt x="76" y="78"/>
                  <a:pt x="85" y="81"/>
                  <a:pt x="87" y="82"/>
                </a:cubicBezTo>
                <a:cubicBezTo>
                  <a:pt x="89" y="84"/>
                  <a:pt x="92" y="83"/>
                  <a:pt x="96" y="79"/>
                </a:cubicBezTo>
                <a:cubicBezTo>
                  <a:pt x="98" y="77"/>
                  <a:pt x="100" y="76"/>
                  <a:pt x="101" y="76"/>
                </a:cubicBezTo>
                <a:cubicBezTo>
                  <a:pt x="102" y="75"/>
                  <a:pt x="102" y="74"/>
                  <a:pt x="102" y="73"/>
                </a:cubicBezTo>
                <a:cubicBezTo>
                  <a:pt x="103" y="72"/>
                  <a:pt x="100" y="72"/>
                  <a:pt x="99" y="72"/>
                </a:cubicBezTo>
                <a:cubicBezTo>
                  <a:pt x="97" y="72"/>
                  <a:pt x="96" y="70"/>
                  <a:pt x="97" y="68"/>
                </a:cubicBezTo>
                <a:cubicBezTo>
                  <a:pt x="98" y="66"/>
                  <a:pt x="96" y="66"/>
                  <a:pt x="94" y="64"/>
                </a:cubicBezTo>
                <a:cubicBezTo>
                  <a:pt x="93" y="62"/>
                  <a:pt x="95" y="62"/>
                  <a:pt x="96" y="62"/>
                </a:cubicBezTo>
                <a:cubicBezTo>
                  <a:pt x="97" y="61"/>
                  <a:pt x="99" y="59"/>
                  <a:pt x="98" y="59"/>
                </a:cubicBezTo>
                <a:cubicBezTo>
                  <a:pt x="97" y="58"/>
                  <a:pt x="96" y="57"/>
                  <a:pt x="97" y="55"/>
                </a:cubicBezTo>
                <a:cubicBezTo>
                  <a:pt x="98" y="53"/>
                  <a:pt x="95" y="52"/>
                  <a:pt x="95" y="51"/>
                </a:cubicBezTo>
                <a:cubicBezTo>
                  <a:pt x="95" y="49"/>
                  <a:pt x="93" y="48"/>
                  <a:pt x="92" y="50"/>
                </a:cubicBezTo>
                <a:cubicBezTo>
                  <a:pt x="90" y="52"/>
                  <a:pt x="90" y="51"/>
                  <a:pt x="91" y="48"/>
                </a:cubicBezTo>
                <a:cubicBezTo>
                  <a:pt x="92" y="45"/>
                  <a:pt x="96" y="43"/>
                  <a:pt x="96" y="41"/>
                </a:cubicBezTo>
                <a:cubicBezTo>
                  <a:pt x="96" y="40"/>
                  <a:pt x="98" y="38"/>
                  <a:pt x="100" y="38"/>
                </a:cubicBezTo>
                <a:cubicBezTo>
                  <a:pt x="102" y="38"/>
                  <a:pt x="101" y="34"/>
                  <a:pt x="102" y="32"/>
                </a:cubicBezTo>
                <a:cubicBezTo>
                  <a:pt x="102" y="30"/>
                  <a:pt x="103" y="27"/>
                  <a:pt x="105" y="25"/>
                </a:cubicBezTo>
                <a:cubicBezTo>
                  <a:pt x="107" y="23"/>
                  <a:pt x="104" y="22"/>
                  <a:pt x="103" y="23"/>
                </a:cubicBezTo>
                <a:close/>
                <a:moveTo>
                  <a:pt x="116" y="83"/>
                </a:moveTo>
                <a:cubicBezTo>
                  <a:pt x="115" y="83"/>
                  <a:pt x="114" y="85"/>
                  <a:pt x="111" y="87"/>
                </a:cubicBezTo>
                <a:cubicBezTo>
                  <a:pt x="108" y="89"/>
                  <a:pt x="111" y="99"/>
                  <a:pt x="114" y="98"/>
                </a:cubicBezTo>
                <a:cubicBezTo>
                  <a:pt x="118" y="98"/>
                  <a:pt x="117" y="83"/>
                  <a:pt x="116" y="8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3"/>
          <p:cNvSpPr/>
          <p:nvPr/>
        </p:nvSpPr>
        <p:spPr>
          <a:xfrm>
            <a:off x="2746375" y="3916362"/>
            <a:ext cx="77787" cy="41275"/>
          </a:xfrm>
          <a:custGeom>
            <a:avLst/>
            <a:gdLst/>
            <a:ahLst/>
            <a:cxnLst/>
            <a:rect l="l" t="t" r="r" b="b"/>
            <a:pathLst>
              <a:path w="19" h="10" extrusionOk="0">
                <a:moveTo>
                  <a:pt x="19" y="4"/>
                </a:moveTo>
                <a:cubicBezTo>
                  <a:pt x="17" y="2"/>
                  <a:pt x="14" y="4"/>
                  <a:pt x="10" y="2"/>
                </a:cubicBezTo>
                <a:cubicBezTo>
                  <a:pt x="9" y="1"/>
                  <a:pt x="8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3" y="2"/>
                  <a:pt x="0" y="5"/>
                </a:cubicBezTo>
                <a:cubicBezTo>
                  <a:pt x="3" y="7"/>
                  <a:pt x="13" y="10"/>
                  <a:pt x="16" y="10"/>
                </a:cubicBezTo>
                <a:cubicBezTo>
                  <a:pt x="17" y="10"/>
                  <a:pt x="18" y="9"/>
                  <a:pt x="19" y="9"/>
                </a:cubicBezTo>
                <a:cubicBezTo>
                  <a:pt x="19" y="6"/>
                  <a:pt x="19" y="4"/>
                  <a:pt x="19" y="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3"/>
          <p:cNvSpPr/>
          <p:nvPr/>
        </p:nvSpPr>
        <p:spPr>
          <a:xfrm>
            <a:off x="2770187" y="3856037"/>
            <a:ext cx="207962" cy="109537"/>
          </a:xfrm>
          <a:custGeom>
            <a:avLst/>
            <a:gdLst/>
            <a:ahLst/>
            <a:cxnLst/>
            <a:rect l="l" t="t" r="r" b="b"/>
            <a:pathLst>
              <a:path w="50" h="27" extrusionOk="0">
                <a:moveTo>
                  <a:pt x="21" y="24"/>
                </a:moveTo>
                <a:cubicBezTo>
                  <a:pt x="21" y="23"/>
                  <a:pt x="19" y="19"/>
                  <a:pt x="24" y="19"/>
                </a:cubicBezTo>
                <a:cubicBezTo>
                  <a:pt x="28" y="19"/>
                  <a:pt x="32" y="18"/>
                  <a:pt x="32" y="15"/>
                </a:cubicBezTo>
                <a:cubicBezTo>
                  <a:pt x="33" y="12"/>
                  <a:pt x="39" y="14"/>
                  <a:pt x="40" y="14"/>
                </a:cubicBezTo>
                <a:cubicBezTo>
                  <a:pt x="41" y="13"/>
                  <a:pt x="46" y="10"/>
                  <a:pt x="50" y="10"/>
                </a:cubicBezTo>
                <a:cubicBezTo>
                  <a:pt x="50" y="6"/>
                  <a:pt x="44" y="7"/>
                  <a:pt x="41" y="3"/>
                </a:cubicBezTo>
                <a:cubicBezTo>
                  <a:pt x="37" y="0"/>
                  <a:pt x="28" y="1"/>
                  <a:pt x="23" y="3"/>
                </a:cubicBezTo>
                <a:cubicBezTo>
                  <a:pt x="19" y="5"/>
                  <a:pt x="13" y="1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5"/>
                  <a:pt x="6" y="7"/>
                  <a:pt x="4" y="9"/>
                </a:cubicBezTo>
                <a:cubicBezTo>
                  <a:pt x="1" y="11"/>
                  <a:pt x="2" y="14"/>
                  <a:pt x="0" y="15"/>
                </a:cubicBezTo>
                <a:cubicBezTo>
                  <a:pt x="2" y="15"/>
                  <a:pt x="3" y="16"/>
                  <a:pt x="4" y="17"/>
                </a:cubicBezTo>
                <a:cubicBezTo>
                  <a:pt x="8" y="19"/>
                  <a:pt x="11" y="17"/>
                  <a:pt x="13" y="19"/>
                </a:cubicBezTo>
                <a:cubicBezTo>
                  <a:pt x="13" y="19"/>
                  <a:pt x="13" y="21"/>
                  <a:pt x="13" y="24"/>
                </a:cubicBezTo>
                <a:cubicBezTo>
                  <a:pt x="13" y="23"/>
                  <a:pt x="14" y="23"/>
                  <a:pt x="15" y="24"/>
                </a:cubicBezTo>
                <a:cubicBezTo>
                  <a:pt x="16" y="25"/>
                  <a:pt x="16" y="26"/>
                  <a:pt x="16" y="27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1" y="25"/>
                  <a:pt x="21" y="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3"/>
          <p:cNvSpPr/>
          <p:nvPr/>
        </p:nvSpPr>
        <p:spPr>
          <a:xfrm>
            <a:off x="1849437" y="3271837"/>
            <a:ext cx="1012825" cy="623887"/>
          </a:xfrm>
          <a:custGeom>
            <a:avLst/>
            <a:gdLst/>
            <a:ahLst/>
            <a:cxnLst/>
            <a:rect l="l" t="t" r="r" b="b"/>
            <a:pathLst>
              <a:path w="245" h="152" extrusionOk="0">
                <a:moveTo>
                  <a:pt x="204" y="143"/>
                </a:moveTo>
                <a:cubicBezTo>
                  <a:pt x="204" y="143"/>
                  <a:pt x="213" y="144"/>
                  <a:pt x="214" y="142"/>
                </a:cubicBezTo>
                <a:cubicBezTo>
                  <a:pt x="215" y="140"/>
                  <a:pt x="208" y="135"/>
                  <a:pt x="208" y="134"/>
                </a:cubicBezTo>
                <a:cubicBezTo>
                  <a:pt x="209" y="134"/>
                  <a:pt x="210" y="128"/>
                  <a:pt x="211" y="128"/>
                </a:cubicBezTo>
                <a:cubicBezTo>
                  <a:pt x="212" y="128"/>
                  <a:pt x="225" y="129"/>
                  <a:pt x="226" y="128"/>
                </a:cubicBezTo>
                <a:cubicBezTo>
                  <a:pt x="226" y="128"/>
                  <a:pt x="229" y="124"/>
                  <a:pt x="231" y="123"/>
                </a:cubicBezTo>
                <a:cubicBezTo>
                  <a:pt x="232" y="123"/>
                  <a:pt x="233" y="124"/>
                  <a:pt x="235" y="126"/>
                </a:cubicBezTo>
                <a:cubicBezTo>
                  <a:pt x="237" y="124"/>
                  <a:pt x="238" y="119"/>
                  <a:pt x="238" y="115"/>
                </a:cubicBezTo>
                <a:cubicBezTo>
                  <a:pt x="239" y="110"/>
                  <a:pt x="237" y="108"/>
                  <a:pt x="240" y="106"/>
                </a:cubicBezTo>
                <a:cubicBezTo>
                  <a:pt x="242" y="103"/>
                  <a:pt x="245" y="103"/>
                  <a:pt x="244" y="99"/>
                </a:cubicBezTo>
                <a:cubicBezTo>
                  <a:pt x="243" y="95"/>
                  <a:pt x="240" y="99"/>
                  <a:pt x="237" y="97"/>
                </a:cubicBezTo>
                <a:cubicBezTo>
                  <a:pt x="234" y="96"/>
                  <a:pt x="232" y="97"/>
                  <a:pt x="224" y="98"/>
                </a:cubicBezTo>
                <a:cubicBezTo>
                  <a:pt x="217" y="99"/>
                  <a:pt x="214" y="102"/>
                  <a:pt x="214" y="107"/>
                </a:cubicBezTo>
                <a:cubicBezTo>
                  <a:pt x="214" y="112"/>
                  <a:pt x="212" y="110"/>
                  <a:pt x="212" y="114"/>
                </a:cubicBezTo>
                <a:cubicBezTo>
                  <a:pt x="212" y="119"/>
                  <a:pt x="206" y="119"/>
                  <a:pt x="206" y="122"/>
                </a:cubicBezTo>
                <a:cubicBezTo>
                  <a:pt x="207" y="124"/>
                  <a:pt x="202" y="122"/>
                  <a:pt x="200" y="121"/>
                </a:cubicBezTo>
                <a:cubicBezTo>
                  <a:pt x="199" y="120"/>
                  <a:pt x="184" y="125"/>
                  <a:pt x="181" y="125"/>
                </a:cubicBezTo>
                <a:cubicBezTo>
                  <a:pt x="179" y="125"/>
                  <a:pt x="175" y="121"/>
                  <a:pt x="172" y="121"/>
                </a:cubicBezTo>
                <a:cubicBezTo>
                  <a:pt x="169" y="121"/>
                  <a:pt x="168" y="116"/>
                  <a:pt x="168" y="112"/>
                </a:cubicBezTo>
                <a:cubicBezTo>
                  <a:pt x="167" y="109"/>
                  <a:pt x="162" y="105"/>
                  <a:pt x="159" y="102"/>
                </a:cubicBezTo>
                <a:cubicBezTo>
                  <a:pt x="157" y="99"/>
                  <a:pt x="156" y="91"/>
                  <a:pt x="156" y="86"/>
                </a:cubicBezTo>
                <a:cubicBezTo>
                  <a:pt x="156" y="81"/>
                  <a:pt x="155" y="73"/>
                  <a:pt x="159" y="64"/>
                </a:cubicBezTo>
                <a:cubicBezTo>
                  <a:pt x="159" y="63"/>
                  <a:pt x="159" y="61"/>
                  <a:pt x="159" y="60"/>
                </a:cubicBezTo>
                <a:cubicBezTo>
                  <a:pt x="158" y="60"/>
                  <a:pt x="157" y="59"/>
                  <a:pt x="156" y="59"/>
                </a:cubicBezTo>
                <a:cubicBezTo>
                  <a:pt x="153" y="59"/>
                  <a:pt x="146" y="55"/>
                  <a:pt x="145" y="55"/>
                </a:cubicBezTo>
                <a:cubicBezTo>
                  <a:pt x="144" y="55"/>
                  <a:pt x="144" y="52"/>
                  <a:pt x="143" y="50"/>
                </a:cubicBezTo>
                <a:cubicBezTo>
                  <a:pt x="141" y="49"/>
                  <a:pt x="142" y="45"/>
                  <a:pt x="141" y="44"/>
                </a:cubicBezTo>
                <a:cubicBezTo>
                  <a:pt x="139" y="43"/>
                  <a:pt x="135" y="39"/>
                  <a:pt x="133" y="33"/>
                </a:cubicBezTo>
                <a:cubicBezTo>
                  <a:pt x="132" y="28"/>
                  <a:pt x="122" y="25"/>
                  <a:pt x="119" y="25"/>
                </a:cubicBezTo>
                <a:cubicBezTo>
                  <a:pt x="115" y="25"/>
                  <a:pt x="113" y="32"/>
                  <a:pt x="112" y="33"/>
                </a:cubicBezTo>
                <a:cubicBezTo>
                  <a:pt x="112" y="33"/>
                  <a:pt x="105" y="29"/>
                  <a:pt x="103" y="28"/>
                </a:cubicBezTo>
                <a:cubicBezTo>
                  <a:pt x="101" y="27"/>
                  <a:pt x="100" y="25"/>
                  <a:pt x="100" y="23"/>
                </a:cubicBezTo>
                <a:cubicBezTo>
                  <a:pt x="100" y="20"/>
                  <a:pt x="96" y="17"/>
                  <a:pt x="95" y="16"/>
                </a:cubicBezTo>
                <a:cubicBezTo>
                  <a:pt x="94" y="16"/>
                  <a:pt x="86" y="8"/>
                  <a:pt x="86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1" y="12"/>
                  <a:pt x="71" y="12"/>
                  <a:pt x="71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30" y="5"/>
                  <a:pt x="27" y="5"/>
                </a:cubicBezTo>
                <a:cubicBezTo>
                  <a:pt x="24" y="4"/>
                  <a:pt x="18" y="0"/>
                  <a:pt x="18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2" y="6"/>
                  <a:pt x="4" y="9"/>
                </a:cubicBezTo>
                <a:cubicBezTo>
                  <a:pt x="8" y="14"/>
                  <a:pt x="10" y="22"/>
                  <a:pt x="11" y="25"/>
                </a:cubicBezTo>
                <a:cubicBezTo>
                  <a:pt x="11" y="27"/>
                  <a:pt x="16" y="30"/>
                  <a:pt x="21" y="33"/>
                </a:cubicBezTo>
                <a:cubicBezTo>
                  <a:pt x="25" y="35"/>
                  <a:pt x="25" y="42"/>
                  <a:pt x="25" y="43"/>
                </a:cubicBezTo>
                <a:cubicBezTo>
                  <a:pt x="24" y="45"/>
                  <a:pt x="19" y="42"/>
                  <a:pt x="18" y="44"/>
                </a:cubicBezTo>
                <a:cubicBezTo>
                  <a:pt x="18" y="45"/>
                  <a:pt x="25" y="52"/>
                  <a:pt x="28" y="51"/>
                </a:cubicBezTo>
                <a:cubicBezTo>
                  <a:pt x="31" y="51"/>
                  <a:pt x="32" y="53"/>
                  <a:pt x="37" y="57"/>
                </a:cubicBezTo>
                <a:cubicBezTo>
                  <a:pt x="41" y="61"/>
                  <a:pt x="41" y="65"/>
                  <a:pt x="39" y="67"/>
                </a:cubicBezTo>
                <a:cubicBezTo>
                  <a:pt x="37" y="68"/>
                  <a:pt x="43" y="71"/>
                  <a:pt x="49" y="75"/>
                </a:cubicBezTo>
                <a:cubicBezTo>
                  <a:pt x="54" y="79"/>
                  <a:pt x="57" y="83"/>
                  <a:pt x="57" y="85"/>
                </a:cubicBezTo>
                <a:cubicBezTo>
                  <a:pt x="58" y="87"/>
                  <a:pt x="60" y="85"/>
                  <a:pt x="61" y="83"/>
                </a:cubicBezTo>
                <a:cubicBezTo>
                  <a:pt x="62" y="80"/>
                  <a:pt x="59" y="79"/>
                  <a:pt x="59" y="76"/>
                </a:cubicBezTo>
                <a:cubicBezTo>
                  <a:pt x="59" y="73"/>
                  <a:pt x="55" y="74"/>
                  <a:pt x="52" y="73"/>
                </a:cubicBezTo>
                <a:cubicBezTo>
                  <a:pt x="50" y="73"/>
                  <a:pt x="53" y="68"/>
                  <a:pt x="50" y="66"/>
                </a:cubicBezTo>
                <a:cubicBezTo>
                  <a:pt x="48" y="64"/>
                  <a:pt x="46" y="59"/>
                  <a:pt x="45" y="55"/>
                </a:cubicBezTo>
                <a:cubicBezTo>
                  <a:pt x="44" y="51"/>
                  <a:pt x="39" y="47"/>
                  <a:pt x="36" y="43"/>
                </a:cubicBezTo>
                <a:cubicBezTo>
                  <a:pt x="34" y="38"/>
                  <a:pt x="32" y="35"/>
                  <a:pt x="30" y="34"/>
                </a:cubicBezTo>
                <a:cubicBezTo>
                  <a:pt x="28" y="33"/>
                  <a:pt x="32" y="31"/>
                  <a:pt x="31" y="30"/>
                </a:cubicBezTo>
                <a:cubicBezTo>
                  <a:pt x="29" y="28"/>
                  <a:pt x="27" y="28"/>
                  <a:pt x="25" y="27"/>
                </a:cubicBezTo>
                <a:cubicBezTo>
                  <a:pt x="22" y="26"/>
                  <a:pt x="20" y="24"/>
                  <a:pt x="20" y="21"/>
                </a:cubicBezTo>
                <a:cubicBezTo>
                  <a:pt x="20" y="18"/>
                  <a:pt x="18" y="11"/>
                  <a:pt x="17" y="9"/>
                </a:cubicBezTo>
                <a:cubicBezTo>
                  <a:pt x="17" y="7"/>
                  <a:pt x="19" y="7"/>
                  <a:pt x="20" y="8"/>
                </a:cubicBezTo>
                <a:cubicBezTo>
                  <a:pt x="21" y="9"/>
                  <a:pt x="22" y="10"/>
                  <a:pt x="23" y="9"/>
                </a:cubicBezTo>
                <a:cubicBezTo>
                  <a:pt x="24" y="9"/>
                  <a:pt x="27" y="9"/>
                  <a:pt x="27" y="11"/>
                </a:cubicBezTo>
                <a:cubicBezTo>
                  <a:pt x="28" y="13"/>
                  <a:pt x="31" y="11"/>
                  <a:pt x="33" y="12"/>
                </a:cubicBezTo>
                <a:cubicBezTo>
                  <a:pt x="34" y="13"/>
                  <a:pt x="30" y="14"/>
                  <a:pt x="34" y="22"/>
                </a:cubicBezTo>
                <a:cubicBezTo>
                  <a:pt x="39" y="31"/>
                  <a:pt x="36" y="26"/>
                  <a:pt x="36" y="32"/>
                </a:cubicBezTo>
                <a:cubicBezTo>
                  <a:pt x="36" y="37"/>
                  <a:pt x="39" y="35"/>
                  <a:pt x="39" y="34"/>
                </a:cubicBezTo>
                <a:cubicBezTo>
                  <a:pt x="40" y="33"/>
                  <a:pt x="43" y="35"/>
                  <a:pt x="45" y="38"/>
                </a:cubicBezTo>
                <a:cubicBezTo>
                  <a:pt x="47" y="41"/>
                  <a:pt x="52" y="41"/>
                  <a:pt x="52" y="43"/>
                </a:cubicBezTo>
                <a:cubicBezTo>
                  <a:pt x="52" y="45"/>
                  <a:pt x="53" y="48"/>
                  <a:pt x="56" y="48"/>
                </a:cubicBezTo>
                <a:cubicBezTo>
                  <a:pt x="59" y="49"/>
                  <a:pt x="59" y="52"/>
                  <a:pt x="61" y="53"/>
                </a:cubicBezTo>
                <a:cubicBezTo>
                  <a:pt x="63" y="53"/>
                  <a:pt x="64" y="55"/>
                  <a:pt x="63" y="57"/>
                </a:cubicBezTo>
                <a:cubicBezTo>
                  <a:pt x="62" y="60"/>
                  <a:pt x="63" y="62"/>
                  <a:pt x="68" y="64"/>
                </a:cubicBezTo>
                <a:cubicBezTo>
                  <a:pt x="73" y="66"/>
                  <a:pt x="70" y="66"/>
                  <a:pt x="74" y="70"/>
                </a:cubicBezTo>
                <a:cubicBezTo>
                  <a:pt x="78" y="73"/>
                  <a:pt x="89" y="86"/>
                  <a:pt x="91" y="89"/>
                </a:cubicBezTo>
                <a:cubicBezTo>
                  <a:pt x="94" y="92"/>
                  <a:pt x="95" y="95"/>
                  <a:pt x="95" y="98"/>
                </a:cubicBezTo>
                <a:cubicBezTo>
                  <a:pt x="96" y="100"/>
                  <a:pt x="94" y="101"/>
                  <a:pt x="95" y="104"/>
                </a:cubicBezTo>
                <a:cubicBezTo>
                  <a:pt x="96" y="106"/>
                  <a:pt x="92" y="105"/>
                  <a:pt x="93" y="106"/>
                </a:cubicBezTo>
                <a:cubicBezTo>
                  <a:pt x="93" y="108"/>
                  <a:pt x="95" y="116"/>
                  <a:pt x="99" y="116"/>
                </a:cubicBezTo>
                <a:cubicBezTo>
                  <a:pt x="103" y="117"/>
                  <a:pt x="107" y="122"/>
                  <a:pt x="111" y="124"/>
                </a:cubicBezTo>
                <a:cubicBezTo>
                  <a:pt x="114" y="127"/>
                  <a:pt x="119" y="126"/>
                  <a:pt x="123" y="128"/>
                </a:cubicBezTo>
                <a:cubicBezTo>
                  <a:pt x="128" y="130"/>
                  <a:pt x="132" y="134"/>
                  <a:pt x="139" y="136"/>
                </a:cubicBezTo>
                <a:cubicBezTo>
                  <a:pt x="146" y="138"/>
                  <a:pt x="153" y="141"/>
                  <a:pt x="157" y="144"/>
                </a:cubicBezTo>
                <a:cubicBezTo>
                  <a:pt x="162" y="147"/>
                  <a:pt x="167" y="146"/>
                  <a:pt x="174" y="143"/>
                </a:cubicBezTo>
                <a:cubicBezTo>
                  <a:pt x="180" y="141"/>
                  <a:pt x="185" y="144"/>
                  <a:pt x="188" y="145"/>
                </a:cubicBezTo>
                <a:cubicBezTo>
                  <a:pt x="190" y="146"/>
                  <a:pt x="194" y="149"/>
                  <a:pt x="197" y="152"/>
                </a:cubicBezTo>
                <a:cubicBezTo>
                  <a:pt x="200" y="148"/>
                  <a:pt x="203" y="143"/>
                  <a:pt x="204" y="14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3"/>
          <p:cNvSpPr/>
          <p:nvPr/>
        </p:nvSpPr>
        <p:spPr>
          <a:xfrm>
            <a:off x="2663825" y="37973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30" y="23"/>
                </a:moveTo>
                <a:cubicBezTo>
                  <a:pt x="32" y="21"/>
                  <a:pt x="33" y="19"/>
                  <a:pt x="34" y="18"/>
                </a:cubicBezTo>
                <a:cubicBezTo>
                  <a:pt x="32" y="20"/>
                  <a:pt x="31" y="18"/>
                  <a:pt x="31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1"/>
                  <a:pt x="15" y="0"/>
                  <a:pt x="14" y="0"/>
                </a:cubicBezTo>
                <a:cubicBezTo>
                  <a:pt x="13" y="0"/>
                  <a:pt x="12" y="6"/>
                  <a:pt x="11" y="6"/>
                </a:cubicBezTo>
                <a:cubicBezTo>
                  <a:pt x="11" y="7"/>
                  <a:pt x="18" y="12"/>
                  <a:pt x="17" y="14"/>
                </a:cubicBezTo>
                <a:cubicBezTo>
                  <a:pt x="16" y="16"/>
                  <a:pt x="7" y="15"/>
                  <a:pt x="7" y="15"/>
                </a:cubicBezTo>
                <a:cubicBezTo>
                  <a:pt x="6" y="15"/>
                  <a:pt x="3" y="20"/>
                  <a:pt x="0" y="24"/>
                </a:cubicBezTo>
                <a:cubicBezTo>
                  <a:pt x="4" y="27"/>
                  <a:pt x="7" y="30"/>
                  <a:pt x="9" y="32"/>
                </a:cubicBezTo>
                <a:cubicBezTo>
                  <a:pt x="12" y="34"/>
                  <a:pt x="18" y="31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3" y="31"/>
                  <a:pt x="25" y="29"/>
                  <a:pt x="26" y="29"/>
                </a:cubicBezTo>
                <a:cubicBezTo>
                  <a:pt x="28" y="28"/>
                  <a:pt x="26" y="26"/>
                  <a:pt x="30" y="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3"/>
          <p:cNvSpPr/>
          <p:nvPr/>
        </p:nvSpPr>
        <p:spPr>
          <a:xfrm>
            <a:off x="2774950" y="3776662"/>
            <a:ext cx="46037" cy="90487"/>
          </a:xfrm>
          <a:custGeom>
            <a:avLst/>
            <a:gdLst/>
            <a:ahLst/>
            <a:cxnLst/>
            <a:rect l="l" t="t" r="r" b="b"/>
            <a:pathLst>
              <a:path w="11" h="22" extrusionOk="0">
                <a:moveTo>
                  <a:pt x="2" y="5"/>
                </a:moveTo>
                <a:cubicBezTo>
                  <a:pt x="1" y="5"/>
                  <a:pt x="1" y="5"/>
                  <a:pt x="0" y="5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5" y="18"/>
                  <a:pt x="7" y="17"/>
                </a:cubicBezTo>
                <a:cubicBezTo>
                  <a:pt x="10" y="15"/>
                  <a:pt x="5" y="5"/>
                  <a:pt x="9" y="4"/>
                </a:cubicBezTo>
                <a:cubicBezTo>
                  <a:pt x="9" y="4"/>
                  <a:pt x="10" y="3"/>
                  <a:pt x="11" y="3"/>
                </a:cubicBezTo>
                <a:cubicBezTo>
                  <a:pt x="9" y="1"/>
                  <a:pt x="8" y="0"/>
                  <a:pt x="7" y="0"/>
                </a:cubicBezTo>
                <a:cubicBezTo>
                  <a:pt x="5" y="1"/>
                  <a:pt x="2" y="5"/>
                  <a:pt x="2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3"/>
          <p:cNvSpPr/>
          <p:nvPr/>
        </p:nvSpPr>
        <p:spPr>
          <a:xfrm>
            <a:off x="3262312" y="3716337"/>
            <a:ext cx="100012" cy="80962"/>
          </a:xfrm>
          <a:custGeom>
            <a:avLst/>
            <a:gdLst/>
            <a:ahLst/>
            <a:cxnLst/>
            <a:rect l="l" t="t" r="r" b="b"/>
            <a:pathLst>
              <a:path w="24" h="20" extrusionOk="0">
                <a:moveTo>
                  <a:pt x="11" y="2"/>
                </a:moveTo>
                <a:cubicBezTo>
                  <a:pt x="8" y="4"/>
                  <a:pt x="17" y="10"/>
                  <a:pt x="17" y="13"/>
                </a:cubicBezTo>
                <a:cubicBezTo>
                  <a:pt x="17" y="16"/>
                  <a:pt x="2" y="12"/>
                  <a:pt x="1" y="16"/>
                </a:cubicBezTo>
                <a:cubicBezTo>
                  <a:pt x="0" y="18"/>
                  <a:pt x="6" y="20"/>
                  <a:pt x="11" y="18"/>
                </a:cubicBezTo>
                <a:cubicBezTo>
                  <a:pt x="16" y="17"/>
                  <a:pt x="20" y="18"/>
                  <a:pt x="22" y="20"/>
                </a:cubicBezTo>
                <a:cubicBezTo>
                  <a:pt x="23" y="14"/>
                  <a:pt x="23" y="8"/>
                  <a:pt x="24" y="4"/>
                </a:cubicBezTo>
                <a:cubicBezTo>
                  <a:pt x="20" y="3"/>
                  <a:pt x="14" y="0"/>
                  <a:pt x="1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3"/>
          <p:cNvSpPr/>
          <p:nvPr/>
        </p:nvSpPr>
        <p:spPr>
          <a:xfrm>
            <a:off x="3352800" y="3727450"/>
            <a:ext cx="115887" cy="74612"/>
          </a:xfrm>
          <a:custGeom>
            <a:avLst/>
            <a:gdLst/>
            <a:ahLst/>
            <a:cxnLst/>
            <a:rect l="l" t="t" r="r" b="b"/>
            <a:pathLst>
              <a:path w="28" h="18" extrusionOk="0">
                <a:moveTo>
                  <a:pt x="11" y="13"/>
                </a:moveTo>
                <a:cubicBezTo>
                  <a:pt x="17" y="11"/>
                  <a:pt x="28" y="15"/>
                  <a:pt x="28" y="10"/>
                </a:cubicBezTo>
                <a:cubicBezTo>
                  <a:pt x="28" y="5"/>
                  <a:pt x="11" y="0"/>
                  <a:pt x="6" y="1"/>
                </a:cubicBezTo>
                <a:cubicBezTo>
                  <a:pt x="5" y="2"/>
                  <a:pt x="4" y="2"/>
                  <a:pt x="2" y="1"/>
                </a:cubicBezTo>
                <a:cubicBezTo>
                  <a:pt x="1" y="5"/>
                  <a:pt x="1" y="11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4" y="18"/>
                  <a:pt x="5" y="16"/>
                  <a:pt x="11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3"/>
          <p:cNvSpPr/>
          <p:nvPr/>
        </p:nvSpPr>
        <p:spPr>
          <a:xfrm>
            <a:off x="2832100" y="3895725"/>
            <a:ext cx="146050" cy="144462"/>
          </a:xfrm>
          <a:custGeom>
            <a:avLst/>
            <a:gdLst/>
            <a:ahLst/>
            <a:cxnLst/>
            <a:rect l="l" t="t" r="r" b="b"/>
            <a:pathLst>
              <a:path w="35" h="35" extrusionOk="0">
                <a:moveTo>
                  <a:pt x="19" y="33"/>
                </a:moveTo>
                <a:cubicBezTo>
                  <a:pt x="21" y="34"/>
                  <a:pt x="25" y="33"/>
                  <a:pt x="27" y="34"/>
                </a:cubicBezTo>
                <a:cubicBezTo>
                  <a:pt x="28" y="35"/>
                  <a:pt x="29" y="35"/>
                  <a:pt x="31" y="35"/>
                </a:cubicBezTo>
                <a:cubicBezTo>
                  <a:pt x="30" y="34"/>
                  <a:pt x="30" y="33"/>
                  <a:pt x="30" y="33"/>
                </a:cubicBezTo>
                <a:cubicBezTo>
                  <a:pt x="28" y="31"/>
                  <a:pt x="31" y="26"/>
                  <a:pt x="32" y="23"/>
                </a:cubicBezTo>
                <a:cubicBezTo>
                  <a:pt x="33" y="19"/>
                  <a:pt x="31" y="11"/>
                  <a:pt x="33" y="9"/>
                </a:cubicBezTo>
                <a:cubicBezTo>
                  <a:pt x="35" y="7"/>
                  <a:pt x="34" y="6"/>
                  <a:pt x="35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1" y="0"/>
                  <a:pt x="26" y="3"/>
                  <a:pt x="25" y="4"/>
                </a:cubicBezTo>
                <a:cubicBezTo>
                  <a:pt x="24" y="4"/>
                  <a:pt x="18" y="2"/>
                  <a:pt x="17" y="5"/>
                </a:cubicBezTo>
                <a:cubicBezTo>
                  <a:pt x="17" y="8"/>
                  <a:pt x="13" y="9"/>
                  <a:pt x="9" y="9"/>
                </a:cubicBezTo>
                <a:cubicBezTo>
                  <a:pt x="4" y="9"/>
                  <a:pt x="6" y="13"/>
                  <a:pt x="6" y="14"/>
                </a:cubicBezTo>
                <a:cubicBezTo>
                  <a:pt x="6" y="15"/>
                  <a:pt x="4" y="16"/>
                  <a:pt x="4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0" y="19"/>
                  <a:pt x="2" y="20"/>
                </a:cubicBezTo>
                <a:cubicBezTo>
                  <a:pt x="5" y="22"/>
                  <a:pt x="9" y="28"/>
                  <a:pt x="12" y="30"/>
                </a:cubicBezTo>
                <a:cubicBezTo>
                  <a:pt x="13" y="30"/>
                  <a:pt x="14" y="32"/>
                  <a:pt x="14" y="33"/>
                </a:cubicBezTo>
                <a:cubicBezTo>
                  <a:pt x="16" y="33"/>
                  <a:pt x="18" y="33"/>
                  <a:pt x="19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3"/>
          <p:cNvSpPr/>
          <p:nvPr/>
        </p:nvSpPr>
        <p:spPr>
          <a:xfrm>
            <a:off x="3282950" y="4225925"/>
            <a:ext cx="1327150" cy="1346200"/>
          </a:xfrm>
          <a:custGeom>
            <a:avLst/>
            <a:gdLst/>
            <a:ahLst/>
            <a:cxnLst/>
            <a:rect l="l" t="t" r="r" b="b"/>
            <a:pathLst>
              <a:path w="321" h="328" extrusionOk="0">
                <a:moveTo>
                  <a:pt x="170" y="324"/>
                </a:moveTo>
                <a:cubicBezTo>
                  <a:pt x="175" y="320"/>
                  <a:pt x="174" y="318"/>
                  <a:pt x="176" y="314"/>
                </a:cubicBezTo>
                <a:cubicBezTo>
                  <a:pt x="178" y="310"/>
                  <a:pt x="176" y="308"/>
                  <a:pt x="180" y="304"/>
                </a:cubicBezTo>
                <a:cubicBezTo>
                  <a:pt x="184" y="301"/>
                  <a:pt x="180" y="298"/>
                  <a:pt x="185" y="296"/>
                </a:cubicBezTo>
                <a:cubicBezTo>
                  <a:pt x="190" y="293"/>
                  <a:pt x="189" y="298"/>
                  <a:pt x="185" y="303"/>
                </a:cubicBezTo>
                <a:cubicBezTo>
                  <a:pt x="181" y="308"/>
                  <a:pt x="180" y="310"/>
                  <a:pt x="185" y="306"/>
                </a:cubicBezTo>
                <a:cubicBezTo>
                  <a:pt x="191" y="302"/>
                  <a:pt x="193" y="296"/>
                  <a:pt x="196" y="290"/>
                </a:cubicBezTo>
                <a:cubicBezTo>
                  <a:pt x="199" y="284"/>
                  <a:pt x="201" y="282"/>
                  <a:pt x="204" y="281"/>
                </a:cubicBezTo>
                <a:cubicBezTo>
                  <a:pt x="206" y="281"/>
                  <a:pt x="206" y="274"/>
                  <a:pt x="206" y="270"/>
                </a:cubicBezTo>
                <a:cubicBezTo>
                  <a:pt x="206" y="265"/>
                  <a:pt x="204" y="261"/>
                  <a:pt x="206" y="258"/>
                </a:cubicBezTo>
                <a:cubicBezTo>
                  <a:pt x="208" y="255"/>
                  <a:pt x="206" y="252"/>
                  <a:pt x="209" y="252"/>
                </a:cubicBezTo>
                <a:cubicBezTo>
                  <a:pt x="211" y="252"/>
                  <a:pt x="215" y="248"/>
                  <a:pt x="219" y="244"/>
                </a:cubicBezTo>
                <a:cubicBezTo>
                  <a:pt x="223" y="240"/>
                  <a:pt x="225" y="240"/>
                  <a:pt x="229" y="240"/>
                </a:cubicBezTo>
                <a:cubicBezTo>
                  <a:pt x="234" y="239"/>
                  <a:pt x="231" y="238"/>
                  <a:pt x="234" y="237"/>
                </a:cubicBezTo>
                <a:cubicBezTo>
                  <a:pt x="237" y="236"/>
                  <a:pt x="238" y="234"/>
                  <a:pt x="240" y="232"/>
                </a:cubicBezTo>
                <a:cubicBezTo>
                  <a:pt x="242" y="231"/>
                  <a:pt x="249" y="233"/>
                  <a:pt x="253" y="233"/>
                </a:cubicBezTo>
                <a:cubicBezTo>
                  <a:pt x="258" y="233"/>
                  <a:pt x="261" y="233"/>
                  <a:pt x="261" y="230"/>
                </a:cubicBezTo>
                <a:cubicBezTo>
                  <a:pt x="261" y="228"/>
                  <a:pt x="263" y="225"/>
                  <a:pt x="265" y="225"/>
                </a:cubicBezTo>
                <a:cubicBezTo>
                  <a:pt x="268" y="225"/>
                  <a:pt x="269" y="225"/>
                  <a:pt x="269" y="221"/>
                </a:cubicBezTo>
                <a:cubicBezTo>
                  <a:pt x="269" y="218"/>
                  <a:pt x="270" y="215"/>
                  <a:pt x="272" y="214"/>
                </a:cubicBezTo>
                <a:cubicBezTo>
                  <a:pt x="274" y="212"/>
                  <a:pt x="274" y="209"/>
                  <a:pt x="275" y="206"/>
                </a:cubicBezTo>
                <a:cubicBezTo>
                  <a:pt x="276" y="204"/>
                  <a:pt x="278" y="205"/>
                  <a:pt x="278" y="202"/>
                </a:cubicBezTo>
                <a:cubicBezTo>
                  <a:pt x="278" y="199"/>
                  <a:pt x="279" y="195"/>
                  <a:pt x="279" y="192"/>
                </a:cubicBezTo>
                <a:cubicBezTo>
                  <a:pt x="279" y="190"/>
                  <a:pt x="282" y="190"/>
                  <a:pt x="283" y="188"/>
                </a:cubicBezTo>
                <a:cubicBezTo>
                  <a:pt x="285" y="186"/>
                  <a:pt x="282" y="184"/>
                  <a:pt x="284" y="178"/>
                </a:cubicBezTo>
                <a:cubicBezTo>
                  <a:pt x="286" y="172"/>
                  <a:pt x="284" y="167"/>
                  <a:pt x="284" y="162"/>
                </a:cubicBezTo>
                <a:cubicBezTo>
                  <a:pt x="284" y="157"/>
                  <a:pt x="284" y="152"/>
                  <a:pt x="286" y="151"/>
                </a:cubicBezTo>
                <a:cubicBezTo>
                  <a:pt x="288" y="149"/>
                  <a:pt x="287" y="148"/>
                  <a:pt x="286" y="147"/>
                </a:cubicBezTo>
                <a:cubicBezTo>
                  <a:pt x="284" y="147"/>
                  <a:pt x="286" y="145"/>
                  <a:pt x="287" y="145"/>
                </a:cubicBezTo>
                <a:cubicBezTo>
                  <a:pt x="288" y="145"/>
                  <a:pt x="290" y="148"/>
                  <a:pt x="292" y="147"/>
                </a:cubicBezTo>
                <a:cubicBezTo>
                  <a:pt x="294" y="145"/>
                  <a:pt x="296" y="139"/>
                  <a:pt x="298" y="134"/>
                </a:cubicBezTo>
                <a:cubicBezTo>
                  <a:pt x="300" y="129"/>
                  <a:pt x="304" y="129"/>
                  <a:pt x="306" y="128"/>
                </a:cubicBezTo>
                <a:cubicBezTo>
                  <a:pt x="309" y="127"/>
                  <a:pt x="314" y="121"/>
                  <a:pt x="317" y="112"/>
                </a:cubicBezTo>
                <a:cubicBezTo>
                  <a:pt x="321" y="104"/>
                  <a:pt x="317" y="95"/>
                  <a:pt x="316" y="89"/>
                </a:cubicBezTo>
                <a:cubicBezTo>
                  <a:pt x="314" y="83"/>
                  <a:pt x="312" y="84"/>
                  <a:pt x="309" y="84"/>
                </a:cubicBezTo>
                <a:cubicBezTo>
                  <a:pt x="305" y="85"/>
                  <a:pt x="298" y="84"/>
                  <a:pt x="290" y="74"/>
                </a:cubicBezTo>
                <a:cubicBezTo>
                  <a:pt x="281" y="64"/>
                  <a:pt x="272" y="65"/>
                  <a:pt x="266" y="67"/>
                </a:cubicBezTo>
                <a:cubicBezTo>
                  <a:pt x="260" y="68"/>
                  <a:pt x="254" y="64"/>
                  <a:pt x="250" y="63"/>
                </a:cubicBezTo>
                <a:cubicBezTo>
                  <a:pt x="246" y="62"/>
                  <a:pt x="242" y="67"/>
                  <a:pt x="240" y="68"/>
                </a:cubicBezTo>
                <a:cubicBezTo>
                  <a:pt x="237" y="69"/>
                  <a:pt x="241" y="64"/>
                  <a:pt x="241" y="60"/>
                </a:cubicBezTo>
                <a:cubicBezTo>
                  <a:pt x="241" y="57"/>
                  <a:pt x="230" y="52"/>
                  <a:pt x="222" y="49"/>
                </a:cubicBezTo>
                <a:cubicBezTo>
                  <a:pt x="214" y="46"/>
                  <a:pt x="211" y="47"/>
                  <a:pt x="211" y="53"/>
                </a:cubicBezTo>
                <a:cubicBezTo>
                  <a:pt x="211" y="58"/>
                  <a:pt x="207" y="51"/>
                  <a:pt x="205" y="57"/>
                </a:cubicBezTo>
                <a:cubicBezTo>
                  <a:pt x="202" y="62"/>
                  <a:pt x="198" y="58"/>
                  <a:pt x="201" y="57"/>
                </a:cubicBezTo>
                <a:cubicBezTo>
                  <a:pt x="204" y="55"/>
                  <a:pt x="207" y="51"/>
                  <a:pt x="208" y="47"/>
                </a:cubicBezTo>
                <a:cubicBezTo>
                  <a:pt x="209" y="44"/>
                  <a:pt x="196" y="41"/>
                  <a:pt x="191" y="43"/>
                </a:cubicBezTo>
                <a:cubicBezTo>
                  <a:pt x="187" y="45"/>
                  <a:pt x="190" y="51"/>
                  <a:pt x="186" y="49"/>
                </a:cubicBezTo>
                <a:cubicBezTo>
                  <a:pt x="183" y="47"/>
                  <a:pt x="186" y="43"/>
                  <a:pt x="188" y="43"/>
                </a:cubicBezTo>
                <a:cubicBezTo>
                  <a:pt x="191" y="43"/>
                  <a:pt x="194" y="37"/>
                  <a:pt x="196" y="33"/>
                </a:cubicBezTo>
                <a:cubicBezTo>
                  <a:pt x="198" y="29"/>
                  <a:pt x="193" y="28"/>
                  <a:pt x="190" y="24"/>
                </a:cubicBezTo>
                <a:cubicBezTo>
                  <a:pt x="187" y="21"/>
                  <a:pt x="187" y="10"/>
                  <a:pt x="184" y="9"/>
                </a:cubicBezTo>
                <a:cubicBezTo>
                  <a:pt x="181" y="12"/>
                  <a:pt x="176" y="18"/>
                  <a:pt x="175" y="22"/>
                </a:cubicBezTo>
                <a:cubicBezTo>
                  <a:pt x="173" y="27"/>
                  <a:pt x="171" y="24"/>
                  <a:pt x="166" y="25"/>
                </a:cubicBezTo>
                <a:cubicBezTo>
                  <a:pt x="162" y="27"/>
                  <a:pt x="159" y="25"/>
                  <a:pt x="158" y="23"/>
                </a:cubicBezTo>
                <a:cubicBezTo>
                  <a:pt x="157" y="21"/>
                  <a:pt x="152" y="23"/>
                  <a:pt x="149" y="23"/>
                </a:cubicBezTo>
                <a:cubicBezTo>
                  <a:pt x="146" y="22"/>
                  <a:pt x="148" y="26"/>
                  <a:pt x="146" y="28"/>
                </a:cubicBezTo>
                <a:cubicBezTo>
                  <a:pt x="144" y="29"/>
                  <a:pt x="138" y="25"/>
                  <a:pt x="136" y="27"/>
                </a:cubicBezTo>
                <a:cubicBezTo>
                  <a:pt x="134" y="30"/>
                  <a:pt x="133" y="27"/>
                  <a:pt x="132" y="29"/>
                </a:cubicBezTo>
                <a:cubicBezTo>
                  <a:pt x="131" y="31"/>
                  <a:pt x="128" y="30"/>
                  <a:pt x="127" y="31"/>
                </a:cubicBezTo>
                <a:cubicBezTo>
                  <a:pt x="126" y="32"/>
                  <a:pt x="122" y="33"/>
                  <a:pt x="118" y="28"/>
                </a:cubicBezTo>
                <a:cubicBezTo>
                  <a:pt x="114" y="24"/>
                  <a:pt x="114" y="16"/>
                  <a:pt x="116" y="14"/>
                </a:cubicBezTo>
                <a:cubicBezTo>
                  <a:pt x="118" y="13"/>
                  <a:pt x="118" y="9"/>
                  <a:pt x="116" y="7"/>
                </a:cubicBezTo>
                <a:cubicBezTo>
                  <a:pt x="113" y="6"/>
                  <a:pt x="116" y="1"/>
                  <a:pt x="112" y="1"/>
                </a:cubicBezTo>
                <a:cubicBezTo>
                  <a:pt x="109" y="0"/>
                  <a:pt x="109" y="4"/>
                  <a:pt x="107" y="5"/>
                </a:cubicBezTo>
                <a:cubicBezTo>
                  <a:pt x="105" y="6"/>
                  <a:pt x="100" y="10"/>
                  <a:pt x="97" y="9"/>
                </a:cubicBezTo>
                <a:cubicBezTo>
                  <a:pt x="95" y="9"/>
                  <a:pt x="92" y="10"/>
                  <a:pt x="92" y="12"/>
                </a:cubicBezTo>
                <a:cubicBezTo>
                  <a:pt x="92" y="15"/>
                  <a:pt x="89" y="14"/>
                  <a:pt x="89" y="12"/>
                </a:cubicBezTo>
                <a:cubicBezTo>
                  <a:pt x="88" y="10"/>
                  <a:pt x="83" y="11"/>
                  <a:pt x="82" y="10"/>
                </a:cubicBezTo>
                <a:cubicBezTo>
                  <a:pt x="80" y="8"/>
                  <a:pt x="73" y="9"/>
                  <a:pt x="76" y="11"/>
                </a:cubicBezTo>
                <a:cubicBezTo>
                  <a:pt x="79" y="12"/>
                  <a:pt x="79" y="14"/>
                  <a:pt x="79" y="17"/>
                </a:cubicBezTo>
                <a:cubicBezTo>
                  <a:pt x="79" y="19"/>
                  <a:pt x="82" y="18"/>
                  <a:pt x="82" y="22"/>
                </a:cubicBezTo>
                <a:cubicBezTo>
                  <a:pt x="82" y="25"/>
                  <a:pt x="84" y="23"/>
                  <a:pt x="86" y="23"/>
                </a:cubicBezTo>
                <a:cubicBezTo>
                  <a:pt x="87" y="23"/>
                  <a:pt x="87" y="25"/>
                  <a:pt x="85" y="26"/>
                </a:cubicBezTo>
                <a:cubicBezTo>
                  <a:pt x="82" y="26"/>
                  <a:pt x="81" y="28"/>
                  <a:pt x="80" y="30"/>
                </a:cubicBezTo>
                <a:cubicBezTo>
                  <a:pt x="79" y="33"/>
                  <a:pt x="77" y="31"/>
                  <a:pt x="75" y="33"/>
                </a:cubicBezTo>
                <a:cubicBezTo>
                  <a:pt x="73" y="35"/>
                  <a:pt x="71" y="37"/>
                  <a:pt x="69" y="36"/>
                </a:cubicBezTo>
                <a:cubicBezTo>
                  <a:pt x="68" y="35"/>
                  <a:pt x="67" y="36"/>
                  <a:pt x="65" y="37"/>
                </a:cubicBezTo>
                <a:cubicBezTo>
                  <a:pt x="63" y="38"/>
                  <a:pt x="63" y="37"/>
                  <a:pt x="60" y="35"/>
                </a:cubicBezTo>
                <a:cubicBezTo>
                  <a:pt x="58" y="33"/>
                  <a:pt x="57" y="30"/>
                  <a:pt x="54" y="27"/>
                </a:cubicBezTo>
                <a:cubicBezTo>
                  <a:pt x="52" y="27"/>
                  <a:pt x="48" y="29"/>
                  <a:pt x="46" y="29"/>
                </a:cubicBezTo>
                <a:cubicBezTo>
                  <a:pt x="43" y="29"/>
                  <a:pt x="34" y="28"/>
                  <a:pt x="34" y="30"/>
                </a:cubicBezTo>
                <a:cubicBezTo>
                  <a:pt x="33" y="31"/>
                  <a:pt x="35" y="34"/>
                  <a:pt x="36" y="34"/>
                </a:cubicBezTo>
                <a:cubicBezTo>
                  <a:pt x="37" y="34"/>
                  <a:pt x="41" y="35"/>
                  <a:pt x="38" y="37"/>
                </a:cubicBezTo>
                <a:cubicBezTo>
                  <a:pt x="35" y="40"/>
                  <a:pt x="32" y="37"/>
                  <a:pt x="32" y="42"/>
                </a:cubicBezTo>
                <a:cubicBezTo>
                  <a:pt x="32" y="47"/>
                  <a:pt x="39" y="50"/>
                  <a:pt x="37" y="55"/>
                </a:cubicBezTo>
                <a:cubicBezTo>
                  <a:pt x="37" y="57"/>
                  <a:pt x="36" y="63"/>
                  <a:pt x="36" y="66"/>
                </a:cubicBezTo>
                <a:cubicBezTo>
                  <a:pt x="36" y="68"/>
                  <a:pt x="35" y="76"/>
                  <a:pt x="33" y="77"/>
                </a:cubicBezTo>
                <a:cubicBezTo>
                  <a:pt x="30" y="77"/>
                  <a:pt x="29" y="75"/>
                  <a:pt x="26" y="77"/>
                </a:cubicBezTo>
                <a:cubicBezTo>
                  <a:pt x="23" y="80"/>
                  <a:pt x="19" y="78"/>
                  <a:pt x="16" y="81"/>
                </a:cubicBezTo>
                <a:cubicBezTo>
                  <a:pt x="13" y="83"/>
                  <a:pt x="9" y="82"/>
                  <a:pt x="9" y="86"/>
                </a:cubicBezTo>
                <a:cubicBezTo>
                  <a:pt x="9" y="89"/>
                  <a:pt x="5" y="90"/>
                  <a:pt x="6" y="93"/>
                </a:cubicBezTo>
                <a:cubicBezTo>
                  <a:pt x="7" y="96"/>
                  <a:pt x="5" y="95"/>
                  <a:pt x="3" y="97"/>
                </a:cubicBezTo>
                <a:cubicBezTo>
                  <a:pt x="0" y="100"/>
                  <a:pt x="3" y="101"/>
                  <a:pt x="1" y="103"/>
                </a:cubicBezTo>
                <a:cubicBezTo>
                  <a:pt x="0" y="104"/>
                  <a:pt x="2" y="107"/>
                  <a:pt x="4" y="110"/>
                </a:cubicBezTo>
                <a:cubicBezTo>
                  <a:pt x="5" y="112"/>
                  <a:pt x="7" y="114"/>
                  <a:pt x="7" y="116"/>
                </a:cubicBezTo>
                <a:cubicBezTo>
                  <a:pt x="7" y="119"/>
                  <a:pt x="9" y="120"/>
                  <a:pt x="11" y="120"/>
                </a:cubicBezTo>
                <a:cubicBezTo>
                  <a:pt x="13" y="119"/>
                  <a:pt x="11" y="124"/>
                  <a:pt x="15" y="124"/>
                </a:cubicBezTo>
                <a:cubicBezTo>
                  <a:pt x="19" y="124"/>
                  <a:pt x="23" y="125"/>
                  <a:pt x="24" y="123"/>
                </a:cubicBezTo>
                <a:cubicBezTo>
                  <a:pt x="25" y="121"/>
                  <a:pt x="27" y="119"/>
                  <a:pt x="27" y="122"/>
                </a:cubicBezTo>
                <a:cubicBezTo>
                  <a:pt x="27" y="125"/>
                  <a:pt x="27" y="134"/>
                  <a:pt x="29" y="133"/>
                </a:cubicBezTo>
                <a:cubicBezTo>
                  <a:pt x="32" y="132"/>
                  <a:pt x="37" y="132"/>
                  <a:pt x="40" y="133"/>
                </a:cubicBezTo>
                <a:cubicBezTo>
                  <a:pt x="42" y="134"/>
                  <a:pt x="45" y="133"/>
                  <a:pt x="47" y="131"/>
                </a:cubicBezTo>
                <a:cubicBezTo>
                  <a:pt x="48" y="130"/>
                  <a:pt x="50" y="130"/>
                  <a:pt x="54" y="128"/>
                </a:cubicBezTo>
                <a:cubicBezTo>
                  <a:pt x="57" y="126"/>
                  <a:pt x="60" y="123"/>
                  <a:pt x="63" y="123"/>
                </a:cubicBezTo>
                <a:cubicBezTo>
                  <a:pt x="66" y="123"/>
                  <a:pt x="71" y="121"/>
                  <a:pt x="71" y="124"/>
                </a:cubicBezTo>
                <a:cubicBezTo>
                  <a:pt x="70" y="126"/>
                  <a:pt x="69" y="135"/>
                  <a:pt x="73" y="140"/>
                </a:cubicBezTo>
                <a:cubicBezTo>
                  <a:pt x="77" y="144"/>
                  <a:pt x="79" y="146"/>
                  <a:pt x="83" y="145"/>
                </a:cubicBezTo>
                <a:cubicBezTo>
                  <a:pt x="86" y="145"/>
                  <a:pt x="86" y="147"/>
                  <a:pt x="88" y="146"/>
                </a:cubicBezTo>
                <a:cubicBezTo>
                  <a:pt x="91" y="146"/>
                  <a:pt x="89" y="149"/>
                  <a:pt x="92" y="149"/>
                </a:cubicBezTo>
                <a:cubicBezTo>
                  <a:pt x="94" y="149"/>
                  <a:pt x="98" y="150"/>
                  <a:pt x="98" y="152"/>
                </a:cubicBezTo>
                <a:cubicBezTo>
                  <a:pt x="98" y="155"/>
                  <a:pt x="106" y="153"/>
                  <a:pt x="107" y="154"/>
                </a:cubicBezTo>
                <a:cubicBezTo>
                  <a:pt x="109" y="156"/>
                  <a:pt x="111" y="157"/>
                  <a:pt x="110" y="160"/>
                </a:cubicBezTo>
                <a:cubicBezTo>
                  <a:pt x="110" y="163"/>
                  <a:pt x="114" y="165"/>
                  <a:pt x="112" y="166"/>
                </a:cubicBezTo>
                <a:cubicBezTo>
                  <a:pt x="109" y="167"/>
                  <a:pt x="112" y="169"/>
                  <a:pt x="112" y="173"/>
                </a:cubicBezTo>
                <a:cubicBezTo>
                  <a:pt x="113" y="176"/>
                  <a:pt x="116" y="177"/>
                  <a:pt x="121" y="177"/>
                </a:cubicBezTo>
                <a:cubicBezTo>
                  <a:pt x="127" y="176"/>
                  <a:pt x="128" y="177"/>
                  <a:pt x="128" y="181"/>
                </a:cubicBezTo>
                <a:cubicBezTo>
                  <a:pt x="128" y="184"/>
                  <a:pt x="132" y="185"/>
                  <a:pt x="133" y="189"/>
                </a:cubicBezTo>
                <a:cubicBezTo>
                  <a:pt x="134" y="192"/>
                  <a:pt x="131" y="196"/>
                  <a:pt x="132" y="199"/>
                </a:cubicBezTo>
                <a:cubicBezTo>
                  <a:pt x="132" y="201"/>
                  <a:pt x="131" y="203"/>
                  <a:pt x="129" y="204"/>
                </a:cubicBezTo>
                <a:cubicBezTo>
                  <a:pt x="131" y="207"/>
                  <a:pt x="131" y="208"/>
                  <a:pt x="130" y="209"/>
                </a:cubicBezTo>
                <a:cubicBezTo>
                  <a:pt x="127" y="210"/>
                  <a:pt x="132" y="213"/>
                  <a:pt x="131" y="219"/>
                </a:cubicBezTo>
                <a:cubicBezTo>
                  <a:pt x="130" y="224"/>
                  <a:pt x="130" y="225"/>
                  <a:pt x="135" y="225"/>
                </a:cubicBezTo>
                <a:cubicBezTo>
                  <a:pt x="141" y="225"/>
                  <a:pt x="140" y="227"/>
                  <a:pt x="142" y="226"/>
                </a:cubicBezTo>
                <a:cubicBezTo>
                  <a:pt x="144" y="225"/>
                  <a:pt x="147" y="230"/>
                  <a:pt x="148" y="233"/>
                </a:cubicBezTo>
                <a:cubicBezTo>
                  <a:pt x="148" y="235"/>
                  <a:pt x="151" y="242"/>
                  <a:pt x="152" y="242"/>
                </a:cubicBezTo>
                <a:cubicBezTo>
                  <a:pt x="153" y="242"/>
                  <a:pt x="155" y="239"/>
                  <a:pt x="158" y="240"/>
                </a:cubicBezTo>
                <a:cubicBezTo>
                  <a:pt x="161" y="241"/>
                  <a:pt x="158" y="251"/>
                  <a:pt x="158" y="255"/>
                </a:cubicBezTo>
                <a:cubicBezTo>
                  <a:pt x="160" y="254"/>
                  <a:pt x="162" y="254"/>
                  <a:pt x="163" y="255"/>
                </a:cubicBezTo>
                <a:cubicBezTo>
                  <a:pt x="164" y="256"/>
                  <a:pt x="165" y="265"/>
                  <a:pt x="164" y="267"/>
                </a:cubicBezTo>
                <a:cubicBezTo>
                  <a:pt x="164" y="269"/>
                  <a:pt x="158" y="271"/>
                  <a:pt x="155" y="273"/>
                </a:cubicBezTo>
                <a:cubicBezTo>
                  <a:pt x="152" y="275"/>
                  <a:pt x="144" y="282"/>
                  <a:pt x="141" y="287"/>
                </a:cubicBezTo>
                <a:cubicBezTo>
                  <a:pt x="139" y="291"/>
                  <a:pt x="136" y="293"/>
                  <a:pt x="134" y="296"/>
                </a:cubicBezTo>
                <a:cubicBezTo>
                  <a:pt x="135" y="296"/>
                  <a:pt x="135" y="296"/>
                  <a:pt x="136" y="296"/>
                </a:cubicBezTo>
                <a:cubicBezTo>
                  <a:pt x="138" y="295"/>
                  <a:pt x="140" y="295"/>
                  <a:pt x="143" y="298"/>
                </a:cubicBezTo>
                <a:cubicBezTo>
                  <a:pt x="146" y="301"/>
                  <a:pt x="145" y="304"/>
                  <a:pt x="146" y="304"/>
                </a:cubicBezTo>
                <a:cubicBezTo>
                  <a:pt x="148" y="303"/>
                  <a:pt x="149" y="299"/>
                  <a:pt x="151" y="302"/>
                </a:cubicBezTo>
                <a:cubicBezTo>
                  <a:pt x="153" y="305"/>
                  <a:pt x="159" y="308"/>
                  <a:pt x="160" y="309"/>
                </a:cubicBezTo>
                <a:cubicBezTo>
                  <a:pt x="161" y="311"/>
                  <a:pt x="165" y="312"/>
                  <a:pt x="165" y="316"/>
                </a:cubicBezTo>
                <a:cubicBezTo>
                  <a:pt x="165" y="318"/>
                  <a:pt x="164" y="323"/>
                  <a:pt x="166" y="328"/>
                </a:cubicBezTo>
                <a:cubicBezTo>
                  <a:pt x="167" y="326"/>
                  <a:pt x="168" y="325"/>
                  <a:pt x="170" y="3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3"/>
          <p:cNvSpPr/>
          <p:nvPr/>
        </p:nvSpPr>
        <p:spPr>
          <a:xfrm>
            <a:off x="3803650" y="5437187"/>
            <a:ext cx="165100" cy="180975"/>
          </a:xfrm>
          <a:custGeom>
            <a:avLst/>
            <a:gdLst/>
            <a:ahLst/>
            <a:cxnLst/>
            <a:rect l="l" t="t" r="r" b="b"/>
            <a:pathLst>
              <a:path w="40" h="44" extrusionOk="0">
                <a:moveTo>
                  <a:pt x="39" y="21"/>
                </a:moveTo>
                <a:cubicBezTo>
                  <a:pt x="39" y="17"/>
                  <a:pt x="35" y="16"/>
                  <a:pt x="34" y="14"/>
                </a:cubicBezTo>
                <a:cubicBezTo>
                  <a:pt x="33" y="13"/>
                  <a:pt x="27" y="10"/>
                  <a:pt x="25" y="7"/>
                </a:cubicBezTo>
                <a:cubicBezTo>
                  <a:pt x="23" y="4"/>
                  <a:pt x="22" y="8"/>
                  <a:pt x="20" y="9"/>
                </a:cubicBezTo>
                <a:cubicBezTo>
                  <a:pt x="19" y="9"/>
                  <a:pt x="20" y="6"/>
                  <a:pt x="17" y="3"/>
                </a:cubicBezTo>
                <a:cubicBezTo>
                  <a:pt x="14" y="0"/>
                  <a:pt x="12" y="0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6" y="2"/>
                  <a:pt x="5" y="4"/>
                  <a:pt x="5" y="5"/>
                </a:cubicBezTo>
                <a:cubicBezTo>
                  <a:pt x="5" y="9"/>
                  <a:pt x="3" y="12"/>
                  <a:pt x="2" y="19"/>
                </a:cubicBezTo>
                <a:cubicBezTo>
                  <a:pt x="2" y="25"/>
                  <a:pt x="0" y="24"/>
                  <a:pt x="0" y="29"/>
                </a:cubicBezTo>
                <a:cubicBezTo>
                  <a:pt x="0" y="34"/>
                  <a:pt x="2" y="34"/>
                  <a:pt x="3" y="34"/>
                </a:cubicBezTo>
                <a:cubicBezTo>
                  <a:pt x="3" y="35"/>
                  <a:pt x="2" y="36"/>
                  <a:pt x="2" y="38"/>
                </a:cubicBezTo>
                <a:cubicBezTo>
                  <a:pt x="3" y="38"/>
                  <a:pt x="3" y="39"/>
                  <a:pt x="5" y="39"/>
                </a:cubicBezTo>
                <a:cubicBezTo>
                  <a:pt x="8" y="39"/>
                  <a:pt x="12" y="40"/>
                  <a:pt x="15" y="42"/>
                </a:cubicBezTo>
                <a:cubicBezTo>
                  <a:pt x="19" y="44"/>
                  <a:pt x="18" y="41"/>
                  <a:pt x="22" y="42"/>
                </a:cubicBezTo>
                <a:cubicBezTo>
                  <a:pt x="25" y="42"/>
                  <a:pt x="30" y="43"/>
                  <a:pt x="34" y="40"/>
                </a:cubicBezTo>
                <a:cubicBezTo>
                  <a:pt x="37" y="39"/>
                  <a:pt x="38" y="36"/>
                  <a:pt x="40" y="33"/>
                </a:cubicBezTo>
                <a:cubicBezTo>
                  <a:pt x="38" y="28"/>
                  <a:pt x="39" y="23"/>
                  <a:pt x="3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3"/>
          <p:cNvSpPr/>
          <p:nvPr/>
        </p:nvSpPr>
        <p:spPr>
          <a:xfrm>
            <a:off x="3290887" y="5133975"/>
            <a:ext cx="674687" cy="1322387"/>
          </a:xfrm>
          <a:custGeom>
            <a:avLst/>
            <a:gdLst/>
            <a:ahLst/>
            <a:cxnLst/>
            <a:rect l="l" t="t" r="r" b="b"/>
            <a:pathLst>
              <a:path w="163" h="322" extrusionOk="0">
                <a:moveTo>
                  <a:pt x="62" y="315"/>
                </a:moveTo>
                <a:cubicBezTo>
                  <a:pt x="58" y="315"/>
                  <a:pt x="49" y="307"/>
                  <a:pt x="46" y="305"/>
                </a:cubicBezTo>
                <a:cubicBezTo>
                  <a:pt x="44" y="303"/>
                  <a:pt x="46" y="301"/>
                  <a:pt x="42" y="301"/>
                </a:cubicBezTo>
                <a:cubicBezTo>
                  <a:pt x="39" y="302"/>
                  <a:pt x="41" y="299"/>
                  <a:pt x="43" y="298"/>
                </a:cubicBezTo>
                <a:cubicBezTo>
                  <a:pt x="45" y="297"/>
                  <a:pt x="42" y="294"/>
                  <a:pt x="40" y="293"/>
                </a:cubicBezTo>
                <a:cubicBezTo>
                  <a:pt x="40" y="298"/>
                  <a:pt x="39" y="320"/>
                  <a:pt x="40" y="320"/>
                </a:cubicBezTo>
                <a:cubicBezTo>
                  <a:pt x="42" y="320"/>
                  <a:pt x="51" y="319"/>
                  <a:pt x="54" y="321"/>
                </a:cubicBezTo>
                <a:cubicBezTo>
                  <a:pt x="55" y="321"/>
                  <a:pt x="56" y="322"/>
                  <a:pt x="57" y="321"/>
                </a:cubicBezTo>
                <a:cubicBezTo>
                  <a:pt x="59" y="319"/>
                  <a:pt x="65" y="320"/>
                  <a:pt x="67" y="318"/>
                </a:cubicBezTo>
                <a:cubicBezTo>
                  <a:pt x="70" y="316"/>
                  <a:pt x="67" y="316"/>
                  <a:pt x="62" y="315"/>
                </a:cubicBezTo>
                <a:close/>
                <a:moveTo>
                  <a:pt x="161" y="34"/>
                </a:moveTo>
                <a:cubicBezTo>
                  <a:pt x="160" y="33"/>
                  <a:pt x="158" y="33"/>
                  <a:pt x="156" y="34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8"/>
                  <a:pt x="154" y="46"/>
                  <a:pt x="152" y="46"/>
                </a:cubicBezTo>
                <a:cubicBezTo>
                  <a:pt x="149" y="46"/>
                  <a:pt x="147" y="50"/>
                  <a:pt x="145" y="49"/>
                </a:cubicBezTo>
                <a:cubicBezTo>
                  <a:pt x="143" y="49"/>
                  <a:pt x="141" y="52"/>
                  <a:pt x="138" y="51"/>
                </a:cubicBezTo>
                <a:cubicBezTo>
                  <a:pt x="136" y="49"/>
                  <a:pt x="132" y="51"/>
                  <a:pt x="131" y="50"/>
                </a:cubicBezTo>
                <a:cubicBezTo>
                  <a:pt x="129" y="49"/>
                  <a:pt x="123" y="50"/>
                  <a:pt x="123" y="48"/>
                </a:cubicBezTo>
                <a:cubicBezTo>
                  <a:pt x="123" y="47"/>
                  <a:pt x="126" y="47"/>
                  <a:pt x="126" y="43"/>
                </a:cubicBezTo>
                <a:cubicBezTo>
                  <a:pt x="126" y="39"/>
                  <a:pt x="133" y="34"/>
                  <a:pt x="132" y="32"/>
                </a:cubicBezTo>
                <a:cubicBezTo>
                  <a:pt x="131" y="30"/>
                  <a:pt x="119" y="27"/>
                  <a:pt x="117" y="25"/>
                </a:cubicBezTo>
                <a:cubicBezTo>
                  <a:pt x="115" y="22"/>
                  <a:pt x="113" y="21"/>
                  <a:pt x="108" y="20"/>
                </a:cubicBezTo>
                <a:cubicBezTo>
                  <a:pt x="103" y="20"/>
                  <a:pt x="103" y="17"/>
                  <a:pt x="99" y="15"/>
                </a:cubicBezTo>
                <a:cubicBezTo>
                  <a:pt x="96" y="12"/>
                  <a:pt x="90" y="6"/>
                  <a:pt x="88" y="3"/>
                </a:cubicBezTo>
                <a:cubicBezTo>
                  <a:pt x="85" y="3"/>
                  <a:pt x="81" y="2"/>
                  <a:pt x="80" y="3"/>
                </a:cubicBezTo>
                <a:cubicBezTo>
                  <a:pt x="79" y="5"/>
                  <a:pt x="77" y="11"/>
                  <a:pt x="75" y="8"/>
                </a:cubicBezTo>
                <a:cubicBezTo>
                  <a:pt x="74" y="5"/>
                  <a:pt x="70" y="5"/>
                  <a:pt x="66" y="4"/>
                </a:cubicBezTo>
                <a:cubicBezTo>
                  <a:pt x="62" y="4"/>
                  <a:pt x="63" y="0"/>
                  <a:pt x="59" y="4"/>
                </a:cubicBezTo>
                <a:cubicBezTo>
                  <a:pt x="57" y="6"/>
                  <a:pt x="55" y="8"/>
                  <a:pt x="53" y="9"/>
                </a:cubicBezTo>
                <a:cubicBezTo>
                  <a:pt x="53" y="13"/>
                  <a:pt x="52" y="17"/>
                  <a:pt x="51" y="19"/>
                </a:cubicBezTo>
                <a:cubicBezTo>
                  <a:pt x="50" y="20"/>
                  <a:pt x="42" y="24"/>
                  <a:pt x="42" y="26"/>
                </a:cubicBezTo>
                <a:cubicBezTo>
                  <a:pt x="42" y="28"/>
                  <a:pt x="43" y="30"/>
                  <a:pt x="42" y="32"/>
                </a:cubicBezTo>
                <a:cubicBezTo>
                  <a:pt x="40" y="33"/>
                  <a:pt x="45" y="39"/>
                  <a:pt x="42" y="40"/>
                </a:cubicBezTo>
                <a:cubicBezTo>
                  <a:pt x="40" y="42"/>
                  <a:pt x="44" y="44"/>
                  <a:pt x="43" y="46"/>
                </a:cubicBezTo>
                <a:cubicBezTo>
                  <a:pt x="41" y="47"/>
                  <a:pt x="38" y="48"/>
                  <a:pt x="38" y="50"/>
                </a:cubicBezTo>
                <a:cubicBezTo>
                  <a:pt x="38" y="51"/>
                  <a:pt x="38" y="55"/>
                  <a:pt x="35" y="56"/>
                </a:cubicBezTo>
                <a:cubicBezTo>
                  <a:pt x="33" y="57"/>
                  <a:pt x="32" y="61"/>
                  <a:pt x="32" y="64"/>
                </a:cubicBezTo>
                <a:cubicBezTo>
                  <a:pt x="32" y="66"/>
                  <a:pt x="28" y="64"/>
                  <a:pt x="30" y="68"/>
                </a:cubicBezTo>
                <a:cubicBezTo>
                  <a:pt x="31" y="71"/>
                  <a:pt x="32" y="75"/>
                  <a:pt x="30" y="76"/>
                </a:cubicBezTo>
                <a:cubicBezTo>
                  <a:pt x="27" y="77"/>
                  <a:pt x="28" y="82"/>
                  <a:pt x="26" y="82"/>
                </a:cubicBezTo>
                <a:cubicBezTo>
                  <a:pt x="25" y="82"/>
                  <a:pt x="24" y="88"/>
                  <a:pt x="26" y="91"/>
                </a:cubicBezTo>
                <a:cubicBezTo>
                  <a:pt x="28" y="94"/>
                  <a:pt x="29" y="96"/>
                  <a:pt x="29" y="99"/>
                </a:cubicBezTo>
                <a:cubicBezTo>
                  <a:pt x="29" y="102"/>
                  <a:pt x="32" y="103"/>
                  <a:pt x="31" y="106"/>
                </a:cubicBezTo>
                <a:cubicBezTo>
                  <a:pt x="30" y="109"/>
                  <a:pt x="30" y="112"/>
                  <a:pt x="29" y="113"/>
                </a:cubicBezTo>
                <a:cubicBezTo>
                  <a:pt x="27" y="114"/>
                  <a:pt x="28" y="118"/>
                  <a:pt x="26" y="119"/>
                </a:cubicBezTo>
                <a:cubicBezTo>
                  <a:pt x="24" y="120"/>
                  <a:pt x="28" y="127"/>
                  <a:pt x="26" y="129"/>
                </a:cubicBezTo>
                <a:cubicBezTo>
                  <a:pt x="25" y="130"/>
                  <a:pt x="20" y="131"/>
                  <a:pt x="20" y="137"/>
                </a:cubicBezTo>
                <a:cubicBezTo>
                  <a:pt x="20" y="142"/>
                  <a:pt x="21" y="145"/>
                  <a:pt x="20" y="147"/>
                </a:cubicBezTo>
                <a:cubicBezTo>
                  <a:pt x="20" y="149"/>
                  <a:pt x="23" y="149"/>
                  <a:pt x="22" y="152"/>
                </a:cubicBezTo>
                <a:cubicBezTo>
                  <a:pt x="22" y="155"/>
                  <a:pt x="18" y="153"/>
                  <a:pt x="18" y="155"/>
                </a:cubicBezTo>
                <a:cubicBezTo>
                  <a:pt x="18" y="157"/>
                  <a:pt x="19" y="161"/>
                  <a:pt x="17" y="161"/>
                </a:cubicBezTo>
                <a:cubicBezTo>
                  <a:pt x="16" y="161"/>
                  <a:pt x="15" y="163"/>
                  <a:pt x="15" y="166"/>
                </a:cubicBezTo>
                <a:cubicBezTo>
                  <a:pt x="15" y="170"/>
                  <a:pt x="13" y="170"/>
                  <a:pt x="13" y="172"/>
                </a:cubicBezTo>
                <a:cubicBezTo>
                  <a:pt x="13" y="173"/>
                  <a:pt x="15" y="175"/>
                  <a:pt x="15" y="177"/>
                </a:cubicBezTo>
                <a:cubicBezTo>
                  <a:pt x="15" y="179"/>
                  <a:pt x="16" y="186"/>
                  <a:pt x="14" y="186"/>
                </a:cubicBezTo>
                <a:cubicBezTo>
                  <a:pt x="12" y="186"/>
                  <a:pt x="12" y="193"/>
                  <a:pt x="13" y="194"/>
                </a:cubicBezTo>
                <a:cubicBezTo>
                  <a:pt x="14" y="195"/>
                  <a:pt x="14" y="197"/>
                  <a:pt x="14" y="199"/>
                </a:cubicBezTo>
                <a:cubicBezTo>
                  <a:pt x="13" y="200"/>
                  <a:pt x="17" y="202"/>
                  <a:pt x="15" y="204"/>
                </a:cubicBezTo>
                <a:cubicBezTo>
                  <a:pt x="13" y="206"/>
                  <a:pt x="14" y="209"/>
                  <a:pt x="17" y="208"/>
                </a:cubicBezTo>
                <a:cubicBezTo>
                  <a:pt x="20" y="207"/>
                  <a:pt x="21" y="212"/>
                  <a:pt x="19" y="212"/>
                </a:cubicBezTo>
                <a:cubicBezTo>
                  <a:pt x="16" y="212"/>
                  <a:pt x="13" y="212"/>
                  <a:pt x="15" y="213"/>
                </a:cubicBezTo>
                <a:cubicBezTo>
                  <a:pt x="18" y="215"/>
                  <a:pt x="20" y="217"/>
                  <a:pt x="17" y="219"/>
                </a:cubicBezTo>
                <a:cubicBezTo>
                  <a:pt x="13" y="220"/>
                  <a:pt x="16" y="222"/>
                  <a:pt x="15" y="225"/>
                </a:cubicBezTo>
                <a:cubicBezTo>
                  <a:pt x="15" y="228"/>
                  <a:pt x="18" y="230"/>
                  <a:pt x="15" y="231"/>
                </a:cubicBezTo>
                <a:cubicBezTo>
                  <a:pt x="13" y="232"/>
                  <a:pt x="16" y="236"/>
                  <a:pt x="13" y="237"/>
                </a:cubicBezTo>
                <a:cubicBezTo>
                  <a:pt x="9" y="237"/>
                  <a:pt x="12" y="240"/>
                  <a:pt x="9" y="242"/>
                </a:cubicBezTo>
                <a:cubicBezTo>
                  <a:pt x="7" y="244"/>
                  <a:pt x="12" y="247"/>
                  <a:pt x="10" y="248"/>
                </a:cubicBezTo>
                <a:cubicBezTo>
                  <a:pt x="7" y="250"/>
                  <a:pt x="9" y="254"/>
                  <a:pt x="6" y="254"/>
                </a:cubicBezTo>
                <a:cubicBezTo>
                  <a:pt x="4" y="254"/>
                  <a:pt x="2" y="257"/>
                  <a:pt x="2" y="259"/>
                </a:cubicBezTo>
                <a:cubicBezTo>
                  <a:pt x="2" y="261"/>
                  <a:pt x="0" y="264"/>
                  <a:pt x="2" y="267"/>
                </a:cubicBezTo>
                <a:cubicBezTo>
                  <a:pt x="4" y="269"/>
                  <a:pt x="2" y="271"/>
                  <a:pt x="4" y="272"/>
                </a:cubicBezTo>
                <a:cubicBezTo>
                  <a:pt x="5" y="273"/>
                  <a:pt x="12" y="271"/>
                  <a:pt x="11" y="274"/>
                </a:cubicBezTo>
                <a:cubicBezTo>
                  <a:pt x="10" y="277"/>
                  <a:pt x="10" y="283"/>
                  <a:pt x="12" y="283"/>
                </a:cubicBezTo>
                <a:cubicBezTo>
                  <a:pt x="13" y="283"/>
                  <a:pt x="13" y="287"/>
                  <a:pt x="15" y="287"/>
                </a:cubicBezTo>
                <a:cubicBezTo>
                  <a:pt x="17" y="287"/>
                  <a:pt x="26" y="286"/>
                  <a:pt x="30" y="287"/>
                </a:cubicBezTo>
                <a:cubicBezTo>
                  <a:pt x="31" y="287"/>
                  <a:pt x="33" y="288"/>
                  <a:pt x="34" y="289"/>
                </a:cubicBezTo>
                <a:cubicBezTo>
                  <a:pt x="36" y="288"/>
                  <a:pt x="41" y="291"/>
                  <a:pt x="42" y="290"/>
                </a:cubicBezTo>
                <a:cubicBezTo>
                  <a:pt x="43" y="289"/>
                  <a:pt x="37" y="284"/>
                  <a:pt x="37" y="283"/>
                </a:cubicBezTo>
                <a:cubicBezTo>
                  <a:pt x="37" y="281"/>
                  <a:pt x="36" y="278"/>
                  <a:pt x="36" y="277"/>
                </a:cubicBezTo>
                <a:cubicBezTo>
                  <a:pt x="36" y="275"/>
                  <a:pt x="36" y="271"/>
                  <a:pt x="38" y="269"/>
                </a:cubicBezTo>
                <a:cubicBezTo>
                  <a:pt x="41" y="267"/>
                  <a:pt x="41" y="266"/>
                  <a:pt x="42" y="266"/>
                </a:cubicBezTo>
                <a:cubicBezTo>
                  <a:pt x="44" y="266"/>
                  <a:pt x="47" y="264"/>
                  <a:pt x="47" y="260"/>
                </a:cubicBezTo>
                <a:cubicBezTo>
                  <a:pt x="47" y="256"/>
                  <a:pt x="49" y="254"/>
                  <a:pt x="53" y="251"/>
                </a:cubicBezTo>
                <a:cubicBezTo>
                  <a:pt x="57" y="248"/>
                  <a:pt x="63" y="245"/>
                  <a:pt x="62" y="243"/>
                </a:cubicBezTo>
                <a:cubicBezTo>
                  <a:pt x="62" y="242"/>
                  <a:pt x="64" y="237"/>
                  <a:pt x="64" y="236"/>
                </a:cubicBezTo>
                <a:cubicBezTo>
                  <a:pt x="64" y="234"/>
                  <a:pt x="58" y="234"/>
                  <a:pt x="56" y="233"/>
                </a:cubicBezTo>
                <a:cubicBezTo>
                  <a:pt x="54" y="233"/>
                  <a:pt x="47" y="228"/>
                  <a:pt x="50" y="221"/>
                </a:cubicBezTo>
                <a:cubicBezTo>
                  <a:pt x="54" y="215"/>
                  <a:pt x="61" y="214"/>
                  <a:pt x="64" y="214"/>
                </a:cubicBezTo>
                <a:cubicBezTo>
                  <a:pt x="66" y="213"/>
                  <a:pt x="64" y="210"/>
                  <a:pt x="65" y="209"/>
                </a:cubicBezTo>
                <a:cubicBezTo>
                  <a:pt x="67" y="208"/>
                  <a:pt x="68" y="206"/>
                  <a:pt x="68" y="204"/>
                </a:cubicBezTo>
                <a:cubicBezTo>
                  <a:pt x="68" y="201"/>
                  <a:pt x="68" y="196"/>
                  <a:pt x="71" y="196"/>
                </a:cubicBezTo>
                <a:cubicBezTo>
                  <a:pt x="74" y="195"/>
                  <a:pt x="75" y="193"/>
                  <a:pt x="73" y="193"/>
                </a:cubicBezTo>
                <a:cubicBezTo>
                  <a:pt x="71" y="192"/>
                  <a:pt x="70" y="190"/>
                  <a:pt x="73" y="190"/>
                </a:cubicBezTo>
                <a:cubicBezTo>
                  <a:pt x="77" y="189"/>
                  <a:pt x="75" y="192"/>
                  <a:pt x="78" y="192"/>
                </a:cubicBezTo>
                <a:cubicBezTo>
                  <a:pt x="80" y="192"/>
                  <a:pt x="84" y="188"/>
                  <a:pt x="81" y="186"/>
                </a:cubicBezTo>
                <a:cubicBezTo>
                  <a:pt x="78" y="184"/>
                  <a:pt x="77" y="187"/>
                  <a:pt x="75" y="188"/>
                </a:cubicBezTo>
                <a:cubicBezTo>
                  <a:pt x="74" y="188"/>
                  <a:pt x="73" y="185"/>
                  <a:pt x="71" y="185"/>
                </a:cubicBezTo>
                <a:cubicBezTo>
                  <a:pt x="69" y="185"/>
                  <a:pt x="70" y="181"/>
                  <a:pt x="70" y="179"/>
                </a:cubicBezTo>
                <a:cubicBezTo>
                  <a:pt x="69" y="178"/>
                  <a:pt x="68" y="174"/>
                  <a:pt x="69" y="172"/>
                </a:cubicBezTo>
                <a:cubicBezTo>
                  <a:pt x="71" y="170"/>
                  <a:pt x="77" y="175"/>
                  <a:pt x="82" y="175"/>
                </a:cubicBezTo>
                <a:cubicBezTo>
                  <a:pt x="88" y="176"/>
                  <a:pt x="92" y="173"/>
                  <a:pt x="92" y="171"/>
                </a:cubicBezTo>
                <a:cubicBezTo>
                  <a:pt x="92" y="169"/>
                  <a:pt x="89" y="165"/>
                  <a:pt x="92" y="163"/>
                </a:cubicBezTo>
                <a:cubicBezTo>
                  <a:pt x="95" y="161"/>
                  <a:pt x="93" y="160"/>
                  <a:pt x="92" y="157"/>
                </a:cubicBezTo>
                <a:cubicBezTo>
                  <a:pt x="91" y="154"/>
                  <a:pt x="93" y="153"/>
                  <a:pt x="95" y="154"/>
                </a:cubicBezTo>
                <a:cubicBezTo>
                  <a:pt x="96" y="155"/>
                  <a:pt x="107" y="155"/>
                  <a:pt x="115" y="153"/>
                </a:cubicBezTo>
                <a:cubicBezTo>
                  <a:pt x="124" y="151"/>
                  <a:pt x="130" y="148"/>
                  <a:pt x="131" y="145"/>
                </a:cubicBezTo>
                <a:cubicBezTo>
                  <a:pt x="131" y="143"/>
                  <a:pt x="137" y="137"/>
                  <a:pt x="138" y="135"/>
                </a:cubicBezTo>
                <a:cubicBezTo>
                  <a:pt x="139" y="133"/>
                  <a:pt x="138" y="130"/>
                  <a:pt x="135" y="129"/>
                </a:cubicBezTo>
                <a:cubicBezTo>
                  <a:pt x="131" y="129"/>
                  <a:pt x="131" y="125"/>
                  <a:pt x="133" y="122"/>
                </a:cubicBezTo>
                <a:cubicBezTo>
                  <a:pt x="135" y="120"/>
                  <a:pt x="132" y="118"/>
                  <a:pt x="129" y="118"/>
                </a:cubicBezTo>
                <a:cubicBezTo>
                  <a:pt x="125" y="117"/>
                  <a:pt x="120" y="115"/>
                  <a:pt x="123" y="112"/>
                </a:cubicBezTo>
                <a:cubicBezTo>
                  <a:pt x="125" y="111"/>
                  <a:pt x="125" y="111"/>
                  <a:pt x="126" y="112"/>
                </a:cubicBezTo>
                <a:cubicBezTo>
                  <a:pt x="126" y="110"/>
                  <a:pt x="127" y="109"/>
                  <a:pt x="127" y="108"/>
                </a:cubicBezTo>
                <a:cubicBezTo>
                  <a:pt x="126" y="108"/>
                  <a:pt x="124" y="108"/>
                  <a:pt x="124" y="103"/>
                </a:cubicBezTo>
                <a:cubicBezTo>
                  <a:pt x="124" y="98"/>
                  <a:pt x="126" y="99"/>
                  <a:pt x="126" y="93"/>
                </a:cubicBezTo>
                <a:cubicBezTo>
                  <a:pt x="127" y="86"/>
                  <a:pt x="129" y="83"/>
                  <a:pt x="129" y="79"/>
                </a:cubicBezTo>
                <a:cubicBezTo>
                  <a:pt x="129" y="76"/>
                  <a:pt x="135" y="72"/>
                  <a:pt x="139" y="66"/>
                </a:cubicBezTo>
                <a:cubicBezTo>
                  <a:pt x="142" y="61"/>
                  <a:pt x="150" y="54"/>
                  <a:pt x="153" y="52"/>
                </a:cubicBezTo>
                <a:cubicBezTo>
                  <a:pt x="156" y="50"/>
                  <a:pt x="162" y="48"/>
                  <a:pt x="162" y="46"/>
                </a:cubicBezTo>
                <a:cubicBezTo>
                  <a:pt x="163" y="44"/>
                  <a:pt x="162" y="35"/>
                  <a:pt x="161" y="3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3"/>
          <p:cNvSpPr/>
          <p:nvPr/>
        </p:nvSpPr>
        <p:spPr>
          <a:xfrm>
            <a:off x="3221037" y="4984750"/>
            <a:ext cx="293687" cy="1495425"/>
          </a:xfrm>
          <a:custGeom>
            <a:avLst/>
            <a:gdLst/>
            <a:ahLst/>
            <a:cxnLst/>
            <a:rect l="l" t="t" r="r" b="b"/>
            <a:pathLst>
              <a:path w="71" h="364" extrusionOk="0">
                <a:moveTo>
                  <a:pt x="32" y="323"/>
                </a:moveTo>
                <a:cubicBezTo>
                  <a:pt x="30" y="323"/>
                  <a:pt x="30" y="319"/>
                  <a:pt x="29" y="319"/>
                </a:cubicBezTo>
                <a:cubicBezTo>
                  <a:pt x="27" y="319"/>
                  <a:pt x="27" y="313"/>
                  <a:pt x="28" y="310"/>
                </a:cubicBezTo>
                <a:cubicBezTo>
                  <a:pt x="29" y="307"/>
                  <a:pt x="22" y="309"/>
                  <a:pt x="21" y="308"/>
                </a:cubicBezTo>
                <a:cubicBezTo>
                  <a:pt x="19" y="307"/>
                  <a:pt x="21" y="305"/>
                  <a:pt x="19" y="303"/>
                </a:cubicBezTo>
                <a:cubicBezTo>
                  <a:pt x="17" y="300"/>
                  <a:pt x="19" y="297"/>
                  <a:pt x="19" y="295"/>
                </a:cubicBezTo>
                <a:cubicBezTo>
                  <a:pt x="19" y="293"/>
                  <a:pt x="21" y="290"/>
                  <a:pt x="23" y="290"/>
                </a:cubicBezTo>
                <a:cubicBezTo>
                  <a:pt x="26" y="290"/>
                  <a:pt x="24" y="286"/>
                  <a:pt x="27" y="284"/>
                </a:cubicBezTo>
                <a:cubicBezTo>
                  <a:pt x="29" y="283"/>
                  <a:pt x="24" y="280"/>
                  <a:pt x="26" y="278"/>
                </a:cubicBezTo>
                <a:cubicBezTo>
                  <a:pt x="29" y="276"/>
                  <a:pt x="26" y="273"/>
                  <a:pt x="30" y="273"/>
                </a:cubicBezTo>
                <a:cubicBezTo>
                  <a:pt x="33" y="272"/>
                  <a:pt x="30" y="268"/>
                  <a:pt x="32" y="267"/>
                </a:cubicBezTo>
                <a:cubicBezTo>
                  <a:pt x="35" y="266"/>
                  <a:pt x="32" y="264"/>
                  <a:pt x="32" y="261"/>
                </a:cubicBezTo>
                <a:cubicBezTo>
                  <a:pt x="33" y="258"/>
                  <a:pt x="30" y="256"/>
                  <a:pt x="34" y="255"/>
                </a:cubicBezTo>
                <a:cubicBezTo>
                  <a:pt x="37" y="253"/>
                  <a:pt x="35" y="251"/>
                  <a:pt x="32" y="249"/>
                </a:cubicBezTo>
                <a:cubicBezTo>
                  <a:pt x="30" y="248"/>
                  <a:pt x="33" y="248"/>
                  <a:pt x="36" y="248"/>
                </a:cubicBezTo>
                <a:cubicBezTo>
                  <a:pt x="38" y="248"/>
                  <a:pt x="37" y="243"/>
                  <a:pt x="34" y="244"/>
                </a:cubicBezTo>
                <a:cubicBezTo>
                  <a:pt x="31" y="245"/>
                  <a:pt x="30" y="242"/>
                  <a:pt x="32" y="240"/>
                </a:cubicBezTo>
                <a:cubicBezTo>
                  <a:pt x="34" y="238"/>
                  <a:pt x="30" y="236"/>
                  <a:pt x="31" y="235"/>
                </a:cubicBezTo>
                <a:cubicBezTo>
                  <a:pt x="31" y="233"/>
                  <a:pt x="31" y="231"/>
                  <a:pt x="30" y="230"/>
                </a:cubicBezTo>
                <a:cubicBezTo>
                  <a:pt x="29" y="229"/>
                  <a:pt x="29" y="222"/>
                  <a:pt x="31" y="222"/>
                </a:cubicBezTo>
                <a:cubicBezTo>
                  <a:pt x="33" y="222"/>
                  <a:pt x="32" y="215"/>
                  <a:pt x="32" y="213"/>
                </a:cubicBezTo>
                <a:cubicBezTo>
                  <a:pt x="32" y="211"/>
                  <a:pt x="30" y="209"/>
                  <a:pt x="30" y="208"/>
                </a:cubicBezTo>
                <a:cubicBezTo>
                  <a:pt x="30" y="206"/>
                  <a:pt x="32" y="206"/>
                  <a:pt x="32" y="202"/>
                </a:cubicBezTo>
                <a:cubicBezTo>
                  <a:pt x="32" y="199"/>
                  <a:pt x="33" y="197"/>
                  <a:pt x="34" y="197"/>
                </a:cubicBezTo>
                <a:cubicBezTo>
                  <a:pt x="36" y="197"/>
                  <a:pt x="35" y="193"/>
                  <a:pt x="35" y="191"/>
                </a:cubicBezTo>
                <a:cubicBezTo>
                  <a:pt x="35" y="189"/>
                  <a:pt x="39" y="191"/>
                  <a:pt x="39" y="188"/>
                </a:cubicBezTo>
                <a:cubicBezTo>
                  <a:pt x="40" y="185"/>
                  <a:pt x="37" y="185"/>
                  <a:pt x="37" y="183"/>
                </a:cubicBezTo>
                <a:cubicBezTo>
                  <a:pt x="38" y="181"/>
                  <a:pt x="37" y="178"/>
                  <a:pt x="37" y="173"/>
                </a:cubicBezTo>
                <a:cubicBezTo>
                  <a:pt x="37" y="167"/>
                  <a:pt x="42" y="166"/>
                  <a:pt x="43" y="165"/>
                </a:cubicBezTo>
                <a:cubicBezTo>
                  <a:pt x="45" y="163"/>
                  <a:pt x="41" y="156"/>
                  <a:pt x="43" y="155"/>
                </a:cubicBezTo>
                <a:cubicBezTo>
                  <a:pt x="45" y="154"/>
                  <a:pt x="44" y="150"/>
                  <a:pt x="46" y="149"/>
                </a:cubicBezTo>
                <a:cubicBezTo>
                  <a:pt x="47" y="148"/>
                  <a:pt x="47" y="145"/>
                  <a:pt x="48" y="142"/>
                </a:cubicBezTo>
                <a:cubicBezTo>
                  <a:pt x="49" y="139"/>
                  <a:pt x="46" y="138"/>
                  <a:pt x="46" y="135"/>
                </a:cubicBezTo>
                <a:cubicBezTo>
                  <a:pt x="46" y="132"/>
                  <a:pt x="45" y="130"/>
                  <a:pt x="43" y="127"/>
                </a:cubicBezTo>
                <a:cubicBezTo>
                  <a:pt x="41" y="124"/>
                  <a:pt x="42" y="118"/>
                  <a:pt x="43" y="118"/>
                </a:cubicBezTo>
                <a:cubicBezTo>
                  <a:pt x="45" y="118"/>
                  <a:pt x="44" y="113"/>
                  <a:pt x="47" y="112"/>
                </a:cubicBezTo>
                <a:cubicBezTo>
                  <a:pt x="49" y="111"/>
                  <a:pt x="48" y="107"/>
                  <a:pt x="47" y="104"/>
                </a:cubicBezTo>
                <a:cubicBezTo>
                  <a:pt x="45" y="100"/>
                  <a:pt x="49" y="102"/>
                  <a:pt x="49" y="100"/>
                </a:cubicBezTo>
                <a:cubicBezTo>
                  <a:pt x="49" y="97"/>
                  <a:pt x="50" y="93"/>
                  <a:pt x="52" y="92"/>
                </a:cubicBezTo>
                <a:cubicBezTo>
                  <a:pt x="55" y="91"/>
                  <a:pt x="55" y="87"/>
                  <a:pt x="55" y="86"/>
                </a:cubicBezTo>
                <a:cubicBezTo>
                  <a:pt x="55" y="84"/>
                  <a:pt x="58" y="83"/>
                  <a:pt x="60" y="82"/>
                </a:cubicBezTo>
                <a:cubicBezTo>
                  <a:pt x="61" y="80"/>
                  <a:pt x="57" y="78"/>
                  <a:pt x="59" y="76"/>
                </a:cubicBezTo>
                <a:cubicBezTo>
                  <a:pt x="62" y="75"/>
                  <a:pt x="57" y="69"/>
                  <a:pt x="59" y="68"/>
                </a:cubicBezTo>
                <a:cubicBezTo>
                  <a:pt x="60" y="66"/>
                  <a:pt x="59" y="64"/>
                  <a:pt x="59" y="62"/>
                </a:cubicBezTo>
                <a:cubicBezTo>
                  <a:pt x="59" y="60"/>
                  <a:pt x="67" y="56"/>
                  <a:pt x="68" y="55"/>
                </a:cubicBezTo>
                <a:cubicBezTo>
                  <a:pt x="69" y="53"/>
                  <a:pt x="70" y="49"/>
                  <a:pt x="70" y="45"/>
                </a:cubicBezTo>
                <a:cubicBezTo>
                  <a:pt x="68" y="47"/>
                  <a:pt x="65" y="48"/>
                  <a:pt x="65" y="47"/>
                </a:cubicBezTo>
                <a:cubicBezTo>
                  <a:pt x="64" y="45"/>
                  <a:pt x="65" y="40"/>
                  <a:pt x="63" y="38"/>
                </a:cubicBezTo>
                <a:cubicBezTo>
                  <a:pt x="61" y="36"/>
                  <a:pt x="62" y="32"/>
                  <a:pt x="60" y="31"/>
                </a:cubicBezTo>
                <a:cubicBezTo>
                  <a:pt x="58" y="30"/>
                  <a:pt x="55" y="25"/>
                  <a:pt x="57" y="24"/>
                </a:cubicBezTo>
                <a:cubicBezTo>
                  <a:pt x="59" y="23"/>
                  <a:pt x="57" y="20"/>
                  <a:pt x="59" y="18"/>
                </a:cubicBezTo>
                <a:cubicBezTo>
                  <a:pt x="61" y="17"/>
                  <a:pt x="58" y="17"/>
                  <a:pt x="56" y="14"/>
                </a:cubicBezTo>
                <a:cubicBezTo>
                  <a:pt x="53" y="11"/>
                  <a:pt x="57" y="7"/>
                  <a:pt x="54" y="5"/>
                </a:cubicBezTo>
                <a:cubicBezTo>
                  <a:pt x="51" y="3"/>
                  <a:pt x="51" y="0"/>
                  <a:pt x="50" y="2"/>
                </a:cubicBezTo>
                <a:cubicBezTo>
                  <a:pt x="49" y="3"/>
                  <a:pt x="49" y="7"/>
                  <a:pt x="47" y="8"/>
                </a:cubicBezTo>
                <a:cubicBezTo>
                  <a:pt x="46" y="8"/>
                  <a:pt x="46" y="9"/>
                  <a:pt x="45" y="9"/>
                </a:cubicBezTo>
                <a:cubicBezTo>
                  <a:pt x="45" y="11"/>
                  <a:pt x="44" y="15"/>
                  <a:pt x="45" y="17"/>
                </a:cubicBezTo>
                <a:cubicBezTo>
                  <a:pt x="46" y="19"/>
                  <a:pt x="47" y="32"/>
                  <a:pt x="46" y="37"/>
                </a:cubicBezTo>
                <a:cubicBezTo>
                  <a:pt x="45" y="42"/>
                  <a:pt x="44" y="46"/>
                  <a:pt x="43" y="49"/>
                </a:cubicBezTo>
                <a:cubicBezTo>
                  <a:pt x="41" y="52"/>
                  <a:pt x="45" y="53"/>
                  <a:pt x="44" y="54"/>
                </a:cubicBezTo>
                <a:cubicBezTo>
                  <a:pt x="42" y="55"/>
                  <a:pt x="43" y="59"/>
                  <a:pt x="43" y="65"/>
                </a:cubicBezTo>
                <a:cubicBezTo>
                  <a:pt x="43" y="70"/>
                  <a:pt x="39" y="80"/>
                  <a:pt x="39" y="83"/>
                </a:cubicBezTo>
                <a:cubicBezTo>
                  <a:pt x="39" y="86"/>
                  <a:pt x="37" y="88"/>
                  <a:pt x="37" y="91"/>
                </a:cubicBezTo>
                <a:cubicBezTo>
                  <a:pt x="37" y="95"/>
                  <a:pt x="35" y="97"/>
                  <a:pt x="33" y="98"/>
                </a:cubicBezTo>
                <a:cubicBezTo>
                  <a:pt x="31" y="100"/>
                  <a:pt x="37" y="105"/>
                  <a:pt x="36" y="108"/>
                </a:cubicBezTo>
                <a:cubicBezTo>
                  <a:pt x="36" y="111"/>
                  <a:pt x="33" y="112"/>
                  <a:pt x="33" y="117"/>
                </a:cubicBezTo>
                <a:cubicBezTo>
                  <a:pt x="35" y="123"/>
                  <a:pt x="33" y="132"/>
                  <a:pt x="33" y="134"/>
                </a:cubicBezTo>
                <a:cubicBezTo>
                  <a:pt x="33" y="136"/>
                  <a:pt x="31" y="136"/>
                  <a:pt x="32" y="140"/>
                </a:cubicBezTo>
                <a:cubicBezTo>
                  <a:pt x="32" y="144"/>
                  <a:pt x="29" y="145"/>
                  <a:pt x="29" y="150"/>
                </a:cubicBezTo>
                <a:cubicBezTo>
                  <a:pt x="28" y="155"/>
                  <a:pt x="24" y="163"/>
                  <a:pt x="23" y="167"/>
                </a:cubicBezTo>
                <a:cubicBezTo>
                  <a:pt x="21" y="171"/>
                  <a:pt x="21" y="173"/>
                  <a:pt x="19" y="173"/>
                </a:cubicBezTo>
                <a:cubicBezTo>
                  <a:pt x="17" y="173"/>
                  <a:pt x="16" y="176"/>
                  <a:pt x="18" y="179"/>
                </a:cubicBezTo>
                <a:cubicBezTo>
                  <a:pt x="19" y="183"/>
                  <a:pt x="17" y="186"/>
                  <a:pt x="19" y="190"/>
                </a:cubicBezTo>
                <a:cubicBezTo>
                  <a:pt x="21" y="193"/>
                  <a:pt x="20" y="194"/>
                  <a:pt x="19" y="198"/>
                </a:cubicBezTo>
                <a:cubicBezTo>
                  <a:pt x="18" y="201"/>
                  <a:pt x="17" y="201"/>
                  <a:pt x="17" y="204"/>
                </a:cubicBezTo>
                <a:cubicBezTo>
                  <a:pt x="17" y="208"/>
                  <a:pt x="14" y="210"/>
                  <a:pt x="16" y="214"/>
                </a:cubicBezTo>
                <a:cubicBezTo>
                  <a:pt x="17" y="218"/>
                  <a:pt x="17" y="219"/>
                  <a:pt x="15" y="219"/>
                </a:cubicBezTo>
                <a:cubicBezTo>
                  <a:pt x="13" y="219"/>
                  <a:pt x="12" y="222"/>
                  <a:pt x="11" y="228"/>
                </a:cubicBezTo>
                <a:cubicBezTo>
                  <a:pt x="11" y="233"/>
                  <a:pt x="11" y="233"/>
                  <a:pt x="15" y="233"/>
                </a:cubicBezTo>
                <a:cubicBezTo>
                  <a:pt x="20" y="233"/>
                  <a:pt x="16" y="218"/>
                  <a:pt x="19" y="218"/>
                </a:cubicBezTo>
                <a:cubicBezTo>
                  <a:pt x="21" y="218"/>
                  <a:pt x="19" y="216"/>
                  <a:pt x="22" y="215"/>
                </a:cubicBezTo>
                <a:cubicBezTo>
                  <a:pt x="25" y="215"/>
                  <a:pt x="22" y="218"/>
                  <a:pt x="24" y="218"/>
                </a:cubicBezTo>
                <a:cubicBezTo>
                  <a:pt x="26" y="219"/>
                  <a:pt x="27" y="220"/>
                  <a:pt x="25" y="222"/>
                </a:cubicBezTo>
                <a:cubicBezTo>
                  <a:pt x="22" y="224"/>
                  <a:pt x="25" y="227"/>
                  <a:pt x="24" y="229"/>
                </a:cubicBezTo>
                <a:cubicBezTo>
                  <a:pt x="23" y="231"/>
                  <a:pt x="21" y="233"/>
                  <a:pt x="22" y="235"/>
                </a:cubicBezTo>
                <a:cubicBezTo>
                  <a:pt x="23" y="237"/>
                  <a:pt x="21" y="237"/>
                  <a:pt x="20" y="240"/>
                </a:cubicBezTo>
                <a:cubicBezTo>
                  <a:pt x="20" y="243"/>
                  <a:pt x="22" y="244"/>
                  <a:pt x="21" y="244"/>
                </a:cubicBezTo>
                <a:cubicBezTo>
                  <a:pt x="20" y="245"/>
                  <a:pt x="22" y="247"/>
                  <a:pt x="21" y="248"/>
                </a:cubicBezTo>
                <a:cubicBezTo>
                  <a:pt x="19" y="248"/>
                  <a:pt x="20" y="250"/>
                  <a:pt x="21" y="252"/>
                </a:cubicBezTo>
                <a:cubicBezTo>
                  <a:pt x="22" y="255"/>
                  <a:pt x="19" y="253"/>
                  <a:pt x="17" y="255"/>
                </a:cubicBezTo>
                <a:cubicBezTo>
                  <a:pt x="15" y="256"/>
                  <a:pt x="19" y="258"/>
                  <a:pt x="18" y="260"/>
                </a:cubicBezTo>
                <a:cubicBezTo>
                  <a:pt x="16" y="262"/>
                  <a:pt x="14" y="259"/>
                  <a:pt x="12" y="258"/>
                </a:cubicBezTo>
                <a:cubicBezTo>
                  <a:pt x="11" y="257"/>
                  <a:pt x="14" y="255"/>
                  <a:pt x="16" y="253"/>
                </a:cubicBezTo>
                <a:cubicBezTo>
                  <a:pt x="18" y="251"/>
                  <a:pt x="14" y="246"/>
                  <a:pt x="12" y="247"/>
                </a:cubicBezTo>
                <a:cubicBezTo>
                  <a:pt x="9" y="248"/>
                  <a:pt x="14" y="251"/>
                  <a:pt x="14" y="253"/>
                </a:cubicBezTo>
                <a:cubicBezTo>
                  <a:pt x="14" y="256"/>
                  <a:pt x="10" y="253"/>
                  <a:pt x="10" y="255"/>
                </a:cubicBezTo>
                <a:cubicBezTo>
                  <a:pt x="10" y="258"/>
                  <a:pt x="7" y="257"/>
                  <a:pt x="5" y="259"/>
                </a:cubicBezTo>
                <a:cubicBezTo>
                  <a:pt x="4" y="260"/>
                  <a:pt x="8" y="262"/>
                  <a:pt x="6" y="262"/>
                </a:cubicBezTo>
                <a:cubicBezTo>
                  <a:pt x="4" y="263"/>
                  <a:pt x="1" y="265"/>
                  <a:pt x="1" y="267"/>
                </a:cubicBezTo>
                <a:cubicBezTo>
                  <a:pt x="1" y="269"/>
                  <a:pt x="3" y="269"/>
                  <a:pt x="3" y="268"/>
                </a:cubicBezTo>
                <a:cubicBezTo>
                  <a:pt x="3" y="266"/>
                  <a:pt x="6" y="265"/>
                  <a:pt x="7" y="268"/>
                </a:cubicBezTo>
                <a:cubicBezTo>
                  <a:pt x="7" y="270"/>
                  <a:pt x="9" y="268"/>
                  <a:pt x="11" y="268"/>
                </a:cubicBezTo>
                <a:cubicBezTo>
                  <a:pt x="14" y="269"/>
                  <a:pt x="13" y="272"/>
                  <a:pt x="12" y="272"/>
                </a:cubicBezTo>
                <a:cubicBezTo>
                  <a:pt x="10" y="272"/>
                  <a:pt x="9" y="275"/>
                  <a:pt x="9" y="277"/>
                </a:cubicBezTo>
                <a:cubicBezTo>
                  <a:pt x="10" y="280"/>
                  <a:pt x="15" y="277"/>
                  <a:pt x="17" y="278"/>
                </a:cubicBezTo>
                <a:cubicBezTo>
                  <a:pt x="19" y="279"/>
                  <a:pt x="18" y="282"/>
                  <a:pt x="17" y="281"/>
                </a:cubicBezTo>
                <a:cubicBezTo>
                  <a:pt x="16" y="280"/>
                  <a:pt x="13" y="278"/>
                  <a:pt x="12" y="280"/>
                </a:cubicBezTo>
                <a:cubicBezTo>
                  <a:pt x="10" y="282"/>
                  <a:pt x="8" y="281"/>
                  <a:pt x="7" y="280"/>
                </a:cubicBezTo>
                <a:cubicBezTo>
                  <a:pt x="5" y="280"/>
                  <a:pt x="0" y="283"/>
                  <a:pt x="2" y="285"/>
                </a:cubicBezTo>
                <a:cubicBezTo>
                  <a:pt x="3" y="286"/>
                  <a:pt x="3" y="288"/>
                  <a:pt x="5" y="288"/>
                </a:cubicBezTo>
                <a:cubicBezTo>
                  <a:pt x="6" y="288"/>
                  <a:pt x="8" y="287"/>
                  <a:pt x="8" y="286"/>
                </a:cubicBezTo>
                <a:cubicBezTo>
                  <a:pt x="9" y="284"/>
                  <a:pt x="12" y="283"/>
                  <a:pt x="12" y="286"/>
                </a:cubicBezTo>
                <a:cubicBezTo>
                  <a:pt x="12" y="289"/>
                  <a:pt x="8" y="288"/>
                  <a:pt x="8" y="290"/>
                </a:cubicBezTo>
                <a:cubicBezTo>
                  <a:pt x="7" y="291"/>
                  <a:pt x="6" y="293"/>
                  <a:pt x="3" y="294"/>
                </a:cubicBezTo>
                <a:cubicBezTo>
                  <a:pt x="1" y="296"/>
                  <a:pt x="3" y="299"/>
                  <a:pt x="5" y="298"/>
                </a:cubicBezTo>
                <a:cubicBezTo>
                  <a:pt x="7" y="297"/>
                  <a:pt x="5" y="300"/>
                  <a:pt x="7" y="300"/>
                </a:cubicBezTo>
                <a:cubicBezTo>
                  <a:pt x="10" y="301"/>
                  <a:pt x="10" y="299"/>
                  <a:pt x="10" y="297"/>
                </a:cubicBezTo>
                <a:cubicBezTo>
                  <a:pt x="9" y="295"/>
                  <a:pt x="11" y="291"/>
                  <a:pt x="13" y="293"/>
                </a:cubicBezTo>
                <a:cubicBezTo>
                  <a:pt x="15" y="295"/>
                  <a:pt x="12" y="297"/>
                  <a:pt x="12" y="299"/>
                </a:cubicBezTo>
                <a:cubicBezTo>
                  <a:pt x="12" y="301"/>
                  <a:pt x="11" y="303"/>
                  <a:pt x="11" y="305"/>
                </a:cubicBezTo>
                <a:cubicBezTo>
                  <a:pt x="11" y="307"/>
                  <a:pt x="8" y="306"/>
                  <a:pt x="9" y="308"/>
                </a:cubicBezTo>
                <a:cubicBezTo>
                  <a:pt x="9" y="310"/>
                  <a:pt x="4" y="309"/>
                  <a:pt x="6" y="310"/>
                </a:cubicBezTo>
                <a:cubicBezTo>
                  <a:pt x="8" y="312"/>
                  <a:pt x="5" y="314"/>
                  <a:pt x="6" y="315"/>
                </a:cubicBezTo>
                <a:cubicBezTo>
                  <a:pt x="7" y="316"/>
                  <a:pt x="8" y="313"/>
                  <a:pt x="10" y="314"/>
                </a:cubicBezTo>
                <a:cubicBezTo>
                  <a:pt x="12" y="315"/>
                  <a:pt x="12" y="315"/>
                  <a:pt x="14" y="314"/>
                </a:cubicBezTo>
                <a:cubicBezTo>
                  <a:pt x="17" y="313"/>
                  <a:pt x="18" y="316"/>
                  <a:pt x="16" y="317"/>
                </a:cubicBezTo>
                <a:cubicBezTo>
                  <a:pt x="13" y="317"/>
                  <a:pt x="11" y="320"/>
                  <a:pt x="12" y="320"/>
                </a:cubicBezTo>
                <a:cubicBezTo>
                  <a:pt x="13" y="321"/>
                  <a:pt x="16" y="319"/>
                  <a:pt x="17" y="321"/>
                </a:cubicBezTo>
                <a:cubicBezTo>
                  <a:pt x="18" y="323"/>
                  <a:pt x="19" y="323"/>
                  <a:pt x="20" y="320"/>
                </a:cubicBezTo>
                <a:cubicBezTo>
                  <a:pt x="20" y="318"/>
                  <a:pt x="24" y="320"/>
                  <a:pt x="25" y="322"/>
                </a:cubicBezTo>
                <a:cubicBezTo>
                  <a:pt x="25" y="324"/>
                  <a:pt x="20" y="325"/>
                  <a:pt x="18" y="325"/>
                </a:cubicBezTo>
                <a:cubicBezTo>
                  <a:pt x="15" y="324"/>
                  <a:pt x="13" y="327"/>
                  <a:pt x="15" y="330"/>
                </a:cubicBezTo>
                <a:cubicBezTo>
                  <a:pt x="17" y="332"/>
                  <a:pt x="19" y="330"/>
                  <a:pt x="21" y="328"/>
                </a:cubicBezTo>
                <a:cubicBezTo>
                  <a:pt x="23" y="326"/>
                  <a:pt x="33" y="326"/>
                  <a:pt x="33" y="328"/>
                </a:cubicBezTo>
                <a:cubicBezTo>
                  <a:pt x="34" y="330"/>
                  <a:pt x="29" y="329"/>
                  <a:pt x="28" y="330"/>
                </a:cubicBezTo>
                <a:cubicBezTo>
                  <a:pt x="28" y="331"/>
                  <a:pt x="24" y="332"/>
                  <a:pt x="23" y="331"/>
                </a:cubicBezTo>
                <a:cubicBezTo>
                  <a:pt x="23" y="329"/>
                  <a:pt x="19" y="331"/>
                  <a:pt x="19" y="334"/>
                </a:cubicBezTo>
                <a:cubicBezTo>
                  <a:pt x="19" y="336"/>
                  <a:pt x="16" y="336"/>
                  <a:pt x="19" y="337"/>
                </a:cubicBezTo>
                <a:cubicBezTo>
                  <a:pt x="22" y="338"/>
                  <a:pt x="21" y="333"/>
                  <a:pt x="26" y="334"/>
                </a:cubicBezTo>
                <a:cubicBezTo>
                  <a:pt x="31" y="334"/>
                  <a:pt x="34" y="329"/>
                  <a:pt x="36" y="332"/>
                </a:cubicBezTo>
                <a:cubicBezTo>
                  <a:pt x="37" y="335"/>
                  <a:pt x="31" y="337"/>
                  <a:pt x="30" y="335"/>
                </a:cubicBezTo>
                <a:cubicBezTo>
                  <a:pt x="28" y="334"/>
                  <a:pt x="25" y="337"/>
                  <a:pt x="25" y="339"/>
                </a:cubicBezTo>
                <a:cubicBezTo>
                  <a:pt x="26" y="342"/>
                  <a:pt x="20" y="339"/>
                  <a:pt x="17" y="338"/>
                </a:cubicBezTo>
                <a:cubicBezTo>
                  <a:pt x="14" y="338"/>
                  <a:pt x="15" y="341"/>
                  <a:pt x="18" y="344"/>
                </a:cubicBezTo>
                <a:cubicBezTo>
                  <a:pt x="20" y="346"/>
                  <a:pt x="22" y="343"/>
                  <a:pt x="25" y="345"/>
                </a:cubicBezTo>
                <a:cubicBezTo>
                  <a:pt x="28" y="347"/>
                  <a:pt x="28" y="349"/>
                  <a:pt x="30" y="347"/>
                </a:cubicBezTo>
                <a:cubicBezTo>
                  <a:pt x="32" y="345"/>
                  <a:pt x="30" y="346"/>
                  <a:pt x="28" y="345"/>
                </a:cubicBezTo>
                <a:cubicBezTo>
                  <a:pt x="27" y="344"/>
                  <a:pt x="28" y="341"/>
                  <a:pt x="32" y="342"/>
                </a:cubicBezTo>
                <a:cubicBezTo>
                  <a:pt x="35" y="344"/>
                  <a:pt x="39" y="341"/>
                  <a:pt x="38" y="337"/>
                </a:cubicBezTo>
                <a:cubicBezTo>
                  <a:pt x="37" y="332"/>
                  <a:pt x="41" y="330"/>
                  <a:pt x="45" y="329"/>
                </a:cubicBezTo>
                <a:cubicBezTo>
                  <a:pt x="49" y="328"/>
                  <a:pt x="47" y="332"/>
                  <a:pt x="44" y="333"/>
                </a:cubicBezTo>
                <a:cubicBezTo>
                  <a:pt x="41" y="334"/>
                  <a:pt x="40" y="335"/>
                  <a:pt x="43" y="338"/>
                </a:cubicBezTo>
                <a:cubicBezTo>
                  <a:pt x="45" y="340"/>
                  <a:pt x="48" y="336"/>
                  <a:pt x="50" y="338"/>
                </a:cubicBezTo>
                <a:cubicBezTo>
                  <a:pt x="52" y="340"/>
                  <a:pt x="46" y="340"/>
                  <a:pt x="46" y="341"/>
                </a:cubicBezTo>
                <a:cubicBezTo>
                  <a:pt x="45" y="343"/>
                  <a:pt x="49" y="346"/>
                  <a:pt x="46" y="347"/>
                </a:cubicBezTo>
                <a:cubicBezTo>
                  <a:pt x="43" y="349"/>
                  <a:pt x="44" y="341"/>
                  <a:pt x="43" y="341"/>
                </a:cubicBezTo>
                <a:cubicBezTo>
                  <a:pt x="41" y="340"/>
                  <a:pt x="39" y="341"/>
                  <a:pt x="41" y="346"/>
                </a:cubicBezTo>
                <a:cubicBezTo>
                  <a:pt x="43" y="350"/>
                  <a:pt x="39" y="346"/>
                  <a:pt x="37" y="344"/>
                </a:cubicBezTo>
                <a:cubicBezTo>
                  <a:pt x="35" y="342"/>
                  <a:pt x="33" y="345"/>
                  <a:pt x="35" y="347"/>
                </a:cubicBezTo>
                <a:cubicBezTo>
                  <a:pt x="37" y="349"/>
                  <a:pt x="31" y="347"/>
                  <a:pt x="31" y="350"/>
                </a:cubicBezTo>
                <a:cubicBezTo>
                  <a:pt x="31" y="354"/>
                  <a:pt x="33" y="351"/>
                  <a:pt x="37" y="352"/>
                </a:cubicBezTo>
                <a:cubicBezTo>
                  <a:pt x="40" y="352"/>
                  <a:pt x="38" y="357"/>
                  <a:pt x="41" y="359"/>
                </a:cubicBezTo>
                <a:cubicBezTo>
                  <a:pt x="43" y="361"/>
                  <a:pt x="41" y="353"/>
                  <a:pt x="44" y="353"/>
                </a:cubicBezTo>
                <a:cubicBezTo>
                  <a:pt x="46" y="352"/>
                  <a:pt x="44" y="358"/>
                  <a:pt x="49" y="360"/>
                </a:cubicBezTo>
                <a:cubicBezTo>
                  <a:pt x="55" y="362"/>
                  <a:pt x="50" y="359"/>
                  <a:pt x="52" y="357"/>
                </a:cubicBezTo>
                <a:cubicBezTo>
                  <a:pt x="55" y="355"/>
                  <a:pt x="58" y="363"/>
                  <a:pt x="61" y="363"/>
                </a:cubicBezTo>
                <a:cubicBezTo>
                  <a:pt x="63" y="364"/>
                  <a:pt x="61" y="360"/>
                  <a:pt x="59" y="358"/>
                </a:cubicBezTo>
                <a:cubicBezTo>
                  <a:pt x="58" y="356"/>
                  <a:pt x="61" y="357"/>
                  <a:pt x="64" y="358"/>
                </a:cubicBezTo>
                <a:cubicBezTo>
                  <a:pt x="67" y="359"/>
                  <a:pt x="69" y="359"/>
                  <a:pt x="69" y="357"/>
                </a:cubicBezTo>
                <a:cubicBezTo>
                  <a:pt x="70" y="356"/>
                  <a:pt x="70" y="356"/>
                  <a:pt x="71" y="357"/>
                </a:cubicBezTo>
                <a:cubicBezTo>
                  <a:pt x="68" y="355"/>
                  <a:pt x="59" y="356"/>
                  <a:pt x="57" y="356"/>
                </a:cubicBezTo>
                <a:cubicBezTo>
                  <a:pt x="56" y="356"/>
                  <a:pt x="57" y="334"/>
                  <a:pt x="57" y="329"/>
                </a:cubicBezTo>
                <a:cubicBezTo>
                  <a:pt x="57" y="329"/>
                  <a:pt x="57" y="329"/>
                  <a:pt x="57" y="329"/>
                </a:cubicBezTo>
                <a:cubicBezTo>
                  <a:pt x="54" y="329"/>
                  <a:pt x="49" y="330"/>
                  <a:pt x="50" y="326"/>
                </a:cubicBezTo>
                <a:cubicBezTo>
                  <a:pt x="50" y="326"/>
                  <a:pt x="51" y="325"/>
                  <a:pt x="51" y="325"/>
                </a:cubicBezTo>
                <a:cubicBezTo>
                  <a:pt x="50" y="324"/>
                  <a:pt x="48" y="323"/>
                  <a:pt x="47" y="323"/>
                </a:cubicBezTo>
                <a:cubicBezTo>
                  <a:pt x="43" y="322"/>
                  <a:pt x="34" y="323"/>
                  <a:pt x="32" y="3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3"/>
          <p:cNvSpPr/>
          <p:nvPr/>
        </p:nvSpPr>
        <p:spPr>
          <a:xfrm>
            <a:off x="3656012" y="5051425"/>
            <a:ext cx="292100" cy="295275"/>
          </a:xfrm>
          <a:custGeom>
            <a:avLst/>
            <a:gdLst/>
            <a:ahLst/>
            <a:cxnLst/>
            <a:rect l="l" t="t" r="r" b="b"/>
            <a:pathLst>
              <a:path w="71" h="72" extrusionOk="0">
                <a:moveTo>
                  <a:pt x="68" y="39"/>
                </a:moveTo>
                <a:cubicBezTo>
                  <a:pt x="65" y="38"/>
                  <a:pt x="63" y="41"/>
                  <a:pt x="62" y="41"/>
                </a:cubicBezTo>
                <a:cubicBezTo>
                  <a:pt x="61" y="41"/>
                  <a:pt x="58" y="34"/>
                  <a:pt x="58" y="32"/>
                </a:cubicBezTo>
                <a:cubicBezTo>
                  <a:pt x="57" y="29"/>
                  <a:pt x="54" y="24"/>
                  <a:pt x="52" y="25"/>
                </a:cubicBezTo>
                <a:cubicBezTo>
                  <a:pt x="50" y="26"/>
                  <a:pt x="51" y="24"/>
                  <a:pt x="45" y="24"/>
                </a:cubicBezTo>
                <a:cubicBezTo>
                  <a:pt x="40" y="24"/>
                  <a:pt x="40" y="23"/>
                  <a:pt x="41" y="18"/>
                </a:cubicBezTo>
                <a:cubicBezTo>
                  <a:pt x="42" y="12"/>
                  <a:pt x="37" y="9"/>
                  <a:pt x="40" y="8"/>
                </a:cubicBezTo>
                <a:cubicBezTo>
                  <a:pt x="41" y="7"/>
                  <a:pt x="41" y="6"/>
                  <a:pt x="39" y="3"/>
                </a:cubicBezTo>
                <a:cubicBezTo>
                  <a:pt x="39" y="4"/>
                  <a:pt x="38" y="4"/>
                  <a:pt x="38" y="4"/>
                </a:cubicBezTo>
                <a:cubicBezTo>
                  <a:pt x="36" y="4"/>
                  <a:pt x="34" y="1"/>
                  <a:pt x="30" y="1"/>
                </a:cubicBezTo>
                <a:cubicBezTo>
                  <a:pt x="27" y="1"/>
                  <a:pt x="23" y="0"/>
                  <a:pt x="21" y="2"/>
                </a:cubicBezTo>
                <a:cubicBezTo>
                  <a:pt x="19" y="3"/>
                  <a:pt x="14" y="1"/>
                  <a:pt x="11" y="3"/>
                </a:cubicBezTo>
                <a:cubicBezTo>
                  <a:pt x="8" y="5"/>
                  <a:pt x="5" y="9"/>
                  <a:pt x="5" y="11"/>
                </a:cubicBezTo>
                <a:cubicBezTo>
                  <a:pt x="5" y="12"/>
                  <a:pt x="4" y="23"/>
                  <a:pt x="3" y="23"/>
                </a:cubicBezTo>
                <a:cubicBezTo>
                  <a:pt x="2" y="23"/>
                  <a:pt x="1" y="23"/>
                  <a:pt x="0" y="23"/>
                </a:cubicBezTo>
                <a:cubicBezTo>
                  <a:pt x="2" y="26"/>
                  <a:pt x="8" y="32"/>
                  <a:pt x="11" y="35"/>
                </a:cubicBezTo>
                <a:cubicBezTo>
                  <a:pt x="15" y="37"/>
                  <a:pt x="15" y="40"/>
                  <a:pt x="20" y="40"/>
                </a:cubicBezTo>
                <a:cubicBezTo>
                  <a:pt x="25" y="41"/>
                  <a:pt x="27" y="42"/>
                  <a:pt x="29" y="45"/>
                </a:cubicBezTo>
                <a:cubicBezTo>
                  <a:pt x="31" y="47"/>
                  <a:pt x="43" y="50"/>
                  <a:pt x="44" y="52"/>
                </a:cubicBezTo>
                <a:cubicBezTo>
                  <a:pt x="45" y="54"/>
                  <a:pt x="38" y="59"/>
                  <a:pt x="38" y="63"/>
                </a:cubicBezTo>
                <a:cubicBezTo>
                  <a:pt x="38" y="67"/>
                  <a:pt x="35" y="67"/>
                  <a:pt x="35" y="68"/>
                </a:cubicBezTo>
                <a:cubicBezTo>
                  <a:pt x="35" y="70"/>
                  <a:pt x="41" y="69"/>
                  <a:pt x="43" y="70"/>
                </a:cubicBezTo>
                <a:cubicBezTo>
                  <a:pt x="44" y="71"/>
                  <a:pt x="48" y="69"/>
                  <a:pt x="50" y="71"/>
                </a:cubicBezTo>
                <a:cubicBezTo>
                  <a:pt x="53" y="72"/>
                  <a:pt x="55" y="69"/>
                  <a:pt x="57" y="69"/>
                </a:cubicBezTo>
                <a:cubicBezTo>
                  <a:pt x="59" y="70"/>
                  <a:pt x="61" y="66"/>
                  <a:pt x="64" y="66"/>
                </a:cubicBezTo>
                <a:cubicBezTo>
                  <a:pt x="66" y="66"/>
                  <a:pt x="68" y="58"/>
                  <a:pt x="68" y="54"/>
                </a:cubicBezTo>
                <a:cubicBezTo>
                  <a:pt x="67" y="51"/>
                  <a:pt x="71" y="41"/>
                  <a:pt x="68" y="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3"/>
          <p:cNvSpPr/>
          <p:nvPr/>
        </p:nvSpPr>
        <p:spPr>
          <a:xfrm>
            <a:off x="2882900" y="4032250"/>
            <a:ext cx="111125" cy="85725"/>
          </a:xfrm>
          <a:custGeom>
            <a:avLst/>
            <a:gdLst/>
            <a:ahLst/>
            <a:cxnLst/>
            <a:rect l="l" t="t" r="r" b="b"/>
            <a:pathLst>
              <a:path w="27" h="21" extrusionOk="0">
                <a:moveTo>
                  <a:pt x="26" y="17"/>
                </a:moveTo>
                <a:cubicBezTo>
                  <a:pt x="25" y="16"/>
                  <a:pt x="25" y="14"/>
                  <a:pt x="27" y="12"/>
                </a:cubicBezTo>
                <a:cubicBezTo>
                  <a:pt x="24" y="9"/>
                  <a:pt x="21" y="4"/>
                  <a:pt x="19" y="2"/>
                </a:cubicBezTo>
                <a:cubicBezTo>
                  <a:pt x="17" y="2"/>
                  <a:pt x="16" y="2"/>
                  <a:pt x="15" y="1"/>
                </a:cubicBezTo>
                <a:cubicBezTo>
                  <a:pt x="13" y="0"/>
                  <a:pt x="9" y="1"/>
                  <a:pt x="7" y="0"/>
                </a:cubicBezTo>
                <a:cubicBezTo>
                  <a:pt x="6" y="0"/>
                  <a:pt x="4" y="0"/>
                  <a:pt x="2" y="0"/>
                </a:cubicBezTo>
                <a:cubicBezTo>
                  <a:pt x="3" y="1"/>
                  <a:pt x="3" y="2"/>
                  <a:pt x="2" y="3"/>
                </a:cubicBezTo>
                <a:cubicBezTo>
                  <a:pt x="0" y="4"/>
                  <a:pt x="0" y="8"/>
                  <a:pt x="4" y="10"/>
                </a:cubicBezTo>
                <a:cubicBezTo>
                  <a:pt x="8" y="11"/>
                  <a:pt x="7" y="9"/>
                  <a:pt x="9" y="9"/>
                </a:cubicBezTo>
                <a:cubicBezTo>
                  <a:pt x="11" y="9"/>
                  <a:pt x="10" y="12"/>
                  <a:pt x="12" y="12"/>
                </a:cubicBezTo>
                <a:cubicBezTo>
                  <a:pt x="14" y="12"/>
                  <a:pt x="18" y="14"/>
                  <a:pt x="18" y="17"/>
                </a:cubicBezTo>
                <a:cubicBezTo>
                  <a:pt x="18" y="20"/>
                  <a:pt x="19" y="21"/>
                  <a:pt x="23" y="21"/>
                </a:cubicBezTo>
                <a:cubicBezTo>
                  <a:pt x="23" y="21"/>
                  <a:pt x="24" y="21"/>
                  <a:pt x="24" y="21"/>
                </a:cubicBezTo>
                <a:cubicBezTo>
                  <a:pt x="25" y="19"/>
                  <a:pt x="26" y="18"/>
                  <a:pt x="26" y="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2981325" y="4073525"/>
            <a:ext cx="195262" cy="93662"/>
          </a:xfrm>
          <a:custGeom>
            <a:avLst/>
            <a:gdLst/>
            <a:ahLst/>
            <a:cxnLst/>
            <a:rect l="l" t="t" r="r" b="b"/>
            <a:pathLst>
              <a:path w="47" h="23" extrusionOk="0">
                <a:moveTo>
                  <a:pt x="42" y="7"/>
                </a:moveTo>
                <a:cubicBezTo>
                  <a:pt x="40" y="3"/>
                  <a:pt x="34" y="3"/>
                  <a:pt x="31" y="1"/>
                </a:cubicBezTo>
                <a:cubicBezTo>
                  <a:pt x="28" y="0"/>
                  <a:pt x="24" y="2"/>
                  <a:pt x="20" y="6"/>
                </a:cubicBezTo>
                <a:cubicBezTo>
                  <a:pt x="16" y="10"/>
                  <a:pt x="10" y="7"/>
                  <a:pt x="7" y="5"/>
                </a:cubicBezTo>
                <a:cubicBezTo>
                  <a:pt x="6" y="5"/>
                  <a:pt x="4" y="3"/>
                  <a:pt x="3" y="2"/>
                </a:cubicBezTo>
                <a:cubicBezTo>
                  <a:pt x="1" y="4"/>
                  <a:pt x="1" y="6"/>
                  <a:pt x="2" y="7"/>
                </a:cubicBezTo>
                <a:cubicBezTo>
                  <a:pt x="2" y="8"/>
                  <a:pt x="1" y="9"/>
                  <a:pt x="0" y="11"/>
                </a:cubicBezTo>
                <a:cubicBezTo>
                  <a:pt x="4" y="12"/>
                  <a:pt x="9" y="13"/>
                  <a:pt x="11" y="16"/>
                </a:cubicBezTo>
                <a:cubicBezTo>
                  <a:pt x="13" y="19"/>
                  <a:pt x="15" y="17"/>
                  <a:pt x="17" y="20"/>
                </a:cubicBezTo>
                <a:cubicBezTo>
                  <a:pt x="18" y="23"/>
                  <a:pt x="22" y="20"/>
                  <a:pt x="23" y="18"/>
                </a:cubicBezTo>
                <a:cubicBezTo>
                  <a:pt x="24" y="16"/>
                  <a:pt x="21" y="16"/>
                  <a:pt x="21" y="14"/>
                </a:cubicBezTo>
                <a:cubicBezTo>
                  <a:pt x="20" y="12"/>
                  <a:pt x="24" y="13"/>
                  <a:pt x="25" y="10"/>
                </a:cubicBezTo>
                <a:cubicBezTo>
                  <a:pt x="26" y="7"/>
                  <a:pt x="31" y="6"/>
                  <a:pt x="34" y="7"/>
                </a:cubicBezTo>
                <a:cubicBezTo>
                  <a:pt x="36" y="8"/>
                  <a:pt x="38" y="10"/>
                  <a:pt x="36" y="13"/>
                </a:cubicBezTo>
                <a:cubicBezTo>
                  <a:pt x="34" y="15"/>
                  <a:pt x="38" y="18"/>
                  <a:pt x="41" y="21"/>
                </a:cubicBezTo>
                <a:cubicBezTo>
                  <a:pt x="43" y="19"/>
                  <a:pt x="45" y="16"/>
                  <a:pt x="46" y="16"/>
                </a:cubicBezTo>
                <a:cubicBezTo>
                  <a:pt x="47" y="15"/>
                  <a:pt x="47" y="14"/>
                  <a:pt x="47" y="13"/>
                </a:cubicBezTo>
                <a:cubicBezTo>
                  <a:pt x="46" y="12"/>
                  <a:pt x="44" y="10"/>
                  <a:pt x="4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33"/>
          <p:cNvSpPr/>
          <p:nvPr/>
        </p:nvSpPr>
        <p:spPr>
          <a:xfrm>
            <a:off x="3113087" y="3978275"/>
            <a:ext cx="401637" cy="563562"/>
          </a:xfrm>
          <a:custGeom>
            <a:avLst/>
            <a:gdLst/>
            <a:ahLst/>
            <a:cxnLst/>
            <a:rect l="l" t="t" r="r" b="b"/>
            <a:pathLst>
              <a:path w="97" h="137" extrusionOk="0">
                <a:moveTo>
                  <a:pt x="15" y="100"/>
                </a:moveTo>
                <a:cubicBezTo>
                  <a:pt x="18" y="101"/>
                  <a:pt x="21" y="101"/>
                  <a:pt x="21" y="100"/>
                </a:cubicBezTo>
                <a:cubicBezTo>
                  <a:pt x="22" y="99"/>
                  <a:pt x="24" y="101"/>
                  <a:pt x="27" y="104"/>
                </a:cubicBezTo>
                <a:cubicBezTo>
                  <a:pt x="27" y="104"/>
                  <a:pt x="27" y="104"/>
                  <a:pt x="28" y="105"/>
                </a:cubicBezTo>
                <a:cubicBezTo>
                  <a:pt x="30" y="104"/>
                  <a:pt x="33" y="104"/>
                  <a:pt x="35" y="104"/>
                </a:cubicBezTo>
                <a:cubicBezTo>
                  <a:pt x="37" y="106"/>
                  <a:pt x="36" y="111"/>
                  <a:pt x="39" y="111"/>
                </a:cubicBezTo>
                <a:cubicBezTo>
                  <a:pt x="42" y="111"/>
                  <a:pt x="45" y="114"/>
                  <a:pt x="44" y="116"/>
                </a:cubicBezTo>
                <a:cubicBezTo>
                  <a:pt x="44" y="118"/>
                  <a:pt x="48" y="119"/>
                  <a:pt x="47" y="121"/>
                </a:cubicBezTo>
                <a:cubicBezTo>
                  <a:pt x="47" y="124"/>
                  <a:pt x="56" y="123"/>
                  <a:pt x="57" y="122"/>
                </a:cubicBezTo>
                <a:cubicBezTo>
                  <a:pt x="58" y="121"/>
                  <a:pt x="60" y="121"/>
                  <a:pt x="61" y="122"/>
                </a:cubicBezTo>
                <a:cubicBezTo>
                  <a:pt x="63" y="123"/>
                  <a:pt x="65" y="121"/>
                  <a:pt x="67" y="121"/>
                </a:cubicBezTo>
                <a:cubicBezTo>
                  <a:pt x="68" y="122"/>
                  <a:pt x="74" y="124"/>
                  <a:pt x="73" y="126"/>
                </a:cubicBezTo>
                <a:cubicBezTo>
                  <a:pt x="71" y="128"/>
                  <a:pt x="68" y="131"/>
                  <a:pt x="68" y="133"/>
                </a:cubicBezTo>
                <a:cubicBezTo>
                  <a:pt x="69" y="134"/>
                  <a:pt x="72" y="135"/>
                  <a:pt x="73" y="137"/>
                </a:cubicBezTo>
                <a:cubicBezTo>
                  <a:pt x="73" y="137"/>
                  <a:pt x="73" y="137"/>
                  <a:pt x="74" y="137"/>
                </a:cubicBezTo>
                <a:cubicBezTo>
                  <a:pt x="76" y="136"/>
                  <a:pt x="77" y="128"/>
                  <a:pt x="77" y="126"/>
                </a:cubicBezTo>
                <a:cubicBezTo>
                  <a:pt x="77" y="123"/>
                  <a:pt x="78" y="117"/>
                  <a:pt x="78" y="115"/>
                </a:cubicBezTo>
                <a:cubicBezTo>
                  <a:pt x="80" y="110"/>
                  <a:pt x="73" y="107"/>
                  <a:pt x="73" y="102"/>
                </a:cubicBezTo>
                <a:cubicBezTo>
                  <a:pt x="73" y="97"/>
                  <a:pt x="76" y="100"/>
                  <a:pt x="79" y="97"/>
                </a:cubicBezTo>
                <a:cubicBezTo>
                  <a:pt x="82" y="95"/>
                  <a:pt x="78" y="94"/>
                  <a:pt x="77" y="94"/>
                </a:cubicBezTo>
                <a:cubicBezTo>
                  <a:pt x="76" y="94"/>
                  <a:pt x="74" y="91"/>
                  <a:pt x="75" y="90"/>
                </a:cubicBezTo>
                <a:cubicBezTo>
                  <a:pt x="75" y="88"/>
                  <a:pt x="84" y="89"/>
                  <a:pt x="87" y="89"/>
                </a:cubicBezTo>
                <a:cubicBezTo>
                  <a:pt x="90" y="89"/>
                  <a:pt x="96" y="86"/>
                  <a:pt x="96" y="86"/>
                </a:cubicBezTo>
                <a:cubicBezTo>
                  <a:pt x="96" y="85"/>
                  <a:pt x="97" y="83"/>
                  <a:pt x="95" y="82"/>
                </a:cubicBezTo>
                <a:cubicBezTo>
                  <a:pt x="92" y="80"/>
                  <a:pt x="93" y="78"/>
                  <a:pt x="95" y="76"/>
                </a:cubicBezTo>
                <a:cubicBezTo>
                  <a:pt x="97" y="74"/>
                  <a:pt x="94" y="72"/>
                  <a:pt x="92" y="70"/>
                </a:cubicBezTo>
                <a:cubicBezTo>
                  <a:pt x="90" y="67"/>
                  <a:pt x="91" y="59"/>
                  <a:pt x="94" y="55"/>
                </a:cubicBezTo>
                <a:cubicBezTo>
                  <a:pt x="96" y="51"/>
                  <a:pt x="89" y="52"/>
                  <a:pt x="84" y="52"/>
                </a:cubicBezTo>
                <a:cubicBezTo>
                  <a:pt x="80" y="53"/>
                  <a:pt x="76" y="51"/>
                  <a:pt x="73" y="47"/>
                </a:cubicBezTo>
                <a:cubicBezTo>
                  <a:pt x="70" y="44"/>
                  <a:pt x="66" y="46"/>
                  <a:pt x="59" y="46"/>
                </a:cubicBezTo>
                <a:cubicBezTo>
                  <a:pt x="52" y="46"/>
                  <a:pt x="54" y="39"/>
                  <a:pt x="54" y="36"/>
                </a:cubicBezTo>
                <a:cubicBezTo>
                  <a:pt x="54" y="33"/>
                  <a:pt x="51" y="32"/>
                  <a:pt x="51" y="30"/>
                </a:cubicBezTo>
                <a:cubicBezTo>
                  <a:pt x="51" y="28"/>
                  <a:pt x="49" y="28"/>
                  <a:pt x="47" y="29"/>
                </a:cubicBezTo>
                <a:cubicBezTo>
                  <a:pt x="45" y="29"/>
                  <a:pt x="47" y="26"/>
                  <a:pt x="48" y="25"/>
                </a:cubicBezTo>
                <a:cubicBezTo>
                  <a:pt x="49" y="23"/>
                  <a:pt x="49" y="22"/>
                  <a:pt x="49" y="19"/>
                </a:cubicBezTo>
                <a:cubicBezTo>
                  <a:pt x="49" y="16"/>
                  <a:pt x="54" y="13"/>
                  <a:pt x="56" y="10"/>
                </a:cubicBezTo>
                <a:cubicBezTo>
                  <a:pt x="57" y="9"/>
                  <a:pt x="58" y="9"/>
                  <a:pt x="59" y="8"/>
                </a:cubicBezTo>
                <a:cubicBezTo>
                  <a:pt x="59" y="7"/>
                  <a:pt x="60" y="7"/>
                  <a:pt x="61" y="7"/>
                </a:cubicBezTo>
                <a:cubicBezTo>
                  <a:pt x="64" y="6"/>
                  <a:pt x="66" y="4"/>
                  <a:pt x="63" y="2"/>
                </a:cubicBezTo>
                <a:cubicBezTo>
                  <a:pt x="59" y="0"/>
                  <a:pt x="57" y="5"/>
                  <a:pt x="54" y="6"/>
                </a:cubicBezTo>
                <a:cubicBezTo>
                  <a:pt x="50" y="6"/>
                  <a:pt x="49" y="9"/>
                  <a:pt x="47" y="10"/>
                </a:cubicBezTo>
                <a:cubicBezTo>
                  <a:pt x="44" y="11"/>
                  <a:pt x="39" y="10"/>
                  <a:pt x="39" y="12"/>
                </a:cubicBezTo>
                <a:cubicBezTo>
                  <a:pt x="39" y="15"/>
                  <a:pt x="38" y="12"/>
                  <a:pt x="36" y="12"/>
                </a:cubicBezTo>
                <a:cubicBezTo>
                  <a:pt x="33" y="11"/>
                  <a:pt x="28" y="16"/>
                  <a:pt x="28" y="19"/>
                </a:cubicBezTo>
                <a:cubicBezTo>
                  <a:pt x="28" y="21"/>
                  <a:pt x="29" y="24"/>
                  <a:pt x="25" y="26"/>
                </a:cubicBezTo>
                <a:cubicBezTo>
                  <a:pt x="21" y="29"/>
                  <a:pt x="19" y="34"/>
                  <a:pt x="17" y="36"/>
                </a:cubicBezTo>
                <a:cubicBezTo>
                  <a:pt x="17" y="36"/>
                  <a:pt x="16" y="36"/>
                  <a:pt x="15" y="36"/>
                </a:cubicBezTo>
                <a:cubicBezTo>
                  <a:pt x="15" y="37"/>
                  <a:pt x="15" y="38"/>
                  <a:pt x="14" y="39"/>
                </a:cubicBezTo>
                <a:cubicBezTo>
                  <a:pt x="13" y="39"/>
                  <a:pt x="11" y="42"/>
                  <a:pt x="9" y="44"/>
                </a:cubicBezTo>
                <a:cubicBezTo>
                  <a:pt x="10" y="45"/>
                  <a:pt x="11" y="46"/>
                  <a:pt x="11" y="46"/>
                </a:cubicBezTo>
                <a:cubicBezTo>
                  <a:pt x="14" y="49"/>
                  <a:pt x="12" y="51"/>
                  <a:pt x="13" y="53"/>
                </a:cubicBezTo>
                <a:cubicBezTo>
                  <a:pt x="14" y="54"/>
                  <a:pt x="14" y="56"/>
                  <a:pt x="13" y="57"/>
                </a:cubicBezTo>
                <a:cubicBezTo>
                  <a:pt x="12" y="58"/>
                  <a:pt x="13" y="68"/>
                  <a:pt x="14" y="70"/>
                </a:cubicBezTo>
                <a:cubicBezTo>
                  <a:pt x="16" y="71"/>
                  <a:pt x="14" y="73"/>
                  <a:pt x="13" y="77"/>
                </a:cubicBezTo>
                <a:cubicBezTo>
                  <a:pt x="11" y="80"/>
                  <a:pt x="9" y="82"/>
                  <a:pt x="6" y="82"/>
                </a:cubicBezTo>
                <a:cubicBezTo>
                  <a:pt x="3" y="82"/>
                  <a:pt x="3" y="87"/>
                  <a:pt x="2" y="87"/>
                </a:cubicBezTo>
                <a:cubicBezTo>
                  <a:pt x="1" y="87"/>
                  <a:pt x="1" y="89"/>
                  <a:pt x="0" y="90"/>
                </a:cubicBezTo>
                <a:cubicBezTo>
                  <a:pt x="3" y="93"/>
                  <a:pt x="9" y="96"/>
                  <a:pt x="10" y="96"/>
                </a:cubicBezTo>
                <a:cubicBezTo>
                  <a:pt x="12" y="96"/>
                  <a:pt x="13" y="98"/>
                  <a:pt x="15" y="10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33"/>
          <p:cNvSpPr/>
          <p:nvPr/>
        </p:nvSpPr>
        <p:spPr>
          <a:xfrm>
            <a:off x="3427412" y="4722812"/>
            <a:ext cx="409575" cy="460375"/>
          </a:xfrm>
          <a:custGeom>
            <a:avLst/>
            <a:gdLst/>
            <a:ahLst/>
            <a:cxnLst/>
            <a:rect l="l" t="t" r="r" b="b"/>
            <a:pathLst>
              <a:path w="99" h="112" extrusionOk="0">
                <a:moveTo>
                  <a:pt x="98" y="68"/>
                </a:moveTo>
                <a:cubicBezTo>
                  <a:pt x="97" y="64"/>
                  <a:pt x="93" y="63"/>
                  <a:pt x="93" y="60"/>
                </a:cubicBezTo>
                <a:cubicBezTo>
                  <a:pt x="93" y="56"/>
                  <a:pt x="92" y="55"/>
                  <a:pt x="86" y="56"/>
                </a:cubicBezTo>
                <a:cubicBezTo>
                  <a:pt x="81" y="56"/>
                  <a:pt x="78" y="55"/>
                  <a:pt x="77" y="52"/>
                </a:cubicBezTo>
                <a:cubicBezTo>
                  <a:pt x="77" y="48"/>
                  <a:pt x="74" y="46"/>
                  <a:pt x="77" y="45"/>
                </a:cubicBezTo>
                <a:cubicBezTo>
                  <a:pt x="79" y="44"/>
                  <a:pt x="75" y="42"/>
                  <a:pt x="75" y="39"/>
                </a:cubicBezTo>
                <a:cubicBezTo>
                  <a:pt x="76" y="36"/>
                  <a:pt x="74" y="35"/>
                  <a:pt x="72" y="33"/>
                </a:cubicBezTo>
                <a:cubicBezTo>
                  <a:pt x="71" y="32"/>
                  <a:pt x="63" y="34"/>
                  <a:pt x="63" y="31"/>
                </a:cubicBezTo>
                <a:cubicBezTo>
                  <a:pt x="63" y="29"/>
                  <a:pt x="59" y="28"/>
                  <a:pt x="57" y="28"/>
                </a:cubicBezTo>
                <a:cubicBezTo>
                  <a:pt x="54" y="28"/>
                  <a:pt x="56" y="25"/>
                  <a:pt x="53" y="25"/>
                </a:cubicBezTo>
                <a:cubicBezTo>
                  <a:pt x="51" y="26"/>
                  <a:pt x="51" y="24"/>
                  <a:pt x="48" y="24"/>
                </a:cubicBezTo>
                <a:cubicBezTo>
                  <a:pt x="44" y="25"/>
                  <a:pt x="42" y="23"/>
                  <a:pt x="38" y="19"/>
                </a:cubicBezTo>
                <a:cubicBezTo>
                  <a:pt x="34" y="14"/>
                  <a:pt x="35" y="5"/>
                  <a:pt x="36" y="3"/>
                </a:cubicBezTo>
                <a:cubicBezTo>
                  <a:pt x="36" y="0"/>
                  <a:pt x="31" y="2"/>
                  <a:pt x="28" y="2"/>
                </a:cubicBezTo>
                <a:cubicBezTo>
                  <a:pt x="25" y="2"/>
                  <a:pt x="22" y="5"/>
                  <a:pt x="19" y="7"/>
                </a:cubicBezTo>
                <a:cubicBezTo>
                  <a:pt x="15" y="9"/>
                  <a:pt x="13" y="9"/>
                  <a:pt x="12" y="10"/>
                </a:cubicBezTo>
                <a:cubicBezTo>
                  <a:pt x="10" y="12"/>
                  <a:pt x="7" y="13"/>
                  <a:pt x="5" y="12"/>
                </a:cubicBezTo>
                <a:cubicBezTo>
                  <a:pt x="4" y="12"/>
                  <a:pt x="3" y="11"/>
                  <a:pt x="2" y="11"/>
                </a:cubicBezTo>
                <a:cubicBezTo>
                  <a:pt x="3" y="15"/>
                  <a:pt x="7" y="20"/>
                  <a:pt x="8" y="23"/>
                </a:cubicBezTo>
                <a:cubicBezTo>
                  <a:pt x="9" y="25"/>
                  <a:pt x="6" y="26"/>
                  <a:pt x="5" y="27"/>
                </a:cubicBezTo>
                <a:cubicBezTo>
                  <a:pt x="4" y="28"/>
                  <a:pt x="6" y="36"/>
                  <a:pt x="6" y="38"/>
                </a:cubicBezTo>
                <a:cubicBezTo>
                  <a:pt x="6" y="40"/>
                  <a:pt x="3" y="44"/>
                  <a:pt x="4" y="45"/>
                </a:cubicBezTo>
                <a:cubicBezTo>
                  <a:pt x="6" y="46"/>
                  <a:pt x="2" y="50"/>
                  <a:pt x="2" y="52"/>
                </a:cubicBezTo>
                <a:cubicBezTo>
                  <a:pt x="2" y="54"/>
                  <a:pt x="5" y="54"/>
                  <a:pt x="5" y="56"/>
                </a:cubicBezTo>
                <a:cubicBezTo>
                  <a:pt x="5" y="57"/>
                  <a:pt x="3" y="61"/>
                  <a:pt x="1" y="62"/>
                </a:cubicBezTo>
                <a:cubicBezTo>
                  <a:pt x="0" y="63"/>
                  <a:pt x="0" y="64"/>
                  <a:pt x="0" y="65"/>
                </a:cubicBezTo>
                <a:cubicBezTo>
                  <a:pt x="1" y="65"/>
                  <a:pt x="1" y="67"/>
                  <a:pt x="4" y="69"/>
                </a:cubicBezTo>
                <a:cubicBezTo>
                  <a:pt x="7" y="71"/>
                  <a:pt x="3" y="75"/>
                  <a:pt x="6" y="78"/>
                </a:cubicBezTo>
                <a:cubicBezTo>
                  <a:pt x="8" y="81"/>
                  <a:pt x="11" y="81"/>
                  <a:pt x="9" y="82"/>
                </a:cubicBezTo>
                <a:cubicBezTo>
                  <a:pt x="7" y="84"/>
                  <a:pt x="9" y="87"/>
                  <a:pt x="7" y="88"/>
                </a:cubicBezTo>
                <a:cubicBezTo>
                  <a:pt x="5" y="89"/>
                  <a:pt x="8" y="94"/>
                  <a:pt x="10" y="95"/>
                </a:cubicBezTo>
                <a:cubicBezTo>
                  <a:pt x="12" y="96"/>
                  <a:pt x="11" y="100"/>
                  <a:pt x="13" y="102"/>
                </a:cubicBezTo>
                <a:cubicBezTo>
                  <a:pt x="15" y="104"/>
                  <a:pt x="14" y="109"/>
                  <a:pt x="15" y="111"/>
                </a:cubicBezTo>
                <a:cubicBezTo>
                  <a:pt x="16" y="112"/>
                  <a:pt x="22" y="108"/>
                  <a:pt x="26" y="104"/>
                </a:cubicBezTo>
                <a:cubicBezTo>
                  <a:pt x="30" y="100"/>
                  <a:pt x="29" y="104"/>
                  <a:pt x="33" y="104"/>
                </a:cubicBezTo>
                <a:cubicBezTo>
                  <a:pt x="37" y="105"/>
                  <a:pt x="41" y="105"/>
                  <a:pt x="42" y="108"/>
                </a:cubicBezTo>
                <a:cubicBezTo>
                  <a:pt x="44" y="111"/>
                  <a:pt x="46" y="105"/>
                  <a:pt x="47" y="103"/>
                </a:cubicBezTo>
                <a:cubicBezTo>
                  <a:pt x="48" y="102"/>
                  <a:pt x="56" y="104"/>
                  <a:pt x="58" y="103"/>
                </a:cubicBezTo>
                <a:cubicBezTo>
                  <a:pt x="59" y="103"/>
                  <a:pt x="60" y="92"/>
                  <a:pt x="60" y="91"/>
                </a:cubicBezTo>
                <a:cubicBezTo>
                  <a:pt x="60" y="89"/>
                  <a:pt x="63" y="85"/>
                  <a:pt x="66" y="83"/>
                </a:cubicBezTo>
                <a:cubicBezTo>
                  <a:pt x="69" y="81"/>
                  <a:pt x="74" y="83"/>
                  <a:pt x="76" y="82"/>
                </a:cubicBezTo>
                <a:cubicBezTo>
                  <a:pt x="78" y="80"/>
                  <a:pt x="82" y="81"/>
                  <a:pt x="85" y="81"/>
                </a:cubicBezTo>
                <a:cubicBezTo>
                  <a:pt x="89" y="81"/>
                  <a:pt x="91" y="84"/>
                  <a:pt x="93" y="84"/>
                </a:cubicBezTo>
                <a:cubicBezTo>
                  <a:pt x="95" y="84"/>
                  <a:pt x="97" y="81"/>
                  <a:pt x="97" y="78"/>
                </a:cubicBezTo>
                <a:cubicBezTo>
                  <a:pt x="96" y="75"/>
                  <a:pt x="99" y="71"/>
                  <a:pt x="98" y="6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33"/>
          <p:cNvSpPr/>
          <p:nvPr/>
        </p:nvSpPr>
        <p:spPr>
          <a:xfrm>
            <a:off x="3030537" y="4405312"/>
            <a:ext cx="434975" cy="617537"/>
          </a:xfrm>
          <a:custGeom>
            <a:avLst/>
            <a:gdLst/>
            <a:ahLst/>
            <a:cxnLst/>
            <a:rect l="l" t="t" r="r" b="b"/>
            <a:pathLst>
              <a:path w="105" h="150" extrusionOk="0">
                <a:moveTo>
                  <a:pt x="96" y="143"/>
                </a:moveTo>
                <a:cubicBezTo>
                  <a:pt x="96" y="142"/>
                  <a:pt x="96" y="142"/>
                  <a:pt x="96" y="142"/>
                </a:cubicBezTo>
                <a:cubicBezTo>
                  <a:pt x="96" y="141"/>
                  <a:pt x="96" y="140"/>
                  <a:pt x="97" y="139"/>
                </a:cubicBezTo>
                <a:cubicBezTo>
                  <a:pt x="99" y="138"/>
                  <a:pt x="101" y="134"/>
                  <a:pt x="101" y="133"/>
                </a:cubicBezTo>
                <a:cubicBezTo>
                  <a:pt x="101" y="131"/>
                  <a:pt x="98" y="131"/>
                  <a:pt x="98" y="129"/>
                </a:cubicBezTo>
                <a:cubicBezTo>
                  <a:pt x="98" y="127"/>
                  <a:pt x="102" y="123"/>
                  <a:pt x="100" y="122"/>
                </a:cubicBezTo>
                <a:cubicBezTo>
                  <a:pt x="99" y="121"/>
                  <a:pt x="102" y="117"/>
                  <a:pt x="102" y="115"/>
                </a:cubicBezTo>
                <a:cubicBezTo>
                  <a:pt x="102" y="113"/>
                  <a:pt x="100" y="105"/>
                  <a:pt x="101" y="104"/>
                </a:cubicBezTo>
                <a:cubicBezTo>
                  <a:pt x="102" y="103"/>
                  <a:pt x="105" y="102"/>
                  <a:pt x="104" y="100"/>
                </a:cubicBezTo>
                <a:cubicBezTo>
                  <a:pt x="103" y="97"/>
                  <a:pt x="99" y="92"/>
                  <a:pt x="98" y="88"/>
                </a:cubicBezTo>
                <a:cubicBezTo>
                  <a:pt x="95" y="88"/>
                  <a:pt x="92" y="88"/>
                  <a:pt x="90" y="89"/>
                </a:cubicBezTo>
                <a:cubicBezTo>
                  <a:pt x="88" y="90"/>
                  <a:pt x="88" y="81"/>
                  <a:pt x="88" y="78"/>
                </a:cubicBezTo>
                <a:cubicBezTo>
                  <a:pt x="88" y="75"/>
                  <a:pt x="86" y="77"/>
                  <a:pt x="85" y="79"/>
                </a:cubicBezTo>
                <a:cubicBezTo>
                  <a:pt x="84" y="81"/>
                  <a:pt x="80" y="80"/>
                  <a:pt x="76" y="80"/>
                </a:cubicBezTo>
                <a:cubicBezTo>
                  <a:pt x="72" y="80"/>
                  <a:pt x="74" y="75"/>
                  <a:pt x="72" y="76"/>
                </a:cubicBezTo>
                <a:cubicBezTo>
                  <a:pt x="70" y="76"/>
                  <a:pt x="68" y="75"/>
                  <a:pt x="68" y="72"/>
                </a:cubicBezTo>
                <a:cubicBezTo>
                  <a:pt x="68" y="70"/>
                  <a:pt x="66" y="68"/>
                  <a:pt x="65" y="66"/>
                </a:cubicBezTo>
                <a:cubicBezTo>
                  <a:pt x="63" y="63"/>
                  <a:pt x="61" y="60"/>
                  <a:pt x="62" y="59"/>
                </a:cubicBezTo>
                <a:cubicBezTo>
                  <a:pt x="64" y="57"/>
                  <a:pt x="61" y="56"/>
                  <a:pt x="64" y="53"/>
                </a:cubicBezTo>
                <a:cubicBezTo>
                  <a:pt x="66" y="51"/>
                  <a:pt x="68" y="52"/>
                  <a:pt x="67" y="49"/>
                </a:cubicBezTo>
                <a:cubicBezTo>
                  <a:pt x="66" y="46"/>
                  <a:pt x="70" y="45"/>
                  <a:pt x="70" y="42"/>
                </a:cubicBezTo>
                <a:cubicBezTo>
                  <a:pt x="70" y="38"/>
                  <a:pt x="74" y="39"/>
                  <a:pt x="77" y="37"/>
                </a:cubicBezTo>
                <a:cubicBezTo>
                  <a:pt x="80" y="34"/>
                  <a:pt x="84" y="36"/>
                  <a:pt x="87" y="33"/>
                </a:cubicBezTo>
                <a:cubicBezTo>
                  <a:pt x="89" y="31"/>
                  <a:pt x="91" y="33"/>
                  <a:pt x="93" y="33"/>
                </a:cubicBezTo>
                <a:cubicBezTo>
                  <a:pt x="92" y="31"/>
                  <a:pt x="89" y="30"/>
                  <a:pt x="88" y="29"/>
                </a:cubicBezTo>
                <a:cubicBezTo>
                  <a:pt x="88" y="27"/>
                  <a:pt x="91" y="24"/>
                  <a:pt x="93" y="22"/>
                </a:cubicBezTo>
                <a:cubicBezTo>
                  <a:pt x="94" y="20"/>
                  <a:pt x="88" y="18"/>
                  <a:pt x="87" y="17"/>
                </a:cubicBezTo>
                <a:cubicBezTo>
                  <a:pt x="85" y="17"/>
                  <a:pt x="83" y="19"/>
                  <a:pt x="81" y="18"/>
                </a:cubicBezTo>
                <a:cubicBezTo>
                  <a:pt x="80" y="17"/>
                  <a:pt x="78" y="17"/>
                  <a:pt x="77" y="18"/>
                </a:cubicBezTo>
                <a:cubicBezTo>
                  <a:pt x="76" y="19"/>
                  <a:pt x="67" y="20"/>
                  <a:pt x="67" y="17"/>
                </a:cubicBezTo>
                <a:cubicBezTo>
                  <a:pt x="68" y="15"/>
                  <a:pt x="64" y="14"/>
                  <a:pt x="64" y="12"/>
                </a:cubicBezTo>
                <a:cubicBezTo>
                  <a:pt x="65" y="10"/>
                  <a:pt x="62" y="7"/>
                  <a:pt x="59" y="7"/>
                </a:cubicBezTo>
                <a:cubicBezTo>
                  <a:pt x="56" y="7"/>
                  <a:pt x="57" y="2"/>
                  <a:pt x="55" y="0"/>
                </a:cubicBezTo>
                <a:cubicBezTo>
                  <a:pt x="53" y="0"/>
                  <a:pt x="50" y="0"/>
                  <a:pt x="48" y="1"/>
                </a:cubicBezTo>
                <a:cubicBezTo>
                  <a:pt x="50" y="4"/>
                  <a:pt x="51" y="5"/>
                  <a:pt x="49" y="6"/>
                </a:cubicBezTo>
                <a:cubicBezTo>
                  <a:pt x="47" y="8"/>
                  <a:pt x="49" y="9"/>
                  <a:pt x="45" y="15"/>
                </a:cubicBezTo>
                <a:cubicBezTo>
                  <a:pt x="41" y="20"/>
                  <a:pt x="33" y="22"/>
                  <a:pt x="29" y="23"/>
                </a:cubicBezTo>
                <a:cubicBezTo>
                  <a:pt x="26" y="24"/>
                  <a:pt x="24" y="31"/>
                  <a:pt x="22" y="36"/>
                </a:cubicBezTo>
                <a:cubicBezTo>
                  <a:pt x="20" y="41"/>
                  <a:pt x="18" y="39"/>
                  <a:pt x="16" y="36"/>
                </a:cubicBezTo>
                <a:cubicBezTo>
                  <a:pt x="14" y="33"/>
                  <a:pt x="12" y="37"/>
                  <a:pt x="10" y="35"/>
                </a:cubicBezTo>
                <a:cubicBezTo>
                  <a:pt x="8" y="32"/>
                  <a:pt x="9" y="32"/>
                  <a:pt x="10" y="31"/>
                </a:cubicBezTo>
                <a:cubicBezTo>
                  <a:pt x="11" y="30"/>
                  <a:pt x="10" y="28"/>
                  <a:pt x="9" y="26"/>
                </a:cubicBezTo>
                <a:cubicBezTo>
                  <a:pt x="6" y="27"/>
                  <a:pt x="3" y="31"/>
                  <a:pt x="2" y="33"/>
                </a:cubicBezTo>
                <a:cubicBezTo>
                  <a:pt x="0" y="36"/>
                  <a:pt x="4" y="42"/>
                  <a:pt x="5" y="44"/>
                </a:cubicBezTo>
                <a:cubicBezTo>
                  <a:pt x="5" y="47"/>
                  <a:pt x="3" y="45"/>
                  <a:pt x="2" y="47"/>
                </a:cubicBezTo>
                <a:cubicBezTo>
                  <a:pt x="2" y="49"/>
                  <a:pt x="8" y="51"/>
                  <a:pt x="11" y="54"/>
                </a:cubicBezTo>
                <a:cubicBezTo>
                  <a:pt x="14" y="56"/>
                  <a:pt x="16" y="62"/>
                  <a:pt x="19" y="65"/>
                </a:cubicBezTo>
                <a:cubicBezTo>
                  <a:pt x="22" y="67"/>
                  <a:pt x="22" y="70"/>
                  <a:pt x="25" y="77"/>
                </a:cubicBezTo>
                <a:cubicBezTo>
                  <a:pt x="28" y="84"/>
                  <a:pt x="33" y="96"/>
                  <a:pt x="37" y="101"/>
                </a:cubicBezTo>
                <a:cubicBezTo>
                  <a:pt x="41" y="106"/>
                  <a:pt x="43" y="110"/>
                  <a:pt x="42" y="111"/>
                </a:cubicBezTo>
                <a:cubicBezTo>
                  <a:pt x="41" y="112"/>
                  <a:pt x="42" y="116"/>
                  <a:pt x="45" y="118"/>
                </a:cubicBezTo>
                <a:cubicBezTo>
                  <a:pt x="48" y="120"/>
                  <a:pt x="50" y="123"/>
                  <a:pt x="58" y="127"/>
                </a:cubicBezTo>
                <a:cubicBezTo>
                  <a:pt x="65" y="131"/>
                  <a:pt x="79" y="138"/>
                  <a:pt x="81" y="141"/>
                </a:cubicBezTo>
                <a:cubicBezTo>
                  <a:pt x="83" y="145"/>
                  <a:pt x="89" y="148"/>
                  <a:pt x="91" y="149"/>
                </a:cubicBezTo>
                <a:cubicBezTo>
                  <a:pt x="91" y="149"/>
                  <a:pt x="91" y="150"/>
                  <a:pt x="91" y="150"/>
                </a:cubicBezTo>
                <a:cubicBezTo>
                  <a:pt x="92" y="150"/>
                  <a:pt x="92" y="149"/>
                  <a:pt x="93" y="149"/>
                </a:cubicBezTo>
                <a:cubicBezTo>
                  <a:pt x="95" y="148"/>
                  <a:pt x="95" y="144"/>
                  <a:pt x="96" y="14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33"/>
          <p:cNvSpPr/>
          <p:nvPr/>
        </p:nvSpPr>
        <p:spPr>
          <a:xfrm>
            <a:off x="3300412" y="3995737"/>
            <a:ext cx="461962" cy="385762"/>
          </a:xfrm>
          <a:custGeom>
            <a:avLst/>
            <a:gdLst/>
            <a:ahLst/>
            <a:cxnLst/>
            <a:rect l="l" t="t" r="r" b="b"/>
            <a:pathLst>
              <a:path w="112" h="94" extrusionOk="0">
                <a:moveTo>
                  <a:pt x="11" y="6"/>
                </a:moveTo>
                <a:cubicBezTo>
                  <a:pt x="9" y="9"/>
                  <a:pt x="4" y="12"/>
                  <a:pt x="4" y="15"/>
                </a:cubicBezTo>
                <a:cubicBezTo>
                  <a:pt x="4" y="18"/>
                  <a:pt x="4" y="19"/>
                  <a:pt x="3" y="21"/>
                </a:cubicBezTo>
                <a:cubicBezTo>
                  <a:pt x="2" y="22"/>
                  <a:pt x="0" y="25"/>
                  <a:pt x="2" y="25"/>
                </a:cubicBezTo>
                <a:cubicBezTo>
                  <a:pt x="4" y="24"/>
                  <a:pt x="6" y="24"/>
                  <a:pt x="6" y="26"/>
                </a:cubicBezTo>
                <a:cubicBezTo>
                  <a:pt x="6" y="28"/>
                  <a:pt x="9" y="29"/>
                  <a:pt x="9" y="32"/>
                </a:cubicBezTo>
                <a:cubicBezTo>
                  <a:pt x="9" y="35"/>
                  <a:pt x="7" y="42"/>
                  <a:pt x="14" y="42"/>
                </a:cubicBezTo>
                <a:cubicBezTo>
                  <a:pt x="21" y="42"/>
                  <a:pt x="25" y="40"/>
                  <a:pt x="28" y="43"/>
                </a:cubicBezTo>
                <a:cubicBezTo>
                  <a:pt x="31" y="47"/>
                  <a:pt x="35" y="49"/>
                  <a:pt x="39" y="48"/>
                </a:cubicBezTo>
                <a:cubicBezTo>
                  <a:pt x="44" y="48"/>
                  <a:pt x="51" y="47"/>
                  <a:pt x="49" y="51"/>
                </a:cubicBezTo>
                <a:cubicBezTo>
                  <a:pt x="46" y="55"/>
                  <a:pt x="45" y="63"/>
                  <a:pt x="47" y="66"/>
                </a:cubicBezTo>
                <a:cubicBezTo>
                  <a:pt x="49" y="68"/>
                  <a:pt x="52" y="70"/>
                  <a:pt x="50" y="72"/>
                </a:cubicBezTo>
                <a:cubicBezTo>
                  <a:pt x="48" y="74"/>
                  <a:pt x="47" y="76"/>
                  <a:pt x="50" y="78"/>
                </a:cubicBezTo>
                <a:cubicBezTo>
                  <a:pt x="52" y="79"/>
                  <a:pt x="51" y="81"/>
                  <a:pt x="51" y="82"/>
                </a:cubicBezTo>
                <a:cubicBezTo>
                  <a:pt x="51" y="82"/>
                  <a:pt x="51" y="82"/>
                  <a:pt x="50" y="83"/>
                </a:cubicBezTo>
                <a:cubicBezTo>
                  <a:pt x="53" y="86"/>
                  <a:pt x="54" y="89"/>
                  <a:pt x="56" y="91"/>
                </a:cubicBezTo>
                <a:cubicBezTo>
                  <a:pt x="59" y="93"/>
                  <a:pt x="59" y="94"/>
                  <a:pt x="61" y="93"/>
                </a:cubicBezTo>
                <a:cubicBezTo>
                  <a:pt x="63" y="92"/>
                  <a:pt x="64" y="91"/>
                  <a:pt x="65" y="92"/>
                </a:cubicBezTo>
                <a:cubicBezTo>
                  <a:pt x="67" y="93"/>
                  <a:pt x="69" y="91"/>
                  <a:pt x="71" y="89"/>
                </a:cubicBezTo>
                <a:cubicBezTo>
                  <a:pt x="73" y="87"/>
                  <a:pt x="75" y="89"/>
                  <a:pt x="76" y="86"/>
                </a:cubicBezTo>
                <a:cubicBezTo>
                  <a:pt x="77" y="84"/>
                  <a:pt x="78" y="82"/>
                  <a:pt x="81" y="82"/>
                </a:cubicBezTo>
                <a:cubicBezTo>
                  <a:pt x="83" y="81"/>
                  <a:pt x="83" y="79"/>
                  <a:pt x="82" y="79"/>
                </a:cubicBezTo>
                <a:cubicBezTo>
                  <a:pt x="80" y="79"/>
                  <a:pt x="78" y="81"/>
                  <a:pt x="78" y="78"/>
                </a:cubicBezTo>
                <a:cubicBezTo>
                  <a:pt x="78" y="74"/>
                  <a:pt x="75" y="75"/>
                  <a:pt x="75" y="73"/>
                </a:cubicBezTo>
                <a:cubicBezTo>
                  <a:pt x="75" y="70"/>
                  <a:pt x="75" y="68"/>
                  <a:pt x="72" y="67"/>
                </a:cubicBezTo>
                <a:cubicBezTo>
                  <a:pt x="69" y="65"/>
                  <a:pt x="76" y="64"/>
                  <a:pt x="78" y="66"/>
                </a:cubicBezTo>
                <a:cubicBezTo>
                  <a:pt x="79" y="67"/>
                  <a:pt x="84" y="66"/>
                  <a:pt x="85" y="68"/>
                </a:cubicBezTo>
                <a:cubicBezTo>
                  <a:pt x="85" y="70"/>
                  <a:pt x="88" y="71"/>
                  <a:pt x="88" y="68"/>
                </a:cubicBezTo>
                <a:cubicBezTo>
                  <a:pt x="88" y="66"/>
                  <a:pt x="91" y="65"/>
                  <a:pt x="93" y="65"/>
                </a:cubicBezTo>
                <a:cubicBezTo>
                  <a:pt x="96" y="66"/>
                  <a:pt x="101" y="62"/>
                  <a:pt x="103" y="61"/>
                </a:cubicBezTo>
                <a:cubicBezTo>
                  <a:pt x="104" y="61"/>
                  <a:pt x="105" y="59"/>
                  <a:pt x="105" y="58"/>
                </a:cubicBezTo>
                <a:cubicBezTo>
                  <a:pt x="104" y="56"/>
                  <a:pt x="101" y="53"/>
                  <a:pt x="100" y="52"/>
                </a:cubicBezTo>
                <a:cubicBezTo>
                  <a:pt x="98" y="50"/>
                  <a:pt x="101" y="50"/>
                  <a:pt x="101" y="48"/>
                </a:cubicBezTo>
                <a:cubicBezTo>
                  <a:pt x="101" y="45"/>
                  <a:pt x="101" y="44"/>
                  <a:pt x="105" y="44"/>
                </a:cubicBezTo>
                <a:cubicBezTo>
                  <a:pt x="108" y="43"/>
                  <a:pt x="108" y="41"/>
                  <a:pt x="106" y="39"/>
                </a:cubicBezTo>
                <a:cubicBezTo>
                  <a:pt x="104" y="38"/>
                  <a:pt x="107" y="35"/>
                  <a:pt x="109" y="34"/>
                </a:cubicBezTo>
                <a:cubicBezTo>
                  <a:pt x="110" y="33"/>
                  <a:pt x="111" y="32"/>
                  <a:pt x="112" y="30"/>
                </a:cubicBezTo>
                <a:cubicBezTo>
                  <a:pt x="108" y="29"/>
                  <a:pt x="102" y="29"/>
                  <a:pt x="100" y="29"/>
                </a:cubicBezTo>
                <a:cubicBezTo>
                  <a:pt x="97" y="29"/>
                  <a:pt x="102" y="25"/>
                  <a:pt x="102" y="22"/>
                </a:cubicBezTo>
                <a:cubicBezTo>
                  <a:pt x="102" y="19"/>
                  <a:pt x="94" y="19"/>
                  <a:pt x="90" y="18"/>
                </a:cubicBezTo>
                <a:cubicBezTo>
                  <a:pt x="87" y="17"/>
                  <a:pt x="88" y="14"/>
                  <a:pt x="91" y="13"/>
                </a:cubicBezTo>
                <a:cubicBezTo>
                  <a:pt x="95" y="13"/>
                  <a:pt x="89" y="11"/>
                  <a:pt x="85" y="11"/>
                </a:cubicBezTo>
                <a:cubicBezTo>
                  <a:pt x="80" y="12"/>
                  <a:pt x="73" y="15"/>
                  <a:pt x="69" y="17"/>
                </a:cubicBezTo>
                <a:cubicBezTo>
                  <a:pt x="65" y="19"/>
                  <a:pt x="58" y="11"/>
                  <a:pt x="54" y="12"/>
                </a:cubicBezTo>
                <a:cubicBezTo>
                  <a:pt x="49" y="14"/>
                  <a:pt x="43" y="14"/>
                  <a:pt x="43" y="11"/>
                </a:cubicBezTo>
                <a:cubicBezTo>
                  <a:pt x="44" y="7"/>
                  <a:pt x="42" y="4"/>
                  <a:pt x="37" y="4"/>
                </a:cubicBezTo>
                <a:cubicBezTo>
                  <a:pt x="33" y="5"/>
                  <a:pt x="34" y="0"/>
                  <a:pt x="30" y="0"/>
                </a:cubicBezTo>
                <a:cubicBezTo>
                  <a:pt x="27" y="0"/>
                  <a:pt x="30" y="4"/>
                  <a:pt x="28" y="5"/>
                </a:cubicBezTo>
                <a:cubicBezTo>
                  <a:pt x="26" y="6"/>
                  <a:pt x="18" y="8"/>
                  <a:pt x="17" y="11"/>
                </a:cubicBezTo>
                <a:cubicBezTo>
                  <a:pt x="17" y="15"/>
                  <a:pt x="21" y="20"/>
                  <a:pt x="20" y="23"/>
                </a:cubicBezTo>
                <a:cubicBezTo>
                  <a:pt x="18" y="26"/>
                  <a:pt x="13" y="24"/>
                  <a:pt x="11" y="20"/>
                </a:cubicBezTo>
                <a:cubicBezTo>
                  <a:pt x="10" y="17"/>
                  <a:pt x="16" y="12"/>
                  <a:pt x="15" y="10"/>
                </a:cubicBezTo>
                <a:cubicBezTo>
                  <a:pt x="14" y="8"/>
                  <a:pt x="13" y="6"/>
                  <a:pt x="14" y="4"/>
                </a:cubicBezTo>
                <a:cubicBezTo>
                  <a:pt x="13" y="5"/>
                  <a:pt x="12" y="5"/>
                  <a:pt x="11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3"/>
          <p:cNvSpPr/>
          <p:nvPr/>
        </p:nvSpPr>
        <p:spPr>
          <a:xfrm>
            <a:off x="3816350" y="4192587"/>
            <a:ext cx="141287" cy="147637"/>
          </a:xfrm>
          <a:custGeom>
            <a:avLst/>
            <a:gdLst/>
            <a:ahLst/>
            <a:cxnLst/>
            <a:rect l="l" t="t" r="r" b="b"/>
            <a:pathLst>
              <a:path w="34" h="36" extrusionOk="0">
                <a:moveTo>
                  <a:pt x="8" y="7"/>
                </a:moveTo>
                <a:cubicBezTo>
                  <a:pt x="9" y="10"/>
                  <a:pt x="7" y="11"/>
                  <a:pt x="5" y="11"/>
                </a:cubicBezTo>
                <a:cubicBezTo>
                  <a:pt x="2" y="11"/>
                  <a:pt x="3" y="17"/>
                  <a:pt x="1" y="18"/>
                </a:cubicBezTo>
                <a:cubicBezTo>
                  <a:pt x="0" y="19"/>
                  <a:pt x="7" y="23"/>
                  <a:pt x="8" y="26"/>
                </a:cubicBezTo>
                <a:cubicBezTo>
                  <a:pt x="9" y="28"/>
                  <a:pt x="11" y="32"/>
                  <a:pt x="13" y="35"/>
                </a:cubicBezTo>
                <a:cubicBezTo>
                  <a:pt x="14" y="36"/>
                  <a:pt x="16" y="36"/>
                  <a:pt x="17" y="36"/>
                </a:cubicBezTo>
                <a:cubicBezTo>
                  <a:pt x="19" y="34"/>
                  <a:pt x="17" y="30"/>
                  <a:pt x="20" y="31"/>
                </a:cubicBezTo>
                <a:cubicBezTo>
                  <a:pt x="23" y="31"/>
                  <a:pt x="28" y="29"/>
                  <a:pt x="29" y="31"/>
                </a:cubicBezTo>
                <a:cubicBezTo>
                  <a:pt x="29" y="31"/>
                  <a:pt x="30" y="32"/>
                  <a:pt x="30" y="32"/>
                </a:cubicBezTo>
                <a:cubicBezTo>
                  <a:pt x="31" y="30"/>
                  <a:pt x="32" y="29"/>
                  <a:pt x="32" y="28"/>
                </a:cubicBezTo>
                <a:cubicBezTo>
                  <a:pt x="33" y="27"/>
                  <a:pt x="33" y="21"/>
                  <a:pt x="31" y="17"/>
                </a:cubicBezTo>
                <a:cubicBezTo>
                  <a:pt x="30" y="14"/>
                  <a:pt x="31" y="9"/>
                  <a:pt x="33" y="8"/>
                </a:cubicBezTo>
                <a:cubicBezTo>
                  <a:pt x="33" y="8"/>
                  <a:pt x="34" y="6"/>
                  <a:pt x="34" y="4"/>
                </a:cubicBezTo>
                <a:cubicBezTo>
                  <a:pt x="32" y="3"/>
                  <a:pt x="29" y="2"/>
                  <a:pt x="26" y="2"/>
                </a:cubicBezTo>
                <a:cubicBezTo>
                  <a:pt x="22" y="2"/>
                  <a:pt x="18" y="4"/>
                  <a:pt x="16" y="2"/>
                </a:cubicBezTo>
                <a:cubicBezTo>
                  <a:pt x="14" y="0"/>
                  <a:pt x="12" y="0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4"/>
                  <a:pt x="8" y="6"/>
                  <a:pt x="8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3"/>
          <p:cNvSpPr/>
          <p:nvPr/>
        </p:nvSpPr>
        <p:spPr>
          <a:xfrm>
            <a:off x="3705225" y="4117975"/>
            <a:ext cx="165100" cy="242887"/>
          </a:xfrm>
          <a:custGeom>
            <a:avLst/>
            <a:gdLst/>
            <a:ahLst/>
            <a:cxnLst/>
            <a:rect l="l" t="t" r="r" b="b"/>
            <a:pathLst>
              <a:path w="40" h="59" extrusionOk="0">
                <a:moveTo>
                  <a:pt x="11" y="4"/>
                </a:moveTo>
                <a:cubicBezTo>
                  <a:pt x="9" y="5"/>
                  <a:pt x="6" y="8"/>
                  <a:pt x="8" y="9"/>
                </a:cubicBezTo>
                <a:cubicBezTo>
                  <a:pt x="10" y="11"/>
                  <a:pt x="10" y="13"/>
                  <a:pt x="7" y="14"/>
                </a:cubicBezTo>
                <a:cubicBezTo>
                  <a:pt x="3" y="14"/>
                  <a:pt x="3" y="15"/>
                  <a:pt x="3" y="18"/>
                </a:cubicBezTo>
                <a:cubicBezTo>
                  <a:pt x="3" y="20"/>
                  <a:pt x="0" y="20"/>
                  <a:pt x="2" y="22"/>
                </a:cubicBezTo>
                <a:cubicBezTo>
                  <a:pt x="3" y="23"/>
                  <a:pt x="6" y="26"/>
                  <a:pt x="7" y="28"/>
                </a:cubicBezTo>
                <a:cubicBezTo>
                  <a:pt x="8" y="27"/>
                  <a:pt x="9" y="26"/>
                  <a:pt x="10" y="27"/>
                </a:cubicBezTo>
                <a:cubicBezTo>
                  <a:pt x="14" y="27"/>
                  <a:pt x="11" y="32"/>
                  <a:pt x="14" y="33"/>
                </a:cubicBezTo>
                <a:cubicBezTo>
                  <a:pt x="16" y="35"/>
                  <a:pt x="16" y="39"/>
                  <a:pt x="14" y="40"/>
                </a:cubicBezTo>
                <a:cubicBezTo>
                  <a:pt x="12" y="42"/>
                  <a:pt x="12" y="50"/>
                  <a:pt x="16" y="54"/>
                </a:cubicBezTo>
                <a:cubicBezTo>
                  <a:pt x="20" y="59"/>
                  <a:pt x="24" y="58"/>
                  <a:pt x="25" y="57"/>
                </a:cubicBezTo>
                <a:cubicBezTo>
                  <a:pt x="26" y="56"/>
                  <a:pt x="29" y="57"/>
                  <a:pt x="30" y="55"/>
                </a:cubicBezTo>
                <a:cubicBezTo>
                  <a:pt x="31" y="53"/>
                  <a:pt x="32" y="56"/>
                  <a:pt x="34" y="53"/>
                </a:cubicBezTo>
                <a:cubicBezTo>
                  <a:pt x="35" y="52"/>
                  <a:pt x="38" y="53"/>
                  <a:pt x="40" y="53"/>
                </a:cubicBezTo>
                <a:cubicBezTo>
                  <a:pt x="38" y="50"/>
                  <a:pt x="36" y="46"/>
                  <a:pt x="35" y="44"/>
                </a:cubicBezTo>
                <a:cubicBezTo>
                  <a:pt x="34" y="41"/>
                  <a:pt x="27" y="37"/>
                  <a:pt x="28" y="36"/>
                </a:cubicBezTo>
                <a:cubicBezTo>
                  <a:pt x="30" y="35"/>
                  <a:pt x="29" y="29"/>
                  <a:pt x="32" y="29"/>
                </a:cubicBezTo>
                <a:cubicBezTo>
                  <a:pt x="34" y="29"/>
                  <a:pt x="36" y="28"/>
                  <a:pt x="35" y="25"/>
                </a:cubicBezTo>
                <a:cubicBezTo>
                  <a:pt x="35" y="24"/>
                  <a:pt x="35" y="22"/>
                  <a:pt x="36" y="20"/>
                </a:cubicBezTo>
                <a:cubicBezTo>
                  <a:pt x="34" y="20"/>
                  <a:pt x="31" y="14"/>
                  <a:pt x="29" y="14"/>
                </a:cubicBezTo>
                <a:cubicBezTo>
                  <a:pt x="27" y="14"/>
                  <a:pt x="24" y="12"/>
                  <a:pt x="25" y="9"/>
                </a:cubicBezTo>
                <a:cubicBezTo>
                  <a:pt x="25" y="6"/>
                  <a:pt x="20" y="5"/>
                  <a:pt x="17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3" y="2"/>
                  <a:pt x="12" y="3"/>
                  <a:pt x="11" y="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3"/>
          <p:cNvSpPr/>
          <p:nvPr/>
        </p:nvSpPr>
        <p:spPr>
          <a:xfrm>
            <a:off x="3940175" y="4208462"/>
            <a:ext cx="103187" cy="127000"/>
          </a:xfrm>
          <a:custGeom>
            <a:avLst/>
            <a:gdLst/>
            <a:ahLst/>
            <a:cxnLst/>
            <a:rect l="l" t="t" r="r" b="b"/>
            <a:pathLst>
              <a:path w="25" h="31" extrusionOk="0">
                <a:moveTo>
                  <a:pt x="1" y="13"/>
                </a:moveTo>
                <a:cubicBezTo>
                  <a:pt x="3" y="17"/>
                  <a:pt x="3" y="23"/>
                  <a:pt x="2" y="24"/>
                </a:cubicBezTo>
                <a:cubicBezTo>
                  <a:pt x="2" y="25"/>
                  <a:pt x="1" y="26"/>
                  <a:pt x="0" y="28"/>
                </a:cubicBezTo>
                <a:cubicBezTo>
                  <a:pt x="1" y="29"/>
                  <a:pt x="3" y="30"/>
                  <a:pt x="7" y="29"/>
                </a:cubicBezTo>
                <a:cubicBezTo>
                  <a:pt x="12" y="28"/>
                  <a:pt x="14" y="31"/>
                  <a:pt x="16" y="26"/>
                </a:cubicBezTo>
                <a:cubicBezTo>
                  <a:pt x="17" y="22"/>
                  <a:pt x="22" y="16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11"/>
                  <a:pt x="16" y="3"/>
                  <a:pt x="11" y="2"/>
                </a:cubicBezTo>
                <a:cubicBezTo>
                  <a:pt x="9" y="2"/>
                  <a:pt x="7" y="1"/>
                  <a:pt x="4" y="0"/>
                </a:cubicBezTo>
                <a:cubicBezTo>
                  <a:pt x="4" y="2"/>
                  <a:pt x="3" y="4"/>
                  <a:pt x="3" y="4"/>
                </a:cubicBezTo>
                <a:cubicBezTo>
                  <a:pt x="1" y="5"/>
                  <a:pt x="0" y="10"/>
                  <a:pt x="1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33"/>
          <p:cNvSpPr/>
          <p:nvPr/>
        </p:nvSpPr>
        <p:spPr>
          <a:xfrm>
            <a:off x="2924175" y="3605212"/>
            <a:ext cx="355600" cy="122237"/>
          </a:xfrm>
          <a:custGeom>
            <a:avLst/>
            <a:gdLst/>
            <a:ahLst/>
            <a:cxnLst/>
            <a:rect l="l" t="t" r="r" b="b"/>
            <a:pathLst>
              <a:path w="86" h="30" extrusionOk="0">
                <a:moveTo>
                  <a:pt x="69" y="19"/>
                </a:moveTo>
                <a:cubicBezTo>
                  <a:pt x="64" y="19"/>
                  <a:pt x="47" y="7"/>
                  <a:pt x="31" y="3"/>
                </a:cubicBezTo>
                <a:cubicBezTo>
                  <a:pt x="14" y="0"/>
                  <a:pt x="0" y="11"/>
                  <a:pt x="2" y="13"/>
                </a:cubicBezTo>
                <a:cubicBezTo>
                  <a:pt x="4" y="16"/>
                  <a:pt x="12" y="10"/>
                  <a:pt x="16" y="7"/>
                </a:cubicBezTo>
                <a:cubicBezTo>
                  <a:pt x="20" y="4"/>
                  <a:pt x="23" y="8"/>
                  <a:pt x="24" y="10"/>
                </a:cubicBezTo>
                <a:cubicBezTo>
                  <a:pt x="24" y="12"/>
                  <a:pt x="29" y="13"/>
                  <a:pt x="37" y="13"/>
                </a:cubicBezTo>
                <a:cubicBezTo>
                  <a:pt x="46" y="13"/>
                  <a:pt x="47" y="20"/>
                  <a:pt x="54" y="22"/>
                </a:cubicBezTo>
                <a:cubicBezTo>
                  <a:pt x="62" y="24"/>
                  <a:pt x="54" y="27"/>
                  <a:pt x="58" y="28"/>
                </a:cubicBezTo>
                <a:cubicBezTo>
                  <a:pt x="62" y="30"/>
                  <a:pt x="83" y="30"/>
                  <a:pt x="84" y="28"/>
                </a:cubicBezTo>
                <a:cubicBezTo>
                  <a:pt x="86" y="26"/>
                  <a:pt x="75" y="19"/>
                  <a:pt x="69" y="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33"/>
          <p:cNvSpPr/>
          <p:nvPr/>
        </p:nvSpPr>
        <p:spPr>
          <a:xfrm>
            <a:off x="3125787" y="3768725"/>
            <a:ext cx="82550" cy="41275"/>
          </a:xfrm>
          <a:custGeom>
            <a:avLst/>
            <a:gdLst/>
            <a:ahLst/>
            <a:cxnLst/>
            <a:rect l="l" t="t" r="r" b="b"/>
            <a:pathLst>
              <a:path w="20" h="10" extrusionOk="0">
                <a:moveTo>
                  <a:pt x="2" y="3"/>
                </a:moveTo>
                <a:cubicBezTo>
                  <a:pt x="4" y="6"/>
                  <a:pt x="17" y="10"/>
                  <a:pt x="19" y="6"/>
                </a:cubicBezTo>
                <a:cubicBezTo>
                  <a:pt x="20" y="3"/>
                  <a:pt x="0" y="0"/>
                  <a:pt x="2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33"/>
          <p:cNvSpPr/>
          <p:nvPr/>
        </p:nvSpPr>
        <p:spPr>
          <a:xfrm>
            <a:off x="3502025" y="3765550"/>
            <a:ext cx="74612" cy="41275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3" y="5"/>
                </a:moveTo>
                <a:cubicBezTo>
                  <a:pt x="6" y="10"/>
                  <a:pt x="15" y="7"/>
                  <a:pt x="16" y="5"/>
                </a:cubicBezTo>
                <a:cubicBezTo>
                  <a:pt x="18" y="2"/>
                  <a:pt x="0" y="0"/>
                  <a:pt x="3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33"/>
          <p:cNvSpPr/>
          <p:nvPr/>
        </p:nvSpPr>
        <p:spPr>
          <a:xfrm>
            <a:off x="3708400" y="6270625"/>
            <a:ext cx="120650" cy="53975"/>
          </a:xfrm>
          <a:custGeom>
            <a:avLst/>
            <a:gdLst/>
            <a:ahLst/>
            <a:cxnLst/>
            <a:rect l="l" t="t" r="r" b="b"/>
            <a:pathLst>
              <a:path w="29" h="13" extrusionOk="0">
                <a:moveTo>
                  <a:pt x="28" y="5"/>
                </a:moveTo>
                <a:cubicBezTo>
                  <a:pt x="25" y="0"/>
                  <a:pt x="12" y="10"/>
                  <a:pt x="15" y="11"/>
                </a:cubicBezTo>
                <a:cubicBezTo>
                  <a:pt x="17" y="13"/>
                  <a:pt x="29" y="8"/>
                  <a:pt x="28" y="5"/>
                </a:cubicBezTo>
                <a:close/>
                <a:moveTo>
                  <a:pt x="13" y="1"/>
                </a:moveTo>
                <a:cubicBezTo>
                  <a:pt x="9" y="0"/>
                  <a:pt x="0" y="8"/>
                  <a:pt x="4" y="10"/>
                </a:cubicBezTo>
                <a:cubicBezTo>
                  <a:pt x="8" y="13"/>
                  <a:pt x="17" y="2"/>
                  <a:pt x="13" y="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33"/>
          <p:cNvSpPr/>
          <p:nvPr/>
        </p:nvSpPr>
        <p:spPr>
          <a:xfrm>
            <a:off x="2687637" y="4348162"/>
            <a:ext cx="554037" cy="227012"/>
          </a:xfrm>
          <a:custGeom>
            <a:avLst/>
            <a:gdLst/>
            <a:ahLst/>
            <a:cxnLst/>
            <a:rect l="l" t="t" r="r" b="b"/>
            <a:pathLst>
              <a:path w="134" h="55" extrusionOk="0">
                <a:moveTo>
                  <a:pt x="130" y="14"/>
                </a:moveTo>
                <a:cubicBezTo>
                  <a:pt x="127" y="11"/>
                  <a:pt x="125" y="9"/>
                  <a:pt x="124" y="10"/>
                </a:cubicBezTo>
                <a:cubicBezTo>
                  <a:pt x="124" y="11"/>
                  <a:pt x="121" y="11"/>
                  <a:pt x="118" y="10"/>
                </a:cubicBezTo>
                <a:cubicBezTo>
                  <a:pt x="116" y="8"/>
                  <a:pt x="115" y="6"/>
                  <a:pt x="113" y="6"/>
                </a:cubicBezTo>
                <a:cubicBezTo>
                  <a:pt x="112" y="6"/>
                  <a:pt x="106" y="3"/>
                  <a:pt x="103" y="0"/>
                </a:cubicBezTo>
                <a:cubicBezTo>
                  <a:pt x="103" y="1"/>
                  <a:pt x="103" y="1"/>
                  <a:pt x="103" y="2"/>
                </a:cubicBezTo>
                <a:cubicBezTo>
                  <a:pt x="104" y="3"/>
                  <a:pt x="101" y="4"/>
                  <a:pt x="98" y="4"/>
                </a:cubicBezTo>
                <a:cubicBezTo>
                  <a:pt x="95" y="5"/>
                  <a:pt x="95" y="8"/>
                  <a:pt x="95" y="10"/>
                </a:cubicBezTo>
                <a:cubicBezTo>
                  <a:pt x="95" y="13"/>
                  <a:pt x="93" y="13"/>
                  <a:pt x="92" y="15"/>
                </a:cubicBezTo>
                <a:cubicBezTo>
                  <a:pt x="91" y="18"/>
                  <a:pt x="92" y="18"/>
                  <a:pt x="89" y="19"/>
                </a:cubicBezTo>
                <a:cubicBezTo>
                  <a:pt x="87" y="21"/>
                  <a:pt x="86" y="23"/>
                  <a:pt x="88" y="25"/>
                </a:cubicBezTo>
                <a:cubicBezTo>
                  <a:pt x="89" y="27"/>
                  <a:pt x="88" y="29"/>
                  <a:pt x="87" y="30"/>
                </a:cubicBezTo>
                <a:cubicBezTo>
                  <a:pt x="87" y="32"/>
                  <a:pt x="89" y="32"/>
                  <a:pt x="92" y="34"/>
                </a:cubicBezTo>
                <a:cubicBezTo>
                  <a:pt x="94" y="37"/>
                  <a:pt x="95" y="33"/>
                  <a:pt x="96" y="35"/>
                </a:cubicBezTo>
                <a:cubicBezTo>
                  <a:pt x="97" y="37"/>
                  <a:pt x="95" y="40"/>
                  <a:pt x="92" y="40"/>
                </a:cubicBezTo>
                <a:cubicBezTo>
                  <a:pt x="92" y="40"/>
                  <a:pt x="92" y="40"/>
                  <a:pt x="92" y="40"/>
                </a:cubicBezTo>
                <a:cubicBezTo>
                  <a:pt x="93" y="42"/>
                  <a:pt x="94" y="44"/>
                  <a:pt x="93" y="45"/>
                </a:cubicBezTo>
                <a:cubicBezTo>
                  <a:pt x="92" y="46"/>
                  <a:pt x="91" y="46"/>
                  <a:pt x="93" y="49"/>
                </a:cubicBezTo>
                <a:cubicBezTo>
                  <a:pt x="95" y="51"/>
                  <a:pt x="97" y="47"/>
                  <a:pt x="99" y="50"/>
                </a:cubicBezTo>
                <a:cubicBezTo>
                  <a:pt x="101" y="53"/>
                  <a:pt x="103" y="55"/>
                  <a:pt x="105" y="50"/>
                </a:cubicBezTo>
                <a:cubicBezTo>
                  <a:pt x="107" y="45"/>
                  <a:pt x="109" y="38"/>
                  <a:pt x="112" y="37"/>
                </a:cubicBezTo>
                <a:cubicBezTo>
                  <a:pt x="116" y="36"/>
                  <a:pt x="124" y="34"/>
                  <a:pt x="128" y="29"/>
                </a:cubicBezTo>
                <a:cubicBezTo>
                  <a:pt x="132" y="23"/>
                  <a:pt x="130" y="22"/>
                  <a:pt x="132" y="20"/>
                </a:cubicBezTo>
                <a:cubicBezTo>
                  <a:pt x="134" y="19"/>
                  <a:pt x="133" y="18"/>
                  <a:pt x="130" y="14"/>
                </a:cubicBezTo>
                <a:close/>
                <a:moveTo>
                  <a:pt x="3" y="12"/>
                </a:moveTo>
                <a:cubicBezTo>
                  <a:pt x="0" y="17"/>
                  <a:pt x="7" y="22"/>
                  <a:pt x="8" y="20"/>
                </a:cubicBezTo>
                <a:cubicBezTo>
                  <a:pt x="10" y="17"/>
                  <a:pt x="7" y="7"/>
                  <a:pt x="3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33"/>
          <p:cNvSpPr/>
          <p:nvPr/>
        </p:nvSpPr>
        <p:spPr>
          <a:xfrm>
            <a:off x="3328987" y="604837"/>
            <a:ext cx="2033587" cy="1512887"/>
          </a:xfrm>
          <a:custGeom>
            <a:avLst/>
            <a:gdLst/>
            <a:ahLst/>
            <a:cxnLst/>
            <a:rect l="l" t="t" r="r" b="b"/>
            <a:pathLst>
              <a:path w="492" h="368" extrusionOk="0">
                <a:moveTo>
                  <a:pt x="465" y="34"/>
                </a:moveTo>
                <a:cubicBezTo>
                  <a:pt x="456" y="34"/>
                  <a:pt x="449" y="36"/>
                  <a:pt x="448" y="42"/>
                </a:cubicBezTo>
                <a:cubicBezTo>
                  <a:pt x="448" y="48"/>
                  <a:pt x="437" y="41"/>
                  <a:pt x="432" y="43"/>
                </a:cubicBezTo>
                <a:cubicBezTo>
                  <a:pt x="427" y="45"/>
                  <a:pt x="430" y="38"/>
                  <a:pt x="425" y="40"/>
                </a:cubicBezTo>
                <a:cubicBezTo>
                  <a:pt x="420" y="42"/>
                  <a:pt x="415" y="48"/>
                  <a:pt x="409" y="51"/>
                </a:cubicBezTo>
                <a:cubicBezTo>
                  <a:pt x="403" y="53"/>
                  <a:pt x="399" y="59"/>
                  <a:pt x="396" y="59"/>
                </a:cubicBezTo>
                <a:cubicBezTo>
                  <a:pt x="392" y="60"/>
                  <a:pt x="403" y="48"/>
                  <a:pt x="409" y="43"/>
                </a:cubicBezTo>
                <a:cubicBezTo>
                  <a:pt x="415" y="37"/>
                  <a:pt x="412" y="30"/>
                  <a:pt x="404" y="31"/>
                </a:cubicBezTo>
                <a:cubicBezTo>
                  <a:pt x="396" y="32"/>
                  <a:pt x="398" y="37"/>
                  <a:pt x="394" y="37"/>
                </a:cubicBezTo>
                <a:cubicBezTo>
                  <a:pt x="389" y="38"/>
                  <a:pt x="369" y="49"/>
                  <a:pt x="368" y="46"/>
                </a:cubicBezTo>
                <a:cubicBezTo>
                  <a:pt x="367" y="42"/>
                  <a:pt x="385" y="37"/>
                  <a:pt x="385" y="35"/>
                </a:cubicBezTo>
                <a:cubicBezTo>
                  <a:pt x="384" y="33"/>
                  <a:pt x="362" y="33"/>
                  <a:pt x="352" y="34"/>
                </a:cubicBezTo>
                <a:cubicBezTo>
                  <a:pt x="342" y="36"/>
                  <a:pt x="325" y="41"/>
                  <a:pt x="324" y="38"/>
                </a:cubicBezTo>
                <a:cubicBezTo>
                  <a:pt x="324" y="36"/>
                  <a:pt x="345" y="32"/>
                  <a:pt x="355" y="30"/>
                </a:cubicBezTo>
                <a:cubicBezTo>
                  <a:pt x="366" y="29"/>
                  <a:pt x="385" y="31"/>
                  <a:pt x="393" y="28"/>
                </a:cubicBezTo>
                <a:cubicBezTo>
                  <a:pt x="401" y="24"/>
                  <a:pt x="413" y="24"/>
                  <a:pt x="415" y="22"/>
                </a:cubicBezTo>
                <a:cubicBezTo>
                  <a:pt x="418" y="19"/>
                  <a:pt x="406" y="15"/>
                  <a:pt x="400" y="16"/>
                </a:cubicBezTo>
                <a:cubicBezTo>
                  <a:pt x="395" y="16"/>
                  <a:pt x="389" y="15"/>
                  <a:pt x="389" y="12"/>
                </a:cubicBezTo>
                <a:cubicBezTo>
                  <a:pt x="390" y="9"/>
                  <a:pt x="381" y="9"/>
                  <a:pt x="380" y="7"/>
                </a:cubicBezTo>
                <a:cubicBezTo>
                  <a:pt x="379" y="4"/>
                  <a:pt x="361" y="6"/>
                  <a:pt x="357" y="4"/>
                </a:cubicBezTo>
                <a:cubicBezTo>
                  <a:pt x="353" y="1"/>
                  <a:pt x="342" y="0"/>
                  <a:pt x="333" y="1"/>
                </a:cubicBezTo>
                <a:cubicBezTo>
                  <a:pt x="323" y="2"/>
                  <a:pt x="304" y="1"/>
                  <a:pt x="299" y="2"/>
                </a:cubicBezTo>
                <a:cubicBezTo>
                  <a:pt x="295" y="2"/>
                  <a:pt x="292" y="4"/>
                  <a:pt x="288" y="4"/>
                </a:cubicBezTo>
                <a:cubicBezTo>
                  <a:pt x="284" y="3"/>
                  <a:pt x="277" y="5"/>
                  <a:pt x="280" y="8"/>
                </a:cubicBezTo>
                <a:cubicBezTo>
                  <a:pt x="284" y="12"/>
                  <a:pt x="273" y="14"/>
                  <a:pt x="274" y="11"/>
                </a:cubicBezTo>
                <a:cubicBezTo>
                  <a:pt x="275" y="7"/>
                  <a:pt x="265" y="5"/>
                  <a:pt x="262" y="8"/>
                </a:cubicBezTo>
                <a:cubicBezTo>
                  <a:pt x="258" y="11"/>
                  <a:pt x="242" y="5"/>
                  <a:pt x="240" y="8"/>
                </a:cubicBezTo>
                <a:cubicBezTo>
                  <a:pt x="237" y="11"/>
                  <a:pt x="219" y="10"/>
                  <a:pt x="213" y="11"/>
                </a:cubicBezTo>
                <a:cubicBezTo>
                  <a:pt x="208" y="12"/>
                  <a:pt x="222" y="16"/>
                  <a:pt x="221" y="18"/>
                </a:cubicBezTo>
                <a:cubicBezTo>
                  <a:pt x="221" y="21"/>
                  <a:pt x="203" y="18"/>
                  <a:pt x="207" y="23"/>
                </a:cubicBezTo>
                <a:cubicBezTo>
                  <a:pt x="211" y="27"/>
                  <a:pt x="222" y="30"/>
                  <a:pt x="228" y="36"/>
                </a:cubicBezTo>
                <a:cubicBezTo>
                  <a:pt x="233" y="41"/>
                  <a:pt x="223" y="38"/>
                  <a:pt x="217" y="34"/>
                </a:cubicBezTo>
                <a:cubicBezTo>
                  <a:pt x="211" y="30"/>
                  <a:pt x="203" y="31"/>
                  <a:pt x="199" y="27"/>
                </a:cubicBezTo>
                <a:cubicBezTo>
                  <a:pt x="195" y="23"/>
                  <a:pt x="181" y="20"/>
                  <a:pt x="178" y="22"/>
                </a:cubicBezTo>
                <a:cubicBezTo>
                  <a:pt x="173" y="25"/>
                  <a:pt x="187" y="30"/>
                  <a:pt x="187" y="33"/>
                </a:cubicBezTo>
                <a:cubicBezTo>
                  <a:pt x="187" y="37"/>
                  <a:pt x="178" y="33"/>
                  <a:pt x="176" y="34"/>
                </a:cubicBezTo>
                <a:cubicBezTo>
                  <a:pt x="174" y="35"/>
                  <a:pt x="166" y="26"/>
                  <a:pt x="161" y="26"/>
                </a:cubicBezTo>
                <a:cubicBezTo>
                  <a:pt x="157" y="26"/>
                  <a:pt x="161" y="30"/>
                  <a:pt x="161" y="36"/>
                </a:cubicBezTo>
                <a:cubicBezTo>
                  <a:pt x="161" y="42"/>
                  <a:pt x="151" y="46"/>
                  <a:pt x="154" y="42"/>
                </a:cubicBezTo>
                <a:cubicBezTo>
                  <a:pt x="157" y="37"/>
                  <a:pt x="155" y="27"/>
                  <a:pt x="150" y="25"/>
                </a:cubicBezTo>
                <a:cubicBezTo>
                  <a:pt x="145" y="23"/>
                  <a:pt x="132" y="29"/>
                  <a:pt x="125" y="29"/>
                </a:cubicBezTo>
                <a:cubicBezTo>
                  <a:pt x="119" y="29"/>
                  <a:pt x="110" y="31"/>
                  <a:pt x="116" y="34"/>
                </a:cubicBezTo>
                <a:cubicBezTo>
                  <a:pt x="121" y="37"/>
                  <a:pt x="115" y="39"/>
                  <a:pt x="110" y="36"/>
                </a:cubicBezTo>
                <a:cubicBezTo>
                  <a:pt x="105" y="32"/>
                  <a:pt x="89" y="36"/>
                  <a:pt x="92" y="38"/>
                </a:cubicBezTo>
                <a:cubicBezTo>
                  <a:pt x="96" y="41"/>
                  <a:pt x="97" y="47"/>
                  <a:pt x="95" y="50"/>
                </a:cubicBezTo>
                <a:cubicBezTo>
                  <a:pt x="92" y="53"/>
                  <a:pt x="86" y="47"/>
                  <a:pt x="79" y="48"/>
                </a:cubicBezTo>
                <a:cubicBezTo>
                  <a:pt x="73" y="48"/>
                  <a:pt x="41" y="64"/>
                  <a:pt x="43" y="68"/>
                </a:cubicBezTo>
                <a:cubicBezTo>
                  <a:pt x="45" y="72"/>
                  <a:pt x="58" y="68"/>
                  <a:pt x="62" y="71"/>
                </a:cubicBezTo>
                <a:cubicBezTo>
                  <a:pt x="67" y="73"/>
                  <a:pt x="61" y="82"/>
                  <a:pt x="56" y="86"/>
                </a:cubicBezTo>
                <a:cubicBezTo>
                  <a:pt x="51" y="89"/>
                  <a:pt x="31" y="86"/>
                  <a:pt x="31" y="90"/>
                </a:cubicBezTo>
                <a:cubicBezTo>
                  <a:pt x="30" y="94"/>
                  <a:pt x="0" y="95"/>
                  <a:pt x="0" y="102"/>
                </a:cubicBezTo>
                <a:cubicBezTo>
                  <a:pt x="0" y="105"/>
                  <a:pt x="1" y="107"/>
                  <a:pt x="5" y="108"/>
                </a:cubicBezTo>
                <a:cubicBezTo>
                  <a:pt x="9" y="109"/>
                  <a:pt x="14" y="107"/>
                  <a:pt x="18" y="112"/>
                </a:cubicBezTo>
                <a:cubicBezTo>
                  <a:pt x="22" y="116"/>
                  <a:pt x="33" y="116"/>
                  <a:pt x="40" y="113"/>
                </a:cubicBezTo>
                <a:cubicBezTo>
                  <a:pt x="47" y="110"/>
                  <a:pt x="53" y="114"/>
                  <a:pt x="52" y="118"/>
                </a:cubicBezTo>
                <a:cubicBezTo>
                  <a:pt x="52" y="122"/>
                  <a:pt x="36" y="116"/>
                  <a:pt x="31" y="120"/>
                </a:cubicBezTo>
                <a:cubicBezTo>
                  <a:pt x="26" y="123"/>
                  <a:pt x="10" y="120"/>
                  <a:pt x="11" y="123"/>
                </a:cubicBezTo>
                <a:cubicBezTo>
                  <a:pt x="12" y="127"/>
                  <a:pt x="19" y="126"/>
                  <a:pt x="26" y="127"/>
                </a:cubicBezTo>
                <a:cubicBezTo>
                  <a:pt x="32" y="128"/>
                  <a:pt x="26" y="131"/>
                  <a:pt x="26" y="134"/>
                </a:cubicBezTo>
                <a:cubicBezTo>
                  <a:pt x="26" y="136"/>
                  <a:pt x="29" y="136"/>
                  <a:pt x="35" y="139"/>
                </a:cubicBezTo>
                <a:cubicBezTo>
                  <a:pt x="42" y="142"/>
                  <a:pt x="52" y="144"/>
                  <a:pt x="48" y="140"/>
                </a:cubicBezTo>
                <a:cubicBezTo>
                  <a:pt x="45" y="137"/>
                  <a:pt x="55" y="137"/>
                  <a:pt x="57" y="139"/>
                </a:cubicBezTo>
                <a:cubicBezTo>
                  <a:pt x="58" y="141"/>
                  <a:pt x="63" y="136"/>
                  <a:pt x="67" y="137"/>
                </a:cubicBezTo>
                <a:cubicBezTo>
                  <a:pt x="72" y="139"/>
                  <a:pt x="73" y="133"/>
                  <a:pt x="77" y="135"/>
                </a:cubicBezTo>
                <a:cubicBezTo>
                  <a:pt x="81" y="138"/>
                  <a:pt x="97" y="139"/>
                  <a:pt x="103" y="142"/>
                </a:cubicBezTo>
                <a:cubicBezTo>
                  <a:pt x="109" y="145"/>
                  <a:pt x="116" y="146"/>
                  <a:pt x="116" y="151"/>
                </a:cubicBezTo>
                <a:cubicBezTo>
                  <a:pt x="115" y="155"/>
                  <a:pt x="121" y="159"/>
                  <a:pt x="127" y="161"/>
                </a:cubicBezTo>
                <a:cubicBezTo>
                  <a:pt x="133" y="164"/>
                  <a:pt x="135" y="170"/>
                  <a:pt x="134" y="174"/>
                </a:cubicBezTo>
                <a:cubicBezTo>
                  <a:pt x="134" y="178"/>
                  <a:pt x="141" y="181"/>
                  <a:pt x="140" y="183"/>
                </a:cubicBezTo>
                <a:cubicBezTo>
                  <a:pt x="139" y="185"/>
                  <a:pt x="140" y="188"/>
                  <a:pt x="144" y="192"/>
                </a:cubicBezTo>
                <a:cubicBezTo>
                  <a:pt x="148" y="195"/>
                  <a:pt x="137" y="198"/>
                  <a:pt x="140" y="202"/>
                </a:cubicBezTo>
                <a:cubicBezTo>
                  <a:pt x="143" y="205"/>
                  <a:pt x="136" y="211"/>
                  <a:pt x="144" y="212"/>
                </a:cubicBezTo>
                <a:cubicBezTo>
                  <a:pt x="151" y="214"/>
                  <a:pt x="150" y="207"/>
                  <a:pt x="156" y="207"/>
                </a:cubicBezTo>
                <a:cubicBezTo>
                  <a:pt x="162" y="207"/>
                  <a:pt x="156" y="212"/>
                  <a:pt x="159" y="215"/>
                </a:cubicBezTo>
                <a:cubicBezTo>
                  <a:pt x="162" y="218"/>
                  <a:pt x="168" y="218"/>
                  <a:pt x="174" y="223"/>
                </a:cubicBezTo>
                <a:cubicBezTo>
                  <a:pt x="180" y="228"/>
                  <a:pt x="176" y="230"/>
                  <a:pt x="171" y="226"/>
                </a:cubicBezTo>
                <a:cubicBezTo>
                  <a:pt x="165" y="222"/>
                  <a:pt x="150" y="223"/>
                  <a:pt x="150" y="224"/>
                </a:cubicBezTo>
                <a:cubicBezTo>
                  <a:pt x="150" y="226"/>
                  <a:pt x="167" y="236"/>
                  <a:pt x="171" y="234"/>
                </a:cubicBezTo>
                <a:cubicBezTo>
                  <a:pt x="175" y="233"/>
                  <a:pt x="181" y="240"/>
                  <a:pt x="178" y="243"/>
                </a:cubicBezTo>
                <a:cubicBezTo>
                  <a:pt x="176" y="245"/>
                  <a:pt x="177" y="251"/>
                  <a:pt x="177" y="254"/>
                </a:cubicBezTo>
                <a:cubicBezTo>
                  <a:pt x="176" y="257"/>
                  <a:pt x="170" y="254"/>
                  <a:pt x="166" y="254"/>
                </a:cubicBezTo>
                <a:cubicBezTo>
                  <a:pt x="163" y="255"/>
                  <a:pt x="160" y="256"/>
                  <a:pt x="160" y="260"/>
                </a:cubicBezTo>
                <a:cubicBezTo>
                  <a:pt x="160" y="264"/>
                  <a:pt x="154" y="267"/>
                  <a:pt x="153" y="272"/>
                </a:cubicBezTo>
                <a:cubicBezTo>
                  <a:pt x="153" y="277"/>
                  <a:pt x="158" y="277"/>
                  <a:pt x="161" y="279"/>
                </a:cubicBezTo>
                <a:cubicBezTo>
                  <a:pt x="164" y="281"/>
                  <a:pt x="155" y="282"/>
                  <a:pt x="155" y="286"/>
                </a:cubicBezTo>
                <a:cubicBezTo>
                  <a:pt x="155" y="290"/>
                  <a:pt x="163" y="296"/>
                  <a:pt x="166" y="298"/>
                </a:cubicBezTo>
                <a:cubicBezTo>
                  <a:pt x="169" y="299"/>
                  <a:pt x="166" y="307"/>
                  <a:pt x="168" y="311"/>
                </a:cubicBezTo>
                <a:cubicBezTo>
                  <a:pt x="169" y="315"/>
                  <a:pt x="173" y="310"/>
                  <a:pt x="172" y="316"/>
                </a:cubicBezTo>
                <a:cubicBezTo>
                  <a:pt x="172" y="321"/>
                  <a:pt x="176" y="321"/>
                  <a:pt x="176" y="324"/>
                </a:cubicBezTo>
                <a:cubicBezTo>
                  <a:pt x="177" y="327"/>
                  <a:pt x="184" y="326"/>
                  <a:pt x="183" y="331"/>
                </a:cubicBezTo>
                <a:cubicBezTo>
                  <a:pt x="181" y="335"/>
                  <a:pt x="185" y="338"/>
                  <a:pt x="186" y="340"/>
                </a:cubicBezTo>
                <a:cubicBezTo>
                  <a:pt x="188" y="343"/>
                  <a:pt x="194" y="347"/>
                  <a:pt x="195" y="350"/>
                </a:cubicBezTo>
                <a:cubicBezTo>
                  <a:pt x="197" y="353"/>
                  <a:pt x="200" y="357"/>
                  <a:pt x="204" y="356"/>
                </a:cubicBezTo>
                <a:cubicBezTo>
                  <a:pt x="209" y="355"/>
                  <a:pt x="209" y="359"/>
                  <a:pt x="212" y="358"/>
                </a:cubicBezTo>
                <a:cubicBezTo>
                  <a:pt x="216" y="358"/>
                  <a:pt x="221" y="360"/>
                  <a:pt x="222" y="362"/>
                </a:cubicBezTo>
                <a:cubicBezTo>
                  <a:pt x="223" y="365"/>
                  <a:pt x="233" y="367"/>
                  <a:pt x="236" y="368"/>
                </a:cubicBezTo>
                <a:cubicBezTo>
                  <a:pt x="239" y="368"/>
                  <a:pt x="239" y="363"/>
                  <a:pt x="242" y="362"/>
                </a:cubicBezTo>
                <a:cubicBezTo>
                  <a:pt x="244" y="360"/>
                  <a:pt x="243" y="350"/>
                  <a:pt x="246" y="349"/>
                </a:cubicBezTo>
                <a:cubicBezTo>
                  <a:pt x="248" y="348"/>
                  <a:pt x="247" y="337"/>
                  <a:pt x="245" y="336"/>
                </a:cubicBezTo>
                <a:cubicBezTo>
                  <a:pt x="243" y="335"/>
                  <a:pt x="244" y="332"/>
                  <a:pt x="249" y="332"/>
                </a:cubicBezTo>
                <a:cubicBezTo>
                  <a:pt x="255" y="333"/>
                  <a:pt x="253" y="328"/>
                  <a:pt x="255" y="327"/>
                </a:cubicBezTo>
                <a:cubicBezTo>
                  <a:pt x="258" y="326"/>
                  <a:pt x="257" y="321"/>
                  <a:pt x="259" y="321"/>
                </a:cubicBezTo>
                <a:cubicBezTo>
                  <a:pt x="261" y="320"/>
                  <a:pt x="260" y="317"/>
                  <a:pt x="259" y="315"/>
                </a:cubicBezTo>
                <a:cubicBezTo>
                  <a:pt x="257" y="313"/>
                  <a:pt x="259" y="312"/>
                  <a:pt x="262" y="311"/>
                </a:cubicBezTo>
                <a:cubicBezTo>
                  <a:pt x="265" y="311"/>
                  <a:pt x="264" y="307"/>
                  <a:pt x="260" y="305"/>
                </a:cubicBezTo>
                <a:cubicBezTo>
                  <a:pt x="257" y="304"/>
                  <a:pt x="258" y="300"/>
                  <a:pt x="262" y="302"/>
                </a:cubicBezTo>
                <a:cubicBezTo>
                  <a:pt x="265" y="305"/>
                  <a:pt x="268" y="303"/>
                  <a:pt x="266" y="300"/>
                </a:cubicBezTo>
                <a:cubicBezTo>
                  <a:pt x="264" y="297"/>
                  <a:pt x="269" y="296"/>
                  <a:pt x="274" y="295"/>
                </a:cubicBezTo>
                <a:cubicBezTo>
                  <a:pt x="279" y="295"/>
                  <a:pt x="281" y="292"/>
                  <a:pt x="280" y="288"/>
                </a:cubicBezTo>
                <a:cubicBezTo>
                  <a:pt x="279" y="285"/>
                  <a:pt x="286" y="285"/>
                  <a:pt x="284" y="288"/>
                </a:cubicBezTo>
                <a:cubicBezTo>
                  <a:pt x="283" y="291"/>
                  <a:pt x="284" y="295"/>
                  <a:pt x="286" y="292"/>
                </a:cubicBezTo>
                <a:cubicBezTo>
                  <a:pt x="288" y="290"/>
                  <a:pt x="293" y="292"/>
                  <a:pt x="301" y="289"/>
                </a:cubicBezTo>
                <a:cubicBezTo>
                  <a:pt x="309" y="287"/>
                  <a:pt x="317" y="280"/>
                  <a:pt x="319" y="274"/>
                </a:cubicBezTo>
                <a:cubicBezTo>
                  <a:pt x="321" y="267"/>
                  <a:pt x="330" y="268"/>
                  <a:pt x="329" y="264"/>
                </a:cubicBezTo>
                <a:cubicBezTo>
                  <a:pt x="328" y="260"/>
                  <a:pt x="330" y="258"/>
                  <a:pt x="336" y="261"/>
                </a:cubicBezTo>
                <a:cubicBezTo>
                  <a:pt x="342" y="264"/>
                  <a:pt x="338" y="259"/>
                  <a:pt x="344" y="259"/>
                </a:cubicBezTo>
                <a:cubicBezTo>
                  <a:pt x="351" y="259"/>
                  <a:pt x="350" y="256"/>
                  <a:pt x="356" y="256"/>
                </a:cubicBezTo>
                <a:cubicBezTo>
                  <a:pt x="363" y="256"/>
                  <a:pt x="379" y="253"/>
                  <a:pt x="385" y="248"/>
                </a:cubicBezTo>
                <a:cubicBezTo>
                  <a:pt x="391" y="244"/>
                  <a:pt x="403" y="240"/>
                  <a:pt x="408" y="237"/>
                </a:cubicBezTo>
                <a:cubicBezTo>
                  <a:pt x="413" y="233"/>
                  <a:pt x="414" y="231"/>
                  <a:pt x="411" y="232"/>
                </a:cubicBezTo>
                <a:cubicBezTo>
                  <a:pt x="408" y="234"/>
                  <a:pt x="401" y="234"/>
                  <a:pt x="397" y="233"/>
                </a:cubicBezTo>
                <a:cubicBezTo>
                  <a:pt x="392" y="232"/>
                  <a:pt x="384" y="228"/>
                  <a:pt x="379" y="231"/>
                </a:cubicBezTo>
                <a:cubicBezTo>
                  <a:pt x="373" y="234"/>
                  <a:pt x="377" y="227"/>
                  <a:pt x="381" y="226"/>
                </a:cubicBezTo>
                <a:cubicBezTo>
                  <a:pt x="386" y="225"/>
                  <a:pt x="384" y="223"/>
                  <a:pt x="383" y="218"/>
                </a:cubicBezTo>
                <a:cubicBezTo>
                  <a:pt x="381" y="213"/>
                  <a:pt x="390" y="217"/>
                  <a:pt x="394" y="222"/>
                </a:cubicBezTo>
                <a:cubicBezTo>
                  <a:pt x="398" y="227"/>
                  <a:pt x="405" y="230"/>
                  <a:pt x="412" y="228"/>
                </a:cubicBezTo>
                <a:cubicBezTo>
                  <a:pt x="418" y="226"/>
                  <a:pt x="412" y="221"/>
                  <a:pt x="414" y="217"/>
                </a:cubicBezTo>
                <a:cubicBezTo>
                  <a:pt x="417" y="214"/>
                  <a:pt x="395" y="203"/>
                  <a:pt x="393" y="199"/>
                </a:cubicBezTo>
                <a:cubicBezTo>
                  <a:pt x="392" y="195"/>
                  <a:pt x="399" y="198"/>
                  <a:pt x="405" y="200"/>
                </a:cubicBezTo>
                <a:cubicBezTo>
                  <a:pt x="412" y="203"/>
                  <a:pt x="413" y="195"/>
                  <a:pt x="413" y="192"/>
                </a:cubicBezTo>
                <a:cubicBezTo>
                  <a:pt x="413" y="188"/>
                  <a:pt x="400" y="188"/>
                  <a:pt x="394" y="192"/>
                </a:cubicBezTo>
                <a:cubicBezTo>
                  <a:pt x="388" y="195"/>
                  <a:pt x="382" y="187"/>
                  <a:pt x="390" y="186"/>
                </a:cubicBezTo>
                <a:cubicBezTo>
                  <a:pt x="398" y="185"/>
                  <a:pt x="391" y="182"/>
                  <a:pt x="393" y="180"/>
                </a:cubicBezTo>
                <a:cubicBezTo>
                  <a:pt x="396" y="177"/>
                  <a:pt x="406" y="187"/>
                  <a:pt x="411" y="185"/>
                </a:cubicBezTo>
                <a:cubicBezTo>
                  <a:pt x="416" y="183"/>
                  <a:pt x="420" y="185"/>
                  <a:pt x="425" y="182"/>
                </a:cubicBezTo>
                <a:cubicBezTo>
                  <a:pt x="429" y="178"/>
                  <a:pt x="417" y="175"/>
                  <a:pt x="414" y="172"/>
                </a:cubicBezTo>
                <a:cubicBezTo>
                  <a:pt x="411" y="168"/>
                  <a:pt x="427" y="170"/>
                  <a:pt x="432" y="170"/>
                </a:cubicBezTo>
                <a:cubicBezTo>
                  <a:pt x="437" y="170"/>
                  <a:pt x="438" y="163"/>
                  <a:pt x="434" y="164"/>
                </a:cubicBezTo>
                <a:cubicBezTo>
                  <a:pt x="430" y="166"/>
                  <a:pt x="417" y="160"/>
                  <a:pt x="419" y="155"/>
                </a:cubicBezTo>
                <a:cubicBezTo>
                  <a:pt x="422" y="151"/>
                  <a:pt x="427" y="156"/>
                  <a:pt x="433" y="153"/>
                </a:cubicBezTo>
                <a:cubicBezTo>
                  <a:pt x="439" y="150"/>
                  <a:pt x="434" y="138"/>
                  <a:pt x="430" y="138"/>
                </a:cubicBezTo>
                <a:cubicBezTo>
                  <a:pt x="425" y="138"/>
                  <a:pt x="415" y="137"/>
                  <a:pt x="415" y="135"/>
                </a:cubicBezTo>
                <a:cubicBezTo>
                  <a:pt x="415" y="133"/>
                  <a:pt x="407" y="131"/>
                  <a:pt x="409" y="129"/>
                </a:cubicBezTo>
                <a:cubicBezTo>
                  <a:pt x="412" y="126"/>
                  <a:pt x="415" y="131"/>
                  <a:pt x="420" y="127"/>
                </a:cubicBezTo>
                <a:cubicBezTo>
                  <a:pt x="426" y="123"/>
                  <a:pt x="437" y="128"/>
                  <a:pt x="442" y="127"/>
                </a:cubicBezTo>
                <a:cubicBezTo>
                  <a:pt x="447" y="126"/>
                  <a:pt x="440" y="117"/>
                  <a:pt x="437" y="119"/>
                </a:cubicBezTo>
                <a:cubicBezTo>
                  <a:pt x="434" y="120"/>
                  <a:pt x="425" y="121"/>
                  <a:pt x="424" y="116"/>
                </a:cubicBezTo>
                <a:cubicBezTo>
                  <a:pt x="423" y="111"/>
                  <a:pt x="433" y="116"/>
                  <a:pt x="435" y="113"/>
                </a:cubicBezTo>
                <a:cubicBezTo>
                  <a:pt x="437" y="111"/>
                  <a:pt x="421" y="105"/>
                  <a:pt x="419" y="110"/>
                </a:cubicBezTo>
                <a:cubicBezTo>
                  <a:pt x="416" y="115"/>
                  <a:pt x="408" y="113"/>
                  <a:pt x="412" y="110"/>
                </a:cubicBezTo>
                <a:cubicBezTo>
                  <a:pt x="417" y="107"/>
                  <a:pt x="418" y="99"/>
                  <a:pt x="417" y="95"/>
                </a:cubicBezTo>
                <a:cubicBezTo>
                  <a:pt x="417" y="91"/>
                  <a:pt x="433" y="91"/>
                  <a:pt x="432" y="84"/>
                </a:cubicBezTo>
                <a:cubicBezTo>
                  <a:pt x="430" y="78"/>
                  <a:pt x="439" y="76"/>
                  <a:pt x="445" y="76"/>
                </a:cubicBezTo>
                <a:cubicBezTo>
                  <a:pt x="450" y="76"/>
                  <a:pt x="445" y="69"/>
                  <a:pt x="439" y="70"/>
                </a:cubicBezTo>
                <a:cubicBezTo>
                  <a:pt x="434" y="71"/>
                  <a:pt x="429" y="76"/>
                  <a:pt x="426" y="74"/>
                </a:cubicBezTo>
                <a:cubicBezTo>
                  <a:pt x="423" y="72"/>
                  <a:pt x="432" y="67"/>
                  <a:pt x="437" y="67"/>
                </a:cubicBezTo>
                <a:cubicBezTo>
                  <a:pt x="442" y="67"/>
                  <a:pt x="453" y="67"/>
                  <a:pt x="457" y="65"/>
                </a:cubicBezTo>
                <a:cubicBezTo>
                  <a:pt x="461" y="62"/>
                  <a:pt x="450" y="60"/>
                  <a:pt x="442" y="61"/>
                </a:cubicBezTo>
                <a:cubicBezTo>
                  <a:pt x="435" y="62"/>
                  <a:pt x="435" y="59"/>
                  <a:pt x="446" y="58"/>
                </a:cubicBezTo>
                <a:cubicBezTo>
                  <a:pt x="458" y="58"/>
                  <a:pt x="456" y="56"/>
                  <a:pt x="464" y="55"/>
                </a:cubicBezTo>
                <a:cubicBezTo>
                  <a:pt x="472" y="54"/>
                  <a:pt x="469" y="51"/>
                  <a:pt x="474" y="50"/>
                </a:cubicBezTo>
                <a:cubicBezTo>
                  <a:pt x="479" y="50"/>
                  <a:pt x="492" y="45"/>
                  <a:pt x="492" y="42"/>
                </a:cubicBezTo>
                <a:cubicBezTo>
                  <a:pt x="492" y="39"/>
                  <a:pt x="474" y="34"/>
                  <a:pt x="465" y="34"/>
                </a:cubicBezTo>
                <a:close/>
                <a:moveTo>
                  <a:pt x="169" y="241"/>
                </a:moveTo>
                <a:cubicBezTo>
                  <a:pt x="169" y="237"/>
                  <a:pt x="164" y="240"/>
                  <a:pt x="162" y="235"/>
                </a:cubicBezTo>
                <a:cubicBezTo>
                  <a:pt x="160" y="231"/>
                  <a:pt x="148" y="229"/>
                  <a:pt x="146" y="232"/>
                </a:cubicBezTo>
                <a:cubicBezTo>
                  <a:pt x="146" y="234"/>
                  <a:pt x="142" y="236"/>
                  <a:pt x="145" y="239"/>
                </a:cubicBezTo>
                <a:cubicBezTo>
                  <a:pt x="148" y="243"/>
                  <a:pt x="150" y="241"/>
                  <a:pt x="154" y="245"/>
                </a:cubicBezTo>
                <a:cubicBezTo>
                  <a:pt x="158" y="248"/>
                  <a:pt x="168" y="245"/>
                  <a:pt x="169" y="24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33"/>
          <p:cNvSpPr/>
          <p:nvPr/>
        </p:nvSpPr>
        <p:spPr>
          <a:xfrm>
            <a:off x="4489450" y="6399212"/>
            <a:ext cx="84137" cy="61912"/>
          </a:xfrm>
          <a:custGeom>
            <a:avLst/>
            <a:gdLst/>
            <a:ahLst/>
            <a:cxnLst/>
            <a:rect l="l" t="t" r="r" b="b"/>
            <a:pathLst>
              <a:path w="20" h="15" extrusionOk="0">
                <a:moveTo>
                  <a:pt x="1" y="2"/>
                </a:moveTo>
                <a:cubicBezTo>
                  <a:pt x="1" y="5"/>
                  <a:pt x="5" y="4"/>
                  <a:pt x="8" y="7"/>
                </a:cubicBezTo>
                <a:cubicBezTo>
                  <a:pt x="11" y="9"/>
                  <a:pt x="14" y="15"/>
                  <a:pt x="17" y="10"/>
                </a:cubicBezTo>
                <a:cubicBezTo>
                  <a:pt x="20" y="5"/>
                  <a:pt x="0" y="0"/>
                  <a:pt x="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33"/>
          <p:cNvSpPr/>
          <p:nvPr/>
        </p:nvSpPr>
        <p:spPr>
          <a:xfrm>
            <a:off x="1042987" y="633412"/>
            <a:ext cx="2963862" cy="2268537"/>
          </a:xfrm>
          <a:custGeom>
            <a:avLst/>
            <a:gdLst/>
            <a:ahLst/>
            <a:cxnLst/>
            <a:rect l="l" t="t" r="r" b="b"/>
            <a:pathLst>
              <a:path w="717" h="552" extrusionOk="0">
                <a:moveTo>
                  <a:pt x="141" y="484"/>
                </a:moveTo>
                <a:cubicBezTo>
                  <a:pt x="139" y="481"/>
                  <a:pt x="133" y="482"/>
                  <a:pt x="132" y="479"/>
                </a:cubicBezTo>
                <a:cubicBezTo>
                  <a:pt x="131" y="477"/>
                  <a:pt x="126" y="469"/>
                  <a:pt x="123" y="469"/>
                </a:cubicBezTo>
                <a:cubicBezTo>
                  <a:pt x="120" y="469"/>
                  <a:pt x="116" y="469"/>
                  <a:pt x="112" y="467"/>
                </a:cubicBezTo>
                <a:cubicBezTo>
                  <a:pt x="109" y="464"/>
                  <a:pt x="106" y="464"/>
                  <a:pt x="104" y="465"/>
                </a:cubicBezTo>
                <a:cubicBezTo>
                  <a:pt x="101" y="467"/>
                  <a:pt x="106" y="467"/>
                  <a:pt x="106" y="469"/>
                </a:cubicBezTo>
                <a:cubicBezTo>
                  <a:pt x="106" y="471"/>
                  <a:pt x="108" y="472"/>
                  <a:pt x="110" y="472"/>
                </a:cubicBezTo>
                <a:cubicBezTo>
                  <a:pt x="112" y="471"/>
                  <a:pt x="113" y="476"/>
                  <a:pt x="115" y="476"/>
                </a:cubicBezTo>
                <a:cubicBezTo>
                  <a:pt x="118" y="476"/>
                  <a:pt x="118" y="479"/>
                  <a:pt x="121" y="479"/>
                </a:cubicBezTo>
                <a:cubicBezTo>
                  <a:pt x="123" y="479"/>
                  <a:pt x="124" y="482"/>
                  <a:pt x="125" y="484"/>
                </a:cubicBezTo>
                <a:cubicBezTo>
                  <a:pt x="126" y="486"/>
                  <a:pt x="129" y="484"/>
                  <a:pt x="129" y="486"/>
                </a:cubicBezTo>
                <a:cubicBezTo>
                  <a:pt x="129" y="487"/>
                  <a:pt x="132" y="488"/>
                  <a:pt x="133" y="490"/>
                </a:cubicBezTo>
                <a:cubicBezTo>
                  <a:pt x="138" y="491"/>
                  <a:pt x="142" y="491"/>
                  <a:pt x="145" y="490"/>
                </a:cubicBezTo>
                <a:cubicBezTo>
                  <a:pt x="146" y="489"/>
                  <a:pt x="146" y="488"/>
                  <a:pt x="146" y="487"/>
                </a:cubicBezTo>
                <a:cubicBezTo>
                  <a:pt x="148" y="485"/>
                  <a:pt x="144" y="486"/>
                  <a:pt x="141" y="484"/>
                </a:cubicBezTo>
                <a:close/>
                <a:moveTo>
                  <a:pt x="135" y="200"/>
                </a:moveTo>
                <a:cubicBezTo>
                  <a:pt x="142" y="202"/>
                  <a:pt x="142" y="213"/>
                  <a:pt x="147" y="213"/>
                </a:cubicBezTo>
                <a:cubicBezTo>
                  <a:pt x="150" y="213"/>
                  <a:pt x="147" y="210"/>
                  <a:pt x="152" y="210"/>
                </a:cubicBezTo>
                <a:cubicBezTo>
                  <a:pt x="157" y="210"/>
                  <a:pt x="156" y="207"/>
                  <a:pt x="160" y="208"/>
                </a:cubicBezTo>
                <a:cubicBezTo>
                  <a:pt x="164" y="208"/>
                  <a:pt x="168" y="206"/>
                  <a:pt x="168" y="201"/>
                </a:cubicBezTo>
                <a:cubicBezTo>
                  <a:pt x="168" y="196"/>
                  <a:pt x="171" y="195"/>
                  <a:pt x="175" y="194"/>
                </a:cubicBezTo>
                <a:cubicBezTo>
                  <a:pt x="179" y="193"/>
                  <a:pt x="176" y="187"/>
                  <a:pt x="182" y="186"/>
                </a:cubicBezTo>
                <a:cubicBezTo>
                  <a:pt x="188" y="184"/>
                  <a:pt x="204" y="177"/>
                  <a:pt x="207" y="175"/>
                </a:cubicBezTo>
                <a:cubicBezTo>
                  <a:pt x="210" y="173"/>
                  <a:pt x="204" y="170"/>
                  <a:pt x="197" y="166"/>
                </a:cubicBezTo>
                <a:cubicBezTo>
                  <a:pt x="191" y="162"/>
                  <a:pt x="186" y="161"/>
                  <a:pt x="181" y="164"/>
                </a:cubicBezTo>
                <a:cubicBezTo>
                  <a:pt x="176" y="168"/>
                  <a:pt x="180" y="161"/>
                  <a:pt x="176" y="163"/>
                </a:cubicBezTo>
                <a:cubicBezTo>
                  <a:pt x="172" y="164"/>
                  <a:pt x="161" y="160"/>
                  <a:pt x="160" y="158"/>
                </a:cubicBezTo>
                <a:cubicBezTo>
                  <a:pt x="158" y="156"/>
                  <a:pt x="139" y="162"/>
                  <a:pt x="135" y="162"/>
                </a:cubicBezTo>
                <a:cubicBezTo>
                  <a:pt x="130" y="162"/>
                  <a:pt x="135" y="167"/>
                  <a:pt x="138" y="169"/>
                </a:cubicBezTo>
                <a:cubicBezTo>
                  <a:pt x="141" y="172"/>
                  <a:pt x="130" y="180"/>
                  <a:pt x="132" y="181"/>
                </a:cubicBezTo>
                <a:cubicBezTo>
                  <a:pt x="135" y="183"/>
                  <a:pt x="130" y="188"/>
                  <a:pt x="125" y="194"/>
                </a:cubicBezTo>
                <a:cubicBezTo>
                  <a:pt x="120" y="199"/>
                  <a:pt x="129" y="199"/>
                  <a:pt x="135" y="200"/>
                </a:cubicBezTo>
                <a:close/>
                <a:moveTo>
                  <a:pt x="314" y="230"/>
                </a:moveTo>
                <a:cubicBezTo>
                  <a:pt x="316" y="227"/>
                  <a:pt x="325" y="235"/>
                  <a:pt x="325" y="229"/>
                </a:cubicBezTo>
                <a:cubicBezTo>
                  <a:pt x="325" y="224"/>
                  <a:pt x="315" y="221"/>
                  <a:pt x="311" y="219"/>
                </a:cubicBezTo>
                <a:cubicBezTo>
                  <a:pt x="306" y="216"/>
                  <a:pt x="305" y="217"/>
                  <a:pt x="298" y="212"/>
                </a:cubicBezTo>
                <a:cubicBezTo>
                  <a:pt x="291" y="207"/>
                  <a:pt x="300" y="205"/>
                  <a:pt x="295" y="201"/>
                </a:cubicBezTo>
                <a:cubicBezTo>
                  <a:pt x="290" y="197"/>
                  <a:pt x="288" y="186"/>
                  <a:pt x="291" y="183"/>
                </a:cubicBezTo>
                <a:cubicBezTo>
                  <a:pt x="295" y="179"/>
                  <a:pt x="299" y="174"/>
                  <a:pt x="293" y="171"/>
                </a:cubicBezTo>
                <a:cubicBezTo>
                  <a:pt x="286" y="169"/>
                  <a:pt x="276" y="173"/>
                  <a:pt x="277" y="175"/>
                </a:cubicBezTo>
                <a:cubicBezTo>
                  <a:pt x="278" y="176"/>
                  <a:pt x="287" y="181"/>
                  <a:pt x="287" y="183"/>
                </a:cubicBezTo>
                <a:cubicBezTo>
                  <a:pt x="287" y="185"/>
                  <a:pt x="279" y="177"/>
                  <a:pt x="276" y="179"/>
                </a:cubicBezTo>
                <a:cubicBezTo>
                  <a:pt x="273" y="181"/>
                  <a:pt x="270" y="175"/>
                  <a:pt x="267" y="179"/>
                </a:cubicBezTo>
                <a:cubicBezTo>
                  <a:pt x="265" y="183"/>
                  <a:pt x="270" y="195"/>
                  <a:pt x="273" y="199"/>
                </a:cubicBezTo>
                <a:cubicBezTo>
                  <a:pt x="275" y="202"/>
                  <a:pt x="270" y="202"/>
                  <a:pt x="268" y="203"/>
                </a:cubicBezTo>
                <a:cubicBezTo>
                  <a:pt x="265" y="204"/>
                  <a:pt x="264" y="193"/>
                  <a:pt x="262" y="189"/>
                </a:cubicBezTo>
                <a:cubicBezTo>
                  <a:pt x="259" y="185"/>
                  <a:pt x="247" y="180"/>
                  <a:pt x="247" y="183"/>
                </a:cubicBezTo>
                <a:cubicBezTo>
                  <a:pt x="246" y="186"/>
                  <a:pt x="254" y="186"/>
                  <a:pt x="253" y="190"/>
                </a:cubicBezTo>
                <a:cubicBezTo>
                  <a:pt x="252" y="194"/>
                  <a:pt x="247" y="188"/>
                  <a:pt x="243" y="191"/>
                </a:cubicBezTo>
                <a:cubicBezTo>
                  <a:pt x="239" y="194"/>
                  <a:pt x="240" y="192"/>
                  <a:pt x="241" y="189"/>
                </a:cubicBezTo>
                <a:cubicBezTo>
                  <a:pt x="242" y="185"/>
                  <a:pt x="235" y="182"/>
                  <a:pt x="228" y="183"/>
                </a:cubicBezTo>
                <a:cubicBezTo>
                  <a:pt x="221" y="183"/>
                  <a:pt x="225" y="188"/>
                  <a:pt x="223" y="190"/>
                </a:cubicBezTo>
                <a:cubicBezTo>
                  <a:pt x="221" y="192"/>
                  <a:pt x="210" y="189"/>
                  <a:pt x="217" y="188"/>
                </a:cubicBezTo>
                <a:cubicBezTo>
                  <a:pt x="223" y="186"/>
                  <a:pt x="221" y="182"/>
                  <a:pt x="218" y="178"/>
                </a:cubicBezTo>
                <a:cubicBezTo>
                  <a:pt x="216" y="174"/>
                  <a:pt x="209" y="179"/>
                  <a:pt x="198" y="183"/>
                </a:cubicBezTo>
                <a:cubicBezTo>
                  <a:pt x="187" y="187"/>
                  <a:pt x="182" y="191"/>
                  <a:pt x="183" y="191"/>
                </a:cubicBezTo>
                <a:cubicBezTo>
                  <a:pt x="184" y="192"/>
                  <a:pt x="185" y="194"/>
                  <a:pt x="181" y="197"/>
                </a:cubicBezTo>
                <a:cubicBezTo>
                  <a:pt x="176" y="201"/>
                  <a:pt x="181" y="204"/>
                  <a:pt x="184" y="204"/>
                </a:cubicBezTo>
                <a:cubicBezTo>
                  <a:pt x="188" y="204"/>
                  <a:pt x="185" y="207"/>
                  <a:pt x="188" y="208"/>
                </a:cubicBezTo>
                <a:cubicBezTo>
                  <a:pt x="190" y="209"/>
                  <a:pt x="203" y="203"/>
                  <a:pt x="207" y="205"/>
                </a:cubicBezTo>
                <a:cubicBezTo>
                  <a:pt x="210" y="208"/>
                  <a:pt x="186" y="209"/>
                  <a:pt x="186" y="214"/>
                </a:cubicBezTo>
                <a:cubicBezTo>
                  <a:pt x="186" y="218"/>
                  <a:pt x="199" y="220"/>
                  <a:pt x="209" y="219"/>
                </a:cubicBezTo>
                <a:cubicBezTo>
                  <a:pt x="219" y="217"/>
                  <a:pt x="237" y="220"/>
                  <a:pt x="237" y="222"/>
                </a:cubicBezTo>
                <a:cubicBezTo>
                  <a:pt x="237" y="225"/>
                  <a:pt x="225" y="224"/>
                  <a:pt x="216" y="224"/>
                </a:cubicBezTo>
                <a:cubicBezTo>
                  <a:pt x="207" y="224"/>
                  <a:pt x="192" y="226"/>
                  <a:pt x="192" y="229"/>
                </a:cubicBezTo>
                <a:cubicBezTo>
                  <a:pt x="193" y="232"/>
                  <a:pt x="194" y="232"/>
                  <a:pt x="203" y="237"/>
                </a:cubicBezTo>
                <a:cubicBezTo>
                  <a:pt x="213" y="241"/>
                  <a:pt x="222" y="235"/>
                  <a:pt x="222" y="241"/>
                </a:cubicBezTo>
                <a:cubicBezTo>
                  <a:pt x="222" y="247"/>
                  <a:pt x="227" y="248"/>
                  <a:pt x="239" y="249"/>
                </a:cubicBezTo>
                <a:cubicBezTo>
                  <a:pt x="252" y="249"/>
                  <a:pt x="258" y="243"/>
                  <a:pt x="264" y="243"/>
                </a:cubicBezTo>
                <a:cubicBezTo>
                  <a:pt x="270" y="244"/>
                  <a:pt x="273" y="242"/>
                  <a:pt x="275" y="238"/>
                </a:cubicBezTo>
                <a:cubicBezTo>
                  <a:pt x="278" y="234"/>
                  <a:pt x="281" y="236"/>
                  <a:pt x="281" y="239"/>
                </a:cubicBezTo>
                <a:cubicBezTo>
                  <a:pt x="282" y="241"/>
                  <a:pt x="290" y="240"/>
                  <a:pt x="292" y="242"/>
                </a:cubicBezTo>
                <a:cubicBezTo>
                  <a:pt x="296" y="247"/>
                  <a:pt x="311" y="245"/>
                  <a:pt x="317" y="242"/>
                </a:cubicBezTo>
                <a:cubicBezTo>
                  <a:pt x="323" y="240"/>
                  <a:pt x="315" y="232"/>
                  <a:pt x="312" y="235"/>
                </a:cubicBezTo>
                <a:cubicBezTo>
                  <a:pt x="309" y="239"/>
                  <a:pt x="306" y="237"/>
                  <a:pt x="306" y="235"/>
                </a:cubicBezTo>
                <a:cubicBezTo>
                  <a:pt x="305" y="233"/>
                  <a:pt x="311" y="232"/>
                  <a:pt x="314" y="230"/>
                </a:cubicBezTo>
                <a:close/>
                <a:moveTo>
                  <a:pt x="178" y="142"/>
                </a:moveTo>
                <a:cubicBezTo>
                  <a:pt x="184" y="143"/>
                  <a:pt x="191" y="137"/>
                  <a:pt x="191" y="134"/>
                </a:cubicBezTo>
                <a:cubicBezTo>
                  <a:pt x="190" y="130"/>
                  <a:pt x="175" y="142"/>
                  <a:pt x="178" y="142"/>
                </a:cubicBezTo>
                <a:close/>
                <a:moveTo>
                  <a:pt x="148" y="132"/>
                </a:moveTo>
                <a:cubicBezTo>
                  <a:pt x="151" y="133"/>
                  <a:pt x="148" y="138"/>
                  <a:pt x="151" y="137"/>
                </a:cubicBezTo>
                <a:cubicBezTo>
                  <a:pt x="154" y="135"/>
                  <a:pt x="155" y="135"/>
                  <a:pt x="157" y="135"/>
                </a:cubicBezTo>
                <a:cubicBezTo>
                  <a:pt x="161" y="137"/>
                  <a:pt x="162" y="133"/>
                  <a:pt x="163" y="132"/>
                </a:cubicBezTo>
                <a:cubicBezTo>
                  <a:pt x="165" y="130"/>
                  <a:pt x="165" y="138"/>
                  <a:pt x="169" y="138"/>
                </a:cubicBezTo>
                <a:cubicBezTo>
                  <a:pt x="173" y="138"/>
                  <a:pt x="172" y="129"/>
                  <a:pt x="176" y="132"/>
                </a:cubicBezTo>
                <a:cubicBezTo>
                  <a:pt x="179" y="134"/>
                  <a:pt x="181" y="131"/>
                  <a:pt x="181" y="128"/>
                </a:cubicBezTo>
                <a:cubicBezTo>
                  <a:pt x="182" y="126"/>
                  <a:pt x="182" y="122"/>
                  <a:pt x="186" y="121"/>
                </a:cubicBezTo>
                <a:cubicBezTo>
                  <a:pt x="190" y="120"/>
                  <a:pt x="187" y="125"/>
                  <a:pt x="188" y="128"/>
                </a:cubicBezTo>
                <a:cubicBezTo>
                  <a:pt x="191" y="133"/>
                  <a:pt x="196" y="128"/>
                  <a:pt x="196" y="126"/>
                </a:cubicBezTo>
                <a:cubicBezTo>
                  <a:pt x="196" y="124"/>
                  <a:pt x="203" y="125"/>
                  <a:pt x="202" y="123"/>
                </a:cubicBezTo>
                <a:cubicBezTo>
                  <a:pt x="202" y="120"/>
                  <a:pt x="204" y="120"/>
                  <a:pt x="202" y="117"/>
                </a:cubicBezTo>
                <a:cubicBezTo>
                  <a:pt x="201" y="114"/>
                  <a:pt x="205" y="115"/>
                  <a:pt x="207" y="113"/>
                </a:cubicBezTo>
                <a:cubicBezTo>
                  <a:pt x="209" y="110"/>
                  <a:pt x="204" y="112"/>
                  <a:pt x="201" y="109"/>
                </a:cubicBezTo>
                <a:cubicBezTo>
                  <a:pt x="197" y="106"/>
                  <a:pt x="196" y="110"/>
                  <a:pt x="196" y="112"/>
                </a:cubicBezTo>
                <a:cubicBezTo>
                  <a:pt x="196" y="114"/>
                  <a:pt x="189" y="113"/>
                  <a:pt x="185" y="111"/>
                </a:cubicBezTo>
                <a:cubicBezTo>
                  <a:pt x="181" y="110"/>
                  <a:pt x="176" y="116"/>
                  <a:pt x="171" y="119"/>
                </a:cubicBezTo>
                <a:cubicBezTo>
                  <a:pt x="165" y="122"/>
                  <a:pt x="165" y="127"/>
                  <a:pt x="159" y="126"/>
                </a:cubicBezTo>
                <a:cubicBezTo>
                  <a:pt x="154" y="126"/>
                  <a:pt x="146" y="131"/>
                  <a:pt x="148" y="132"/>
                </a:cubicBezTo>
                <a:close/>
                <a:moveTo>
                  <a:pt x="204" y="130"/>
                </a:moveTo>
                <a:cubicBezTo>
                  <a:pt x="199" y="130"/>
                  <a:pt x="199" y="135"/>
                  <a:pt x="205" y="135"/>
                </a:cubicBezTo>
                <a:cubicBezTo>
                  <a:pt x="211" y="135"/>
                  <a:pt x="213" y="137"/>
                  <a:pt x="204" y="137"/>
                </a:cubicBezTo>
                <a:cubicBezTo>
                  <a:pt x="196" y="137"/>
                  <a:pt x="193" y="144"/>
                  <a:pt x="198" y="142"/>
                </a:cubicBezTo>
                <a:cubicBezTo>
                  <a:pt x="204" y="141"/>
                  <a:pt x="211" y="141"/>
                  <a:pt x="207" y="142"/>
                </a:cubicBezTo>
                <a:cubicBezTo>
                  <a:pt x="202" y="144"/>
                  <a:pt x="191" y="145"/>
                  <a:pt x="192" y="147"/>
                </a:cubicBezTo>
                <a:cubicBezTo>
                  <a:pt x="193" y="148"/>
                  <a:pt x="198" y="148"/>
                  <a:pt x="203" y="150"/>
                </a:cubicBezTo>
                <a:cubicBezTo>
                  <a:pt x="207" y="152"/>
                  <a:pt x="210" y="153"/>
                  <a:pt x="214" y="149"/>
                </a:cubicBezTo>
                <a:cubicBezTo>
                  <a:pt x="217" y="145"/>
                  <a:pt x="222" y="141"/>
                  <a:pt x="220" y="146"/>
                </a:cubicBezTo>
                <a:cubicBezTo>
                  <a:pt x="218" y="152"/>
                  <a:pt x="226" y="148"/>
                  <a:pt x="235" y="147"/>
                </a:cubicBezTo>
                <a:cubicBezTo>
                  <a:pt x="245" y="147"/>
                  <a:pt x="234" y="153"/>
                  <a:pt x="224" y="154"/>
                </a:cubicBezTo>
                <a:cubicBezTo>
                  <a:pt x="214" y="154"/>
                  <a:pt x="216" y="159"/>
                  <a:pt x="223" y="161"/>
                </a:cubicBezTo>
                <a:cubicBezTo>
                  <a:pt x="231" y="163"/>
                  <a:pt x="248" y="156"/>
                  <a:pt x="252" y="152"/>
                </a:cubicBezTo>
                <a:cubicBezTo>
                  <a:pt x="256" y="148"/>
                  <a:pt x="259" y="154"/>
                  <a:pt x="263" y="152"/>
                </a:cubicBezTo>
                <a:cubicBezTo>
                  <a:pt x="267" y="149"/>
                  <a:pt x="275" y="152"/>
                  <a:pt x="281" y="150"/>
                </a:cubicBezTo>
                <a:cubicBezTo>
                  <a:pt x="288" y="149"/>
                  <a:pt x="289" y="136"/>
                  <a:pt x="284" y="134"/>
                </a:cubicBezTo>
                <a:cubicBezTo>
                  <a:pt x="279" y="132"/>
                  <a:pt x="279" y="137"/>
                  <a:pt x="275" y="137"/>
                </a:cubicBezTo>
                <a:cubicBezTo>
                  <a:pt x="272" y="138"/>
                  <a:pt x="269" y="133"/>
                  <a:pt x="266" y="130"/>
                </a:cubicBezTo>
                <a:cubicBezTo>
                  <a:pt x="263" y="127"/>
                  <a:pt x="265" y="120"/>
                  <a:pt x="260" y="121"/>
                </a:cubicBezTo>
                <a:cubicBezTo>
                  <a:pt x="256" y="122"/>
                  <a:pt x="246" y="129"/>
                  <a:pt x="252" y="130"/>
                </a:cubicBezTo>
                <a:cubicBezTo>
                  <a:pt x="258" y="131"/>
                  <a:pt x="256" y="134"/>
                  <a:pt x="253" y="135"/>
                </a:cubicBezTo>
                <a:cubicBezTo>
                  <a:pt x="249" y="137"/>
                  <a:pt x="260" y="139"/>
                  <a:pt x="259" y="142"/>
                </a:cubicBezTo>
                <a:cubicBezTo>
                  <a:pt x="257" y="144"/>
                  <a:pt x="241" y="142"/>
                  <a:pt x="240" y="138"/>
                </a:cubicBezTo>
                <a:cubicBezTo>
                  <a:pt x="239" y="135"/>
                  <a:pt x="227" y="128"/>
                  <a:pt x="221" y="130"/>
                </a:cubicBezTo>
                <a:cubicBezTo>
                  <a:pt x="216" y="131"/>
                  <a:pt x="218" y="125"/>
                  <a:pt x="213" y="125"/>
                </a:cubicBezTo>
                <a:cubicBezTo>
                  <a:pt x="207" y="125"/>
                  <a:pt x="209" y="130"/>
                  <a:pt x="204" y="130"/>
                </a:cubicBezTo>
                <a:close/>
                <a:moveTo>
                  <a:pt x="223" y="104"/>
                </a:moveTo>
                <a:cubicBezTo>
                  <a:pt x="224" y="100"/>
                  <a:pt x="211" y="101"/>
                  <a:pt x="212" y="102"/>
                </a:cubicBezTo>
                <a:cubicBezTo>
                  <a:pt x="214" y="105"/>
                  <a:pt x="221" y="109"/>
                  <a:pt x="223" y="104"/>
                </a:cubicBezTo>
                <a:close/>
                <a:moveTo>
                  <a:pt x="252" y="103"/>
                </a:moveTo>
                <a:cubicBezTo>
                  <a:pt x="257" y="102"/>
                  <a:pt x="255" y="98"/>
                  <a:pt x="247" y="99"/>
                </a:cubicBezTo>
                <a:cubicBezTo>
                  <a:pt x="240" y="100"/>
                  <a:pt x="227" y="100"/>
                  <a:pt x="227" y="106"/>
                </a:cubicBezTo>
                <a:cubicBezTo>
                  <a:pt x="227" y="110"/>
                  <a:pt x="229" y="112"/>
                  <a:pt x="238" y="113"/>
                </a:cubicBezTo>
                <a:cubicBezTo>
                  <a:pt x="246" y="114"/>
                  <a:pt x="253" y="106"/>
                  <a:pt x="249" y="106"/>
                </a:cubicBezTo>
                <a:cubicBezTo>
                  <a:pt x="245" y="106"/>
                  <a:pt x="248" y="103"/>
                  <a:pt x="252" y="103"/>
                </a:cubicBezTo>
                <a:close/>
                <a:moveTo>
                  <a:pt x="235" y="96"/>
                </a:moveTo>
                <a:cubicBezTo>
                  <a:pt x="238" y="97"/>
                  <a:pt x="242" y="93"/>
                  <a:pt x="244" y="95"/>
                </a:cubicBezTo>
                <a:cubicBezTo>
                  <a:pt x="247" y="97"/>
                  <a:pt x="258" y="99"/>
                  <a:pt x="258" y="93"/>
                </a:cubicBezTo>
                <a:cubicBezTo>
                  <a:pt x="258" y="87"/>
                  <a:pt x="244" y="87"/>
                  <a:pt x="240" y="89"/>
                </a:cubicBezTo>
                <a:cubicBezTo>
                  <a:pt x="237" y="91"/>
                  <a:pt x="221" y="92"/>
                  <a:pt x="225" y="95"/>
                </a:cubicBezTo>
                <a:cubicBezTo>
                  <a:pt x="228" y="97"/>
                  <a:pt x="231" y="94"/>
                  <a:pt x="235" y="96"/>
                </a:cubicBezTo>
                <a:close/>
                <a:moveTo>
                  <a:pt x="294" y="85"/>
                </a:moveTo>
                <a:cubicBezTo>
                  <a:pt x="299" y="82"/>
                  <a:pt x="306" y="87"/>
                  <a:pt x="305" y="90"/>
                </a:cubicBezTo>
                <a:cubicBezTo>
                  <a:pt x="304" y="93"/>
                  <a:pt x="291" y="89"/>
                  <a:pt x="292" y="92"/>
                </a:cubicBezTo>
                <a:cubicBezTo>
                  <a:pt x="293" y="93"/>
                  <a:pt x="294" y="97"/>
                  <a:pt x="303" y="95"/>
                </a:cubicBezTo>
                <a:cubicBezTo>
                  <a:pt x="311" y="92"/>
                  <a:pt x="318" y="94"/>
                  <a:pt x="324" y="99"/>
                </a:cubicBezTo>
                <a:cubicBezTo>
                  <a:pt x="330" y="103"/>
                  <a:pt x="335" y="105"/>
                  <a:pt x="339" y="100"/>
                </a:cubicBezTo>
                <a:cubicBezTo>
                  <a:pt x="343" y="96"/>
                  <a:pt x="334" y="95"/>
                  <a:pt x="336" y="92"/>
                </a:cubicBezTo>
                <a:cubicBezTo>
                  <a:pt x="337" y="88"/>
                  <a:pt x="330" y="86"/>
                  <a:pt x="326" y="86"/>
                </a:cubicBezTo>
                <a:cubicBezTo>
                  <a:pt x="322" y="86"/>
                  <a:pt x="321" y="79"/>
                  <a:pt x="318" y="80"/>
                </a:cubicBezTo>
                <a:cubicBezTo>
                  <a:pt x="314" y="82"/>
                  <a:pt x="312" y="84"/>
                  <a:pt x="312" y="79"/>
                </a:cubicBezTo>
                <a:cubicBezTo>
                  <a:pt x="312" y="75"/>
                  <a:pt x="294" y="74"/>
                  <a:pt x="289" y="76"/>
                </a:cubicBezTo>
                <a:cubicBezTo>
                  <a:pt x="284" y="78"/>
                  <a:pt x="290" y="88"/>
                  <a:pt x="294" y="85"/>
                </a:cubicBezTo>
                <a:close/>
                <a:moveTo>
                  <a:pt x="297" y="115"/>
                </a:moveTo>
                <a:cubicBezTo>
                  <a:pt x="300" y="111"/>
                  <a:pt x="285" y="100"/>
                  <a:pt x="285" y="105"/>
                </a:cubicBezTo>
                <a:cubicBezTo>
                  <a:pt x="284" y="110"/>
                  <a:pt x="294" y="119"/>
                  <a:pt x="297" y="115"/>
                </a:cubicBezTo>
                <a:close/>
                <a:moveTo>
                  <a:pt x="343" y="68"/>
                </a:moveTo>
                <a:cubicBezTo>
                  <a:pt x="346" y="64"/>
                  <a:pt x="328" y="60"/>
                  <a:pt x="333" y="64"/>
                </a:cubicBezTo>
                <a:cubicBezTo>
                  <a:pt x="335" y="66"/>
                  <a:pt x="341" y="72"/>
                  <a:pt x="343" y="68"/>
                </a:cubicBezTo>
                <a:close/>
                <a:moveTo>
                  <a:pt x="303" y="149"/>
                </a:moveTo>
                <a:cubicBezTo>
                  <a:pt x="305" y="146"/>
                  <a:pt x="298" y="140"/>
                  <a:pt x="295" y="145"/>
                </a:cubicBezTo>
                <a:cubicBezTo>
                  <a:pt x="293" y="150"/>
                  <a:pt x="300" y="152"/>
                  <a:pt x="303" y="149"/>
                </a:cubicBezTo>
                <a:close/>
                <a:moveTo>
                  <a:pt x="343" y="124"/>
                </a:moveTo>
                <a:cubicBezTo>
                  <a:pt x="343" y="128"/>
                  <a:pt x="335" y="123"/>
                  <a:pt x="328" y="121"/>
                </a:cubicBezTo>
                <a:cubicBezTo>
                  <a:pt x="322" y="118"/>
                  <a:pt x="326" y="126"/>
                  <a:pt x="331" y="130"/>
                </a:cubicBezTo>
                <a:cubicBezTo>
                  <a:pt x="336" y="134"/>
                  <a:pt x="328" y="132"/>
                  <a:pt x="321" y="128"/>
                </a:cubicBezTo>
                <a:cubicBezTo>
                  <a:pt x="315" y="123"/>
                  <a:pt x="315" y="131"/>
                  <a:pt x="319" y="133"/>
                </a:cubicBezTo>
                <a:cubicBezTo>
                  <a:pt x="322" y="136"/>
                  <a:pt x="318" y="139"/>
                  <a:pt x="314" y="134"/>
                </a:cubicBezTo>
                <a:cubicBezTo>
                  <a:pt x="309" y="128"/>
                  <a:pt x="307" y="122"/>
                  <a:pt x="300" y="122"/>
                </a:cubicBezTo>
                <a:cubicBezTo>
                  <a:pt x="294" y="121"/>
                  <a:pt x="297" y="128"/>
                  <a:pt x="299" y="132"/>
                </a:cubicBezTo>
                <a:cubicBezTo>
                  <a:pt x="303" y="136"/>
                  <a:pt x="306" y="137"/>
                  <a:pt x="312" y="140"/>
                </a:cubicBezTo>
                <a:cubicBezTo>
                  <a:pt x="318" y="144"/>
                  <a:pt x="327" y="139"/>
                  <a:pt x="331" y="140"/>
                </a:cubicBezTo>
                <a:cubicBezTo>
                  <a:pt x="336" y="141"/>
                  <a:pt x="327" y="147"/>
                  <a:pt x="330" y="150"/>
                </a:cubicBezTo>
                <a:cubicBezTo>
                  <a:pt x="333" y="154"/>
                  <a:pt x="340" y="151"/>
                  <a:pt x="346" y="151"/>
                </a:cubicBezTo>
                <a:cubicBezTo>
                  <a:pt x="352" y="150"/>
                  <a:pt x="350" y="147"/>
                  <a:pt x="353" y="144"/>
                </a:cubicBezTo>
                <a:cubicBezTo>
                  <a:pt x="357" y="142"/>
                  <a:pt x="350" y="142"/>
                  <a:pt x="352" y="136"/>
                </a:cubicBezTo>
                <a:cubicBezTo>
                  <a:pt x="355" y="130"/>
                  <a:pt x="344" y="120"/>
                  <a:pt x="343" y="124"/>
                </a:cubicBezTo>
                <a:close/>
                <a:moveTo>
                  <a:pt x="358" y="103"/>
                </a:moveTo>
                <a:cubicBezTo>
                  <a:pt x="364" y="103"/>
                  <a:pt x="368" y="102"/>
                  <a:pt x="372" y="100"/>
                </a:cubicBezTo>
                <a:cubicBezTo>
                  <a:pt x="377" y="99"/>
                  <a:pt x="370" y="99"/>
                  <a:pt x="373" y="94"/>
                </a:cubicBezTo>
                <a:cubicBezTo>
                  <a:pt x="376" y="90"/>
                  <a:pt x="365" y="90"/>
                  <a:pt x="365" y="91"/>
                </a:cubicBezTo>
                <a:cubicBezTo>
                  <a:pt x="364" y="93"/>
                  <a:pt x="350" y="83"/>
                  <a:pt x="348" y="86"/>
                </a:cubicBezTo>
                <a:cubicBezTo>
                  <a:pt x="346" y="89"/>
                  <a:pt x="353" y="103"/>
                  <a:pt x="358" y="103"/>
                </a:cubicBezTo>
                <a:close/>
                <a:moveTo>
                  <a:pt x="387" y="105"/>
                </a:moveTo>
                <a:cubicBezTo>
                  <a:pt x="386" y="103"/>
                  <a:pt x="359" y="106"/>
                  <a:pt x="364" y="109"/>
                </a:cubicBezTo>
                <a:cubicBezTo>
                  <a:pt x="371" y="114"/>
                  <a:pt x="388" y="107"/>
                  <a:pt x="387" y="105"/>
                </a:cubicBezTo>
                <a:close/>
                <a:moveTo>
                  <a:pt x="383" y="157"/>
                </a:moveTo>
                <a:cubicBezTo>
                  <a:pt x="390" y="156"/>
                  <a:pt x="386" y="149"/>
                  <a:pt x="379" y="143"/>
                </a:cubicBezTo>
                <a:cubicBezTo>
                  <a:pt x="372" y="138"/>
                  <a:pt x="356" y="149"/>
                  <a:pt x="359" y="151"/>
                </a:cubicBezTo>
                <a:cubicBezTo>
                  <a:pt x="362" y="154"/>
                  <a:pt x="377" y="157"/>
                  <a:pt x="383" y="157"/>
                </a:cubicBezTo>
                <a:close/>
                <a:moveTo>
                  <a:pt x="337" y="207"/>
                </a:moveTo>
                <a:cubicBezTo>
                  <a:pt x="345" y="212"/>
                  <a:pt x="343" y="203"/>
                  <a:pt x="352" y="203"/>
                </a:cubicBezTo>
                <a:cubicBezTo>
                  <a:pt x="361" y="203"/>
                  <a:pt x="361" y="189"/>
                  <a:pt x="362" y="183"/>
                </a:cubicBezTo>
                <a:cubicBezTo>
                  <a:pt x="364" y="178"/>
                  <a:pt x="355" y="178"/>
                  <a:pt x="357" y="182"/>
                </a:cubicBezTo>
                <a:cubicBezTo>
                  <a:pt x="360" y="186"/>
                  <a:pt x="357" y="190"/>
                  <a:pt x="356" y="185"/>
                </a:cubicBezTo>
                <a:cubicBezTo>
                  <a:pt x="356" y="181"/>
                  <a:pt x="349" y="185"/>
                  <a:pt x="346" y="181"/>
                </a:cubicBezTo>
                <a:cubicBezTo>
                  <a:pt x="344" y="178"/>
                  <a:pt x="354" y="178"/>
                  <a:pt x="357" y="173"/>
                </a:cubicBezTo>
                <a:cubicBezTo>
                  <a:pt x="359" y="168"/>
                  <a:pt x="349" y="169"/>
                  <a:pt x="351" y="165"/>
                </a:cubicBezTo>
                <a:cubicBezTo>
                  <a:pt x="354" y="162"/>
                  <a:pt x="335" y="166"/>
                  <a:pt x="341" y="168"/>
                </a:cubicBezTo>
                <a:cubicBezTo>
                  <a:pt x="346" y="170"/>
                  <a:pt x="341" y="173"/>
                  <a:pt x="336" y="169"/>
                </a:cubicBezTo>
                <a:cubicBezTo>
                  <a:pt x="331" y="166"/>
                  <a:pt x="317" y="172"/>
                  <a:pt x="322" y="176"/>
                </a:cubicBezTo>
                <a:cubicBezTo>
                  <a:pt x="326" y="179"/>
                  <a:pt x="338" y="174"/>
                  <a:pt x="331" y="183"/>
                </a:cubicBezTo>
                <a:cubicBezTo>
                  <a:pt x="324" y="192"/>
                  <a:pt x="321" y="180"/>
                  <a:pt x="315" y="181"/>
                </a:cubicBezTo>
                <a:cubicBezTo>
                  <a:pt x="309" y="183"/>
                  <a:pt x="311" y="190"/>
                  <a:pt x="321" y="193"/>
                </a:cubicBezTo>
                <a:cubicBezTo>
                  <a:pt x="331" y="196"/>
                  <a:pt x="330" y="201"/>
                  <a:pt x="337" y="207"/>
                </a:cubicBezTo>
                <a:close/>
                <a:moveTo>
                  <a:pt x="396" y="150"/>
                </a:moveTo>
                <a:cubicBezTo>
                  <a:pt x="398" y="157"/>
                  <a:pt x="401" y="152"/>
                  <a:pt x="405" y="155"/>
                </a:cubicBezTo>
                <a:cubicBezTo>
                  <a:pt x="409" y="158"/>
                  <a:pt x="415" y="159"/>
                  <a:pt x="418" y="156"/>
                </a:cubicBezTo>
                <a:cubicBezTo>
                  <a:pt x="421" y="154"/>
                  <a:pt x="423" y="152"/>
                  <a:pt x="424" y="154"/>
                </a:cubicBezTo>
                <a:cubicBezTo>
                  <a:pt x="426" y="158"/>
                  <a:pt x="433" y="159"/>
                  <a:pt x="451" y="159"/>
                </a:cubicBezTo>
                <a:cubicBezTo>
                  <a:pt x="468" y="159"/>
                  <a:pt x="463" y="152"/>
                  <a:pt x="468" y="155"/>
                </a:cubicBezTo>
                <a:cubicBezTo>
                  <a:pt x="473" y="158"/>
                  <a:pt x="485" y="158"/>
                  <a:pt x="490" y="156"/>
                </a:cubicBezTo>
                <a:cubicBezTo>
                  <a:pt x="495" y="155"/>
                  <a:pt x="497" y="148"/>
                  <a:pt x="497" y="144"/>
                </a:cubicBezTo>
                <a:cubicBezTo>
                  <a:pt x="497" y="140"/>
                  <a:pt x="458" y="137"/>
                  <a:pt x="452" y="140"/>
                </a:cubicBezTo>
                <a:cubicBezTo>
                  <a:pt x="445" y="144"/>
                  <a:pt x="434" y="139"/>
                  <a:pt x="429" y="142"/>
                </a:cubicBezTo>
                <a:cubicBezTo>
                  <a:pt x="423" y="144"/>
                  <a:pt x="425" y="138"/>
                  <a:pt x="416" y="138"/>
                </a:cubicBezTo>
                <a:cubicBezTo>
                  <a:pt x="406" y="137"/>
                  <a:pt x="416" y="132"/>
                  <a:pt x="418" y="130"/>
                </a:cubicBezTo>
                <a:cubicBezTo>
                  <a:pt x="420" y="128"/>
                  <a:pt x="403" y="122"/>
                  <a:pt x="397" y="124"/>
                </a:cubicBezTo>
                <a:cubicBezTo>
                  <a:pt x="390" y="125"/>
                  <a:pt x="386" y="122"/>
                  <a:pt x="380" y="119"/>
                </a:cubicBezTo>
                <a:cubicBezTo>
                  <a:pt x="373" y="116"/>
                  <a:pt x="356" y="117"/>
                  <a:pt x="359" y="122"/>
                </a:cubicBezTo>
                <a:cubicBezTo>
                  <a:pt x="362" y="125"/>
                  <a:pt x="382" y="133"/>
                  <a:pt x="385" y="129"/>
                </a:cubicBezTo>
                <a:cubicBezTo>
                  <a:pt x="387" y="125"/>
                  <a:pt x="392" y="133"/>
                  <a:pt x="395" y="137"/>
                </a:cubicBezTo>
                <a:cubicBezTo>
                  <a:pt x="398" y="141"/>
                  <a:pt x="393" y="143"/>
                  <a:pt x="396" y="150"/>
                </a:cubicBezTo>
                <a:close/>
                <a:moveTo>
                  <a:pt x="414" y="108"/>
                </a:moveTo>
                <a:cubicBezTo>
                  <a:pt x="407" y="104"/>
                  <a:pt x="399" y="111"/>
                  <a:pt x="406" y="114"/>
                </a:cubicBezTo>
                <a:cubicBezTo>
                  <a:pt x="412" y="116"/>
                  <a:pt x="420" y="111"/>
                  <a:pt x="414" y="108"/>
                </a:cubicBezTo>
                <a:close/>
                <a:moveTo>
                  <a:pt x="362" y="68"/>
                </a:moveTo>
                <a:cubicBezTo>
                  <a:pt x="368" y="70"/>
                  <a:pt x="365" y="74"/>
                  <a:pt x="370" y="76"/>
                </a:cubicBezTo>
                <a:cubicBezTo>
                  <a:pt x="376" y="79"/>
                  <a:pt x="392" y="73"/>
                  <a:pt x="394" y="77"/>
                </a:cubicBezTo>
                <a:cubicBezTo>
                  <a:pt x="395" y="81"/>
                  <a:pt x="377" y="81"/>
                  <a:pt x="380" y="84"/>
                </a:cubicBezTo>
                <a:cubicBezTo>
                  <a:pt x="382" y="86"/>
                  <a:pt x="392" y="90"/>
                  <a:pt x="391" y="92"/>
                </a:cubicBezTo>
                <a:cubicBezTo>
                  <a:pt x="390" y="94"/>
                  <a:pt x="408" y="100"/>
                  <a:pt x="410" y="98"/>
                </a:cubicBezTo>
                <a:cubicBezTo>
                  <a:pt x="412" y="95"/>
                  <a:pt x="417" y="96"/>
                  <a:pt x="421" y="97"/>
                </a:cubicBezTo>
                <a:cubicBezTo>
                  <a:pt x="426" y="99"/>
                  <a:pt x="426" y="86"/>
                  <a:pt x="430" y="88"/>
                </a:cubicBezTo>
                <a:cubicBezTo>
                  <a:pt x="433" y="91"/>
                  <a:pt x="432" y="84"/>
                  <a:pt x="438" y="82"/>
                </a:cubicBezTo>
                <a:cubicBezTo>
                  <a:pt x="443" y="79"/>
                  <a:pt x="451" y="79"/>
                  <a:pt x="451" y="77"/>
                </a:cubicBezTo>
                <a:cubicBezTo>
                  <a:pt x="452" y="75"/>
                  <a:pt x="450" y="73"/>
                  <a:pt x="443" y="73"/>
                </a:cubicBezTo>
                <a:cubicBezTo>
                  <a:pt x="437" y="74"/>
                  <a:pt x="433" y="72"/>
                  <a:pt x="436" y="68"/>
                </a:cubicBezTo>
                <a:cubicBezTo>
                  <a:pt x="438" y="64"/>
                  <a:pt x="428" y="63"/>
                  <a:pt x="432" y="61"/>
                </a:cubicBezTo>
                <a:cubicBezTo>
                  <a:pt x="436" y="58"/>
                  <a:pt x="425" y="55"/>
                  <a:pt x="426" y="59"/>
                </a:cubicBezTo>
                <a:cubicBezTo>
                  <a:pt x="427" y="63"/>
                  <a:pt x="420" y="59"/>
                  <a:pt x="419" y="56"/>
                </a:cubicBezTo>
                <a:cubicBezTo>
                  <a:pt x="418" y="52"/>
                  <a:pt x="403" y="50"/>
                  <a:pt x="394" y="42"/>
                </a:cubicBezTo>
                <a:cubicBezTo>
                  <a:pt x="384" y="33"/>
                  <a:pt x="374" y="39"/>
                  <a:pt x="380" y="40"/>
                </a:cubicBezTo>
                <a:cubicBezTo>
                  <a:pt x="385" y="41"/>
                  <a:pt x="385" y="44"/>
                  <a:pt x="380" y="43"/>
                </a:cubicBezTo>
                <a:cubicBezTo>
                  <a:pt x="376" y="43"/>
                  <a:pt x="367" y="44"/>
                  <a:pt x="375" y="47"/>
                </a:cubicBezTo>
                <a:cubicBezTo>
                  <a:pt x="382" y="49"/>
                  <a:pt x="374" y="51"/>
                  <a:pt x="368" y="51"/>
                </a:cubicBezTo>
                <a:cubicBezTo>
                  <a:pt x="362" y="51"/>
                  <a:pt x="362" y="58"/>
                  <a:pt x="370" y="59"/>
                </a:cubicBezTo>
                <a:cubicBezTo>
                  <a:pt x="377" y="61"/>
                  <a:pt x="372" y="65"/>
                  <a:pt x="365" y="63"/>
                </a:cubicBezTo>
                <a:cubicBezTo>
                  <a:pt x="359" y="62"/>
                  <a:pt x="357" y="65"/>
                  <a:pt x="362" y="68"/>
                </a:cubicBezTo>
                <a:close/>
                <a:moveTo>
                  <a:pt x="406" y="32"/>
                </a:moveTo>
                <a:cubicBezTo>
                  <a:pt x="411" y="29"/>
                  <a:pt x="415" y="31"/>
                  <a:pt x="410" y="33"/>
                </a:cubicBezTo>
                <a:cubicBezTo>
                  <a:pt x="406" y="36"/>
                  <a:pt x="407" y="37"/>
                  <a:pt x="413" y="37"/>
                </a:cubicBezTo>
                <a:cubicBezTo>
                  <a:pt x="420" y="36"/>
                  <a:pt x="411" y="38"/>
                  <a:pt x="411" y="42"/>
                </a:cubicBezTo>
                <a:cubicBezTo>
                  <a:pt x="411" y="46"/>
                  <a:pt x="418" y="43"/>
                  <a:pt x="418" y="47"/>
                </a:cubicBezTo>
                <a:cubicBezTo>
                  <a:pt x="419" y="51"/>
                  <a:pt x="434" y="52"/>
                  <a:pt x="439" y="48"/>
                </a:cubicBezTo>
                <a:cubicBezTo>
                  <a:pt x="443" y="43"/>
                  <a:pt x="442" y="49"/>
                  <a:pt x="441" y="52"/>
                </a:cubicBezTo>
                <a:cubicBezTo>
                  <a:pt x="441" y="54"/>
                  <a:pt x="463" y="57"/>
                  <a:pt x="464" y="53"/>
                </a:cubicBezTo>
                <a:cubicBezTo>
                  <a:pt x="465" y="50"/>
                  <a:pt x="468" y="51"/>
                  <a:pt x="473" y="52"/>
                </a:cubicBezTo>
                <a:cubicBezTo>
                  <a:pt x="477" y="53"/>
                  <a:pt x="498" y="48"/>
                  <a:pt x="498" y="44"/>
                </a:cubicBezTo>
                <a:cubicBezTo>
                  <a:pt x="499" y="40"/>
                  <a:pt x="505" y="46"/>
                  <a:pt x="498" y="51"/>
                </a:cubicBezTo>
                <a:cubicBezTo>
                  <a:pt x="492" y="56"/>
                  <a:pt x="478" y="55"/>
                  <a:pt x="472" y="57"/>
                </a:cubicBezTo>
                <a:cubicBezTo>
                  <a:pt x="466" y="58"/>
                  <a:pt x="476" y="63"/>
                  <a:pt x="482" y="67"/>
                </a:cubicBezTo>
                <a:cubicBezTo>
                  <a:pt x="488" y="72"/>
                  <a:pt x="474" y="69"/>
                  <a:pt x="468" y="63"/>
                </a:cubicBezTo>
                <a:cubicBezTo>
                  <a:pt x="463" y="57"/>
                  <a:pt x="450" y="57"/>
                  <a:pt x="443" y="58"/>
                </a:cubicBezTo>
                <a:cubicBezTo>
                  <a:pt x="436" y="58"/>
                  <a:pt x="438" y="71"/>
                  <a:pt x="443" y="71"/>
                </a:cubicBezTo>
                <a:cubicBezTo>
                  <a:pt x="448" y="71"/>
                  <a:pt x="453" y="72"/>
                  <a:pt x="458" y="80"/>
                </a:cubicBezTo>
                <a:cubicBezTo>
                  <a:pt x="463" y="88"/>
                  <a:pt x="474" y="86"/>
                  <a:pt x="474" y="90"/>
                </a:cubicBezTo>
                <a:cubicBezTo>
                  <a:pt x="474" y="93"/>
                  <a:pt x="460" y="87"/>
                  <a:pt x="452" y="86"/>
                </a:cubicBezTo>
                <a:cubicBezTo>
                  <a:pt x="445" y="84"/>
                  <a:pt x="432" y="89"/>
                  <a:pt x="432" y="95"/>
                </a:cubicBezTo>
                <a:cubicBezTo>
                  <a:pt x="431" y="100"/>
                  <a:pt x="443" y="100"/>
                  <a:pt x="451" y="95"/>
                </a:cubicBezTo>
                <a:cubicBezTo>
                  <a:pt x="459" y="91"/>
                  <a:pt x="453" y="97"/>
                  <a:pt x="449" y="100"/>
                </a:cubicBezTo>
                <a:cubicBezTo>
                  <a:pt x="445" y="104"/>
                  <a:pt x="458" y="107"/>
                  <a:pt x="458" y="111"/>
                </a:cubicBezTo>
                <a:cubicBezTo>
                  <a:pt x="458" y="115"/>
                  <a:pt x="449" y="114"/>
                  <a:pt x="448" y="110"/>
                </a:cubicBezTo>
                <a:cubicBezTo>
                  <a:pt x="447" y="106"/>
                  <a:pt x="443" y="102"/>
                  <a:pt x="434" y="103"/>
                </a:cubicBezTo>
                <a:cubicBezTo>
                  <a:pt x="425" y="103"/>
                  <a:pt x="427" y="110"/>
                  <a:pt x="433" y="110"/>
                </a:cubicBezTo>
                <a:cubicBezTo>
                  <a:pt x="438" y="111"/>
                  <a:pt x="439" y="115"/>
                  <a:pt x="432" y="115"/>
                </a:cubicBezTo>
                <a:cubicBezTo>
                  <a:pt x="426" y="115"/>
                  <a:pt x="411" y="120"/>
                  <a:pt x="416" y="124"/>
                </a:cubicBezTo>
                <a:cubicBezTo>
                  <a:pt x="421" y="128"/>
                  <a:pt x="439" y="124"/>
                  <a:pt x="442" y="127"/>
                </a:cubicBezTo>
                <a:cubicBezTo>
                  <a:pt x="446" y="129"/>
                  <a:pt x="454" y="130"/>
                  <a:pt x="457" y="127"/>
                </a:cubicBezTo>
                <a:cubicBezTo>
                  <a:pt x="459" y="124"/>
                  <a:pt x="466" y="125"/>
                  <a:pt x="473" y="125"/>
                </a:cubicBezTo>
                <a:cubicBezTo>
                  <a:pt x="480" y="125"/>
                  <a:pt x="482" y="127"/>
                  <a:pt x="485" y="129"/>
                </a:cubicBezTo>
                <a:cubicBezTo>
                  <a:pt x="488" y="132"/>
                  <a:pt x="494" y="131"/>
                  <a:pt x="498" y="128"/>
                </a:cubicBezTo>
                <a:cubicBezTo>
                  <a:pt x="502" y="125"/>
                  <a:pt x="502" y="125"/>
                  <a:pt x="507" y="125"/>
                </a:cubicBezTo>
                <a:cubicBezTo>
                  <a:pt x="512" y="125"/>
                  <a:pt x="513" y="122"/>
                  <a:pt x="510" y="118"/>
                </a:cubicBezTo>
                <a:cubicBezTo>
                  <a:pt x="508" y="114"/>
                  <a:pt x="502" y="121"/>
                  <a:pt x="501" y="118"/>
                </a:cubicBezTo>
                <a:cubicBezTo>
                  <a:pt x="500" y="115"/>
                  <a:pt x="494" y="114"/>
                  <a:pt x="484" y="115"/>
                </a:cubicBezTo>
                <a:cubicBezTo>
                  <a:pt x="474" y="117"/>
                  <a:pt x="478" y="109"/>
                  <a:pt x="484" y="110"/>
                </a:cubicBezTo>
                <a:cubicBezTo>
                  <a:pt x="491" y="112"/>
                  <a:pt x="499" y="112"/>
                  <a:pt x="506" y="110"/>
                </a:cubicBezTo>
                <a:cubicBezTo>
                  <a:pt x="512" y="108"/>
                  <a:pt x="507" y="105"/>
                  <a:pt x="507" y="102"/>
                </a:cubicBezTo>
                <a:cubicBezTo>
                  <a:pt x="507" y="99"/>
                  <a:pt x="515" y="101"/>
                  <a:pt x="522" y="101"/>
                </a:cubicBezTo>
                <a:cubicBezTo>
                  <a:pt x="528" y="101"/>
                  <a:pt x="538" y="91"/>
                  <a:pt x="538" y="84"/>
                </a:cubicBezTo>
                <a:cubicBezTo>
                  <a:pt x="538" y="78"/>
                  <a:pt x="524" y="80"/>
                  <a:pt x="517" y="80"/>
                </a:cubicBezTo>
                <a:cubicBezTo>
                  <a:pt x="509" y="80"/>
                  <a:pt x="521" y="74"/>
                  <a:pt x="535" y="75"/>
                </a:cubicBezTo>
                <a:cubicBezTo>
                  <a:pt x="548" y="76"/>
                  <a:pt x="542" y="70"/>
                  <a:pt x="545" y="68"/>
                </a:cubicBezTo>
                <a:cubicBezTo>
                  <a:pt x="547" y="66"/>
                  <a:pt x="554" y="70"/>
                  <a:pt x="560" y="69"/>
                </a:cubicBezTo>
                <a:cubicBezTo>
                  <a:pt x="567" y="67"/>
                  <a:pt x="563" y="62"/>
                  <a:pt x="567" y="62"/>
                </a:cubicBezTo>
                <a:cubicBezTo>
                  <a:pt x="570" y="62"/>
                  <a:pt x="578" y="57"/>
                  <a:pt x="593" y="48"/>
                </a:cubicBezTo>
                <a:cubicBezTo>
                  <a:pt x="607" y="40"/>
                  <a:pt x="619" y="42"/>
                  <a:pt x="619" y="37"/>
                </a:cubicBezTo>
                <a:cubicBezTo>
                  <a:pt x="620" y="32"/>
                  <a:pt x="599" y="37"/>
                  <a:pt x="595" y="36"/>
                </a:cubicBezTo>
                <a:cubicBezTo>
                  <a:pt x="592" y="34"/>
                  <a:pt x="610" y="30"/>
                  <a:pt x="614" y="31"/>
                </a:cubicBezTo>
                <a:cubicBezTo>
                  <a:pt x="619" y="32"/>
                  <a:pt x="624" y="31"/>
                  <a:pt x="639" y="24"/>
                </a:cubicBezTo>
                <a:cubicBezTo>
                  <a:pt x="654" y="17"/>
                  <a:pt x="647" y="15"/>
                  <a:pt x="641" y="16"/>
                </a:cubicBezTo>
                <a:cubicBezTo>
                  <a:pt x="635" y="17"/>
                  <a:pt x="628" y="15"/>
                  <a:pt x="629" y="11"/>
                </a:cubicBezTo>
                <a:cubicBezTo>
                  <a:pt x="629" y="7"/>
                  <a:pt x="620" y="11"/>
                  <a:pt x="619" y="9"/>
                </a:cubicBezTo>
                <a:cubicBezTo>
                  <a:pt x="619" y="7"/>
                  <a:pt x="610" y="8"/>
                  <a:pt x="601" y="11"/>
                </a:cubicBezTo>
                <a:cubicBezTo>
                  <a:pt x="592" y="15"/>
                  <a:pt x="600" y="8"/>
                  <a:pt x="604" y="6"/>
                </a:cubicBezTo>
                <a:cubicBezTo>
                  <a:pt x="608" y="5"/>
                  <a:pt x="581" y="6"/>
                  <a:pt x="576" y="3"/>
                </a:cubicBezTo>
                <a:cubicBezTo>
                  <a:pt x="571" y="0"/>
                  <a:pt x="566" y="8"/>
                  <a:pt x="562" y="4"/>
                </a:cubicBezTo>
                <a:cubicBezTo>
                  <a:pt x="558" y="0"/>
                  <a:pt x="547" y="3"/>
                  <a:pt x="548" y="7"/>
                </a:cubicBezTo>
                <a:cubicBezTo>
                  <a:pt x="549" y="10"/>
                  <a:pt x="546" y="10"/>
                  <a:pt x="542" y="6"/>
                </a:cubicBezTo>
                <a:cubicBezTo>
                  <a:pt x="538" y="3"/>
                  <a:pt x="529" y="7"/>
                  <a:pt x="522" y="6"/>
                </a:cubicBezTo>
                <a:cubicBezTo>
                  <a:pt x="514" y="5"/>
                  <a:pt x="518" y="12"/>
                  <a:pt x="509" y="8"/>
                </a:cubicBezTo>
                <a:cubicBezTo>
                  <a:pt x="501" y="5"/>
                  <a:pt x="492" y="6"/>
                  <a:pt x="495" y="7"/>
                </a:cubicBezTo>
                <a:cubicBezTo>
                  <a:pt x="497" y="8"/>
                  <a:pt x="494" y="11"/>
                  <a:pt x="491" y="10"/>
                </a:cubicBezTo>
                <a:cubicBezTo>
                  <a:pt x="487" y="8"/>
                  <a:pt x="484" y="10"/>
                  <a:pt x="486" y="13"/>
                </a:cubicBezTo>
                <a:cubicBezTo>
                  <a:pt x="487" y="17"/>
                  <a:pt x="472" y="12"/>
                  <a:pt x="472" y="16"/>
                </a:cubicBezTo>
                <a:cubicBezTo>
                  <a:pt x="472" y="20"/>
                  <a:pt x="467" y="22"/>
                  <a:pt x="463" y="19"/>
                </a:cubicBezTo>
                <a:cubicBezTo>
                  <a:pt x="458" y="15"/>
                  <a:pt x="445" y="14"/>
                  <a:pt x="449" y="17"/>
                </a:cubicBezTo>
                <a:cubicBezTo>
                  <a:pt x="453" y="21"/>
                  <a:pt x="437" y="19"/>
                  <a:pt x="441" y="22"/>
                </a:cubicBezTo>
                <a:cubicBezTo>
                  <a:pt x="445" y="25"/>
                  <a:pt x="436" y="28"/>
                  <a:pt x="436" y="26"/>
                </a:cubicBezTo>
                <a:cubicBezTo>
                  <a:pt x="436" y="24"/>
                  <a:pt x="427" y="21"/>
                  <a:pt x="423" y="24"/>
                </a:cubicBezTo>
                <a:cubicBezTo>
                  <a:pt x="420" y="27"/>
                  <a:pt x="418" y="31"/>
                  <a:pt x="417" y="29"/>
                </a:cubicBezTo>
                <a:cubicBezTo>
                  <a:pt x="415" y="27"/>
                  <a:pt x="407" y="28"/>
                  <a:pt x="400" y="31"/>
                </a:cubicBezTo>
                <a:cubicBezTo>
                  <a:pt x="392" y="33"/>
                  <a:pt x="401" y="36"/>
                  <a:pt x="406" y="32"/>
                </a:cubicBezTo>
                <a:close/>
                <a:moveTo>
                  <a:pt x="496" y="340"/>
                </a:moveTo>
                <a:cubicBezTo>
                  <a:pt x="498" y="340"/>
                  <a:pt x="503" y="331"/>
                  <a:pt x="497" y="331"/>
                </a:cubicBezTo>
                <a:cubicBezTo>
                  <a:pt x="490" y="332"/>
                  <a:pt x="492" y="341"/>
                  <a:pt x="496" y="340"/>
                </a:cubicBezTo>
                <a:close/>
                <a:moveTo>
                  <a:pt x="464" y="332"/>
                </a:moveTo>
                <a:cubicBezTo>
                  <a:pt x="470" y="336"/>
                  <a:pt x="478" y="326"/>
                  <a:pt x="478" y="323"/>
                </a:cubicBezTo>
                <a:cubicBezTo>
                  <a:pt x="477" y="321"/>
                  <a:pt x="457" y="328"/>
                  <a:pt x="464" y="332"/>
                </a:cubicBezTo>
                <a:close/>
                <a:moveTo>
                  <a:pt x="490" y="313"/>
                </a:moveTo>
                <a:cubicBezTo>
                  <a:pt x="491" y="309"/>
                  <a:pt x="478" y="308"/>
                  <a:pt x="479" y="304"/>
                </a:cubicBezTo>
                <a:cubicBezTo>
                  <a:pt x="479" y="300"/>
                  <a:pt x="467" y="297"/>
                  <a:pt x="463" y="295"/>
                </a:cubicBezTo>
                <a:cubicBezTo>
                  <a:pt x="459" y="292"/>
                  <a:pt x="453" y="291"/>
                  <a:pt x="453" y="287"/>
                </a:cubicBezTo>
                <a:cubicBezTo>
                  <a:pt x="453" y="283"/>
                  <a:pt x="445" y="286"/>
                  <a:pt x="444" y="292"/>
                </a:cubicBezTo>
                <a:cubicBezTo>
                  <a:pt x="444" y="299"/>
                  <a:pt x="440" y="297"/>
                  <a:pt x="442" y="303"/>
                </a:cubicBezTo>
                <a:cubicBezTo>
                  <a:pt x="444" y="310"/>
                  <a:pt x="434" y="311"/>
                  <a:pt x="435" y="314"/>
                </a:cubicBezTo>
                <a:cubicBezTo>
                  <a:pt x="436" y="317"/>
                  <a:pt x="441" y="314"/>
                  <a:pt x="445" y="314"/>
                </a:cubicBezTo>
                <a:cubicBezTo>
                  <a:pt x="450" y="314"/>
                  <a:pt x="444" y="320"/>
                  <a:pt x="450" y="320"/>
                </a:cubicBezTo>
                <a:cubicBezTo>
                  <a:pt x="454" y="321"/>
                  <a:pt x="461" y="316"/>
                  <a:pt x="463" y="313"/>
                </a:cubicBezTo>
                <a:cubicBezTo>
                  <a:pt x="465" y="310"/>
                  <a:pt x="468" y="309"/>
                  <a:pt x="473" y="312"/>
                </a:cubicBezTo>
                <a:cubicBezTo>
                  <a:pt x="478" y="316"/>
                  <a:pt x="489" y="316"/>
                  <a:pt x="490" y="313"/>
                </a:cubicBezTo>
                <a:close/>
                <a:moveTo>
                  <a:pt x="606" y="281"/>
                </a:moveTo>
                <a:cubicBezTo>
                  <a:pt x="611" y="282"/>
                  <a:pt x="611" y="287"/>
                  <a:pt x="618" y="293"/>
                </a:cubicBezTo>
                <a:cubicBezTo>
                  <a:pt x="625" y="298"/>
                  <a:pt x="626" y="295"/>
                  <a:pt x="627" y="291"/>
                </a:cubicBezTo>
                <a:cubicBezTo>
                  <a:pt x="628" y="287"/>
                  <a:pt x="635" y="290"/>
                  <a:pt x="635" y="286"/>
                </a:cubicBezTo>
                <a:cubicBezTo>
                  <a:pt x="635" y="282"/>
                  <a:pt x="641" y="277"/>
                  <a:pt x="645" y="276"/>
                </a:cubicBezTo>
                <a:cubicBezTo>
                  <a:pt x="650" y="274"/>
                  <a:pt x="642" y="270"/>
                  <a:pt x="636" y="270"/>
                </a:cubicBezTo>
                <a:cubicBezTo>
                  <a:pt x="630" y="270"/>
                  <a:pt x="629" y="266"/>
                  <a:pt x="629" y="264"/>
                </a:cubicBezTo>
                <a:cubicBezTo>
                  <a:pt x="629" y="261"/>
                  <a:pt x="619" y="255"/>
                  <a:pt x="615" y="256"/>
                </a:cubicBezTo>
                <a:cubicBezTo>
                  <a:pt x="611" y="257"/>
                  <a:pt x="605" y="252"/>
                  <a:pt x="601" y="251"/>
                </a:cubicBezTo>
                <a:cubicBezTo>
                  <a:pt x="596" y="251"/>
                  <a:pt x="589" y="247"/>
                  <a:pt x="590" y="242"/>
                </a:cubicBezTo>
                <a:cubicBezTo>
                  <a:pt x="591" y="237"/>
                  <a:pt x="599" y="244"/>
                  <a:pt x="601" y="240"/>
                </a:cubicBezTo>
                <a:cubicBezTo>
                  <a:pt x="603" y="236"/>
                  <a:pt x="592" y="238"/>
                  <a:pt x="592" y="235"/>
                </a:cubicBezTo>
                <a:cubicBezTo>
                  <a:pt x="591" y="232"/>
                  <a:pt x="594" y="234"/>
                  <a:pt x="596" y="232"/>
                </a:cubicBezTo>
                <a:cubicBezTo>
                  <a:pt x="599" y="230"/>
                  <a:pt x="595" y="226"/>
                  <a:pt x="592" y="225"/>
                </a:cubicBezTo>
                <a:cubicBezTo>
                  <a:pt x="590" y="224"/>
                  <a:pt x="589" y="228"/>
                  <a:pt x="586" y="228"/>
                </a:cubicBezTo>
                <a:cubicBezTo>
                  <a:pt x="584" y="228"/>
                  <a:pt x="586" y="224"/>
                  <a:pt x="588" y="221"/>
                </a:cubicBezTo>
                <a:cubicBezTo>
                  <a:pt x="590" y="219"/>
                  <a:pt x="580" y="216"/>
                  <a:pt x="575" y="217"/>
                </a:cubicBezTo>
                <a:cubicBezTo>
                  <a:pt x="571" y="219"/>
                  <a:pt x="570" y="216"/>
                  <a:pt x="570" y="214"/>
                </a:cubicBezTo>
                <a:cubicBezTo>
                  <a:pt x="570" y="211"/>
                  <a:pt x="562" y="214"/>
                  <a:pt x="559" y="216"/>
                </a:cubicBezTo>
                <a:cubicBezTo>
                  <a:pt x="557" y="218"/>
                  <a:pt x="553" y="214"/>
                  <a:pt x="557" y="213"/>
                </a:cubicBezTo>
                <a:cubicBezTo>
                  <a:pt x="560" y="213"/>
                  <a:pt x="564" y="210"/>
                  <a:pt x="563" y="207"/>
                </a:cubicBezTo>
                <a:cubicBezTo>
                  <a:pt x="562" y="204"/>
                  <a:pt x="553" y="203"/>
                  <a:pt x="551" y="207"/>
                </a:cubicBezTo>
                <a:cubicBezTo>
                  <a:pt x="549" y="211"/>
                  <a:pt x="542" y="203"/>
                  <a:pt x="542" y="200"/>
                </a:cubicBezTo>
                <a:cubicBezTo>
                  <a:pt x="542" y="196"/>
                  <a:pt x="530" y="199"/>
                  <a:pt x="532" y="194"/>
                </a:cubicBezTo>
                <a:cubicBezTo>
                  <a:pt x="533" y="189"/>
                  <a:pt x="519" y="187"/>
                  <a:pt x="515" y="187"/>
                </a:cubicBezTo>
                <a:cubicBezTo>
                  <a:pt x="511" y="187"/>
                  <a:pt x="505" y="190"/>
                  <a:pt x="506" y="194"/>
                </a:cubicBezTo>
                <a:cubicBezTo>
                  <a:pt x="507" y="198"/>
                  <a:pt x="502" y="196"/>
                  <a:pt x="501" y="192"/>
                </a:cubicBezTo>
                <a:cubicBezTo>
                  <a:pt x="500" y="188"/>
                  <a:pt x="491" y="196"/>
                  <a:pt x="488" y="196"/>
                </a:cubicBezTo>
                <a:cubicBezTo>
                  <a:pt x="485" y="196"/>
                  <a:pt x="489" y="186"/>
                  <a:pt x="488" y="183"/>
                </a:cubicBezTo>
                <a:cubicBezTo>
                  <a:pt x="487" y="180"/>
                  <a:pt x="484" y="179"/>
                  <a:pt x="482" y="173"/>
                </a:cubicBezTo>
                <a:cubicBezTo>
                  <a:pt x="480" y="168"/>
                  <a:pt x="469" y="170"/>
                  <a:pt x="467" y="173"/>
                </a:cubicBezTo>
                <a:cubicBezTo>
                  <a:pt x="464" y="176"/>
                  <a:pt x="454" y="175"/>
                  <a:pt x="450" y="180"/>
                </a:cubicBezTo>
                <a:cubicBezTo>
                  <a:pt x="445" y="185"/>
                  <a:pt x="450" y="190"/>
                  <a:pt x="452" y="192"/>
                </a:cubicBezTo>
                <a:cubicBezTo>
                  <a:pt x="454" y="194"/>
                  <a:pt x="445" y="196"/>
                  <a:pt x="448" y="199"/>
                </a:cubicBezTo>
                <a:cubicBezTo>
                  <a:pt x="451" y="202"/>
                  <a:pt x="456" y="201"/>
                  <a:pt x="456" y="205"/>
                </a:cubicBezTo>
                <a:cubicBezTo>
                  <a:pt x="457" y="210"/>
                  <a:pt x="445" y="204"/>
                  <a:pt x="443" y="200"/>
                </a:cubicBezTo>
                <a:cubicBezTo>
                  <a:pt x="441" y="196"/>
                  <a:pt x="443" y="193"/>
                  <a:pt x="441" y="190"/>
                </a:cubicBezTo>
                <a:cubicBezTo>
                  <a:pt x="438" y="187"/>
                  <a:pt x="441" y="183"/>
                  <a:pt x="445" y="178"/>
                </a:cubicBezTo>
                <a:cubicBezTo>
                  <a:pt x="450" y="173"/>
                  <a:pt x="453" y="174"/>
                  <a:pt x="453" y="171"/>
                </a:cubicBezTo>
                <a:cubicBezTo>
                  <a:pt x="453" y="168"/>
                  <a:pt x="433" y="168"/>
                  <a:pt x="422" y="179"/>
                </a:cubicBezTo>
                <a:cubicBezTo>
                  <a:pt x="410" y="190"/>
                  <a:pt x="413" y="204"/>
                  <a:pt x="414" y="207"/>
                </a:cubicBezTo>
                <a:cubicBezTo>
                  <a:pt x="415" y="210"/>
                  <a:pt x="425" y="208"/>
                  <a:pt x="431" y="210"/>
                </a:cubicBezTo>
                <a:cubicBezTo>
                  <a:pt x="437" y="212"/>
                  <a:pt x="434" y="214"/>
                  <a:pt x="430" y="214"/>
                </a:cubicBezTo>
                <a:cubicBezTo>
                  <a:pt x="425" y="213"/>
                  <a:pt x="417" y="211"/>
                  <a:pt x="417" y="215"/>
                </a:cubicBezTo>
                <a:cubicBezTo>
                  <a:pt x="418" y="218"/>
                  <a:pt x="427" y="224"/>
                  <a:pt x="433" y="222"/>
                </a:cubicBezTo>
                <a:cubicBezTo>
                  <a:pt x="439" y="221"/>
                  <a:pt x="439" y="221"/>
                  <a:pt x="441" y="224"/>
                </a:cubicBezTo>
                <a:cubicBezTo>
                  <a:pt x="444" y="227"/>
                  <a:pt x="451" y="226"/>
                  <a:pt x="457" y="227"/>
                </a:cubicBezTo>
                <a:cubicBezTo>
                  <a:pt x="464" y="227"/>
                  <a:pt x="472" y="230"/>
                  <a:pt x="475" y="230"/>
                </a:cubicBezTo>
                <a:cubicBezTo>
                  <a:pt x="478" y="230"/>
                  <a:pt x="482" y="228"/>
                  <a:pt x="483" y="226"/>
                </a:cubicBezTo>
                <a:cubicBezTo>
                  <a:pt x="484" y="225"/>
                  <a:pt x="498" y="229"/>
                  <a:pt x="502" y="229"/>
                </a:cubicBezTo>
                <a:cubicBezTo>
                  <a:pt x="506" y="229"/>
                  <a:pt x="503" y="225"/>
                  <a:pt x="501" y="224"/>
                </a:cubicBezTo>
                <a:cubicBezTo>
                  <a:pt x="498" y="223"/>
                  <a:pt x="499" y="218"/>
                  <a:pt x="502" y="220"/>
                </a:cubicBezTo>
                <a:cubicBezTo>
                  <a:pt x="506" y="222"/>
                  <a:pt x="511" y="223"/>
                  <a:pt x="512" y="226"/>
                </a:cubicBezTo>
                <a:cubicBezTo>
                  <a:pt x="513" y="229"/>
                  <a:pt x="516" y="227"/>
                  <a:pt x="516" y="230"/>
                </a:cubicBezTo>
                <a:cubicBezTo>
                  <a:pt x="517" y="232"/>
                  <a:pt x="528" y="235"/>
                  <a:pt x="528" y="238"/>
                </a:cubicBezTo>
                <a:cubicBezTo>
                  <a:pt x="529" y="241"/>
                  <a:pt x="517" y="242"/>
                  <a:pt x="520" y="245"/>
                </a:cubicBezTo>
                <a:cubicBezTo>
                  <a:pt x="524" y="247"/>
                  <a:pt x="529" y="242"/>
                  <a:pt x="533" y="241"/>
                </a:cubicBezTo>
                <a:cubicBezTo>
                  <a:pt x="537" y="241"/>
                  <a:pt x="537" y="251"/>
                  <a:pt x="540" y="249"/>
                </a:cubicBezTo>
                <a:cubicBezTo>
                  <a:pt x="545" y="247"/>
                  <a:pt x="548" y="251"/>
                  <a:pt x="553" y="257"/>
                </a:cubicBezTo>
                <a:cubicBezTo>
                  <a:pt x="557" y="263"/>
                  <a:pt x="552" y="269"/>
                  <a:pt x="553" y="271"/>
                </a:cubicBezTo>
                <a:cubicBezTo>
                  <a:pt x="553" y="273"/>
                  <a:pt x="561" y="272"/>
                  <a:pt x="566" y="270"/>
                </a:cubicBezTo>
                <a:cubicBezTo>
                  <a:pt x="570" y="267"/>
                  <a:pt x="575" y="273"/>
                  <a:pt x="578" y="276"/>
                </a:cubicBezTo>
                <a:cubicBezTo>
                  <a:pt x="582" y="279"/>
                  <a:pt x="565" y="285"/>
                  <a:pt x="566" y="282"/>
                </a:cubicBezTo>
                <a:cubicBezTo>
                  <a:pt x="568" y="279"/>
                  <a:pt x="557" y="270"/>
                  <a:pt x="546" y="274"/>
                </a:cubicBezTo>
                <a:cubicBezTo>
                  <a:pt x="536" y="278"/>
                  <a:pt x="543" y="284"/>
                  <a:pt x="544" y="288"/>
                </a:cubicBezTo>
                <a:cubicBezTo>
                  <a:pt x="545" y="291"/>
                  <a:pt x="535" y="295"/>
                  <a:pt x="525" y="292"/>
                </a:cubicBezTo>
                <a:cubicBezTo>
                  <a:pt x="515" y="288"/>
                  <a:pt x="518" y="294"/>
                  <a:pt x="514" y="294"/>
                </a:cubicBezTo>
                <a:cubicBezTo>
                  <a:pt x="510" y="294"/>
                  <a:pt x="506" y="300"/>
                  <a:pt x="510" y="304"/>
                </a:cubicBezTo>
                <a:cubicBezTo>
                  <a:pt x="513" y="308"/>
                  <a:pt x="521" y="304"/>
                  <a:pt x="528" y="305"/>
                </a:cubicBezTo>
                <a:cubicBezTo>
                  <a:pt x="534" y="305"/>
                  <a:pt x="535" y="307"/>
                  <a:pt x="535" y="303"/>
                </a:cubicBezTo>
                <a:cubicBezTo>
                  <a:pt x="536" y="300"/>
                  <a:pt x="543" y="301"/>
                  <a:pt x="548" y="302"/>
                </a:cubicBezTo>
                <a:cubicBezTo>
                  <a:pt x="552" y="303"/>
                  <a:pt x="551" y="310"/>
                  <a:pt x="557" y="311"/>
                </a:cubicBezTo>
                <a:cubicBezTo>
                  <a:pt x="563" y="311"/>
                  <a:pt x="558" y="317"/>
                  <a:pt x="562" y="321"/>
                </a:cubicBezTo>
                <a:cubicBezTo>
                  <a:pt x="565" y="325"/>
                  <a:pt x="576" y="323"/>
                  <a:pt x="581" y="327"/>
                </a:cubicBezTo>
                <a:cubicBezTo>
                  <a:pt x="585" y="331"/>
                  <a:pt x="603" y="340"/>
                  <a:pt x="606" y="337"/>
                </a:cubicBezTo>
                <a:cubicBezTo>
                  <a:pt x="609" y="333"/>
                  <a:pt x="590" y="317"/>
                  <a:pt x="585" y="315"/>
                </a:cubicBezTo>
                <a:cubicBezTo>
                  <a:pt x="579" y="314"/>
                  <a:pt x="590" y="312"/>
                  <a:pt x="597" y="317"/>
                </a:cubicBezTo>
                <a:cubicBezTo>
                  <a:pt x="604" y="323"/>
                  <a:pt x="614" y="325"/>
                  <a:pt x="619" y="319"/>
                </a:cubicBezTo>
                <a:cubicBezTo>
                  <a:pt x="624" y="312"/>
                  <a:pt x="614" y="314"/>
                  <a:pt x="614" y="310"/>
                </a:cubicBezTo>
                <a:cubicBezTo>
                  <a:pt x="614" y="305"/>
                  <a:pt x="611" y="298"/>
                  <a:pt x="606" y="298"/>
                </a:cubicBezTo>
                <a:cubicBezTo>
                  <a:pt x="601" y="298"/>
                  <a:pt x="588" y="288"/>
                  <a:pt x="593" y="286"/>
                </a:cubicBezTo>
                <a:cubicBezTo>
                  <a:pt x="598" y="284"/>
                  <a:pt x="591" y="281"/>
                  <a:pt x="595" y="277"/>
                </a:cubicBezTo>
                <a:cubicBezTo>
                  <a:pt x="599" y="273"/>
                  <a:pt x="602" y="281"/>
                  <a:pt x="606" y="281"/>
                </a:cubicBezTo>
                <a:close/>
                <a:moveTo>
                  <a:pt x="531" y="264"/>
                </a:moveTo>
                <a:cubicBezTo>
                  <a:pt x="535" y="264"/>
                  <a:pt x="535" y="257"/>
                  <a:pt x="532" y="254"/>
                </a:cubicBezTo>
                <a:cubicBezTo>
                  <a:pt x="530" y="251"/>
                  <a:pt x="526" y="251"/>
                  <a:pt x="522" y="251"/>
                </a:cubicBezTo>
                <a:cubicBezTo>
                  <a:pt x="518" y="251"/>
                  <a:pt x="511" y="257"/>
                  <a:pt x="515" y="264"/>
                </a:cubicBezTo>
                <a:cubicBezTo>
                  <a:pt x="518" y="270"/>
                  <a:pt x="527" y="265"/>
                  <a:pt x="531" y="264"/>
                </a:cubicBezTo>
                <a:close/>
                <a:moveTo>
                  <a:pt x="487" y="171"/>
                </a:moveTo>
                <a:cubicBezTo>
                  <a:pt x="484" y="176"/>
                  <a:pt x="491" y="176"/>
                  <a:pt x="492" y="181"/>
                </a:cubicBezTo>
                <a:cubicBezTo>
                  <a:pt x="492" y="187"/>
                  <a:pt x="499" y="189"/>
                  <a:pt x="504" y="185"/>
                </a:cubicBezTo>
                <a:cubicBezTo>
                  <a:pt x="509" y="182"/>
                  <a:pt x="523" y="186"/>
                  <a:pt x="523" y="182"/>
                </a:cubicBezTo>
                <a:cubicBezTo>
                  <a:pt x="523" y="178"/>
                  <a:pt x="508" y="171"/>
                  <a:pt x="503" y="172"/>
                </a:cubicBezTo>
                <a:cubicBezTo>
                  <a:pt x="497" y="173"/>
                  <a:pt x="489" y="167"/>
                  <a:pt x="487" y="171"/>
                </a:cubicBezTo>
                <a:close/>
                <a:moveTo>
                  <a:pt x="620" y="475"/>
                </a:moveTo>
                <a:cubicBezTo>
                  <a:pt x="621" y="478"/>
                  <a:pt x="642" y="486"/>
                  <a:pt x="642" y="483"/>
                </a:cubicBezTo>
                <a:cubicBezTo>
                  <a:pt x="643" y="479"/>
                  <a:pt x="620" y="473"/>
                  <a:pt x="620" y="475"/>
                </a:cubicBezTo>
                <a:close/>
                <a:moveTo>
                  <a:pt x="711" y="496"/>
                </a:moveTo>
                <a:cubicBezTo>
                  <a:pt x="709" y="499"/>
                  <a:pt x="707" y="494"/>
                  <a:pt x="710" y="492"/>
                </a:cubicBezTo>
                <a:cubicBezTo>
                  <a:pt x="713" y="490"/>
                  <a:pt x="710" y="489"/>
                  <a:pt x="707" y="490"/>
                </a:cubicBezTo>
                <a:cubicBezTo>
                  <a:pt x="704" y="492"/>
                  <a:pt x="705" y="484"/>
                  <a:pt x="708" y="482"/>
                </a:cubicBezTo>
                <a:cubicBezTo>
                  <a:pt x="710" y="481"/>
                  <a:pt x="701" y="478"/>
                  <a:pt x="701" y="481"/>
                </a:cubicBezTo>
                <a:cubicBezTo>
                  <a:pt x="701" y="483"/>
                  <a:pt x="695" y="482"/>
                  <a:pt x="694" y="479"/>
                </a:cubicBezTo>
                <a:cubicBezTo>
                  <a:pt x="693" y="477"/>
                  <a:pt x="689" y="476"/>
                  <a:pt x="690" y="474"/>
                </a:cubicBezTo>
                <a:cubicBezTo>
                  <a:pt x="692" y="473"/>
                  <a:pt x="685" y="472"/>
                  <a:pt x="684" y="475"/>
                </a:cubicBezTo>
                <a:cubicBezTo>
                  <a:pt x="683" y="478"/>
                  <a:pt x="681" y="473"/>
                  <a:pt x="685" y="469"/>
                </a:cubicBezTo>
                <a:cubicBezTo>
                  <a:pt x="688" y="465"/>
                  <a:pt x="687" y="462"/>
                  <a:pt x="691" y="460"/>
                </a:cubicBezTo>
                <a:cubicBezTo>
                  <a:pt x="694" y="458"/>
                  <a:pt x="690" y="456"/>
                  <a:pt x="687" y="457"/>
                </a:cubicBezTo>
                <a:cubicBezTo>
                  <a:pt x="683" y="459"/>
                  <a:pt x="674" y="472"/>
                  <a:pt x="674" y="475"/>
                </a:cubicBezTo>
                <a:cubicBezTo>
                  <a:pt x="674" y="479"/>
                  <a:pt x="674" y="483"/>
                  <a:pt x="670" y="483"/>
                </a:cubicBezTo>
                <a:cubicBezTo>
                  <a:pt x="667" y="483"/>
                  <a:pt x="663" y="486"/>
                  <a:pt x="666" y="488"/>
                </a:cubicBezTo>
                <a:cubicBezTo>
                  <a:pt x="668" y="490"/>
                  <a:pt x="659" y="495"/>
                  <a:pt x="663" y="498"/>
                </a:cubicBezTo>
                <a:cubicBezTo>
                  <a:pt x="666" y="499"/>
                  <a:pt x="671" y="497"/>
                  <a:pt x="676" y="497"/>
                </a:cubicBezTo>
                <a:cubicBezTo>
                  <a:pt x="680" y="498"/>
                  <a:pt x="683" y="498"/>
                  <a:pt x="687" y="495"/>
                </a:cubicBezTo>
                <a:cubicBezTo>
                  <a:pt x="691" y="493"/>
                  <a:pt x="691" y="498"/>
                  <a:pt x="694" y="497"/>
                </a:cubicBezTo>
                <a:cubicBezTo>
                  <a:pt x="698" y="497"/>
                  <a:pt x="692" y="500"/>
                  <a:pt x="693" y="503"/>
                </a:cubicBezTo>
                <a:cubicBezTo>
                  <a:pt x="693" y="506"/>
                  <a:pt x="697" y="502"/>
                  <a:pt x="699" y="500"/>
                </a:cubicBezTo>
                <a:cubicBezTo>
                  <a:pt x="702" y="499"/>
                  <a:pt x="706" y="500"/>
                  <a:pt x="704" y="502"/>
                </a:cubicBezTo>
                <a:cubicBezTo>
                  <a:pt x="703" y="505"/>
                  <a:pt x="712" y="507"/>
                  <a:pt x="714" y="503"/>
                </a:cubicBezTo>
                <a:cubicBezTo>
                  <a:pt x="717" y="500"/>
                  <a:pt x="712" y="494"/>
                  <a:pt x="711" y="496"/>
                </a:cubicBezTo>
                <a:close/>
                <a:moveTo>
                  <a:pt x="66" y="431"/>
                </a:moveTo>
                <a:cubicBezTo>
                  <a:pt x="60" y="434"/>
                  <a:pt x="75" y="450"/>
                  <a:pt x="78" y="448"/>
                </a:cubicBezTo>
                <a:cubicBezTo>
                  <a:pt x="81" y="447"/>
                  <a:pt x="75" y="440"/>
                  <a:pt x="75" y="436"/>
                </a:cubicBezTo>
                <a:cubicBezTo>
                  <a:pt x="75" y="432"/>
                  <a:pt x="73" y="427"/>
                  <a:pt x="66" y="431"/>
                </a:cubicBezTo>
                <a:close/>
                <a:moveTo>
                  <a:pt x="654" y="512"/>
                </a:moveTo>
                <a:cubicBezTo>
                  <a:pt x="651" y="512"/>
                  <a:pt x="653" y="509"/>
                  <a:pt x="654" y="507"/>
                </a:cubicBezTo>
                <a:cubicBezTo>
                  <a:pt x="654" y="505"/>
                  <a:pt x="648" y="507"/>
                  <a:pt x="648" y="510"/>
                </a:cubicBezTo>
                <a:cubicBezTo>
                  <a:pt x="648" y="512"/>
                  <a:pt x="644" y="513"/>
                  <a:pt x="644" y="514"/>
                </a:cubicBezTo>
                <a:cubicBezTo>
                  <a:pt x="644" y="519"/>
                  <a:pt x="644" y="516"/>
                  <a:pt x="641" y="518"/>
                </a:cubicBezTo>
                <a:cubicBezTo>
                  <a:pt x="638" y="519"/>
                  <a:pt x="627" y="518"/>
                  <a:pt x="626" y="515"/>
                </a:cubicBezTo>
                <a:cubicBezTo>
                  <a:pt x="626" y="513"/>
                  <a:pt x="618" y="512"/>
                  <a:pt x="618" y="508"/>
                </a:cubicBezTo>
                <a:cubicBezTo>
                  <a:pt x="617" y="505"/>
                  <a:pt x="613" y="504"/>
                  <a:pt x="617" y="500"/>
                </a:cubicBezTo>
                <a:cubicBezTo>
                  <a:pt x="620" y="496"/>
                  <a:pt x="616" y="494"/>
                  <a:pt x="613" y="497"/>
                </a:cubicBezTo>
                <a:cubicBezTo>
                  <a:pt x="610" y="500"/>
                  <a:pt x="608" y="496"/>
                  <a:pt x="612" y="494"/>
                </a:cubicBezTo>
                <a:cubicBezTo>
                  <a:pt x="616" y="493"/>
                  <a:pt x="624" y="491"/>
                  <a:pt x="620" y="484"/>
                </a:cubicBezTo>
                <a:cubicBezTo>
                  <a:pt x="616" y="477"/>
                  <a:pt x="592" y="486"/>
                  <a:pt x="585" y="489"/>
                </a:cubicBezTo>
                <a:cubicBezTo>
                  <a:pt x="579" y="493"/>
                  <a:pt x="571" y="504"/>
                  <a:pt x="568" y="504"/>
                </a:cubicBezTo>
                <a:cubicBezTo>
                  <a:pt x="565" y="504"/>
                  <a:pt x="574" y="498"/>
                  <a:pt x="575" y="496"/>
                </a:cubicBezTo>
                <a:cubicBezTo>
                  <a:pt x="577" y="494"/>
                  <a:pt x="575" y="491"/>
                  <a:pt x="577" y="492"/>
                </a:cubicBezTo>
                <a:cubicBezTo>
                  <a:pt x="579" y="493"/>
                  <a:pt x="584" y="485"/>
                  <a:pt x="588" y="482"/>
                </a:cubicBezTo>
                <a:cubicBezTo>
                  <a:pt x="592" y="479"/>
                  <a:pt x="596" y="482"/>
                  <a:pt x="596" y="479"/>
                </a:cubicBezTo>
                <a:cubicBezTo>
                  <a:pt x="597" y="477"/>
                  <a:pt x="599" y="475"/>
                  <a:pt x="602" y="472"/>
                </a:cubicBezTo>
                <a:cubicBezTo>
                  <a:pt x="606" y="469"/>
                  <a:pt x="649" y="470"/>
                  <a:pt x="653" y="470"/>
                </a:cubicBezTo>
                <a:cubicBezTo>
                  <a:pt x="657" y="470"/>
                  <a:pt x="665" y="464"/>
                  <a:pt x="667" y="461"/>
                </a:cubicBezTo>
                <a:cubicBezTo>
                  <a:pt x="669" y="457"/>
                  <a:pt x="672" y="457"/>
                  <a:pt x="678" y="458"/>
                </a:cubicBezTo>
                <a:cubicBezTo>
                  <a:pt x="684" y="458"/>
                  <a:pt x="687" y="453"/>
                  <a:pt x="689" y="451"/>
                </a:cubicBezTo>
                <a:cubicBezTo>
                  <a:pt x="692" y="449"/>
                  <a:pt x="691" y="448"/>
                  <a:pt x="689" y="447"/>
                </a:cubicBezTo>
                <a:cubicBezTo>
                  <a:pt x="686" y="447"/>
                  <a:pt x="684" y="445"/>
                  <a:pt x="686" y="445"/>
                </a:cubicBezTo>
                <a:cubicBezTo>
                  <a:pt x="689" y="445"/>
                  <a:pt x="690" y="443"/>
                  <a:pt x="691" y="440"/>
                </a:cubicBezTo>
                <a:cubicBezTo>
                  <a:pt x="692" y="437"/>
                  <a:pt x="690" y="438"/>
                  <a:pt x="687" y="434"/>
                </a:cubicBezTo>
                <a:cubicBezTo>
                  <a:pt x="683" y="430"/>
                  <a:pt x="682" y="435"/>
                  <a:pt x="678" y="435"/>
                </a:cubicBezTo>
                <a:cubicBezTo>
                  <a:pt x="675" y="435"/>
                  <a:pt x="681" y="430"/>
                  <a:pt x="678" y="429"/>
                </a:cubicBezTo>
                <a:cubicBezTo>
                  <a:pt x="675" y="427"/>
                  <a:pt x="670" y="428"/>
                  <a:pt x="665" y="432"/>
                </a:cubicBezTo>
                <a:cubicBezTo>
                  <a:pt x="661" y="435"/>
                  <a:pt x="661" y="432"/>
                  <a:pt x="658" y="435"/>
                </a:cubicBezTo>
                <a:cubicBezTo>
                  <a:pt x="654" y="439"/>
                  <a:pt x="654" y="433"/>
                  <a:pt x="656" y="432"/>
                </a:cubicBezTo>
                <a:cubicBezTo>
                  <a:pt x="657" y="430"/>
                  <a:pt x="659" y="432"/>
                  <a:pt x="660" y="430"/>
                </a:cubicBezTo>
                <a:cubicBezTo>
                  <a:pt x="662" y="428"/>
                  <a:pt x="664" y="430"/>
                  <a:pt x="668" y="427"/>
                </a:cubicBezTo>
                <a:cubicBezTo>
                  <a:pt x="672" y="425"/>
                  <a:pt x="675" y="426"/>
                  <a:pt x="677" y="424"/>
                </a:cubicBezTo>
                <a:cubicBezTo>
                  <a:pt x="678" y="422"/>
                  <a:pt x="675" y="419"/>
                  <a:pt x="671" y="420"/>
                </a:cubicBezTo>
                <a:cubicBezTo>
                  <a:pt x="667" y="421"/>
                  <a:pt x="664" y="415"/>
                  <a:pt x="662" y="417"/>
                </a:cubicBezTo>
                <a:cubicBezTo>
                  <a:pt x="659" y="418"/>
                  <a:pt x="660" y="414"/>
                  <a:pt x="657" y="416"/>
                </a:cubicBezTo>
                <a:cubicBezTo>
                  <a:pt x="654" y="417"/>
                  <a:pt x="652" y="415"/>
                  <a:pt x="651" y="412"/>
                </a:cubicBezTo>
                <a:cubicBezTo>
                  <a:pt x="650" y="408"/>
                  <a:pt x="642" y="403"/>
                  <a:pt x="637" y="401"/>
                </a:cubicBezTo>
                <a:cubicBezTo>
                  <a:pt x="633" y="400"/>
                  <a:pt x="636" y="397"/>
                  <a:pt x="638" y="399"/>
                </a:cubicBezTo>
                <a:cubicBezTo>
                  <a:pt x="641" y="401"/>
                  <a:pt x="644" y="397"/>
                  <a:pt x="645" y="396"/>
                </a:cubicBezTo>
                <a:cubicBezTo>
                  <a:pt x="646" y="394"/>
                  <a:pt x="643" y="392"/>
                  <a:pt x="642" y="392"/>
                </a:cubicBezTo>
                <a:cubicBezTo>
                  <a:pt x="640" y="392"/>
                  <a:pt x="640" y="390"/>
                  <a:pt x="641" y="388"/>
                </a:cubicBezTo>
                <a:cubicBezTo>
                  <a:pt x="641" y="386"/>
                  <a:pt x="636" y="384"/>
                  <a:pt x="635" y="382"/>
                </a:cubicBezTo>
                <a:cubicBezTo>
                  <a:pt x="635" y="380"/>
                  <a:pt x="632" y="379"/>
                  <a:pt x="632" y="377"/>
                </a:cubicBezTo>
                <a:cubicBezTo>
                  <a:pt x="632" y="376"/>
                  <a:pt x="629" y="373"/>
                  <a:pt x="629" y="371"/>
                </a:cubicBezTo>
                <a:cubicBezTo>
                  <a:pt x="629" y="369"/>
                  <a:pt x="624" y="365"/>
                  <a:pt x="624" y="362"/>
                </a:cubicBezTo>
                <a:cubicBezTo>
                  <a:pt x="624" y="360"/>
                  <a:pt x="621" y="358"/>
                  <a:pt x="620" y="355"/>
                </a:cubicBezTo>
                <a:cubicBezTo>
                  <a:pt x="619" y="352"/>
                  <a:pt x="617" y="353"/>
                  <a:pt x="616" y="358"/>
                </a:cubicBezTo>
                <a:cubicBezTo>
                  <a:pt x="615" y="362"/>
                  <a:pt x="611" y="362"/>
                  <a:pt x="612" y="363"/>
                </a:cubicBezTo>
                <a:cubicBezTo>
                  <a:pt x="615" y="366"/>
                  <a:pt x="613" y="366"/>
                  <a:pt x="611" y="368"/>
                </a:cubicBezTo>
                <a:cubicBezTo>
                  <a:pt x="610" y="370"/>
                  <a:pt x="612" y="372"/>
                  <a:pt x="610" y="372"/>
                </a:cubicBezTo>
                <a:cubicBezTo>
                  <a:pt x="607" y="372"/>
                  <a:pt x="608" y="378"/>
                  <a:pt x="607" y="376"/>
                </a:cubicBezTo>
                <a:cubicBezTo>
                  <a:pt x="605" y="373"/>
                  <a:pt x="602" y="374"/>
                  <a:pt x="602" y="376"/>
                </a:cubicBezTo>
                <a:cubicBezTo>
                  <a:pt x="602" y="379"/>
                  <a:pt x="596" y="381"/>
                  <a:pt x="594" y="381"/>
                </a:cubicBezTo>
                <a:cubicBezTo>
                  <a:pt x="592" y="381"/>
                  <a:pt x="592" y="376"/>
                  <a:pt x="590" y="377"/>
                </a:cubicBezTo>
                <a:cubicBezTo>
                  <a:pt x="588" y="379"/>
                  <a:pt x="588" y="373"/>
                  <a:pt x="585" y="373"/>
                </a:cubicBezTo>
                <a:cubicBezTo>
                  <a:pt x="582" y="374"/>
                  <a:pt x="580" y="373"/>
                  <a:pt x="581" y="371"/>
                </a:cubicBezTo>
                <a:cubicBezTo>
                  <a:pt x="582" y="368"/>
                  <a:pt x="576" y="367"/>
                  <a:pt x="578" y="365"/>
                </a:cubicBezTo>
                <a:cubicBezTo>
                  <a:pt x="580" y="363"/>
                  <a:pt x="577" y="361"/>
                  <a:pt x="577" y="356"/>
                </a:cubicBezTo>
                <a:cubicBezTo>
                  <a:pt x="576" y="351"/>
                  <a:pt x="579" y="351"/>
                  <a:pt x="579" y="349"/>
                </a:cubicBezTo>
                <a:cubicBezTo>
                  <a:pt x="579" y="347"/>
                  <a:pt x="577" y="347"/>
                  <a:pt x="575" y="349"/>
                </a:cubicBezTo>
                <a:cubicBezTo>
                  <a:pt x="573" y="350"/>
                  <a:pt x="573" y="347"/>
                  <a:pt x="571" y="347"/>
                </a:cubicBezTo>
                <a:cubicBezTo>
                  <a:pt x="568" y="347"/>
                  <a:pt x="561" y="347"/>
                  <a:pt x="561" y="344"/>
                </a:cubicBezTo>
                <a:cubicBezTo>
                  <a:pt x="561" y="340"/>
                  <a:pt x="558" y="342"/>
                  <a:pt x="557" y="339"/>
                </a:cubicBezTo>
                <a:cubicBezTo>
                  <a:pt x="556" y="336"/>
                  <a:pt x="553" y="338"/>
                  <a:pt x="553" y="336"/>
                </a:cubicBezTo>
                <a:cubicBezTo>
                  <a:pt x="553" y="334"/>
                  <a:pt x="552" y="333"/>
                  <a:pt x="550" y="333"/>
                </a:cubicBezTo>
                <a:cubicBezTo>
                  <a:pt x="548" y="333"/>
                  <a:pt x="547" y="330"/>
                  <a:pt x="544" y="330"/>
                </a:cubicBezTo>
                <a:cubicBezTo>
                  <a:pt x="541" y="330"/>
                  <a:pt x="538" y="332"/>
                  <a:pt x="536" y="333"/>
                </a:cubicBezTo>
                <a:cubicBezTo>
                  <a:pt x="535" y="333"/>
                  <a:pt x="530" y="330"/>
                  <a:pt x="529" y="331"/>
                </a:cubicBezTo>
                <a:cubicBezTo>
                  <a:pt x="527" y="333"/>
                  <a:pt x="527" y="331"/>
                  <a:pt x="522" y="329"/>
                </a:cubicBezTo>
                <a:cubicBezTo>
                  <a:pt x="518" y="328"/>
                  <a:pt x="512" y="328"/>
                  <a:pt x="512" y="329"/>
                </a:cubicBezTo>
                <a:cubicBezTo>
                  <a:pt x="511" y="331"/>
                  <a:pt x="508" y="331"/>
                  <a:pt x="508" y="335"/>
                </a:cubicBezTo>
                <a:cubicBezTo>
                  <a:pt x="509" y="339"/>
                  <a:pt x="513" y="338"/>
                  <a:pt x="514" y="341"/>
                </a:cubicBezTo>
                <a:cubicBezTo>
                  <a:pt x="514" y="343"/>
                  <a:pt x="512" y="342"/>
                  <a:pt x="512" y="345"/>
                </a:cubicBezTo>
                <a:cubicBezTo>
                  <a:pt x="511" y="347"/>
                  <a:pt x="509" y="347"/>
                  <a:pt x="509" y="348"/>
                </a:cubicBezTo>
                <a:cubicBezTo>
                  <a:pt x="509" y="350"/>
                  <a:pt x="511" y="350"/>
                  <a:pt x="512" y="353"/>
                </a:cubicBezTo>
                <a:cubicBezTo>
                  <a:pt x="512" y="356"/>
                  <a:pt x="514" y="356"/>
                  <a:pt x="515" y="360"/>
                </a:cubicBezTo>
                <a:cubicBezTo>
                  <a:pt x="515" y="364"/>
                  <a:pt x="513" y="364"/>
                  <a:pt x="512" y="364"/>
                </a:cubicBezTo>
                <a:cubicBezTo>
                  <a:pt x="510" y="365"/>
                  <a:pt x="512" y="367"/>
                  <a:pt x="509" y="370"/>
                </a:cubicBezTo>
                <a:cubicBezTo>
                  <a:pt x="507" y="372"/>
                  <a:pt x="505" y="376"/>
                  <a:pt x="507" y="377"/>
                </a:cubicBezTo>
                <a:cubicBezTo>
                  <a:pt x="509" y="379"/>
                  <a:pt x="516" y="382"/>
                  <a:pt x="519" y="387"/>
                </a:cubicBezTo>
                <a:cubicBezTo>
                  <a:pt x="522" y="392"/>
                  <a:pt x="521" y="399"/>
                  <a:pt x="520" y="405"/>
                </a:cubicBezTo>
                <a:cubicBezTo>
                  <a:pt x="520" y="410"/>
                  <a:pt x="514" y="411"/>
                  <a:pt x="509" y="416"/>
                </a:cubicBezTo>
                <a:cubicBezTo>
                  <a:pt x="505" y="420"/>
                  <a:pt x="500" y="420"/>
                  <a:pt x="498" y="420"/>
                </a:cubicBezTo>
                <a:cubicBezTo>
                  <a:pt x="496" y="420"/>
                  <a:pt x="497" y="424"/>
                  <a:pt x="500" y="428"/>
                </a:cubicBezTo>
                <a:cubicBezTo>
                  <a:pt x="503" y="431"/>
                  <a:pt x="501" y="432"/>
                  <a:pt x="502" y="436"/>
                </a:cubicBezTo>
                <a:cubicBezTo>
                  <a:pt x="504" y="439"/>
                  <a:pt x="502" y="442"/>
                  <a:pt x="504" y="445"/>
                </a:cubicBezTo>
                <a:cubicBezTo>
                  <a:pt x="507" y="449"/>
                  <a:pt x="505" y="450"/>
                  <a:pt x="503" y="452"/>
                </a:cubicBezTo>
                <a:cubicBezTo>
                  <a:pt x="500" y="455"/>
                  <a:pt x="504" y="453"/>
                  <a:pt x="504" y="456"/>
                </a:cubicBezTo>
                <a:cubicBezTo>
                  <a:pt x="504" y="459"/>
                  <a:pt x="503" y="458"/>
                  <a:pt x="500" y="456"/>
                </a:cubicBezTo>
                <a:cubicBezTo>
                  <a:pt x="498" y="454"/>
                  <a:pt x="496" y="459"/>
                  <a:pt x="496" y="461"/>
                </a:cubicBezTo>
                <a:cubicBezTo>
                  <a:pt x="496" y="463"/>
                  <a:pt x="490" y="458"/>
                  <a:pt x="489" y="458"/>
                </a:cubicBezTo>
                <a:cubicBezTo>
                  <a:pt x="488" y="459"/>
                  <a:pt x="489" y="455"/>
                  <a:pt x="486" y="453"/>
                </a:cubicBezTo>
                <a:cubicBezTo>
                  <a:pt x="483" y="450"/>
                  <a:pt x="481" y="450"/>
                  <a:pt x="481" y="447"/>
                </a:cubicBezTo>
                <a:cubicBezTo>
                  <a:pt x="481" y="445"/>
                  <a:pt x="475" y="443"/>
                  <a:pt x="475" y="440"/>
                </a:cubicBezTo>
                <a:cubicBezTo>
                  <a:pt x="475" y="437"/>
                  <a:pt x="476" y="430"/>
                  <a:pt x="474" y="428"/>
                </a:cubicBezTo>
                <a:cubicBezTo>
                  <a:pt x="473" y="426"/>
                  <a:pt x="474" y="423"/>
                  <a:pt x="475" y="422"/>
                </a:cubicBezTo>
                <a:cubicBezTo>
                  <a:pt x="476" y="420"/>
                  <a:pt x="474" y="417"/>
                  <a:pt x="471" y="417"/>
                </a:cubicBezTo>
                <a:cubicBezTo>
                  <a:pt x="468" y="417"/>
                  <a:pt x="463" y="415"/>
                  <a:pt x="459" y="416"/>
                </a:cubicBezTo>
                <a:cubicBezTo>
                  <a:pt x="454" y="416"/>
                  <a:pt x="452" y="415"/>
                  <a:pt x="450" y="414"/>
                </a:cubicBezTo>
                <a:cubicBezTo>
                  <a:pt x="449" y="413"/>
                  <a:pt x="445" y="410"/>
                  <a:pt x="439" y="409"/>
                </a:cubicBezTo>
                <a:cubicBezTo>
                  <a:pt x="434" y="407"/>
                  <a:pt x="431" y="405"/>
                  <a:pt x="431" y="403"/>
                </a:cubicBezTo>
                <a:cubicBezTo>
                  <a:pt x="430" y="401"/>
                  <a:pt x="425" y="400"/>
                  <a:pt x="423" y="399"/>
                </a:cubicBezTo>
                <a:cubicBezTo>
                  <a:pt x="422" y="397"/>
                  <a:pt x="417" y="396"/>
                  <a:pt x="415" y="396"/>
                </a:cubicBezTo>
                <a:cubicBezTo>
                  <a:pt x="413" y="397"/>
                  <a:pt x="407" y="392"/>
                  <a:pt x="404" y="392"/>
                </a:cubicBezTo>
                <a:cubicBezTo>
                  <a:pt x="401" y="392"/>
                  <a:pt x="393" y="395"/>
                  <a:pt x="392" y="396"/>
                </a:cubicBezTo>
                <a:cubicBezTo>
                  <a:pt x="391" y="396"/>
                  <a:pt x="392" y="393"/>
                  <a:pt x="393" y="392"/>
                </a:cubicBezTo>
                <a:cubicBezTo>
                  <a:pt x="394" y="390"/>
                  <a:pt x="390" y="385"/>
                  <a:pt x="390" y="382"/>
                </a:cubicBezTo>
                <a:cubicBezTo>
                  <a:pt x="389" y="378"/>
                  <a:pt x="387" y="374"/>
                  <a:pt x="384" y="375"/>
                </a:cubicBezTo>
                <a:cubicBezTo>
                  <a:pt x="380" y="375"/>
                  <a:pt x="376" y="373"/>
                  <a:pt x="375" y="372"/>
                </a:cubicBezTo>
                <a:cubicBezTo>
                  <a:pt x="374" y="372"/>
                  <a:pt x="374" y="362"/>
                  <a:pt x="374" y="357"/>
                </a:cubicBezTo>
                <a:cubicBezTo>
                  <a:pt x="375" y="353"/>
                  <a:pt x="380" y="347"/>
                  <a:pt x="380" y="344"/>
                </a:cubicBezTo>
                <a:cubicBezTo>
                  <a:pt x="380" y="341"/>
                  <a:pt x="383" y="340"/>
                  <a:pt x="386" y="339"/>
                </a:cubicBezTo>
                <a:cubicBezTo>
                  <a:pt x="388" y="339"/>
                  <a:pt x="386" y="333"/>
                  <a:pt x="389" y="333"/>
                </a:cubicBezTo>
                <a:cubicBezTo>
                  <a:pt x="392" y="333"/>
                  <a:pt x="392" y="332"/>
                  <a:pt x="392" y="329"/>
                </a:cubicBezTo>
                <a:cubicBezTo>
                  <a:pt x="393" y="327"/>
                  <a:pt x="396" y="329"/>
                  <a:pt x="394" y="327"/>
                </a:cubicBezTo>
                <a:cubicBezTo>
                  <a:pt x="392" y="325"/>
                  <a:pt x="394" y="325"/>
                  <a:pt x="398" y="325"/>
                </a:cubicBezTo>
                <a:cubicBezTo>
                  <a:pt x="402" y="325"/>
                  <a:pt x="408" y="323"/>
                  <a:pt x="407" y="319"/>
                </a:cubicBezTo>
                <a:cubicBezTo>
                  <a:pt x="406" y="315"/>
                  <a:pt x="396" y="318"/>
                  <a:pt x="396" y="315"/>
                </a:cubicBezTo>
                <a:cubicBezTo>
                  <a:pt x="396" y="311"/>
                  <a:pt x="382" y="311"/>
                  <a:pt x="383" y="309"/>
                </a:cubicBezTo>
                <a:cubicBezTo>
                  <a:pt x="384" y="307"/>
                  <a:pt x="397" y="311"/>
                  <a:pt x="401" y="312"/>
                </a:cubicBezTo>
                <a:cubicBezTo>
                  <a:pt x="406" y="314"/>
                  <a:pt x="407" y="314"/>
                  <a:pt x="411" y="314"/>
                </a:cubicBezTo>
                <a:cubicBezTo>
                  <a:pt x="415" y="314"/>
                  <a:pt x="412" y="309"/>
                  <a:pt x="413" y="307"/>
                </a:cubicBezTo>
                <a:cubicBezTo>
                  <a:pt x="413" y="305"/>
                  <a:pt x="421" y="310"/>
                  <a:pt x="425" y="309"/>
                </a:cubicBezTo>
                <a:cubicBezTo>
                  <a:pt x="429" y="308"/>
                  <a:pt x="433" y="299"/>
                  <a:pt x="436" y="297"/>
                </a:cubicBezTo>
                <a:cubicBezTo>
                  <a:pt x="440" y="295"/>
                  <a:pt x="436" y="293"/>
                  <a:pt x="430" y="293"/>
                </a:cubicBezTo>
                <a:cubicBezTo>
                  <a:pt x="423" y="294"/>
                  <a:pt x="420" y="291"/>
                  <a:pt x="416" y="288"/>
                </a:cubicBezTo>
                <a:cubicBezTo>
                  <a:pt x="412" y="286"/>
                  <a:pt x="413" y="284"/>
                  <a:pt x="417" y="284"/>
                </a:cubicBezTo>
                <a:cubicBezTo>
                  <a:pt x="420" y="284"/>
                  <a:pt x="429" y="292"/>
                  <a:pt x="433" y="292"/>
                </a:cubicBezTo>
                <a:cubicBezTo>
                  <a:pt x="436" y="292"/>
                  <a:pt x="442" y="285"/>
                  <a:pt x="445" y="283"/>
                </a:cubicBezTo>
                <a:cubicBezTo>
                  <a:pt x="448" y="281"/>
                  <a:pt x="442" y="280"/>
                  <a:pt x="440" y="278"/>
                </a:cubicBezTo>
                <a:cubicBezTo>
                  <a:pt x="438" y="277"/>
                  <a:pt x="443" y="276"/>
                  <a:pt x="446" y="276"/>
                </a:cubicBezTo>
                <a:cubicBezTo>
                  <a:pt x="449" y="276"/>
                  <a:pt x="450" y="278"/>
                  <a:pt x="451" y="280"/>
                </a:cubicBezTo>
                <a:cubicBezTo>
                  <a:pt x="453" y="281"/>
                  <a:pt x="458" y="279"/>
                  <a:pt x="460" y="279"/>
                </a:cubicBezTo>
                <a:cubicBezTo>
                  <a:pt x="463" y="279"/>
                  <a:pt x="460" y="275"/>
                  <a:pt x="456" y="273"/>
                </a:cubicBezTo>
                <a:cubicBezTo>
                  <a:pt x="451" y="271"/>
                  <a:pt x="456" y="268"/>
                  <a:pt x="457" y="271"/>
                </a:cubicBezTo>
                <a:cubicBezTo>
                  <a:pt x="458" y="273"/>
                  <a:pt x="461" y="273"/>
                  <a:pt x="463" y="276"/>
                </a:cubicBezTo>
                <a:cubicBezTo>
                  <a:pt x="465" y="280"/>
                  <a:pt x="466" y="277"/>
                  <a:pt x="469" y="276"/>
                </a:cubicBezTo>
                <a:cubicBezTo>
                  <a:pt x="473" y="275"/>
                  <a:pt x="475" y="272"/>
                  <a:pt x="477" y="270"/>
                </a:cubicBezTo>
                <a:cubicBezTo>
                  <a:pt x="479" y="268"/>
                  <a:pt x="479" y="271"/>
                  <a:pt x="481" y="267"/>
                </a:cubicBezTo>
                <a:cubicBezTo>
                  <a:pt x="484" y="264"/>
                  <a:pt x="480" y="261"/>
                  <a:pt x="478" y="259"/>
                </a:cubicBezTo>
                <a:cubicBezTo>
                  <a:pt x="475" y="256"/>
                  <a:pt x="478" y="254"/>
                  <a:pt x="475" y="253"/>
                </a:cubicBezTo>
                <a:cubicBezTo>
                  <a:pt x="472" y="251"/>
                  <a:pt x="471" y="249"/>
                  <a:pt x="475" y="249"/>
                </a:cubicBezTo>
                <a:cubicBezTo>
                  <a:pt x="479" y="250"/>
                  <a:pt x="481" y="249"/>
                  <a:pt x="483" y="247"/>
                </a:cubicBezTo>
                <a:cubicBezTo>
                  <a:pt x="485" y="244"/>
                  <a:pt x="478" y="244"/>
                  <a:pt x="481" y="242"/>
                </a:cubicBezTo>
                <a:cubicBezTo>
                  <a:pt x="484" y="240"/>
                  <a:pt x="481" y="238"/>
                  <a:pt x="478" y="238"/>
                </a:cubicBezTo>
                <a:cubicBezTo>
                  <a:pt x="475" y="238"/>
                  <a:pt x="472" y="237"/>
                  <a:pt x="472" y="234"/>
                </a:cubicBezTo>
                <a:cubicBezTo>
                  <a:pt x="472" y="231"/>
                  <a:pt x="466" y="233"/>
                  <a:pt x="463" y="231"/>
                </a:cubicBezTo>
                <a:cubicBezTo>
                  <a:pt x="460" y="230"/>
                  <a:pt x="452" y="230"/>
                  <a:pt x="450" y="230"/>
                </a:cubicBezTo>
                <a:cubicBezTo>
                  <a:pt x="449" y="231"/>
                  <a:pt x="448" y="238"/>
                  <a:pt x="451" y="238"/>
                </a:cubicBezTo>
                <a:cubicBezTo>
                  <a:pt x="454" y="238"/>
                  <a:pt x="456" y="241"/>
                  <a:pt x="454" y="242"/>
                </a:cubicBezTo>
                <a:cubicBezTo>
                  <a:pt x="451" y="243"/>
                  <a:pt x="454" y="246"/>
                  <a:pt x="452" y="245"/>
                </a:cubicBezTo>
                <a:cubicBezTo>
                  <a:pt x="450" y="245"/>
                  <a:pt x="448" y="244"/>
                  <a:pt x="447" y="249"/>
                </a:cubicBezTo>
                <a:cubicBezTo>
                  <a:pt x="446" y="254"/>
                  <a:pt x="446" y="255"/>
                  <a:pt x="443" y="257"/>
                </a:cubicBezTo>
                <a:cubicBezTo>
                  <a:pt x="440" y="259"/>
                  <a:pt x="442" y="252"/>
                  <a:pt x="440" y="252"/>
                </a:cubicBezTo>
                <a:cubicBezTo>
                  <a:pt x="437" y="252"/>
                  <a:pt x="436" y="258"/>
                  <a:pt x="438" y="258"/>
                </a:cubicBezTo>
                <a:cubicBezTo>
                  <a:pt x="441" y="259"/>
                  <a:pt x="441" y="261"/>
                  <a:pt x="441" y="263"/>
                </a:cubicBezTo>
                <a:cubicBezTo>
                  <a:pt x="442" y="266"/>
                  <a:pt x="438" y="264"/>
                  <a:pt x="436" y="267"/>
                </a:cubicBezTo>
                <a:cubicBezTo>
                  <a:pt x="434" y="270"/>
                  <a:pt x="434" y="266"/>
                  <a:pt x="431" y="264"/>
                </a:cubicBezTo>
                <a:cubicBezTo>
                  <a:pt x="429" y="262"/>
                  <a:pt x="426" y="258"/>
                  <a:pt x="426" y="255"/>
                </a:cubicBezTo>
                <a:cubicBezTo>
                  <a:pt x="426" y="253"/>
                  <a:pt x="427" y="252"/>
                  <a:pt x="429" y="252"/>
                </a:cubicBezTo>
                <a:cubicBezTo>
                  <a:pt x="431" y="251"/>
                  <a:pt x="429" y="250"/>
                  <a:pt x="429" y="246"/>
                </a:cubicBezTo>
                <a:cubicBezTo>
                  <a:pt x="429" y="243"/>
                  <a:pt x="427" y="244"/>
                  <a:pt x="424" y="241"/>
                </a:cubicBezTo>
                <a:cubicBezTo>
                  <a:pt x="421" y="237"/>
                  <a:pt x="418" y="237"/>
                  <a:pt x="416" y="239"/>
                </a:cubicBezTo>
                <a:cubicBezTo>
                  <a:pt x="415" y="241"/>
                  <a:pt x="416" y="244"/>
                  <a:pt x="413" y="245"/>
                </a:cubicBezTo>
                <a:cubicBezTo>
                  <a:pt x="411" y="246"/>
                  <a:pt x="412" y="251"/>
                  <a:pt x="410" y="251"/>
                </a:cubicBezTo>
                <a:cubicBezTo>
                  <a:pt x="408" y="252"/>
                  <a:pt x="409" y="242"/>
                  <a:pt x="407" y="242"/>
                </a:cubicBezTo>
                <a:cubicBezTo>
                  <a:pt x="405" y="241"/>
                  <a:pt x="405" y="239"/>
                  <a:pt x="408" y="238"/>
                </a:cubicBezTo>
                <a:cubicBezTo>
                  <a:pt x="411" y="238"/>
                  <a:pt x="412" y="235"/>
                  <a:pt x="410" y="235"/>
                </a:cubicBezTo>
                <a:cubicBezTo>
                  <a:pt x="408" y="235"/>
                  <a:pt x="404" y="232"/>
                  <a:pt x="402" y="232"/>
                </a:cubicBezTo>
                <a:cubicBezTo>
                  <a:pt x="400" y="231"/>
                  <a:pt x="398" y="235"/>
                  <a:pt x="396" y="233"/>
                </a:cubicBezTo>
                <a:cubicBezTo>
                  <a:pt x="394" y="232"/>
                  <a:pt x="396" y="228"/>
                  <a:pt x="396" y="226"/>
                </a:cubicBezTo>
                <a:cubicBezTo>
                  <a:pt x="397" y="224"/>
                  <a:pt x="399" y="227"/>
                  <a:pt x="401" y="225"/>
                </a:cubicBezTo>
                <a:cubicBezTo>
                  <a:pt x="403" y="222"/>
                  <a:pt x="396" y="222"/>
                  <a:pt x="396" y="220"/>
                </a:cubicBezTo>
                <a:cubicBezTo>
                  <a:pt x="396" y="217"/>
                  <a:pt x="391" y="216"/>
                  <a:pt x="389" y="215"/>
                </a:cubicBezTo>
                <a:cubicBezTo>
                  <a:pt x="387" y="214"/>
                  <a:pt x="390" y="210"/>
                  <a:pt x="389" y="208"/>
                </a:cubicBezTo>
                <a:cubicBezTo>
                  <a:pt x="388" y="206"/>
                  <a:pt x="382" y="201"/>
                  <a:pt x="379" y="201"/>
                </a:cubicBezTo>
                <a:cubicBezTo>
                  <a:pt x="376" y="202"/>
                  <a:pt x="375" y="197"/>
                  <a:pt x="377" y="198"/>
                </a:cubicBezTo>
                <a:cubicBezTo>
                  <a:pt x="379" y="198"/>
                  <a:pt x="380" y="197"/>
                  <a:pt x="383" y="193"/>
                </a:cubicBezTo>
                <a:cubicBezTo>
                  <a:pt x="386" y="190"/>
                  <a:pt x="386" y="189"/>
                  <a:pt x="384" y="188"/>
                </a:cubicBezTo>
                <a:cubicBezTo>
                  <a:pt x="382" y="187"/>
                  <a:pt x="381" y="185"/>
                  <a:pt x="385" y="185"/>
                </a:cubicBezTo>
                <a:cubicBezTo>
                  <a:pt x="388" y="186"/>
                  <a:pt x="395" y="188"/>
                  <a:pt x="397" y="186"/>
                </a:cubicBezTo>
                <a:cubicBezTo>
                  <a:pt x="399" y="185"/>
                  <a:pt x="406" y="174"/>
                  <a:pt x="409" y="171"/>
                </a:cubicBezTo>
                <a:cubicBezTo>
                  <a:pt x="411" y="167"/>
                  <a:pt x="407" y="166"/>
                  <a:pt x="400" y="167"/>
                </a:cubicBezTo>
                <a:cubicBezTo>
                  <a:pt x="394" y="168"/>
                  <a:pt x="392" y="165"/>
                  <a:pt x="387" y="164"/>
                </a:cubicBezTo>
                <a:cubicBezTo>
                  <a:pt x="382" y="164"/>
                  <a:pt x="372" y="165"/>
                  <a:pt x="370" y="167"/>
                </a:cubicBezTo>
                <a:cubicBezTo>
                  <a:pt x="369" y="168"/>
                  <a:pt x="373" y="170"/>
                  <a:pt x="372" y="172"/>
                </a:cubicBezTo>
                <a:cubicBezTo>
                  <a:pt x="372" y="173"/>
                  <a:pt x="369" y="170"/>
                  <a:pt x="367" y="171"/>
                </a:cubicBezTo>
                <a:cubicBezTo>
                  <a:pt x="366" y="172"/>
                  <a:pt x="368" y="174"/>
                  <a:pt x="367" y="180"/>
                </a:cubicBezTo>
                <a:cubicBezTo>
                  <a:pt x="367" y="187"/>
                  <a:pt x="369" y="187"/>
                  <a:pt x="370" y="189"/>
                </a:cubicBezTo>
                <a:cubicBezTo>
                  <a:pt x="372" y="192"/>
                  <a:pt x="372" y="195"/>
                  <a:pt x="372" y="199"/>
                </a:cubicBezTo>
                <a:cubicBezTo>
                  <a:pt x="372" y="203"/>
                  <a:pt x="368" y="202"/>
                  <a:pt x="367" y="203"/>
                </a:cubicBezTo>
                <a:cubicBezTo>
                  <a:pt x="366" y="204"/>
                  <a:pt x="370" y="206"/>
                  <a:pt x="369" y="208"/>
                </a:cubicBezTo>
                <a:cubicBezTo>
                  <a:pt x="369" y="211"/>
                  <a:pt x="365" y="207"/>
                  <a:pt x="363" y="207"/>
                </a:cubicBezTo>
                <a:cubicBezTo>
                  <a:pt x="361" y="208"/>
                  <a:pt x="359" y="214"/>
                  <a:pt x="361" y="216"/>
                </a:cubicBezTo>
                <a:cubicBezTo>
                  <a:pt x="363" y="218"/>
                  <a:pt x="364" y="218"/>
                  <a:pt x="362" y="220"/>
                </a:cubicBezTo>
                <a:cubicBezTo>
                  <a:pt x="361" y="222"/>
                  <a:pt x="359" y="226"/>
                  <a:pt x="363" y="229"/>
                </a:cubicBezTo>
                <a:cubicBezTo>
                  <a:pt x="367" y="232"/>
                  <a:pt x="375" y="232"/>
                  <a:pt x="379" y="235"/>
                </a:cubicBezTo>
                <a:cubicBezTo>
                  <a:pt x="383" y="237"/>
                  <a:pt x="377" y="236"/>
                  <a:pt x="379" y="239"/>
                </a:cubicBezTo>
                <a:cubicBezTo>
                  <a:pt x="381" y="242"/>
                  <a:pt x="376" y="243"/>
                  <a:pt x="377" y="245"/>
                </a:cubicBezTo>
                <a:cubicBezTo>
                  <a:pt x="377" y="248"/>
                  <a:pt x="378" y="246"/>
                  <a:pt x="380" y="242"/>
                </a:cubicBezTo>
                <a:cubicBezTo>
                  <a:pt x="383" y="239"/>
                  <a:pt x="384" y="244"/>
                  <a:pt x="384" y="247"/>
                </a:cubicBezTo>
                <a:cubicBezTo>
                  <a:pt x="384" y="250"/>
                  <a:pt x="381" y="248"/>
                  <a:pt x="379" y="252"/>
                </a:cubicBezTo>
                <a:cubicBezTo>
                  <a:pt x="376" y="255"/>
                  <a:pt x="374" y="256"/>
                  <a:pt x="371" y="255"/>
                </a:cubicBezTo>
                <a:cubicBezTo>
                  <a:pt x="367" y="254"/>
                  <a:pt x="369" y="260"/>
                  <a:pt x="371" y="263"/>
                </a:cubicBezTo>
                <a:cubicBezTo>
                  <a:pt x="372" y="266"/>
                  <a:pt x="370" y="267"/>
                  <a:pt x="366" y="266"/>
                </a:cubicBezTo>
                <a:cubicBezTo>
                  <a:pt x="362" y="265"/>
                  <a:pt x="360" y="262"/>
                  <a:pt x="362" y="259"/>
                </a:cubicBezTo>
                <a:cubicBezTo>
                  <a:pt x="364" y="256"/>
                  <a:pt x="366" y="253"/>
                  <a:pt x="363" y="253"/>
                </a:cubicBezTo>
                <a:cubicBezTo>
                  <a:pt x="361" y="253"/>
                  <a:pt x="356" y="253"/>
                  <a:pt x="354" y="250"/>
                </a:cubicBezTo>
                <a:cubicBezTo>
                  <a:pt x="352" y="248"/>
                  <a:pt x="355" y="249"/>
                  <a:pt x="360" y="249"/>
                </a:cubicBezTo>
                <a:cubicBezTo>
                  <a:pt x="365" y="250"/>
                  <a:pt x="361" y="246"/>
                  <a:pt x="364" y="246"/>
                </a:cubicBezTo>
                <a:cubicBezTo>
                  <a:pt x="368" y="246"/>
                  <a:pt x="370" y="248"/>
                  <a:pt x="373" y="245"/>
                </a:cubicBezTo>
                <a:cubicBezTo>
                  <a:pt x="376" y="243"/>
                  <a:pt x="371" y="238"/>
                  <a:pt x="369" y="239"/>
                </a:cubicBezTo>
                <a:cubicBezTo>
                  <a:pt x="366" y="239"/>
                  <a:pt x="362" y="241"/>
                  <a:pt x="362" y="238"/>
                </a:cubicBezTo>
                <a:cubicBezTo>
                  <a:pt x="362" y="236"/>
                  <a:pt x="367" y="237"/>
                  <a:pt x="369" y="237"/>
                </a:cubicBezTo>
                <a:cubicBezTo>
                  <a:pt x="371" y="236"/>
                  <a:pt x="368" y="233"/>
                  <a:pt x="364" y="234"/>
                </a:cubicBezTo>
                <a:cubicBezTo>
                  <a:pt x="361" y="235"/>
                  <a:pt x="358" y="235"/>
                  <a:pt x="355" y="232"/>
                </a:cubicBezTo>
                <a:cubicBezTo>
                  <a:pt x="352" y="229"/>
                  <a:pt x="347" y="227"/>
                  <a:pt x="346" y="234"/>
                </a:cubicBezTo>
                <a:cubicBezTo>
                  <a:pt x="345" y="241"/>
                  <a:pt x="340" y="237"/>
                  <a:pt x="338" y="240"/>
                </a:cubicBezTo>
                <a:cubicBezTo>
                  <a:pt x="336" y="242"/>
                  <a:pt x="340" y="244"/>
                  <a:pt x="345" y="244"/>
                </a:cubicBezTo>
                <a:cubicBezTo>
                  <a:pt x="350" y="244"/>
                  <a:pt x="353" y="248"/>
                  <a:pt x="351" y="248"/>
                </a:cubicBezTo>
                <a:cubicBezTo>
                  <a:pt x="349" y="248"/>
                  <a:pt x="350" y="252"/>
                  <a:pt x="347" y="250"/>
                </a:cubicBezTo>
                <a:cubicBezTo>
                  <a:pt x="345" y="249"/>
                  <a:pt x="342" y="250"/>
                  <a:pt x="344" y="253"/>
                </a:cubicBezTo>
                <a:cubicBezTo>
                  <a:pt x="346" y="255"/>
                  <a:pt x="343" y="256"/>
                  <a:pt x="344" y="258"/>
                </a:cubicBezTo>
                <a:cubicBezTo>
                  <a:pt x="344" y="260"/>
                  <a:pt x="340" y="258"/>
                  <a:pt x="336" y="258"/>
                </a:cubicBezTo>
                <a:cubicBezTo>
                  <a:pt x="332" y="257"/>
                  <a:pt x="325" y="259"/>
                  <a:pt x="320" y="260"/>
                </a:cubicBezTo>
                <a:cubicBezTo>
                  <a:pt x="315" y="261"/>
                  <a:pt x="310" y="259"/>
                  <a:pt x="308" y="257"/>
                </a:cubicBezTo>
                <a:cubicBezTo>
                  <a:pt x="306" y="254"/>
                  <a:pt x="303" y="255"/>
                  <a:pt x="299" y="255"/>
                </a:cubicBezTo>
                <a:cubicBezTo>
                  <a:pt x="296" y="255"/>
                  <a:pt x="297" y="251"/>
                  <a:pt x="292" y="251"/>
                </a:cubicBezTo>
                <a:cubicBezTo>
                  <a:pt x="287" y="251"/>
                  <a:pt x="288" y="247"/>
                  <a:pt x="288" y="245"/>
                </a:cubicBezTo>
                <a:cubicBezTo>
                  <a:pt x="287" y="242"/>
                  <a:pt x="278" y="243"/>
                  <a:pt x="275" y="245"/>
                </a:cubicBezTo>
                <a:cubicBezTo>
                  <a:pt x="271" y="247"/>
                  <a:pt x="265" y="246"/>
                  <a:pt x="263" y="250"/>
                </a:cubicBezTo>
                <a:cubicBezTo>
                  <a:pt x="261" y="254"/>
                  <a:pt x="265" y="254"/>
                  <a:pt x="267" y="254"/>
                </a:cubicBezTo>
                <a:cubicBezTo>
                  <a:pt x="269" y="254"/>
                  <a:pt x="269" y="250"/>
                  <a:pt x="274" y="251"/>
                </a:cubicBezTo>
                <a:cubicBezTo>
                  <a:pt x="279" y="252"/>
                  <a:pt x="283" y="246"/>
                  <a:pt x="285" y="248"/>
                </a:cubicBezTo>
                <a:cubicBezTo>
                  <a:pt x="287" y="250"/>
                  <a:pt x="276" y="254"/>
                  <a:pt x="272" y="255"/>
                </a:cubicBezTo>
                <a:cubicBezTo>
                  <a:pt x="267" y="256"/>
                  <a:pt x="268" y="260"/>
                  <a:pt x="272" y="266"/>
                </a:cubicBezTo>
                <a:cubicBezTo>
                  <a:pt x="277" y="273"/>
                  <a:pt x="270" y="269"/>
                  <a:pt x="270" y="272"/>
                </a:cubicBezTo>
                <a:cubicBezTo>
                  <a:pt x="270" y="275"/>
                  <a:pt x="262" y="271"/>
                  <a:pt x="265" y="270"/>
                </a:cubicBezTo>
                <a:cubicBezTo>
                  <a:pt x="269" y="269"/>
                  <a:pt x="267" y="266"/>
                  <a:pt x="265" y="264"/>
                </a:cubicBezTo>
                <a:cubicBezTo>
                  <a:pt x="262" y="261"/>
                  <a:pt x="260" y="264"/>
                  <a:pt x="260" y="261"/>
                </a:cubicBezTo>
                <a:cubicBezTo>
                  <a:pt x="261" y="259"/>
                  <a:pt x="258" y="261"/>
                  <a:pt x="255" y="259"/>
                </a:cubicBezTo>
                <a:cubicBezTo>
                  <a:pt x="253" y="257"/>
                  <a:pt x="251" y="256"/>
                  <a:pt x="248" y="258"/>
                </a:cubicBezTo>
                <a:cubicBezTo>
                  <a:pt x="245" y="259"/>
                  <a:pt x="241" y="259"/>
                  <a:pt x="233" y="260"/>
                </a:cubicBezTo>
                <a:cubicBezTo>
                  <a:pt x="226" y="261"/>
                  <a:pt x="212" y="261"/>
                  <a:pt x="209" y="259"/>
                </a:cubicBezTo>
                <a:cubicBezTo>
                  <a:pt x="207" y="256"/>
                  <a:pt x="216" y="252"/>
                  <a:pt x="219" y="252"/>
                </a:cubicBezTo>
                <a:cubicBezTo>
                  <a:pt x="221" y="253"/>
                  <a:pt x="220" y="249"/>
                  <a:pt x="216" y="246"/>
                </a:cubicBezTo>
                <a:cubicBezTo>
                  <a:pt x="211" y="243"/>
                  <a:pt x="202" y="241"/>
                  <a:pt x="202" y="243"/>
                </a:cubicBezTo>
                <a:cubicBezTo>
                  <a:pt x="203" y="245"/>
                  <a:pt x="197" y="243"/>
                  <a:pt x="191" y="242"/>
                </a:cubicBezTo>
                <a:cubicBezTo>
                  <a:pt x="184" y="241"/>
                  <a:pt x="183" y="238"/>
                  <a:pt x="179" y="238"/>
                </a:cubicBezTo>
                <a:cubicBezTo>
                  <a:pt x="175" y="238"/>
                  <a:pt x="168" y="237"/>
                  <a:pt x="163" y="233"/>
                </a:cubicBezTo>
                <a:cubicBezTo>
                  <a:pt x="158" y="229"/>
                  <a:pt x="146" y="230"/>
                  <a:pt x="145" y="234"/>
                </a:cubicBezTo>
                <a:cubicBezTo>
                  <a:pt x="144" y="237"/>
                  <a:pt x="140" y="237"/>
                  <a:pt x="136" y="237"/>
                </a:cubicBezTo>
                <a:cubicBezTo>
                  <a:pt x="132" y="237"/>
                  <a:pt x="138" y="233"/>
                  <a:pt x="136" y="232"/>
                </a:cubicBezTo>
                <a:cubicBezTo>
                  <a:pt x="134" y="231"/>
                  <a:pt x="136" y="226"/>
                  <a:pt x="133" y="226"/>
                </a:cubicBezTo>
                <a:cubicBezTo>
                  <a:pt x="131" y="225"/>
                  <a:pt x="128" y="237"/>
                  <a:pt x="123" y="237"/>
                </a:cubicBezTo>
                <a:cubicBezTo>
                  <a:pt x="117" y="237"/>
                  <a:pt x="115" y="224"/>
                  <a:pt x="110" y="221"/>
                </a:cubicBezTo>
                <a:cubicBezTo>
                  <a:pt x="106" y="218"/>
                  <a:pt x="102" y="217"/>
                  <a:pt x="106" y="222"/>
                </a:cubicBezTo>
                <a:cubicBezTo>
                  <a:pt x="109" y="227"/>
                  <a:pt x="102" y="224"/>
                  <a:pt x="103" y="227"/>
                </a:cubicBezTo>
                <a:cubicBezTo>
                  <a:pt x="103" y="230"/>
                  <a:pt x="97" y="234"/>
                  <a:pt x="97" y="232"/>
                </a:cubicBezTo>
                <a:cubicBezTo>
                  <a:pt x="97" y="230"/>
                  <a:pt x="93" y="228"/>
                  <a:pt x="89" y="233"/>
                </a:cubicBezTo>
                <a:cubicBezTo>
                  <a:pt x="85" y="238"/>
                  <a:pt x="82" y="238"/>
                  <a:pt x="81" y="236"/>
                </a:cubicBezTo>
                <a:cubicBezTo>
                  <a:pt x="81" y="234"/>
                  <a:pt x="68" y="241"/>
                  <a:pt x="69" y="243"/>
                </a:cubicBezTo>
                <a:cubicBezTo>
                  <a:pt x="69" y="245"/>
                  <a:pt x="67" y="246"/>
                  <a:pt x="64" y="246"/>
                </a:cubicBezTo>
                <a:cubicBezTo>
                  <a:pt x="60" y="246"/>
                  <a:pt x="63" y="243"/>
                  <a:pt x="66" y="242"/>
                </a:cubicBezTo>
                <a:cubicBezTo>
                  <a:pt x="69" y="240"/>
                  <a:pt x="77" y="234"/>
                  <a:pt x="81" y="233"/>
                </a:cubicBezTo>
                <a:cubicBezTo>
                  <a:pt x="85" y="232"/>
                  <a:pt x="94" y="229"/>
                  <a:pt x="94" y="227"/>
                </a:cubicBezTo>
                <a:cubicBezTo>
                  <a:pt x="94" y="225"/>
                  <a:pt x="90" y="226"/>
                  <a:pt x="87" y="226"/>
                </a:cubicBezTo>
                <a:cubicBezTo>
                  <a:pt x="84" y="225"/>
                  <a:pt x="79" y="229"/>
                  <a:pt x="74" y="231"/>
                </a:cubicBezTo>
                <a:cubicBezTo>
                  <a:pt x="69" y="233"/>
                  <a:pt x="64" y="232"/>
                  <a:pt x="65" y="235"/>
                </a:cubicBezTo>
                <a:cubicBezTo>
                  <a:pt x="67" y="238"/>
                  <a:pt x="61" y="235"/>
                  <a:pt x="59" y="237"/>
                </a:cubicBezTo>
                <a:cubicBezTo>
                  <a:pt x="58" y="239"/>
                  <a:pt x="56" y="236"/>
                  <a:pt x="58" y="235"/>
                </a:cubicBezTo>
                <a:cubicBezTo>
                  <a:pt x="59" y="234"/>
                  <a:pt x="53" y="232"/>
                  <a:pt x="53" y="234"/>
                </a:cubicBezTo>
                <a:cubicBezTo>
                  <a:pt x="53" y="235"/>
                  <a:pt x="52" y="236"/>
                  <a:pt x="48" y="236"/>
                </a:cubicBezTo>
                <a:cubicBezTo>
                  <a:pt x="44" y="236"/>
                  <a:pt x="39" y="239"/>
                  <a:pt x="42" y="242"/>
                </a:cubicBezTo>
                <a:cubicBezTo>
                  <a:pt x="45" y="244"/>
                  <a:pt x="47" y="245"/>
                  <a:pt x="46" y="246"/>
                </a:cubicBezTo>
                <a:cubicBezTo>
                  <a:pt x="44" y="248"/>
                  <a:pt x="40" y="242"/>
                  <a:pt x="33" y="243"/>
                </a:cubicBezTo>
                <a:cubicBezTo>
                  <a:pt x="27" y="244"/>
                  <a:pt x="15" y="236"/>
                  <a:pt x="15" y="234"/>
                </a:cubicBezTo>
                <a:cubicBezTo>
                  <a:pt x="15" y="233"/>
                  <a:pt x="6" y="234"/>
                  <a:pt x="0" y="233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356"/>
                  <a:pt x="3" y="359"/>
                  <a:pt x="4" y="357"/>
                </a:cubicBezTo>
                <a:cubicBezTo>
                  <a:pt x="5" y="356"/>
                  <a:pt x="7" y="358"/>
                  <a:pt x="11" y="356"/>
                </a:cubicBezTo>
                <a:cubicBezTo>
                  <a:pt x="16" y="354"/>
                  <a:pt x="17" y="358"/>
                  <a:pt x="17" y="360"/>
                </a:cubicBezTo>
                <a:cubicBezTo>
                  <a:pt x="17" y="362"/>
                  <a:pt x="23" y="365"/>
                  <a:pt x="25" y="368"/>
                </a:cubicBezTo>
                <a:cubicBezTo>
                  <a:pt x="27" y="371"/>
                  <a:pt x="29" y="374"/>
                  <a:pt x="31" y="372"/>
                </a:cubicBezTo>
                <a:cubicBezTo>
                  <a:pt x="34" y="370"/>
                  <a:pt x="39" y="369"/>
                  <a:pt x="39" y="366"/>
                </a:cubicBezTo>
                <a:cubicBezTo>
                  <a:pt x="39" y="363"/>
                  <a:pt x="50" y="363"/>
                  <a:pt x="50" y="367"/>
                </a:cubicBezTo>
                <a:cubicBezTo>
                  <a:pt x="50" y="371"/>
                  <a:pt x="61" y="376"/>
                  <a:pt x="67" y="386"/>
                </a:cubicBezTo>
                <a:cubicBezTo>
                  <a:pt x="73" y="397"/>
                  <a:pt x="72" y="400"/>
                  <a:pt x="81" y="403"/>
                </a:cubicBezTo>
                <a:cubicBezTo>
                  <a:pt x="90" y="407"/>
                  <a:pt x="90" y="409"/>
                  <a:pt x="89" y="412"/>
                </a:cubicBezTo>
                <a:cubicBezTo>
                  <a:pt x="88" y="415"/>
                  <a:pt x="94" y="417"/>
                  <a:pt x="90" y="419"/>
                </a:cubicBezTo>
                <a:cubicBezTo>
                  <a:pt x="89" y="420"/>
                  <a:pt x="87" y="422"/>
                  <a:pt x="85" y="423"/>
                </a:cubicBezTo>
                <a:cubicBezTo>
                  <a:pt x="85" y="425"/>
                  <a:pt x="87" y="426"/>
                  <a:pt x="88" y="427"/>
                </a:cubicBezTo>
                <a:cubicBezTo>
                  <a:pt x="90" y="429"/>
                  <a:pt x="84" y="429"/>
                  <a:pt x="86" y="431"/>
                </a:cubicBezTo>
                <a:cubicBezTo>
                  <a:pt x="88" y="432"/>
                  <a:pt x="86" y="435"/>
                  <a:pt x="88" y="437"/>
                </a:cubicBezTo>
                <a:cubicBezTo>
                  <a:pt x="89" y="439"/>
                  <a:pt x="93" y="438"/>
                  <a:pt x="95" y="436"/>
                </a:cubicBezTo>
                <a:cubicBezTo>
                  <a:pt x="97" y="435"/>
                  <a:pt x="98" y="438"/>
                  <a:pt x="96" y="441"/>
                </a:cubicBezTo>
                <a:cubicBezTo>
                  <a:pt x="95" y="444"/>
                  <a:pt x="98" y="446"/>
                  <a:pt x="100" y="444"/>
                </a:cubicBezTo>
                <a:cubicBezTo>
                  <a:pt x="101" y="442"/>
                  <a:pt x="105" y="447"/>
                  <a:pt x="106" y="448"/>
                </a:cubicBezTo>
                <a:cubicBezTo>
                  <a:pt x="108" y="449"/>
                  <a:pt x="110" y="451"/>
                  <a:pt x="107" y="451"/>
                </a:cubicBezTo>
                <a:cubicBezTo>
                  <a:pt x="104" y="451"/>
                  <a:pt x="105" y="456"/>
                  <a:pt x="107" y="456"/>
                </a:cubicBezTo>
                <a:cubicBezTo>
                  <a:pt x="109" y="456"/>
                  <a:pt x="108" y="459"/>
                  <a:pt x="108" y="460"/>
                </a:cubicBezTo>
                <a:cubicBezTo>
                  <a:pt x="108" y="462"/>
                  <a:pt x="115" y="464"/>
                  <a:pt x="117" y="464"/>
                </a:cubicBezTo>
                <a:cubicBezTo>
                  <a:pt x="119" y="463"/>
                  <a:pt x="121" y="465"/>
                  <a:pt x="122" y="467"/>
                </a:cubicBezTo>
                <a:cubicBezTo>
                  <a:pt x="123" y="469"/>
                  <a:pt x="128" y="470"/>
                  <a:pt x="129" y="469"/>
                </a:cubicBezTo>
                <a:cubicBezTo>
                  <a:pt x="131" y="468"/>
                  <a:pt x="132" y="471"/>
                  <a:pt x="132" y="474"/>
                </a:cubicBezTo>
                <a:cubicBezTo>
                  <a:pt x="133" y="476"/>
                  <a:pt x="136" y="475"/>
                  <a:pt x="138" y="475"/>
                </a:cubicBezTo>
                <a:cubicBezTo>
                  <a:pt x="141" y="475"/>
                  <a:pt x="142" y="478"/>
                  <a:pt x="143" y="477"/>
                </a:cubicBezTo>
                <a:cubicBezTo>
                  <a:pt x="146" y="476"/>
                  <a:pt x="147" y="481"/>
                  <a:pt x="149" y="485"/>
                </a:cubicBezTo>
                <a:cubicBezTo>
                  <a:pt x="371" y="484"/>
                  <a:pt x="371" y="484"/>
                  <a:pt x="371" y="484"/>
                </a:cubicBezTo>
                <a:cubicBezTo>
                  <a:pt x="371" y="484"/>
                  <a:pt x="371" y="478"/>
                  <a:pt x="374" y="480"/>
                </a:cubicBezTo>
                <a:cubicBezTo>
                  <a:pt x="376" y="482"/>
                  <a:pt x="374" y="485"/>
                  <a:pt x="377" y="486"/>
                </a:cubicBezTo>
                <a:cubicBezTo>
                  <a:pt x="380" y="487"/>
                  <a:pt x="382" y="489"/>
                  <a:pt x="384" y="488"/>
                </a:cubicBezTo>
                <a:cubicBezTo>
                  <a:pt x="386" y="488"/>
                  <a:pt x="389" y="485"/>
                  <a:pt x="391" y="489"/>
                </a:cubicBezTo>
                <a:cubicBezTo>
                  <a:pt x="394" y="492"/>
                  <a:pt x="396" y="489"/>
                  <a:pt x="398" y="491"/>
                </a:cubicBezTo>
                <a:cubicBezTo>
                  <a:pt x="400" y="493"/>
                  <a:pt x="403" y="495"/>
                  <a:pt x="405" y="493"/>
                </a:cubicBezTo>
                <a:cubicBezTo>
                  <a:pt x="407" y="490"/>
                  <a:pt x="413" y="493"/>
                  <a:pt x="417" y="494"/>
                </a:cubicBezTo>
                <a:cubicBezTo>
                  <a:pt x="420" y="491"/>
                  <a:pt x="424" y="484"/>
                  <a:pt x="427" y="484"/>
                </a:cubicBezTo>
                <a:cubicBezTo>
                  <a:pt x="432" y="484"/>
                  <a:pt x="443" y="485"/>
                  <a:pt x="444" y="491"/>
                </a:cubicBezTo>
                <a:cubicBezTo>
                  <a:pt x="445" y="498"/>
                  <a:pt x="452" y="492"/>
                  <a:pt x="453" y="498"/>
                </a:cubicBezTo>
                <a:cubicBezTo>
                  <a:pt x="453" y="502"/>
                  <a:pt x="458" y="506"/>
                  <a:pt x="457" y="509"/>
                </a:cubicBezTo>
                <a:cubicBezTo>
                  <a:pt x="459" y="510"/>
                  <a:pt x="460" y="511"/>
                  <a:pt x="462" y="512"/>
                </a:cubicBezTo>
                <a:cubicBezTo>
                  <a:pt x="464" y="511"/>
                  <a:pt x="470" y="512"/>
                  <a:pt x="474" y="514"/>
                </a:cubicBezTo>
                <a:cubicBezTo>
                  <a:pt x="479" y="515"/>
                  <a:pt x="487" y="511"/>
                  <a:pt x="489" y="517"/>
                </a:cubicBezTo>
                <a:cubicBezTo>
                  <a:pt x="492" y="524"/>
                  <a:pt x="497" y="528"/>
                  <a:pt x="492" y="529"/>
                </a:cubicBezTo>
                <a:cubicBezTo>
                  <a:pt x="487" y="529"/>
                  <a:pt x="481" y="522"/>
                  <a:pt x="482" y="526"/>
                </a:cubicBezTo>
                <a:cubicBezTo>
                  <a:pt x="482" y="530"/>
                  <a:pt x="479" y="528"/>
                  <a:pt x="479" y="533"/>
                </a:cubicBezTo>
                <a:cubicBezTo>
                  <a:pt x="479" y="539"/>
                  <a:pt x="476" y="546"/>
                  <a:pt x="473" y="546"/>
                </a:cubicBezTo>
                <a:cubicBezTo>
                  <a:pt x="473" y="546"/>
                  <a:pt x="473" y="546"/>
                  <a:pt x="473" y="546"/>
                </a:cubicBezTo>
                <a:cubicBezTo>
                  <a:pt x="473" y="548"/>
                  <a:pt x="473" y="550"/>
                  <a:pt x="474" y="552"/>
                </a:cubicBezTo>
                <a:cubicBezTo>
                  <a:pt x="477" y="550"/>
                  <a:pt x="481" y="547"/>
                  <a:pt x="484" y="547"/>
                </a:cubicBezTo>
                <a:cubicBezTo>
                  <a:pt x="490" y="547"/>
                  <a:pt x="491" y="550"/>
                  <a:pt x="495" y="548"/>
                </a:cubicBezTo>
                <a:cubicBezTo>
                  <a:pt x="498" y="545"/>
                  <a:pt x="499" y="544"/>
                  <a:pt x="500" y="546"/>
                </a:cubicBezTo>
                <a:cubicBezTo>
                  <a:pt x="500" y="546"/>
                  <a:pt x="500" y="547"/>
                  <a:pt x="500" y="547"/>
                </a:cubicBezTo>
                <a:cubicBezTo>
                  <a:pt x="501" y="546"/>
                  <a:pt x="502" y="545"/>
                  <a:pt x="502" y="545"/>
                </a:cubicBezTo>
                <a:cubicBezTo>
                  <a:pt x="502" y="544"/>
                  <a:pt x="502" y="543"/>
                  <a:pt x="502" y="542"/>
                </a:cubicBezTo>
                <a:cubicBezTo>
                  <a:pt x="498" y="542"/>
                  <a:pt x="497" y="542"/>
                  <a:pt x="496" y="540"/>
                </a:cubicBezTo>
                <a:cubicBezTo>
                  <a:pt x="494" y="536"/>
                  <a:pt x="507" y="533"/>
                  <a:pt x="512" y="534"/>
                </a:cubicBezTo>
                <a:cubicBezTo>
                  <a:pt x="518" y="534"/>
                  <a:pt x="521" y="530"/>
                  <a:pt x="523" y="533"/>
                </a:cubicBezTo>
                <a:cubicBezTo>
                  <a:pt x="527" y="530"/>
                  <a:pt x="533" y="525"/>
                  <a:pt x="534" y="525"/>
                </a:cubicBezTo>
                <a:cubicBezTo>
                  <a:pt x="536" y="525"/>
                  <a:pt x="562" y="524"/>
                  <a:pt x="562" y="524"/>
                </a:cubicBezTo>
                <a:cubicBezTo>
                  <a:pt x="562" y="524"/>
                  <a:pt x="571" y="519"/>
                  <a:pt x="572" y="514"/>
                </a:cubicBezTo>
                <a:cubicBezTo>
                  <a:pt x="573" y="509"/>
                  <a:pt x="579" y="497"/>
                  <a:pt x="582" y="500"/>
                </a:cubicBezTo>
                <a:cubicBezTo>
                  <a:pt x="585" y="502"/>
                  <a:pt x="592" y="500"/>
                  <a:pt x="593" y="503"/>
                </a:cubicBezTo>
                <a:cubicBezTo>
                  <a:pt x="593" y="505"/>
                  <a:pt x="590" y="513"/>
                  <a:pt x="599" y="525"/>
                </a:cubicBezTo>
                <a:cubicBezTo>
                  <a:pt x="603" y="523"/>
                  <a:pt x="606" y="521"/>
                  <a:pt x="608" y="522"/>
                </a:cubicBezTo>
                <a:cubicBezTo>
                  <a:pt x="611" y="522"/>
                  <a:pt x="616" y="517"/>
                  <a:pt x="617" y="515"/>
                </a:cubicBezTo>
                <a:cubicBezTo>
                  <a:pt x="619" y="512"/>
                  <a:pt x="621" y="517"/>
                  <a:pt x="618" y="518"/>
                </a:cubicBezTo>
                <a:cubicBezTo>
                  <a:pt x="615" y="519"/>
                  <a:pt x="620" y="521"/>
                  <a:pt x="625" y="521"/>
                </a:cubicBezTo>
                <a:cubicBezTo>
                  <a:pt x="630" y="521"/>
                  <a:pt x="623" y="523"/>
                  <a:pt x="619" y="523"/>
                </a:cubicBezTo>
                <a:cubicBezTo>
                  <a:pt x="615" y="522"/>
                  <a:pt x="614" y="523"/>
                  <a:pt x="609" y="528"/>
                </a:cubicBezTo>
                <a:cubicBezTo>
                  <a:pt x="604" y="533"/>
                  <a:pt x="605" y="534"/>
                  <a:pt x="608" y="537"/>
                </a:cubicBezTo>
                <a:cubicBezTo>
                  <a:pt x="611" y="539"/>
                  <a:pt x="614" y="538"/>
                  <a:pt x="618" y="535"/>
                </a:cubicBezTo>
                <a:cubicBezTo>
                  <a:pt x="622" y="532"/>
                  <a:pt x="622" y="528"/>
                  <a:pt x="626" y="528"/>
                </a:cubicBezTo>
                <a:cubicBezTo>
                  <a:pt x="630" y="529"/>
                  <a:pt x="640" y="525"/>
                  <a:pt x="645" y="523"/>
                </a:cubicBezTo>
                <a:cubicBezTo>
                  <a:pt x="649" y="522"/>
                  <a:pt x="646" y="521"/>
                  <a:pt x="646" y="519"/>
                </a:cubicBezTo>
                <a:cubicBezTo>
                  <a:pt x="646" y="517"/>
                  <a:pt x="654" y="517"/>
                  <a:pt x="657" y="515"/>
                </a:cubicBezTo>
                <a:cubicBezTo>
                  <a:pt x="660" y="513"/>
                  <a:pt x="656" y="512"/>
                  <a:pt x="654" y="512"/>
                </a:cubicBezTo>
                <a:close/>
                <a:moveTo>
                  <a:pt x="190" y="281"/>
                </a:moveTo>
                <a:cubicBezTo>
                  <a:pt x="185" y="287"/>
                  <a:pt x="183" y="288"/>
                  <a:pt x="179" y="287"/>
                </a:cubicBezTo>
                <a:cubicBezTo>
                  <a:pt x="174" y="286"/>
                  <a:pt x="171" y="288"/>
                  <a:pt x="173" y="290"/>
                </a:cubicBezTo>
                <a:cubicBezTo>
                  <a:pt x="176" y="292"/>
                  <a:pt x="176" y="293"/>
                  <a:pt x="171" y="294"/>
                </a:cubicBezTo>
                <a:cubicBezTo>
                  <a:pt x="166" y="295"/>
                  <a:pt x="163" y="299"/>
                  <a:pt x="161" y="299"/>
                </a:cubicBezTo>
                <a:cubicBezTo>
                  <a:pt x="159" y="298"/>
                  <a:pt x="169" y="291"/>
                  <a:pt x="166" y="289"/>
                </a:cubicBezTo>
                <a:cubicBezTo>
                  <a:pt x="164" y="287"/>
                  <a:pt x="157" y="292"/>
                  <a:pt x="157" y="295"/>
                </a:cubicBezTo>
                <a:cubicBezTo>
                  <a:pt x="157" y="297"/>
                  <a:pt x="152" y="297"/>
                  <a:pt x="150" y="297"/>
                </a:cubicBezTo>
                <a:cubicBezTo>
                  <a:pt x="147" y="297"/>
                  <a:pt x="143" y="294"/>
                  <a:pt x="146" y="294"/>
                </a:cubicBezTo>
                <a:cubicBezTo>
                  <a:pt x="149" y="294"/>
                  <a:pt x="147" y="291"/>
                  <a:pt x="151" y="289"/>
                </a:cubicBezTo>
                <a:cubicBezTo>
                  <a:pt x="154" y="288"/>
                  <a:pt x="150" y="286"/>
                  <a:pt x="151" y="284"/>
                </a:cubicBezTo>
                <a:cubicBezTo>
                  <a:pt x="152" y="283"/>
                  <a:pt x="160" y="286"/>
                  <a:pt x="160" y="283"/>
                </a:cubicBezTo>
                <a:cubicBezTo>
                  <a:pt x="160" y="280"/>
                  <a:pt x="152" y="278"/>
                  <a:pt x="150" y="280"/>
                </a:cubicBezTo>
                <a:cubicBezTo>
                  <a:pt x="147" y="281"/>
                  <a:pt x="141" y="285"/>
                  <a:pt x="134" y="282"/>
                </a:cubicBezTo>
                <a:cubicBezTo>
                  <a:pt x="132" y="281"/>
                  <a:pt x="152" y="279"/>
                  <a:pt x="156" y="276"/>
                </a:cubicBezTo>
                <a:cubicBezTo>
                  <a:pt x="159" y="273"/>
                  <a:pt x="174" y="269"/>
                  <a:pt x="175" y="272"/>
                </a:cubicBezTo>
                <a:cubicBezTo>
                  <a:pt x="177" y="275"/>
                  <a:pt x="167" y="277"/>
                  <a:pt x="172" y="279"/>
                </a:cubicBezTo>
                <a:cubicBezTo>
                  <a:pt x="176" y="282"/>
                  <a:pt x="184" y="280"/>
                  <a:pt x="185" y="277"/>
                </a:cubicBezTo>
                <a:cubicBezTo>
                  <a:pt x="187" y="275"/>
                  <a:pt x="194" y="275"/>
                  <a:pt x="190" y="281"/>
                </a:cubicBezTo>
                <a:close/>
                <a:moveTo>
                  <a:pt x="235" y="338"/>
                </a:moveTo>
                <a:cubicBezTo>
                  <a:pt x="229" y="343"/>
                  <a:pt x="230" y="342"/>
                  <a:pt x="225" y="343"/>
                </a:cubicBezTo>
                <a:cubicBezTo>
                  <a:pt x="220" y="343"/>
                  <a:pt x="224" y="348"/>
                  <a:pt x="218" y="349"/>
                </a:cubicBezTo>
                <a:cubicBezTo>
                  <a:pt x="212" y="349"/>
                  <a:pt x="198" y="350"/>
                  <a:pt x="196" y="346"/>
                </a:cubicBezTo>
                <a:cubicBezTo>
                  <a:pt x="196" y="345"/>
                  <a:pt x="204" y="346"/>
                  <a:pt x="204" y="344"/>
                </a:cubicBezTo>
                <a:cubicBezTo>
                  <a:pt x="205" y="341"/>
                  <a:pt x="207" y="338"/>
                  <a:pt x="211" y="338"/>
                </a:cubicBezTo>
                <a:cubicBezTo>
                  <a:pt x="214" y="338"/>
                  <a:pt x="214" y="333"/>
                  <a:pt x="208" y="330"/>
                </a:cubicBezTo>
                <a:cubicBezTo>
                  <a:pt x="202" y="327"/>
                  <a:pt x="217" y="325"/>
                  <a:pt x="220" y="330"/>
                </a:cubicBezTo>
                <a:cubicBezTo>
                  <a:pt x="223" y="334"/>
                  <a:pt x="229" y="338"/>
                  <a:pt x="232" y="334"/>
                </a:cubicBezTo>
                <a:cubicBezTo>
                  <a:pt x="235" y="331"/>
                  <a:pt x="254" y="322"/>
                  <a:pt x="254" y="326"/>
                </a:cubicBezTo>
                <a:cubicBezTo>
                  <a:pt x="254" y="331"/>
                  <a:pt x="240" y="333"/>
                  <a:pt x="235" y="338"/>
                </a:cubicBezTo>
                <a:close/>
                <a:moveTo>
                  <a:pt x="359" y="468"/>
                </a:moveTo>
                <a:cubicBezTo>
                  <a:pt x="355" y="468"/>
                  <a:pt x="359" y="458"/>
                  <a:pt x="352" y="454"/>
                </a:cubicBezTo>
                <a:cubicBezTo>
                  <a:pt x="344" y="449"/>
                  <a:pt x="340" y="440"/>
                  <a:pt x="340" y="436"/>
                </a:cubicBezTo>
                <a:cubicBezTo>
                  <a:pt x="340" y="431"/>
                  <a:pt x="347" y="429"/>
                  <a:pt x="350" y="433"/>
                </a:cubicBezTo>
                <a:cubicBezTo>
                  <a:pt x="353" y="436"/>
                  <a:pt x="357" y="451"/>
                  <a:pt x="360" y="455"/>
                </a:cubicBezTo>
                <a:cubicBezTo>
                  <a:pt x="362" y="460"/>
                  <a:pt x="362" y="468"/>
                  <a:pt x="359" y="46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33"/>
          <p:cNvSpPr/>
          <p:nvPr/>
        </p:nvSpPr>
        <p:spPr>
          <a:xfrm>
            <a:off x="141287" y="1489075"/>
            <a:ext cx="3378200" cy="2284412"/>
          </a:xfrm>
          <a:custGeom>
            <a:avLst/>
            <a:gdLst/>
            <a:ahLst/>
            <a:cxnLst/>
            <a:rect l="l" t="t" r="r" b="b"/>
            <a:pathLst>
              <a:path w="817" h="556" extrusionOk="0">
                <a:moveTo>
                  <a:pt x="307" y="204"/>
                </a:moveTo>
                <a:cubicBezTo>
                  <a:pt x="308" y="201"/>
                  <a:pt x="308" y="199"/>
                  <a:pt x="299" y="195"/>
                </a:cubicBezTo>
                <a:cubicBezTo>
                  <a:pt x="290" y="192"/>
                  <a:pt x="291" y="189"/>
                  <a:pt x="285" y="178"/>
                </a:cubicBezTo>
                <a:cubicBezTo>
                  <a:pt x="279" y="168"/>
                  <a:pt x="268" y="163"/>
                  <a:pt x="268" y="159"/>
                </a:cubicBezTo>
                <a:cubicBezTo>
                  <a:pt x="268" y="155"/>
                  <a:pt x="257" y="155"/>
                  <a:pt x="257" y="158"/>
                </a:cubicBezTo>
                <a:cubicBezTo>
                  <a:pt x="257" y="161"/>
                  <a:pt x="252" y="162"/>
                  <a:pt x="249" y="164"/>
                </a:cubicBezTo>
                <a:cubicBezTo>
                  <a:pt x="247" y="166"/>
                  <a:pt x="245" y="163"/>
                  <a:pt x="243" y="160"/>
                </a:cubicBezTo>
                <a:cubicBezTo>
                  <a:pt x="241" y="157"/>
                  <a:pt x="235" y="154"/>
                  <a:pt x="235" y="152"/>
                </a:cubicBezTo>
                <a:cubicBezTo>
                  <a:pt x="235" y="150"/>
                  <a:pt x="234" y="146"/>
                  <a:pt x="229" y="148"/>
                </a:cubicBezTo>
                <a:cubicBezTo>
                  <a:pt x="225" y="150"/>
                  <a:pt x="223" y="148"/>
                  <a:pt x="222" y="149"/>
                </a:cubicBezTo>
                <a:cubicBezTo>
                  <a:pt x="221" y="151"/>
                  <a:pt x="218" y="148"/>
                  <a:pt x="218" y="148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6" y="25"/>
                  <a:pt x="215" y="25"/>
                  <a:pt x="214" y="24"/>
                </a:cubicBezTo>
                <a:cubicBezTo>
                  <a:pt x="209" y="22"/>
                  <a:pt x="201" y="19"/>
                  <a:pt x="197" y="20"/>
                </a:cubicBezTo>
                <a:cubicBezTo>
                  <a:pt x="193" y="21"/>
                  <a:pt x="185" y="22"/>
                  <a:pt x="182" y="20"/>
                </a:cubicBezTo>
                <a:cubicBezTo>
                  <a:pt x="179" y="19"/>
                  <a:pt x="175" y="18"/>
                  <a:pt x="169" y="18"/>
                </a:cubicBezTo>
                <a:cubicBezTo>
                  <a:pt x="163" y="19"/>
                  <a:pt x="160" y="15"/>
                  <a:pt x="152" y="13"/>
                </a:cubicBezTo>
                <a:cubicBezTo>
                  <a:pt x="145" y="12"/>
                  <a:pt x="134" y="14"/>
                  <a:pt x="132" y="15"/>
                </a:cubicBezTo>
                <a:cubicBezTo>
                  <a:pt x="129" y="16"/>
                  <a:pt x="130" y="12"/>
                  <a:pt x="127" y="13"/>
                </a:cubicBezTo>
                <a:cubicBezTo>
                  <a:pt x="123" y="13"/>
                  <a:pt x="126" y="11"/>
                  <a:pt x="124" y="8"/>
                </a:cubicBezTo>
                <a:cubicBezTo>
                  <a:pt x="122" y="6"/>
                  <a:pt x="113" y="8"/>
                  <a:pt x="110" y="9"/>
                </a:cubicBezTo>
                <a:cubicBezTo>
                  <a:pt x="107" y="9"/>
                  <a:pt x="106" y="7"/>
                  <a:pt x="106" y="5"/>
                </a:cubicBezTo>
                <a:cubicBezTo>
                  <a:pt x="106" y="4"/>
                  <a:pt x="103" y="4"/>
                  <a:pt x="102" y="6"/>
                </a:cubicBezTo>
                <a:cubicBezTo>
                  <a:pt x="101" y="9"/>
                  <a:pt x="97" y="9"/>
                  <a:pt x="96" y="8"/>
                </a:cubicBezTo>
                <a:cubicBezTo>
                  <a:pt x="94" y="6"/>
                  <a:pt x="99" y="6"/>
                  <a:pt x="99" y="4"/>
                </a:cubicBezTo>
                <a:cubicBezTo>
                  <a:pt x="99" y="2"/>
                  <a:pt x="94" y="1"/>
                  <a:pt x="93" y="1"/>
                </a:cubicBezTo>
                <a:cubicBezTo>
                  <a:pt x="91" y="0"/>
                  <a:pt x="88" y="3"/>
                  <a:pt x="84" y="6"/>
                </a:cubicBezTo>
                <a:cubicBezTo>
                  <a:pt x="81" y="9"/>
                  <a:pt x="75" y="9"/>
                  <a:pt x="72" y="9"/>
                </a:cubicBezTo>
                <a:cubicBezTo>
                  <a:pt x="68" y="8"/>
                  <a:pt x="64" y="9"/>
                  <a:pt x="64" y="11"/>
                </a:cubicBezTo>
                <a:cubicBezTo>
                  <a:pt x="64" y="13"/>
                  <a:pt x="68" y="13"/>
                  <a:pt x="66" y="15"/>
                </a:cubicBezTo>
                <a:cubicBezTo>
                  <a:pt x="63" y="18"/>
                  <a:pt x="63" y="12"/>
                  <a:pt x="60" y="15"/>
                </a:cubicBezTo>
                <a:cubicBezTo>
                  <a:pt x="58" y="17"/>
                  <a:pt x="50" y="17"/>
                  <a:pt x="48" y="17"/>
                </a:cubicBezTo>
                <a:cubicBezTo>
                  <a:pt x="47" y="16"/>
                  <a:pt x="41" y="23"/>
                  <a:pt x="39" y="25"/>
                </a:cubicBezTo>
                <a:cubicBezTo>
                  <a:pt x="37" y="26"/>
                  <a:pt x="40" y="28"/>
                  <a:pt x="35" y="33"/>
                </a:cubicBezTo>
                <a:cubicBezTo>
                  <a:pt x="31" y="38"/>
                  <a:pt x="18" y="37"/>
                  <a:pt x="15" y="37"/>
                </a:cubicBezTo>
                <a:cubicBezTo>
                  <a:pt x="12" y="37"/>
                  <a:pt x="14" y="40"/>
                  <a:pt x="13" y="42"/>
                </a:cubicBezTo>
                <a:cubicBezTo>
                  <a:pt x="12" y="44"/>
                  <a:pt x="15" y="46"/>
                  <a:pt x="22" y="48"/>
                </a:cubicBezTo>
                <a:cubicBezTo>
                  <a:pt x="29" y="50"/>
                  <a:pt x="34" y="60"/>
                  <a:pt x="35" y="62"/>
                </a:cubicBezTo>
                <a:cubicBezTo>
                  <a:pt x="36" y="64"/>
                  <a:pt x="45" y="62"/>
                  <a:pt x="49" y="62"/>
                </a:cubicBezTo>
                <a:cubicBezTo>
                  <a:pt x="52" y="63"/>
                  <a:pt x="48" y="68"/>
                  <a:pt x="51" y="69"/>
                </a:cubicBezTo>
                <a:cubicBezTo>
                  <a:pt x="54" y="71"/>
                  <a:pt x="59" y="69"/>
                  <a:pt x="60" y="71"/>
                </a:cubicBezTo>
                <a:cubicBezTo>
                  <a:pt x="61" y="74"/>
                  <a:pt x="54" y="71"/>
                  <a:pt x="50" y="74"/>
                </a:cubicBezTo>
                <a:cubicBezTo>
                  <a:pt x="47" y="76"/>
                  <a:pt x="45" y="78"/>
                  <a:pt x="43" y="76"/>
                </a:cubicBezTo>
                <a:cubicBezTo>
                  <a:pt x="42" y="74"/>
                  <a:pt x="36" y="75"/>
                  <a:pt x="33" y="75"/>
                </a:cubicBezTo>
                <a:cubicBezTo>
                  <a:pt x="30" y="76"/>
                  <a:pt x="33" y="72"/>
                  <a:pt x="33" y="70"/>
                </a:cubicBezTo>
                <a:cubicBezTo>
                  <a:pt x="33" y="68"/>
                  <a:pt x="29" y="67"/>
                  <a:pt x="23" y="70"/>
                </a:cubicBezTo>
                <a:cubicBezTo>
                  <a:pt x="17" y="74"/>
                  <a:pt x="19" y="72"/>
                  <a:pt x="19" y="75"/>
                </a:cubicBezTo>
                <a:cubicBezTo>
                  <a:pt x="18" y="78"/>
                  <a:pt x="15" y="73"/>
                  <a:pt x="12" y="76"/>
                </a:cubicBezTo>
                <a:cubicBezTo>
                  <a:pt x="8" y="78"/>
                  <a:pt x="2" y="80"/>
                  <a:pt x="1" y="82"/>
                </a:cubicBezTo>
                <a:cubicBezTo>
                  <a:pt x="0" y="84"/>
                  <a:pt x="9" y="86"/>
                  <a:pt x="12" y="87"/>
                </a:cubicBezTo>
                <a:cubicBezTo>
                  <a:pt x="16" y="87"/>
                  <a:pt x="8" y="90"/>
                  <a:pt x="11" y="90"/>
                </a:cubicBezTo>
                <a:cubicBezTo>
                  <a:pt x="14" y="91"/>
                  <a:pt x="13" y="94"/>
                  <a:pt x="17" y="96"/>
                </a:cubicBezTo>
                <a:cubicBezTo>
                  <a:pt x="22" y="99"/>
                  <a:pt x="32" y="96"/>
                  <a:pt x="34" y="96"/>
                </a:cubicBezTo>
                <a:cubicBezTo>
                  <a:pt x="37" y="96"/>
                  <a:pt x="39" y="100"/>
                  <a:pt x="42" y="97"/>
                </a:cubicBezTo>
                <a:cubicBezTo>
                  <a:pt x="44" y="95"/>
                  <a:pt x="52" y="89"/>
                  <a:pt x="56" y="92"/>
                </a:cubicBezTo>
                <a:cubicBezTo>
                  <a:pt x="60" y="96"/>
                  <a:pt x="51" y="95"/>
                  <a:pt x="53" y="98"/>
                </a:cubicBezTo>
                <a:cubicBezTo>
                  <a:pt x="56" y="100"/>
                  <a:pt x="58" y="106"/>
                  <a:pt x="54" y="108"/>
                </a:cubicBezTo>
                <a:cubicBezTo>
                  <a:pt x="50" y="111"/>
                  <a:pt x="47" y="109"/>
                  <a:pt x="45" y="109"/>
                </a:cubicBezTo>
                <a:cubicBezTo>
                  <a:pt x="42" y="109"/>
                  <a:pt x="44" y="113"/>
                  <a:pt x="40" y="116"/>
                </a:cubicBezTo>
                <a:cubicBezTo>
                  <a:pt x="37" y="118"/>
                  <a:pt x="34" y="113"/>
                  <a:pt x="30" y="113"/>
                </a:cubicBezTo>
                <a:cubicBezTo>
                  <a:pt x="26" y="113"/>
                  <a:pt x="27" y="118"/>
                  <a:pt x="27" y="121"/>
                </a:cubicBezTo>
                <a:cubicBezTo>
                  <a:pt x="27" y="124"/>
                  <a:pt x="20" y="121"/>
                  <a:pt x="19" y="127"/>
                </a:cubicBezTo>
                <a:cubicBezTo>
                  <a:pt x="17" y="133"/>
                  <a:pt x="10" y="128"/>
                  <a:pt x="15" y="134"/>
                </a:cubicBezTo>
                <a:cubicBezTo>
                  <a:pt x="19" y="140"/>
                  <a:pt x="19" y="136"/>
                  <a:pt x="22" y="139"/>
                </a:cubicBezTo>
                <a:cubicBezTo>
                  <a:pt x="26" y="141"/>
                  <a:pt x="18" y="146"/>
                  <a:pt x="22" y="147"/>
                </a:cubicBezTo>
                <a:cubicBezTo>
                  <a:pt x="25" y="147"/>
                  <a:pt x="29" y="154"/>
                  <a:pt x="32" y="156"/>
                </a:cubicBezTo>
                <a:cubicBezTo>
                  <a:pt x="34" y="158"/>
                  <a:pt x="38" y="155"/>
                  <a:pt x="41" y="155"/>
                </a:cubicBezTo>
                <a:cubicBezTo>
                  <a:pt x="45" y="154"/>
                  <a:pt x="43" y="149"/>
                  <a:pt x="45" y="151"/>
                </a:cubicBezTo>
                <a:cubicBezTo>
                  <a:pt x="48" y="153"/>
                  <a:pt x="51" y="159"/>
                  <a:pt x="49" y="160"/>
                </a:cubicBezTo>
                <a:cubicBezTo>
                  <a:pt x="47" y="162"/>
                  <a:pt x="48" y="166"/>
                  <a:pt x="48" y="168"/>
                </a:cubicBezTo>
                <a:cubicBezTo>
                  <a:pt x="48" y="171"/>
                  <a:pt x="56" y="170"/>
                  <a:pt x="57" y="167"/>
                </a:cubicBezTo>
                <a:cubicBezTo>
                  <a:pt x="57" y="165"/>
                  <a:pt x="64" y="164"/>
                  <a:pt x="68" y="168"/>
                </a:cubicBezTo>
                <a:cubicBezTo>
                  <a:pt x="71" y="172"/>
                  <a:pt x="73" y="173"/>
                  <a:pt x="73" y="170"/>
                </a:cubicBezTo>
                <a:cubicBezTo>
                  <a:pt x="73" y="167"/>
                  <a:pt x="76" y="163"/>
                  <a:pt x="76" y="166"/>
                </a:cubicBezTo>
                <a:cubicBezTo>
                  <a:pt x="76" y="168"/>
                  <a:pt x="79" y="169"/>
                  <a:pt x="85" y="167"/>
                </a:cubicBezTo>
                <a:cubicBezTo>
                  <a:pt x="90" y="164"/>
                  <a:pt x="88" y="167"/>
                  <a:pt x="85" y="170"/>
                </a:cubicBezTo>
                <a:cubicBezTo>
                  <a:pt x="81" y="175"/>
                  <a:pt x="85" y="182"/>
                  <a:pt x="82" y="183"/>
                </a:cubicBezTo>
                <a:cubicBezTo>
                  <a:pt x="79" y="184"/>
                  <a:pt x="77" y="191"/>
                  <a:pt x="72" y="192"/>
                </a:cubicBezTo>
                <a:cubicBezTo>
                  <a:pt x="68" y="192"/>
                  <a:pt x="60" y="201"/>
                  <a:pt x="59" y="202"/>
                </a:cubicBezTo>
                <a:cubicBezTo>
                  <a:pt x="58" y="204"/>
                  <a:pt x="48" y="200"/>
                  <a:pt x="46" y="204"/>
                </a:cubicBezTo>
                <a:cubicBezTo>
                  <a:pt x="45" y="208"/>
                  <a:pt x="39" y="211"/>
                  <a:pt x="40" y="212"/>
                </a:cubicBezTo>
                <a:cubicBezTo>
                  <a:pt x="42" y="214"/>
                  <a:pt x="50" y="209"/>
                  <a:pt x="50" y="207"/>
                </a:cubicBezTo>
                <a:cubicBezTo>
                  <a:pt x="50" y="205"/>
                  <a:pt x="51" y="206"/>
                  <a:pt x="53" y="207"/>
                </a:cubicBezTo>
                <a:cubicBezTo>
                  <a:pt x="54" y="209"/>
                  <a:pt x="58" y="206"/>
                  <a:pt x="60" y="205"/>
                </a:cubicBezTo>
                <a:cubicBezTo>
                  <a:pt x="61" y="204"/>
                  <a:pt x="64" y="204"/>
                  <a:pt x="65" y="204"/>
                </a:cubicBezTo>
                <a:cubicBezTo>
                  <a:pt x="67" y="204"/>
                  <a:pt x="68" y="202"/>
                  <a:pt x="73" y="201"/>
                </a:cubicBezTo>
                <a:cubicBezTo>
                  <a:pt x="77" y="201"/>
                  <a:pt x="76" y="199"/>
                  <a:pt x="77" y="197"/>
                </a:cubicBezTo>
                <a:cubicBezTo>
                  <a:pt x="78" y="194"/>
                  <a:pt x="90" y="189"/>
                  <a:pt x="92" y="188"/>
                </a:cubicBezTo>
                <a:cubicBezTo>
                  <a:pt x="94" y="188"/>
                  <a:pt x="93" y="184"/>
                  <a:pt x="95" y="184"/>
                </a:cubicBezTo>
                <a:cubicBezTo>
                  <a:pt x="98" y="184"/>
                  <a:pt x="101" y="181"/>
                  <a:pt x="104" y="178"/>
                </a:cubicBezTo>
                <a:cubicBezTo>
                  <a:pt x="107" y="176"/>
                  <a:pt x="108" y="177"/>
                  <a:pt x="110" y="176"/>
                </a:cubicBezTo>
                <a:cubicBezTo>
                  <a:pt x="112" y="175"/>
                  <a:pt x="111" y="171"/>
                  <a:pt x="113" y="170"/>
                </a:cubicBezTo>
                <a:cubicBezTo>
                  <a:pt x="115" y="170"/>
                  <a:pt x="117" y="168"/>
                  <a:pt x="117" y="166"/>
                </a:cubicBezTo>
                <a:cubicBezTo>
                  <a:pt x="117" y="164"/>
                  <a:pt x="111" y="164"/>
                  <a:pt x="111" y="163"/>
                </a:cubicBezTo>
                <a:cubicBezTo>
                  <a:pt x="110" y="162"/>
                  <a:pt x="115" y="157"/>
                  <a:pt x="117" y="157"/>
                </a:cubicBezTo>
                <a:cubicBezTo>
                  <a:pt x="119" y="157"/>
                  <a:pt x="122" y="155"/>
                  <a:pt x="123" y="152"/>
                </a:cubicBezTo>
                <a:cubicBezTo>
                  <a:pt x="123" y="149"/>
                  <a:pt x="126" y="149"/>
                  <a:pt x="128" y="146"/>
                </a:cubicBezTo>
                <a:cubicBezTo>
                  <a:pt x="130" y="144"/>
                  <a:pt x="130" y="142"/>
                  <a:pt x="132" y="142"/>
                </a:cubicBezTo>
                <a:cubicBezTo>
                  <a:pt x="134" y="141"/>
                  <a:pt x="137" y="138"/>
                  <a:pt x="139" y="137"/>
                </a:cubicBezTo>
                <a:cubicBezTo>
                  <a:pt x="142" y="135"/>
                  <a:pt x="139" y="139"/>
                  <a:pt x="144" y="139"/>
                </a:cubicBezTo>
                <a:cubicBezTo>
                  <a:pt x="149" y="139"/>
                  <a:pt x="148" y="143"/>
                  <a:pt x="144" y="142"/>
                </a:cubicBezTo>
                <a:cubicBezTo>
                  <a:pt x="140" y="140"/>
                  <a:pt x="139" y="140"/>
                  <a:pt x="136" y="143"/>
                </a:cubicBezTo>
                <a:cubicBezTo>
                  <a:pt x="132" y="146"/>
                  <a:pt x="135" y="147"/>
                  <a:pt x="132" y="151"/>
                </a:cubicBezTo>
                <a:cubicBezTo>
                  <a:pt x="130" y="154"/>
                  <a:pt x="130" y="156"/>
                  <a:pt x="133" y="157"/>
                </a:cubicBezTo>
                <a:cubicBezTo>
                  <a:pt x="136" y="157"/>
                  <a:pt x="133" y="159"/>
                  <a:pt x="130" y="160"/>
                </a:cubicBezTo>
                <a:cubicBezTo>
                  <a:pt x="127" y="161"/>
                  <a:pt x="129" y="163"/>
                  <a:pt x="133" y="163"/>
                </a:cubicBezTo>
                <a:cubicBezTo>
                  <a:pt x="137" y="163"/>
                  <a:pt x="144" y="157"/>
                  <a:pt x="149" y="154"/>
                </a:cubicBezTo>
                <a:cubicBezTo>
                  <a:pt x="155" y="151"/>
                  <a:pt x="159" y="154"/>
                  <a:pt x="161" y="154"/>
                </a:cubicBezTo>
                <a:cubicBezTo>
                  <a:pt x="162" y="153"/>
                  <a:pt x="159" y="150"/>
                  <a:pt x="161" y="149"/>
                </a:cubicBezTo>
                <a:cubicBezTo>
                  <a:pt x="163" y="149"/>
                  <a:pt x="159" y="148"/>
                  <a:pt x="157" y="145"/>
                </a:cubicBezTo>
                <a:cubicBezTo>
                  <a:pt x="156" y="141"/>
                  <a:pt x="159" y="143"/>
                  <a:pt x="160" y="141"/>
                </a:cubicBezTo>
                <a:cubicBezTo>
                  <a:pt x="161" y="138"/>
                  <a:pt x="163" y="139"/>
                  <a:pt x="165" y="140"/>
                </a:cubicBezTo>
                <a:cubicBezTo>
                  <a:pt x="166" y="142"/>
                  <a:pt x="169" y="139"/>
                  <a:pt x="170" y="143"/>
                </a:cubicBezTo>
                <a:cubicBezTo>
                  <a:pt x="172" y="146"/>
                  <a:pt x="174" y="142"/>
                  <a:pt x="177" y="144"/>
                </a:cubicBezTo>
                <a:cubicBezTo>
                  <a:pt x="180" y="146"/>
                  <a:pt x="176" y="146"/>
                  <a:pt x="173" y="147"/>
                </a:cubicBezTo>
                <a:cubicBezTo>
                  <a:pt x="170" y="147"/>
                  <a:pt x="172" y="151"/>
                  <a:pt x="174" y="149"/>
                </a:cubicBezTo>
                <a:cubicBezTo>
                  <a:pt x="176" y="148"/>
                  <a:pt x="178" y="146"/>
                  <a:pt x="180" y="148"/>
                </a:cubicBezTo>
                <a:cubicBezTo>
                  <a:pt x="183" y="150"/>
                  <a:pt x="183" y="149"/>
                  <a:pt x="185" y="148"/>
                </a:cubicBezTo>
                <a:cubicBezTo>
                  <a:pt x="187" y="146"/>
                  <a:pt x="187" y="148"/>
                  <a:pt x="187" y="149"/>
                </a:cubicBezTo>
                <a:cubicBezTo>
                  <a:pt x="187" y="151"/>
                  <a:pt x="191" y="151"/>
                  <a:pt x="196" y="152"/>
                </a:cubicBezTo>
                <a:cubicBezTo>
                  <a:pt x="201" y="153"/>
                  <a:pt x="211" y="152"/>
                  <a:pt x="214" y="151"/>
                </a:cubicBezTo>
                <a:cubicBezTo>
                  <a:pt x="216" y="151"/>
                  <a:pt x="215" y="155"/>
                  <a:pt x="221" y="156"/>
                </a:cubicBezTo>
                <a:cubicBezTo>
                  <a:pt x="226" y="157"/>
                  <a:pt x="228" y="151"/>
                  <a:pt x="231" y="153"/>
                </a:cubicBezTo>
                <a:cubicBezTo>
                  <a:pt x="233" y="155"/>
                  <a:pt x="231" y="156"/>
                  <a:pt x="229" y="158"/>
                </a:cubicBezTo>
                <a:cubicBezTo>
                  <a:pt x="227" y="160"/>
                  <a:pt x="231" y="160"/>
                  <a:pt x="233" y="161"/>
                </a:cubicBezTo>
                <a:cubicBezTo>
                  <a:pt x="235" y="162"/>
                  <a:pt x="240" y="163"/>
                  <a:pt x="242" y="166"/>
                </a:cubicBezTo>
                <a:cubicBezTo>
                  <a:pt x="245" y="168"/>
                  <a:pt x="246" y="170"/>
                  <a:pt x="252" y="173"/>
                </a:cubicBezTo>
                <a:cubicBezTo>
                  <a:pt x="257" y="176"/>
                  <a:pt x="252" y="166"/>
                  <a:pt x="256" y="169"/>
                </a:cubicBezTo>
                <a:cubicBezTo>
                  <a:pt x="261" y="173"/>
                  <a:pt x="259" y="169"/>
                  <a:pt x="263" y="173"/>
                </a:cubicBezTo>
                <a:cubicBezTo>
                  <a:pt x="266" y="176"/>
                  <a:pt x="265" y="171"/>
                  <a:pt x="264" y="166"/>
                </a:cubicBezTo>
                <a:cubicBezTo>
                  <a:pt x="262" y="161"/>
                  <a:pt x="265" y="164"/>
                  <a:pt x="267" y="167"/>
                </a:cubicBezTo>
                <a:cubicBezTo>
                  <a:pt x="268" y="169"/>
                  <a:pt x="268" y="174"/>
                  <a:pt x="267" y="177"/>
                </a:cubicBezTo>
                <a:cubicBezTo>
                  <a:pt x="266" y="180"/>
                  <a:pt x="261" y="178"/>
                  <a:pt x="261" y="176"/>
                </a:cubicBezTo>
                <a:cubicBezTo>
                  <a:pt x="262" y="174"/>
                  <a:pt x="256" y="175"/>
                  <a:pt x="256" y="177"/>
                </a:cubicBezTo>
                <a:cubicBezTo>
                  <a:pt x="256" y="180"/>
                  <a:pt x="260" y="185"/>
                  <a:pt x="262" y="185"/>
                </a:cubicBezTo>
                <a:cubicBezTo>
                  <a:pt x="265" y="186"/>
                  <a:pt x="263" y="190"/>
                  <a:pt x="265" y="191"/>
                </a:cubicBezTo>
                <a:cubicBezTo>
                  <a:pt x="267" y="191"/>
                  <a:pt x="267" y="196"/>
                  <a:pt x="269" y="195"/>
                </a:cubicBezTo>
                <a:cubicBezTo>
                  <a:pt x="270" y="195"/>
                  <a:pt x="270" y="189"/>
                  <a:pt x="268" y="187"/>
                </a:cubicBezTo>
                <a:cubicBezTo>
                  <a:pt x="266" y="184"/>
                  <a:pt x="267" y="181"/>
                  <a:pt x="269" y="181"/>
                </a:cubicBezTo>
                <a:cubicBezTo>
                  <a:pt x="271" y="182"/>
                  <a:pt x="269" y="186"/>
                  <a:pt x="270" y="187"/>
                </a:cubicBezTo>
                <a:cubicBezTo>
                  <a:pt x="271" y="188"/>
                  <a:pt x="273" y="186"/>
                  <a:pt x="275" y="184"/>
                </a:cubicBezTo>
                <a:cubicBezTo>
                  <a:pt x="278" y="183"/>
                  <a:pt x="274" y="179"/>
                  <a:pt x="275" y="177"/>
                </a:cubicBezTo>
                <a:cubicBezTo>
                  <a:pt x="276" y="174"/>
                  <a:pt x="279" y="178"/>
                  <a:pt x="280" y="182"/>
                </a:cubicBezTo>
                <a:cubicBezTo>
                  <a:pt x="281" y="186"/>
                  <a:pt x="277" y="186"/>
                  <a:pt x="277" y="188"/>
                </a:cubicBezTo>
                <a:cubicBezTo>
                  <a:pt x="277" y="190"/>
                  <a:pt x="274" y="189"/>
                  <a:pt x="273" y="190"/>
                </a:cubicBezTo>
                <a:cubicBezTo>
                  <a:pt x="272" y="191"/>
                  <a:pt x="272" y="198"/>
                  <a:pt x="274" y="198"/>
                </a:cubicBezTo>
                <a:cubicBezTo>
                  <a:pt x="275" y="198"/>
                  <a:pt x="276" y="192"/>
                  <a:pt x="277" y="195"/>
                </a:cubicBezTo>
                <a:cubicBezTo>
                  <a:pt x="278" y="198"/>
                  <a:pt x="281" y="191"/>
                  <a:pt x="282" y="194"/>
                </a:cubicBezTo>
                <a:cubicBezTo>
                  <a:pt x="283" y="197"/>
                  <a:pt x="287" y="200"/>
                  <a:pt x="289" y="200"/>
                </a:cubicBezTo>
                <a:cubicBezTo>
                  <a:pt x="290" y="199"/>
                  <a:pt x="288" y="196"/>
                  <a:pt x="285" y="196"/>
                </a:cubicBezTo>
                <a:cubicBezTo>
                  <a:pt x="283" y="196"/>
                  <a:pt x="283" y="191"/>
                  <a:pt x="286" y="191"/>
                </a:cubicBezTo>
                <a:cubicBezTo>
                  <a:pt x="288" y="191"/>
                  <a:pt x="292" y="197"/>
                  <a:pt x="292" y="199"/>
                </a:cubicBezTo>
                <a:cubicBezTo>
                  <a:pt x="292" y="201"/>
                  <a:pt x="290" y="201"/>
                  <a:pt x="288" y="203"/>
                </a:cubicBezTo>
                <a:cubicBezTo>
                  <a:pt x="286" y="206"/>
                  <a:pt x="283" y="200"/>
                  <a:pt x="281" y="200"/>
                </a:cubicBezTo>
                <a:cubicBezTo>
                  <a:pt x="279" y="200"/>
                  <a:pt x="281" y="204"/>
                  <a:pt x="282" y="206"/>
                </a:cubicBezTo>
                <a:cubicBezTo>
                  <a:pt x="283" y="209"/>
                  <a:pt x="279" y="212"/>
                  <a:pt x="282" y="214"/>
                </a:cubicBezTo>
                <a:cubicBezTo>
                  <a:pt x="285" y="216"/>
                  <a:pt x="284" y="213"/>
                  <a:pt x="285" y="211"/>
                </a:cubicBezTo>
                <a:cubicBezTo>
                  <a:pt x="285" y="210"/>
                  <a:pt x="288" y="212"/>
                  <a:pt x="289" y="213"/>
                </a:cubicBezTo>
                <a:cubicBezTo>
                  <a:pt x="291" y="214"/>
                  <a:pt x="291" y="210"/>
                  <a:pt x="291" y="209"/>
                </a:cubicBezTo>
                <a:cubicBezTo>
                  <a:pt x="291" y="207"/>
                  <a:pt x="294" y="208"/>
                  <a:pt x="295" y="210"/>
                </a:cubicBezTo>
                <a:cubicBezTo>
                  <a:pt x="297" y="212"/>
                  <a:pt x="297" y="208"/>
                  <a:pt x="299" y="208"/>
                </a:cubicBezTo>
                <a:cubicBezTo>
                  <a:pt x="301" y="208"/>
                  <a:pt x="300" y="212"/>
                  <a:pt x="300" y="214"/>
                </a:cubicBezTo>
                <a:cubicBezTo>
                  <a:pt x="300" y="216"/>
                  <a:pt x="303" y="212"/>
                  <a:pt x="303" y="214"/>
                </a:cubicBezTo>
                <a:cubicBezTo>
                  <a:pt x="303" y="215"/>
                  <a:pt x="303" y="215"/>
                  <a:pt x="303" y="215"/>
                </a:cubicBezTo>
                <a:cubicBezTo>
                  <a:pt x="305" y="214"/>
                  <a:pt x="307" y="212"/>
                  <a:pt x="308" y="211"/>
                </a:cubicBezTo>
                <a:cubicBezTo>
                  <a:pt x="312" y="209"/>
                  <a:pt x="306" y="207"/>
                  <a:pt x="307" y="204"/>
                </a:cubicBezTo>
                <a:close/>
                <a:moveTo>
                  <a:pt x="6" y="229"/>
                </a:moveTo>
                <a:cubicBezTo>
                  <a:pt x="10" y="227"/>
                  <a:pt x="12" y="225"/>
                  <a:pt x="10" y="223"/>
                </a:cubicBezTo>
                <a:cubicBezTo>
                  <a:pt x="8" y="221"/>
                  <a:pt x="3" y="231"/>
                  <a:pt x="6" y="229"/>
                </a:cubicBezTo>
                <a:close/>
                <a:moveTo>
                  <a:pt x="36" y="213"/>
                </a:moveTo>
                <a:cubicBezTo>
                  <a:pt x="32" y="212"/>
                  <a:pt x="22" y="218"/>
                  <a:pt x="25" y="219"/>
                </a:cubicBezTo>
                <a:cubicBezTo>
                  <a:pt x="28" y="219"/>
                  <a:pt x="29" y="216"/>
                  <a:pt x="32" y="216"/>
                </a:cubicBezTo>
                <a:cubicBezTo>
                  <a:pt x="35" y="216"/>
                  <a:pt x="40" y="215"/>
                  <a:pt x="36" y="213"/>
                </a:cubicBezTo>
                <a:close/>
                <a:moveTo>
                  <a:pt x="127" y="171"/>
                </a:moveTo>
                <a:cubicBezTo>
                  <a:pt x="127" y="169"/>
                  <a:pt x="124" y="169"/>
                  <a:pt x="120" y="174"/>
                </a:cubicBezTo>
                <a:cubicBezTo>
                  <a:pt x="117" y="178"/>
                  <a:pt x="114" y="180"/>
                  <a:pt x="113" y="182"/>
                </a:cubicBezTo>
                <a:cubicBezTo>
                  <a:pt x="113" y="184"/>
                  <a:pt x="109" y="181"/>
                  <a:pt x="107" y="184"/>
                </a:cubicBezTo>
                <a:cubicBezTo>
                  <a:pt x="106" y="186"/>
                  <a:pt x="108" y="192"/>
                  <a:pt x="111" y="190"/>
                </a:cubicBezTo>
                <a:cubicBezTo>
                  <a:pt x="113" y="188"/>
                  <a:pt x="113" y="190"/>
                  <a:pt x="115" y="190"/>
                </a:cubicBezTo>
                <a:cubicBezTo>
                  <a:pt x="117" y="190"/>
                  <a:pt x="124" y="185"/>
                  <a:pt x="126" y="183"/>
                </a:cubicBezTo>
                <a:cubicBezTo>
                  <a:pt x="127" y="180"/>
                  <a:pt x="123" y="179"/>
                  <a:pt x="122" y="178"/>
                </a:cubicBezTo>
                <a:cubicBezTo>
                  <a:pt x="122" y="176"/>
                  <a:pt x="126" y="176"/>
                  <a:pt x="128" y="175"/>
                </a:cubicBezTo>
                <a:cubicBezTo>
                  <a:pt x="130" y="174"/>
                  <a:pt x="126" y="173"/>
                  <a:pt x="127" y="171"/>
                </a:cubicBezTo>
                <a:close/>
                <a:moveTo>
                  <a:pt x="13" y="150"/>
                </a:moveTo>
                <a:cubicBezTo>
                  <a:pt x="13" y="147"/>
                  <a:pt x="5" y="150"/>
                  <a:pt x="6" y="153"/>
                </a:cubicBezTo>
                <a:cubicBezTo>
                  <a:pt x="7" y="155"/>
                  <a:pt x="14" y="157"/>
                  <a:pt x="17" y="156"/>
                </a:cubicBezTo>
                <a:cubicBezTo>
                  <a:pt x="20" y="155"/>
                  <a:pt x="21" y="152"/>
                  <a:pt x="19" y="151"/>
                </a:cubicBezTo>
                <a:cubicBezTo>
                  <a:pt x="17" y="149"/>
                  <a:pt x="13" y="153"/>
                  <a:pt x="13" y="150"/>
                </a:cubicBezTo>
                <a:close/>
                <a:moveTo>
                  <a:pt x="100" y="544"/>
                </a:moveTo>
                <a:cubicBezTo>
                  <a:pt x="95" y="545"/>
                  <a:pt x="98" y="556"/>
                  <a:pt x="100" y="554"/>
                </a:cubicBezTo>
                <a:cubicBezTo>
                  <a:pt x="102" y="553"/>
                  <a:pt x="105" y="552"/>
                  <a:pt x="106" y="551"/>
                </a:cubicBezTo>
                <a:cubicBezTo>
                  <a:pt x="107" y="548"/>
                  <a:pt x="104" y="543"/>
                  <a:pt x="100" y="544"/>
                </a:cubicBezTo>
                <a:close/>
                <a:moveTo>
                  <a:pt x="94" y="537"/>
                </a:moveTo>
                <a:cubicBezTo>
                  <a:pt x="91" y="538"/>
                  <a:pt x="93" y="542"/>
                  <a:pt x="95" y="541"/>
                </a:cubicBezTo>
                <a:cubicBezTo>
                  <a:pt x="98" y="539"/>
                  <a:pt x="97" y="537"/>
                  <a:pt x="94" y="537"/>
                </a:cubicBezTo>
                <a:close/>
                <a:moveTo>
                  <a:pt x="66" y="528"/>
                </a:moveTo>
                <a:cubicBezTo>
                  <a:pt x="69" y="531"/>
                  <a:pt x="70" y="530"/>
                  <a:pt x="71" y="528"/>
                </a:cubicBezTo>
                <a:cubicBezTo>
                  <a:pt x="72" y="526"/>
                  <a:pt x="64" y="525"/>
                  <a:pt x="66" y="528"/>
                </a:cubicBezTo>
                <a:close/>
                <a:moveTo>
                  <a:pt x="79" y="534"/>
                </a:moveTo>
                <a:cubicBezTo>
                  <a:pt x="80" y="536"/>
                  <a:pt x="82" y="537"/>
                  <a:pt x="84" y="534"/>
                </a:cubicBezTo>
                <a:cubicBezTo>
                  <a:pt x="85" y="532"/>
                  <a:pt x="77" y="530"/>
                  <a:pt x="79" y="534"/>
                </a:cubicBezTo>
                <a:close/>
                <a:moveTo>
                  <a:pt x="811" y="295"/>
                </a:moveTo>
                <a:cubicBezTo>
                  <a:pt x="810" y="292"/>
                  <a:pt x="803" y="294"/>
                  <a:pt x="800" y="292"/>
                </a:cubicBezTo>
                <a:cubicBezTo>
                  <a:pt x="797" y="289"/>
                  <a:pt x="791" y="301"/>
                  <a:pt x="790" y="306"/>
                </a:cubicBezTo>
                <a:cubicBezTo>
                  <a:pt x="789" y="311"/>
                  <a:pt x="780" y="316"/>
                  <a:pt x="780" y="316"/>
                </a:cubicBezTo>
                <a:cubicBezTo>
                  <a:pt x="780" y="316"/>
                  <a:pt x="754" y="317"/>
                  <a:pt x="752" y="317"/>
                </a:cubicBezTo>
                <a:cubicBezTo>
                  <a:pt x="751" y="317"/>
                  <a:pt x="745" y="322"/>
                  <a:pt x="741" y="325"/>
                </a:cubicBezTo>
                <a:cubicBezTo>
                  <a:pt x="741" y="325"/>
                  <a:pt x="742" y="325"/>
                  <a:pt x="742" y="325"/>
                </a:cubicBezTo>
                <a:cubicBezTo>
                  <a:pt x="744" y="330"/>
                  <a:pt x="735" y="333"/>
                  <a:pt x="726" y="333"/>
                </a:cubicBezTo>
                <a:cubicBezTo>
                  <a:pt x="723" y="333"/>
                  <a:pt x="721" y="333"/>
                  <a:pt x="720" y="334"/>
                </a:cubicBezTo>
                <a:cubicBezTo>
                  <a:pt x="720" y="335"/>
                  <a:pt x="720" y="336"/>
                  <a:pt x="720" y="337"/>
                </a:cubicBezTo>
                <a:cubicBezTo>
                  <a:pt x="720" y="337"/>
                  <a:pt x="719" y="338"/>
                  <a:pt x="718" y="339"/>
                </a:cubicBezTo>
                <a:cubicBezTo>
                  <a:pt x="716" y="342"/>
                  <a:pt x="705" y="347"/>
                  <a:pt x="699" y="350"/>
                </a:cubicBezTo>
                <a:cubicBezTo>
                  <a:pt x="692" y="354"/>
                  <a:pt x="683" y="352"/>
                  <a:pt x="683" y="347"/>
                </a:cubicBezTo>
                <a:cubicBezTo>
                  <a:pt x="683" y="341"/>
                  <a:pt x="688" y="342"/>
                  <a:pt x="689" y="345"/>
                </a:cubicBezTo>
                <a:cubicBezTo>
                  <a:pt x="690" y="346"/>
                  <a:pt x="691" y="345"/>
                  <a:pt x="692" y="344"/>
                </a:cubicBezTo>
                <a:cubicBezTo>
                  <a:pt x="691" y="342"/>
                  <a:pt x="691" y="340"/>
                  <a:pt x="691" y="338"/>
                </a:cubicBezTo>
                <a:cubicBezTo>
                  <a:pt x="689" y="337"/>
                  <a:pt x="692" y="329"/>
                  <a:pt x="688" y="327"/>
                </a:cubicBezTo>
                <a:cubicBezTo>
                  <a:pt x="684" y="326"/>
                  <a:pt x="679" y="333"/>
                  <a:pt x="680" y="329"/>
                </a:cubicBezTo>
                <a:cubicBezTo>
                  <a:pt x="680" y="324"/>
                  <a:pt x="687" y="320"/>
                  <a:pt x="683" y="314"/>
                </a:cubicBezTo>
                <a:cubicBezTo>
                  <a:pt x="679" y="308"/>
                  <a:pt x="672" y="308"/>
                  <a:pt x="670" y="313"/>
                </a:cubicBezTo>
                <a:cubicBezTo>
                  <a:pt x="669" y="317"/>
                  <a:pt x="664" y="315"/>
                  <a:pt x="662" y="319"/>
                </a:cubicBezTo>
                <a:cubicBezTo>
                  <a:pt x="660" y="322"/>
                  <a:pt x="659" y="330"/>
                  <a:pt x="660" y="336"/>
                </a:cubicBezTo>
                <a:cubicBezTo>
                  <a:pt x="661" y="342"/>
                  <a:pt x="660" y="344"/>
                  <a:pt x="654" y="348"/>
                </a:cubicBezTo>
                <a:cubicBezTo>
                  <a:pt x="649" y="351"/>
                  <a:pt x="646" y="343"/>
                  <a:pt x="648" y="332"/>
                </a:cubicBezTo>
                <a:cubicBezTo>
                  <a:pt x="650" y="325"/>
                  <a:pt x="654" y="318"/>
                  <a:pt x="650" y="318"/>
                </a:cubicBezTo>
                <a:cubicBezTo>
                  <a:pt x="646" y="318"/>
                  <a:pt x="655" y="310"/>
                  <a:pt x="662" y="308"/>
                </a:cubicBezTo>
                <a:cubicBezTo>
                  <a:pt x="670" y="306"/>
                  <a:pt x="679" y="307"/>
                  <a:pt x="679" y="305"/>
                </a:cubicBezTo>
                <a:cubicBezTo>
                  <a:pt x="679" y="304"/>
                  <a:pt x="679" y="304"/>
                  <a:pt x="680" y="304"/>
                </a:cubicBezTo>
                <a:cubicBezTo>
                  <a:pt x="678" y="303"/>
                  <a:pt x="677" y="302"/>
                  <a:pt x="675" y="301"/>
                </a:cubicBezTo>
                <a:cubicBezTo>
                  <a:pt x="675" y="301"/>
                  <a:pt x="675" y="302"/>
                  <a:pt x="674" y="302"/>
                </a:cubicBezTo>
                <a:cubicBezTo>
                  <a:pt x="671" y="304"/>
                  <a:pt x="672" y="299"/>
                  <a:pt x="667" y="299"/>
                </a:cubicBezTo>
                <a:cubicBezTo>
                  <a:pt x="661" y="299"/>
                  <a:pt x="656" y="304"/>
                  <a:pt x="652" y="302"/>
                </a:cubicBezTo>
                <a:cubicBezTo>
                  <a:pt x="648" y="299"/>
                  <a:pt x="650" y="297"/>
                  <a:pt x="646" y="297"/>
                </a:cubicBezTo>
                <a:cubicBezTo>
                  <a:pt x="642" y="297"/>
                  <a:pt x="649" y="289"/>
                  <a:pt x="643" y="292"/>
                </a:cubicBezTo>
                <a:cubicBezTo>
                  <a:pt x="637" y="296"/>
                  <a:pt x="629" y="303"/>
                  <a:pt x="625" y="300"/>
                </a:cubicBezTo>
                <a:cubicBezTo>
                  <a:pt x="621" y="296"/>
                  <a:pt x="617" y="301"/>
                  <a:pt x="614" y="298"/>
                </a:cubicBezTo>
                <a:cubicBezTo>
                  <a:pt x="612" y="295"/>
                  <a:pt x="624" y="287"/>
                  <a:pt x="630" y="288"/>
                </a:cubicBezTo>
                <a:cubicBezTo>
                  <a:pt x="632" y="288"/>
                  <a:pt x="633" y="287"/>
                  <a:pt x="635" y="286"/>
                </a:cubicBezTo>
                <a:cubicBezTo>
                  <a:pt x="631" y="285"/>
                  <a:pt x="625" y="282"/>
                  <a:pt x="623" y="285"/>
                </a:cubicBezTo>
                <a:cubicBezTo>
                  <a:pt x="621" y="287"/>
                  <a:pt x="618" y="285"/>
                  <a:pt x="616" y="283"/>
                </a:cubicBezTo>
                <a:cubicBezTo>
                  <a:pt x="614" y="281"/>
                  <a:pt x="612" y="284"/>
                  <a:pt x="609" y="281"/>
                </a:cubicBezTo>
                <a:cubicBezTo>
                  <a:pt x="607" y="277"/>
                  <a:pt x="604" y="280"/>
                  <a:pt x="602" y="280"/>
                </a:cubicBezTo>
                <a:cubicBezTo>
                  <a:pt x="600" y="281"/>
                  <a:pt x="598" y="279"/>
                  <a:pt x="595" y="278"/>
                </a:cubicBezTo>
                <a:cubicBezTo>
                  <a:pt x="592" y="277"/>
                  <a:pt x="594" y="274"/>
                  <a:pt x="592" y="272"/>
                </a:cubicBezTo>
                <a:cubicBezTo>
                  <a:pt x="589" y="270"/>
                  <a:pt x="589" y="276"/>
                  <a:pt x="589" y="276"/>
                </a:cubicBezTo>
                <a:cubicBezTo>
                  <a:pt x="367" y="277"/>
                  <a:pt x="367" y="277"/>
                  <a:pt x="367" y="277"/>
                </a:cubicBezTo>
                <a:cubicBezTo>
                  <a:pt x="368" y="277"/>
                  <a:pt x="368" y="277"/>
                  <a:pt x="368" y="278"/>
                </a:cubicBezTo>
                <a:cubicBezTo>
                  <a:pt x="371" y="281"/>
                  <a:pt x="369" y="283"/>
                  <a:pt x="370" y="286"/>
                </a:cubicBezTo>
                <a:cubicBezTo>
                  <a:pt x="371" y="290"/>
                  <a:pt x="370" y="294"/>
                  <a:pt x="367" y="294"/>
                </a:cubicBezTo>
                <a:cubicBezTo>
                  <a:pt x="364" y="294"/>
                  <a:pt x="364" y="291"/>
                  <a:pt x="366" y="290"/>
                </a:cubicBezTo>
                <a:cubicBezTo>
                  <a:pt x="368" y="289"/>
                  <a:pt x="367" y="285"/>
                  <a:pt x="365" y="285"/>
                </a:cubicBezTo>
                <a:cubicBezTo>
                  <a:pt x="364" y="285"/>
                  <a:pt x="363" y="284"/>
                  <a:pt x="363" y="282"/>
                </a:cubicBezTo>
                <a:cubicBezTo>
                  <a:pt x="360" y="283"/>
                  <a:pt x="356" y="283"/>
                  <a:pt x="351" y="282"/>
                </a:cubicBezTo>
                <a:cubicBezTo>
                  <a:pt x="351" y="282"/>
                  <a:pt x="351" y="283"/>
                  <a:pt x="351" y="283"/>
                </a:cubicBezTo>
                <a:cubicBezTo>
                  <a:pt x="351" y="285"/>
                  <a:pt x="352" y="290"/>
                  <a:pt x="355" y="294"/>
                </a:cubicBezTo>
                <a:cubicBezTo>
                  <a:pt x="358" y="297"/>
                  <a:pt x="356" y="300"/>
                  <a:pt x="359" y="301"/>
                </a:cubicBezTo>
                <a:cubicBezTo>
                  <a:pt x="361" y="303"/>
                  <a:pt x="361" y="304"/>
                  <a:pt x="359" y="304"/>
                </a:cubicBezTo>
                <a:cubicBezTo>
                  <a:pt x="356" y="303"/>
                  <a:pt x="358" y="306"/>
                  <a:pt x="357" y="311"/>
                </a:cubicBezTo>
                <a:cubicBezTo>
                  <a:pt x="356" y="316"/>
                  <a:pt x="356" y="327"/>
                  <a:pt x="356" y="331"/>
                </a:cubicBezTo>
                <a:cubicBezTo>
                  <a:pt x="355" y="334"/>
                  <a:pt x="351" y="340"/>
                  <a:pt x="354" y="343"/>
                </a:cubicBezTo>
                <a:cubicBezTo>
                  <a:pt x="356" y="347"/>
                  <a:pt x="358" y="352"/>
                  <a:pt x="356" y="356"/>
                </a:cubicBezTo>
                <a:cubicBezTo>
                  <a:pt x="355" y="361"/>
                  <a:pt x="355" y="364"/>
                  <a:pt x="357" y="367"/>
                </a:cubicBezTo>
                <a:cubicBezTo>
                  <a:pt x="359" y="370"/>
                  <a:pt x="358" y="376"/>
                  <a:pt x="360" y="377"/>
                </a:cubicBezTo>
                <a:cubicBezTo>
                  <a:pt x="362" y="379"/>
                  <a:pt x="364" y="381"/>
                  <a:pt x="366" y="384"/>
                </a:cubicBezTo>
                <a:cubicBezTo>
                  <a:pt x="368" y="388"/>
                  <a:pt x="369" y="386"/>
                  <a:pt x="370" y="389"/>
                </a:cubicBezTo>
                <a:cubicBezTo>
                  <a:pt x="370" y="392"/>
                  <a:pt x="370" y="393"/>
                  <a:pt x="373" y="394"/>
                </a:cubicBezTo>
                <a:cubicBezTo>
                  <a:pt x="376" y="395"/>
                  <a:pt x="374" y="398"/>
                  <a:pt x="374" y="400"/>
                </a:cubicBezTo>
                <a:cubicBezTo>
                  <a:pt x="374" y="402"/>
                  <a:pt x="378" y="405"/>
                  <a:pt x="383" y="409"/>
                </a:cubicBezTo>
                <a:cubicBezTo>
                  <a:pt x="387" y="413"/>
                  <a:pt x="383" y="417"/>
                  <a:pt x="387" y="417"/>
                </a:cubicBezTo>
                <a:cubicBezTo>
                  <a:pt x="390" y="417"/>
                  <a:pt x="393" y="419"/>
                  <a:pt x="397" y="421"/>
                </a:cubicBezTo>
                <a:cubicBezTo>
                  <a:pt x="400" y="423"/>
                  <a:pt x="401" y="422"/>
                  <a:pt x="403" y="422"/>
                </a:cubicBezTo>
                <a:cubicBezTo>
                  <a:pt x="406" y="423"/>
                  <a:pt x="410" y="428"/>
                  <a:pt x="411" y="431"/>
                </a:cubicBezTo>
                <a:cubicBezTo>
                  <a:pt x="411" y="433"/>
                  <a:pt x="412" y="434"/>
                  <a:pt x="413" y="436"/>
                </a:cubicBezTo>
                <a:cubicBezTo>
                  <a:pt x="431" y="434"/>
                  <a:pt x="431" y="434"/>
                  <a:pt x="431" y="434"/>
                </a:cubicBezTo>
                <a:cubicBezTo>
                  <a:pt x="431" y="434"/>
                  <a:pt x="437" y="438"/>
                  <a:pt x="440" y="439"/>
                </a:cubicBezTo>
                <a:cubicBezTo>
                  <a:pt x="443" y="439"/>
                  <a:pt x="461" y="446"/>
                  <a:pt x="461" y="446"/>
                </a:cubicBezTo>
                <a:cubicBezTo>
                  <a:pt x="484" y="446"/>
                  <a:pt x="484" y="446"/>
                  <a:pt x="484" y="446"/>
                </a:cubicBezTo>
                <a:cubicBezTo>
                  <a:pt x="486" y="442"/>
                  <a:pt x="486" y="442"/>
                  <a:pt x="486" y="442"/>
                </a:cubicBezTo>
                <a:cubicBezTo>
                  <a:pt x="499" y="442"/>
                  <a:pt x="499" y="442"/>
                  <a:pt x="499" y="442"/>
                </a:cubicBezTo>
                <a:cubicBezTo>
                  <a:pt x="499" y="442"/>
                  <a:pt x="507" y="450"/>
                  <a:pt x="508" y="450"/>
                </a:cubicBezTo>
                <a:cubicBezTo>
                  <a:pt x="509" y="451"/>
                  <a:pt x="513" y="454"/>
                  <a:pt x="513" y="457"/>
                </a:cubicBezTo>
                <a:cubicBezTo>
                  <a:pt x="513" y="459"/>
                  <a:pt x="514" y="461"/>
                  <a:pt x="516" y="462"/>
                </a:cubicBezTo>
                <a:cubicBezTo>
                  <a:pt x="518" y="463"/>
                  <a:pt x="525" y="467"/>
                  <a:pt x="525" y="467"/>
                </a:cubicBezTo>
                <a:cubicBezTo>
                  <a:pt x="526" y="466"/>
                  <a:pt x="528" y="459"/>
                  <a:pt x="532" y="459"/>
                </a:cubicBezTo>
                <a:cubicBezTo>
                  <a:pt x="535" y="459"/>
                  <a:pt x="545" y="462"/>
                  <a:pt x="546" y="467"/>
                </a:cubicBezTo>
                <a:cubicBezTo>
                  <a:pt x="548" y="473"/>
                  <a:pt x="552" y="477"/>
                  <a:pt x="554" y="478"/>
                </a:cubicBezTo>
                <a:cubicBezTo>
                  <a:pt x="555" y="479"/>
                  <a:pt x="554" y="483"/>
                  <a:pt x="556" y="484"/>
                </a:cubicBezTo>
                <a:cubicBezTo>
                  <a:pt x="557" y="486"/>
                  <a:pt x="557" y="489"/>
                  <a:pt x="558" y="489"/>
                </a:cubicBezTo>
                <a:cubicBezTo>
                  <a:pt x="559" y="489"/>
                  <a:pt x="566" y="493"/>
                  <a:pt x="569" y="493"/>
                </a:cubicBezTo>
                <a:cubicBezTo>
                  <a:pt x="570" y="493"/>
                  <a:pt x="571" y="494"/>
                  <a:pt x="572" y="494"/>
                </a:cubicBezTo>
                <a:cubicBezTo>
                  <a:pt x="573" y="488"/>
                  <a:pt x="566" y="487"/>
                  <a:pt x="570" y="484"/>
                </a:cubicBezTo>
                <a:cubicBezTo>
                  <a:pt x="575" y="481"/>
                  <a:pt x="570" y="478"/>
                  <a:pt x="572" y="476"/>
                </a:cubicBezTo>
                <a:cubicBezTo>
                  <a:pt x="574" y="475"/>
                  <a:pt x="578" y="474"/>
                  <a:pt x="578" y="471"/>
                </a:cubicBezTo>
                <a:cubicBezTo>
                  <a:pt x="578" y="469"/>
                  <a:pt x="580" y="469"/>
                  <a:pt x="583" y="470"/>
                </a:cubicBezTo>
                <a:cubicBezTo>
                  <a:pt x="586" y="470"/>
                  <a:pt x="591" y="465"/>
                  <a:pt x="591" y="463"/>
                </a:cubicBezTo>
                <a:cubicBezTo>
                  <a:pt x="590" y="461"/>
                  <a:pt x="591" y="461"/>
                  <a:pt x="595" y="461"/>
                </a:cubicBezTo>
                <a:cubicBezTo>
                  <a:pt x="598" y="462"/>
                  <a:pt x="597" y="458"/>
                  <a:pt x="600" y="458"/>
                </a:cubicBezTo>
                <a:cubicBezTo>
                  <a:pt x="602" y="459"/>
                  <a:pt x="603" y="460"/>
                  <a:pt x="604" y="459"/>
                </a:cubicBezTo>
                <a:cubicBezTo>
                  <a:pt x="604" y="457"/>
                  <a:pt x="606" y="457"/>
                  <a:pt x="608" y="459"/>
                </a:cubicBezTo>
                <a:cubicBezTo>
                  <a:pt x="609" y="462"/>
                  <a:pt x="614" y="462"/>
                  <a:pt x="614" y="460"/>
                </a:cubicBezTo>
                <a:cubicBezTo>
                  <a:pt x="615" y="457"/>
                  <a:pt x="617" y="460"/>
                  <a:pt x="620" y="462"/>
                </a:cubicBezTo>
                <a:cubicBezTo>
                  <a:pt x="622" y="465"/>
                  <a:pt x="623" y="464"/>
                  <a:pt x="626" y="464"/>
                </a:cubicBezTo>
                <a:cubicBezTo>
                  <a:pt x="630" y="464"/>
                  <a:pt x="630" y="463"/>
                  <a:pt x="630" y="461"/>
                </a:cubicBezTo>
                <a:cubicBezTo>
                  <a:pt x="630" y="459"/>
                  <a:pt x="634" y="466"/>
                  <a:pt x="637" y="466"/>
                </a:cubicBezTo>
                <a:cubicBezTo>
                  <a:pt x="640" y="467"/>
                  <a:pt x="638" y="464"/>
                  <a:pt x="635" y="462"/>
                </a:cubicBezTo>
                <a:cubicBezTo>
                  <a:pt x="633" y="460"/>
                  <a:pt x="636" y="459"/>
                  <a:pt x="634" y="458"/>
                </a:cubicBezTo>
                <a:cubicBezTo>
                  <a:pt x="631" y="456"/>
                  <a:pt x="636" y="454"/>
                  <a:pt x="641" y="454"/>
                </a:cubicBezTo>
                <a:cubicBezTo>
                  <a:pt x="645" y="454"/>
                  <a:pt x="645" y="455"/>
                  <a:pt x="646" y="453"/>
                </a:cubicBezTo>
                <a:cubicBezTo>
                  <a:pt x="648" y="450"/>
                  <a:pt x="649" y="453"/>
                  <a:pt x="649" y="455"/>
                </a:cubicBezTo>
                <a:cubicBezTo>
                  <a:pt x="649" y="457"/>
                  <a:pt x="656" y="454"/>
                  <a:pt x="660" y="454"/>
                </a:cubicBezTo>
                <a:cubicBezTo>
                  <a:pt x="664" y="454"/>
                  <a:pt x="667" y="457"/>
                  <a:pt x="668" y="459"/>
                </a:cubicBezTo>
                <a:cubicBezTo>
                  <a:pt x="668" y="461"/>
                  <a:pt x="671" y="462"/>
                  <a:pt x="673" y="460"/>
                </a:cubicBezTo>
                <a:cubicBezTo>
                  <a:pt x="676" y="458"/>
                  <a:pt x="678" y="455"/>
                  <a:pt x="681" y="458"/>
                </a:cubicBezTo>
                <a:cubicBezTo>
                  <a:pt x="683" y="460"/>
                  <a:pt x="686" y="463"/>
                  <a:pt x="689" y="466"/>
                </a:cubicBezTo>
                <a:cubicBezTo>
                  <a:pt x="692" y="469"/>
                  <a:pt x="687" y="473"/>
                  <a:pt x="689" y="476"/>
                </a:cubicBezTo>
                <a:cubicBezTo>
                  <a:pt x="691" y="478"/>
                  <a:pt x="689" y="481"/>
                  <a:pt x="692" y="484"/>
                </a:cubicBezTo>
                <a:cubicBezTo>
                  <a:pt x="696" y="486"/>
                  <a:pt x="693" y="491"/>
                  <a:pt x="696" y="492"/>
                </a:cubicBezTo>
                <a:cubicBezTo>
                  <a:pt x="698" y="493"/>
                  <a:pt x="701" y="497"/>
                  <a:pt x="701" y="499"/>
                </a:cubicBezTo>
                <a:cubicBezTo>
                  <a:pt x="701" y="501"/>
                  <a:pt x="707" y="503"/>
                  <a:pt x="707" y="500"/>
                </a:cubicBezTo>
                <a:cubicBezTo>
                  <a:pt x="707" y="497"/>
                  <a:pt x="710" y="493"/>
                  <a:pt x="711" y="490"/>
                </a:cubicBezTo>
                <a:cubicBezTo>
                  <a:pt x="711" y="488"/>
                  <a:pt x="709" y="477"/>
                  <a:pt x="706" y="474"/>
                </a:cubicBezTo>
                <a:cubicBezTo>
                  <a:pt x="704" y="471"/>
                  <a:pt x="707" y="470"/>
                  <a:pt x="704" y="467"/>
                </a:cubicBezTo>
                <a:cubicBezTo>
                  <a:pt x="701" y="463"/>
                  <a:pt x="699" y="456"/>
                  <a:pt x="699" y="451"/>
                </a:cubicBezTo>
                <a:cubicBezTo>
                  <a:pt x="700" y="446"/>
                  <a:pt x="706" y="437"/>
                  <a:pt x="709" y="434"/>
                </a:cubicBezTo>
                <a:cubicBezTo>
                  <a:pt x="712" y="431"/>
                  <a:pt x="715" y="433"/>
                  <a:pt x="716" y="430"/>
                </a:cubicBezTo>
                <a:cubicBezTo>
                  <a:pt x="717" y="427"/>
                  <a:pt x="720" y="424"/>
                  <a:pt x="723" y="424"/>
                </a:cubicBezTo>
                <a:cubicBezTo>
                  <a:pt x="725" y="424"/>
                  <a:pt x="727" y="424"/>
                  <a:pt x="727" y="422"/>
                </a:cubicBezTo>
                <a:cubicBezTo>
                  <a:pt x="728" y="420"/>
                  <a:pt x="731" y="417"/>
                  <a:pt x="736" y="416"/>
                </a:cubicBezTo>
                <a:cubicBezTo>
                  <a:pt x="741" y="415"/>
                  <a:pt x="738" y="413"/>
                  <a:pt x="737" y="411"/>
                </a:cubicBezTo>
                <a:cubicBezTo>
                  <a:pt x="735" y="408"/>
                  <a:pt x="738" y="406"/>
                  <a:pt x="739" y="408"/>
                </a:cubicBezTo>
                <a:cubicBezTo>
                  <a:pt x="740" y="409"/>
                  <a:pt x="742" y="409"/>
                  <a:pt x="744" y="408"/>
                </a:cubicBezTo>
                <a:cubicBezTo>
                  <a:pt x="746" y="407"/>
                  <a:pt x="750" y="403"/>
                  <a:pt x="746" y="403"/>
                </a:cubicBezTo>
                <a:cubicBezTo>
                  <a:pt x="742" y="403"/>
                  <a:pt x="741" y="402"/>
                  <a:pt x="744" y="401"/>
                </a:cubicBezTo>
                <a:cubicBezTo>
                  <a:pt x="746" y="400"/>
                  <a:pt x="744" y="395"/>
                  <a:pt x="741" y="395"/>
                </a:cubicBezTo>
                <a:cubicBezTo>
                  <a:pt x="738" y="395"/>
                  <a:pt x="739" y="393"/>
                  <a:pt x="741" y="391"/>
                </a:cubicBezTo>
                <a:cubicBezTo>
                  <a:pt x="743" y="389"/>
                  <a:pt x="738" y="386"/>
                  <a:pt x="735" y="384"/>
                </a:cubicBezTo>
                <a:cubicBezTo>
                  <a:pt x="733" y="383"/>
                  <a:pt x="737" y="382"/>
                  <a:pt x="739" y="382"/>
                </a:cubicBezTo>
                <a:cubicBezTo>
                  <a:pt x="740" y="381"/>
                  <a:pt x="739" y="373"/>
                  <a:pt x="740" y="371"/>
                </a:cubicBezTo>
                <a:cubicBezTo>
                  <a:pt x="741" y="369"/>
                  <a:pt x="744" y="369"/>
                  <a:pt x="743" y="371"/>
                </a:cubicBezTo>
                <a:cubicBezTo>
                  <a:pt x="741" y="373"/>
                  <a:pt x="740" y="376"/>
                  <a:pt x="742" y="379"/>
                </a:cubicBezTo>
                <a:cubicBezTo>
                  <a:pt x="744" y="382"/>
                  <a:pt x="745" y="384"/>
                  <a:pt x="744" y="388"/>
                </a:cubicBezTo>
                <a:cubicBezTo>
                  <a:pt x="743" y="393"/>
                  <a:pt x="745" y="392"/>
                  <a:pt x="748" y="386"/>
                </a:cubicBezTo>
                <a:cubicBezTo>
                  <a:pt x="750" y="381"/>
                  <a:pt x="751" y="376"/>
                  <a:pt x="749" y="376"/>
                </a:cubicBezTo>
                <a:cubicBezTo>
                  <a:pt x="747" y="375"/>
                  <a:pt x="747" y="370"/>
                  <a:pt x="749" y="372"/>
                </a:cubicBezTo>
                <a:cubicBezTo>
                  <a:pt x="751" y="375"/>
                  <a:pt x="752" y="375"/>
                  <a:pt x="755" y="372"/>
                </a:cubicBezTo>
                <a:cubicBezTo>
                  <a:pt x="758" y="369"/>
                  <a:pt x="761" y="363"/>
                  <a:pt x="759" y="362"/>
                </a:cubicBezTo>
                <a:cubicBezTo>
                  <a:pt x="757" y="361"/>
                  <a:pt x="760" y="359"/>
                  <a:pt x="764" y="360"/>
                </a:cubicBezTo>
                <a:cubicBezTo>
                  <a:pt x="767" y="360"/>
                  <a:pt x="775" y="357"/>
                  <a:pt x="775" y="356"/>
                </a:cubicBezTo>
                <a:cubicBezTo>
                  <a:pt x="777" y="353"/>
                  <a:pt x="763" y="358"/>
                  <a:pt x="763" y="356"/>
                </a:cubicBezTo>
                <a:cubicBezTo>
                  <a:pt x="763" y="354"/>
                  <a:pt x="772" y="352"/>
                  <a:pt x="776" y="352"/>
                </a:cubicBezTo>
                <a:cubicBezTo>
                  <a:pt x="780" y="352"/>
                  <a:pt x="778" y="346"/>
                  <a:pt x="780" y="349"/>
                </a:cubicBezTo>
                <a:cubicBezTo>
                  <a:pt x="782" y="351"/>
                  <a:pt x="784" y="350"/>
                  <a:pt x="787" y="349"/>
                </a:cubicBezTo>
                <a:cubicBezTo>
                  <a:pt x="789" y="348"/>
                  <a:pt x="787" y="344"/>
                  <a:pt x="785" y="343"/>
                </a:cubicBezTo>
                <a:cubicBezTo>
                  <a:pt x="782" y="342"/>
                  <a:pt x="787" y="340"/>
                  <a:pt x="786" y="339"/>
                </a:cubicBezTo>
                <a:cubicBezTo>
                  <a:pt x="785" y="337"/>
                  <a:pt x="788" y="331"/>
                  <a:pt x="791" y="330"/>
                </a:cubicBezTo>
                <a:cubicBezTo>
                  <a:pt x="794" y="329"/>
                  <a:pt x="793" y="327"/>
                  <a:pt x="796" y="327"/>
                </a:cubicBezTo>
                <a:cubicBezTo>
                  <a:pt x="798" y="327"/>
                  <a:pt x="799" y="324"/>
                  <a:pt x="801" y="321"/>
                </a:cubicBezTo>
                <a:cubicBezTo>
                  <a:pt x="804" y="319"/>
                  <a:pt x="808" y="325"/>
                  <a:pt x="811" y="322"/>
                </a:cubicBezTo>
                <a:cubicBezTo>
                  <a:pt x="813" y="320"/>
                  <a:pt x="815" y="319"/>
                  <a:pt x="817" y="317"/>
                </a:cubicBezTo>
                <a:cubicBezTo>
                  <a:pt x="808" y="305"/>
                  <a:pt x="811" y="297"/>
                  <a:pt x="811" y="29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33"/>
          <p:cNvSpPr/>
          <p:nvPr/>
        </p:nvSpPr>
        <p:spPr>
          <a:xfrm>
            <a:off x="5453062" y="2840037"/>
            <a:ext cx="425450" cy="304800"/>
          </a:xfrm>
          <a:custGeom>
            <a:avLst/>
            <a:gdLst/>
            <a:ahLst/>
            <a:cxnLst/>
            <a:rect l="l" t="t" r="r" b="b"/>
            <a:pathLst>
              <a:path w="103" h="74" extrusionOk="0">
                <a:moveTo>
                  <a:pt x="102" y="13"/>
                </a:moveTo>
                <a:cubicBezTo>
                  <a:pt x="99" y="13"/>
                  <a:pt x="96" y="13"/>
                  <a:pt x="94" y="13"/>
                </a:cubicBezTo>
                <a:cubicBezTo>
                  <a:pt x="91" y="12"/>
                  <a:pt x="86" y="12"/>
                  <a:pt x="84" y="10"/>
                </a:cubicBezTo>
                <a:cubicBezTo>
                  <a:pt x="83" y="9"/>
                  <a:pt x="81" y="8"/>
                  <a:pt x="81" y="10"/>
                </a:cubicBezTo>
                <a:cubicBezTo>
                  <a:pt x="81" y="11"/>
                  <a:pt x="77" y="12"/>
                  <a:pt x="74" y="10"/>
                </a:cubicBezTo>
                <a:cubicBezTo>
                  <a:pt x="72" y="9"/>
                  <a:pt x="68" y="8"/>
                  <a:pt x="66" y="6"/>
                </a:cubicBezTo>
                <a:cubicBezTo>
                  <a:pt x="66" y="6"/>
                  <a:pt x="64" y="5"/>
                  <a:pt x="62" y="4"/>
                </a:cubicBezTo>
                <a:cubicBezTo>
                  <a:pt x="59" y="5"/>
                  <a:pt x="53" y="2"/>
                  <a:pt x="48" y="3"/>
                </a:cubicBezTo>
                <a:cubicBezTo>
                  <a:pt x="43" y="3"/>
                  <a:pt x="28" y="2"/>
                  <a:pt x="21" y="2"/>
                </a:cubicBezTo>
                <a:cubicBezTo>
                  <a:pt x="15" y="3"/>
                  <a:pt x="15" y="0"/>
                  <a:pt x="12" y="0"/>
                </a:cubicBezTo>
                <a:cubicBezTo>
                  <a:pt x="8" y="0"/>
                  <a:pt x="10" y="4"/>
                  <a:pt x="5" y="4"/>
                </a:cubicBezTo>
                <a:cubicBezTo>
                  <a:pt x="0" y="4"/>
                  <a:pt x="0" y="7"/>
                  <a:pt x="3" y="10"/>
                </a:cubicBezTo>
                <a:cubicBezTo>
                  <a:pt x="5" y="11"/>
                  <a:pt x="5" y="15"/>
                  <a:pt x="5" y="18"/>
                </a:cubicBezTo>
                <a:cubicBezTo>
                  <a:pt x="6" y="18"/>
                  <a:pt x="6" y="17"/>
                  <a:pt x="7" y="17"/>
                </a:cubicBezTo>
                <a:cubicBezTo>
                  <a:pt x="8" y="15"/>
                  <a:pt x="10" y="15"/>
                  <a:pt x="10" y="17"/>
                </a:cubicBezTo>
                <a:cubicBezTo>
                  <a:pt x="10" y="19"/>
                  <a:pt x="13" y="18"/>
                  <a:pt x="15" y="18"/>
                </a:cubicBezTo>
                <a:cubicBezTo>
                  <a:pt x="16" y="18"/>
                  <a:pt x="16" y="20"/>
                  <a:pt x="18" y="18"/>
                </a:cubicBezTo>
                <a:cubicBezTo>
                  <a:pt x="20" y="17"/>
                  <a:pt x="23" y="17"/>
                  <a:pt x="23" y="19"/>
                </a:cubicBezTo>
                <a:cubicBezTo>
                  <a:pt x="23" y="21"/>
                  <a:pt x="27" y="20"/>
                  <a:pt x="25" y="22"/>
                </a:cubicBezTo>
                <a:cubicBezTo>
                  <a:pt x="22" y="25"/>
                  <a:pt x="20" y="25"/>
                  <a:pt x="20" y="27"/>
                </a:cubicBezTo>
                <a:cubicBezTo>
                  <a:pt x="20" y="29"/>
                  <a:pt x="22" y="32"/>
                  <a:pt x="20" y="34"/>
                </a:cubicBezTo>
                <a:cubicBezTo>
                  <a:pt x="18" y="36"/>
                  <a:pt x="21" y="40"/>
                  <a:pt x="19" y="40"/>
                </a:cubicBezTo>
                <a:cubicBezTo>
                  <a:pt x="17" y="40"/>
                  <a:pt x="14" y="41"/>
                  <a:pt x="17" y="43"/>
                </a:cubicBezTo>
                <a:cubicBezTo>
                  <a:pt x="19" y="45"/>
                  <a:pt x="21" y="47"/>
                  <a:pt x="19" y="47"/>
                </a:cubicBezTo>
                <a:cubicBezTo>
                  <a:pt x="17" y="47"/>
                  <a:pt x="16" y="51"/>
                  <a:pt x="17" y="52"/>
                </a:cubicBezTo>
                <a:cubicBezTo>
                  <a:pt x="18" y="53"/>
                  <a:pt x="22" y="55"/>
                  <a:pt x="19" y="56"/>
                </a:cubicBezTo>
                <a:cubicBezTo>
                  <a:pt x="16" y="56"/>
                  <a:pt x="16" y="59"/>
                  <a:pt x="16" y="61"/>
                </a:cubicBezTo>
                <a:cubicBezTo>
                  <a:pt x="16" y="61"/>
                  <a:pt x="16" y="62"/>
                  <a:pt x="17" y="63"/>
                </a:cubicBezTo>
                <a:cubicBezTo>
                  <a:pt x="18" y="63"/>
                  <a:pt x="20" y="63"/>
                  <a:pt x="21" y="64"/>
                </a:cubicBezTo>
                <a:cubicBezTo>
                  <a:pt x="24" y="65"/>
                  <a:pt x="26" y="74"/>
                  <a:pt x="31" y="73"/>
                </a:cubicBezTo>
                <a:cubicBezTo>
                  <a:pt x="33" y="73"/>
                  <a:pt x="32" y="71"/>
                  <a:pt x="33" y="70"/>
                </a:cubicBezTo>
                <a:cubicBezTo>
                  <a:pt x="34" y="69"/>
                  <a:pt x="35" y="70"/>
                  <a:pt x="37" y="70"/>
                </a:cubicBezTo>
                <a:cubicBezTo>
                  <a:pt x="39" y="70"/>
                  <a:pt x="40" y="67"/>
                  <a:pt x="45" y="67"/>
                </a:cubicBezTo>
                <a:cubicBezTo>
                  <a:pt x="49" y="67"/>
                  <a:pt x="52" y="67"/>
                  <a:pt x="55" y="67"/>
                </a:cubicBezTo>
                <a:cubicBezTo>
                  <a:pt x="58" y="67"/>
                  <a:pt x="60" y="66"/>
                  <a:pt x="61" y="64"/>
                </a:cubicBezTo>
                <a:cubicBezTo>
                  <a:pt x="61" y="62"/>
                  <a:pt x="64" y="60"/>
                  <a:pt x="67" y="60"/>
                </a:cubicBezTo>
                <a:cubicBezTo>
                  <a:pt x="70" y="59"/>
                  <a:pt x="70" y="56"/>
                  <a:pt x="70" y="54"/>
                </a:cubicBezTo>
                <a:cubicBezTo>
                  <a:pt x="70" y="52"/>
                  <a:pt x="76" y="49"/>
                  <a:pt x="76" y="48"/>
                </a:cubicBezTo>
                <a:cubicBezTo>
                  <a:pt x="76" y="46"/>
                  <a:pt x="73" y="41"/>
                  <a:pt x="76" y="36"/>
                </a:cubicBezTo>
                <a:cubicBezTo>
                  <a:pt x="79" y="31"/>
                  <a:pt x="83" y="31"/>
                  <a:pt x="83" y="28"/>
                </a:cubicBezTo>
                <a:cubicBezTo>
                  <a:pt x="83" y="26"/>
                  <a:pt x="86" y="25"/>
                  <a:pt x="90" y="24"/>
                </a:cubicBezTo>
                <a:cubicBezTo>
                  <a:pt x="94" y="24"/>
                  <a:pt x="95" y="21"/>
                  <a:pt x="99" y="20"/>
                </a:cubicBezTo>
                <a:cubicBezTo>
                  <a:pt x="102" y="19"/>
                  <a:pt x="103" y="16"/>
                  <a:pt x="102" y="13"/>
                </a:cubicBezTo>
                <a:close/>
                <a:moveTo>
                  <a:pt x="103" y="39"/>
                </a:moveTo>
                <a:cubicBezTo>
                  <a:pt x="102" y="35"/>
                  <a:pt x="94" y="40"/>
                  <a:pt x="96" y="41"/>
                </a:cubicBezTo>
                <a:cubicBezTo>
                  <a:pt x="99" y="44"/>
                  <a:pt x="103" y="43"/>
                  <a:pt x="103" y="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33"/>
          <p:cNvSpPr/>
          <p:nvPr/>
        </p:nvSpPr>
        <p:spPr>
          <a:xfrm>
            <a:off x="6197600" y="2708275"/>
            <a:ext cx="111125" cy="61912"/>
          </a:xfrm>
          <a:custGeom>
            <a:avLst/>
            <a:gdLst/>
            <a:ahLst/>
            <a:cxnLst/>
            <a:rect l="l" t="t" r="r" b="b"/>
            <a:pathLst>
              <a:path w="27" h="15" extrusionOk="0">
                <a:moveTo>
                  <a:pt x="0" y="13"/>
                </a:moveTo>
                <a:cubicBezTo>
                  <a:pt x="2" y="12"/>
                  <a:pt x="4" y="12"/>
                  <a:pt x="5" y="13"/>
                </a:cubicBezTo>
                <a:cubicBezTo>
                  <a:pt x="6" y="13"/>
                  <a:pt x="6" y="14"/>
                  <a:pt x="6" y="15"/>
                </a:cubicBezTo>
                <a:cubicBezTo>
                  <a:pt x="8" y="15"/>
                  <a:pt x="11" y="14"/>
                  <a:pt x="12" y="14"/>
                </a:cubicBezTo>
                <a:cubicBezTo>
                  <a:pt x="13" y="13"/>
                  <a:pt x="17" y="15"/>
                  <a:pt x="17" y="14"/>
                </a:cubicBezTo>
                <a:cubicBezTo>
                  <a:pt x="17" y="13"/>
                  <a:pt x="18" y="11"/>
                  <a:pt x="20" y="11"/>
                </a:cubicBezTo>
                <a:cubicBezTo>
                  <a:pt x="21" y="11"/>
                  <a:pt x="20" y="7"/>
                  <a:pt x="22" y="7"/>
                </a:cubicBezTo>
                <a:cubicBezTo>
                  <a:pt x="23" y="6"/>
                  <a:pt x="27" y="3"/>
                  <a:pt x="27" y="3"/>
                </a:cubicBezTo>
                <a:cubicBezTo>
                  <a:pt x="27" y="3"/>
                  <a:pt x="25" y="0"/>
                  <a:pt x="25" y="0"/>
                </a:cubicBezTo>
                <a:cubicBezTo>
                  <a:pt x="24" y="0"/>
                  <a:pt x="23" y="2"/>
                  <a:pt x="19" y="2"/>
                </a:cubicBezTo>
                <a:cubicBezTo>
                  <a:pt x="16" y="2"/>
                  <a:pt x="14" y="4"/>
                  <a:pt x="12" y="4"/>
                </a:cubicBezTo>
                <a:cubicBezTo>
                  <a:pt x="11" y="4"/>
                  <a:pt x="6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5"/>
                  <a:pt x="0" y="9"/>
                  <a:pt x="0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6424612" y="2917825"/>
            <a:ext cx="211137" cy="263525"/>
          </a:xfrm>
          <a:custGeom>
            <a:avLst/>
            <a:gdLst/>
            <a:ahLst/>
            <a:cxnLst/>
            <a:rect l="l" t="t" r="r" b="b"/>
            <a:pathLst>
              <a:path w="51" h="64" extrusionOk="0">
                <a:moveTo>
                  <a:pt x="51" y="0"/>
                </a:moveTo>
                <a:cubicBezTo>
                  <a:pt x="49" y="0"/>
                  <a:pt x="46" y="1"/>
                  <a:pt x="47" y="2"/>
                </a:cubicBezTo>
                <a:cubicBezTo>
                  <a:pt x="47" y="3"/>
                  <a:pt x="46" y="4"/>
                  <a:pt x="44" y="4"/>
                </a:cubicBezTo>
                <a:cubicBezTo>
                  <a:pt x="44" y="4"/>
                  <a:pt x="37" y="3"/>
                  <a:pt x="35" y="2"/>
                </a:cubicBezTo>
                <a:cubicBezTo>
                  <a:pt x="34" y="2"/>
                  <a:pt x="27" y="2"/>
                  <a:pt x="24" y="2"/>
                </a:cubicBezTo>
                <a:cubicBezTo>
                  <a:pt x="24" y="2"/>
                  <a:pt x="24" y="2"/>
                  <a:pt x="24" y="3"/>
                </a:cubicBezTo>
                <a:cubicBezTo>
                  <a:pt x="24" y="4"/>
                  <a:pt x="18" y="7"/>
                  <a:pt x="17" y="6"/>
                </a:cubicBezTo>
                <a:cubicBezTo>
                  <a:pt x="16" y="6"/>
                  <a:pt x="15" y="8"/>
                  <a:pt x="13" y="8"/>
                </a:cubicBezTo>
                <a:cubicBezTo>
                  <a:pt x="11" y="9"/>
                  <a:pt x="8" y="8"/>
                  <a:pt x="7" y="9"/>
                </a:cubicBezTo>
                <a:cubicBezTo>
                  <a:pt x="7" y="10"/>
                  <a:pt x="6" y="12"/>
                  <a:pt x="5" y="14"/>
                </a:cubicBezTo>
                <a:cubicBezTo>
                  <a:pt x="3" y="15"/>
                  <a:pt x="4" y="16"/>
                  <a:pt x="3" y="17"/>
                </a:cubicBezTo>
                <a:cubicBezTo>
                  <a:pt x="1" y="17"/>
                  <a:pt x="1" y="19"/>
                  <a:pt x="0" y="21"/>
                </a:cubicBezTo>
                <a:cubicBezTo>
                  <a:pt x="0" y="21"/>
                  <a:pt x="1" y="21"/>
                  <a:pt x="1" y="21"/>
                </a:cubicBezTo>
                <a:cubicBezTo>
                  <a:pt x="3" y="22"/>
                  <a:pt x="5" y="25"/>
                  <a:pt x="5" y="28"/>
                </a:cubicBezTo>
                <a:cubicBezTo>
                  <a:pt x="5" y="31"/>
                  <a:pt x="9" y="32"/>
                  <a:pt x="11" y="30"/>
                </a:cubicBezTo>
                <a:cubicBezTo>
                  <a:pt x="13" y="28"/>
                  <a:pt x="18" y="31"/>
                  <a:pt x="18" y="33"/>
                </a:cubicBezTo>
                <a:cubicBezTo>
                  <a:pt x="18" y="34"/>
                  <a:pt x="12" y="31"/>
                  <a:pt x="9" y="33"/>
                </a:cubicBezTo>
                <a:cubicBezTo>
                  <a:pt x="6" y="36"/>
                  <a:pt x="12" y="38"/>
                  <a:pt x="11" y="40"/>
                </a:cubicBezTo>
                <a:cubicBezTo>
                  <a:pt x="10" y="43"/>
                  <a:pt x="12" y="46"/>
                  <a:pt x="15" y="46"/>
                </a:cubicBezTo>
                <a:cubicBezTo>
                  <a:pt x="18" y="46"/>
                  <a:pt x="21" y="50"/>
                  <a:pt x="23" y="49"/>
                </a:cubicBezTo>
                <a:cubicBezTo>
                  <a:pt x="24" y="49"/>
                  <a:pt x="21" y="42"/>
                  <a:pt x="21" y="41"/>
                </a:cubicBezTo>
                <a:cubicBezTo>
                  <a:pt x="22" y="40"/>
                  <a:pt x="25" y="43"/>
                  <a:pt x="27" y="41"/>
                </a:cubicBezTo>
                <a:cubicBezTo>
                  <a:pt x="29" y="39"/>
                  <a:pt x="26" y="38"/>
                  <a:pt x="23" y="38"/>
                </a:cubicBezTo>
                <a:cubicBezTo>
                  <a:pt x="21" y="38"/>
                  <a:pt x="23" y="34"/>
                  <a:pt x="26" y="36"/>
                </a:cubicBezTo>
                <a:cubicBezTo>
                  <a:pt x="29" y="38"/>
                  <a:pt x="30" y="36"/>
                  <a:pt x="32" y="36"/>
                </a:cubicBezTo>
                <a:cubicBezTo>
                  <a:pt x="33" y="35"/>
                  <a:pt x="34" y="30"/>
                  <a:pt x="29" y="29"/>
                </a:cubicBezTo>
                <a:cubicBezTo>
                  <a:pt x="25" y="28"/>
                  <a:pt x="25" y="32"/>
                  <a:pt x="23" y="29"/>
                </a:cubicBezTo>
                <a:cubicBezTo>
                  <a:pt x="20" y="26"/>
                  <a:pt x="25" y="27"/>
                  <a:pt x="25" y="25"/>
                </a:cubicBezTo>
                <a:cubicBezTo>
                  <a:pt x="25" y="22"/>
                  <a:pt x="21" y="19"/>
                  <a:pt x="19" y="16"/>
                </a:cubicBezTo>
                <a:cubicBezTo>
                  <a:pt x="17" y="13"/>
                  <a:pt x="22" y="12"/>
                  <a:pt x="23" y="14"/>
                </a:cubicBezTo>
                <a:cubicBezTo>
                  <a:pt x="24" y="16"/>
                  <a:pt x="27" y="15"/>
                  <a:pt x="29" y="15"/>
                </a:cubicBezTo>
                <a:cubicBezTo>
                  <a:pt x="31" y="14"/>
                  <a:pt x="27" y="10"/>
                  <a:pt x="31" y="9"/>
                </a:cubicBezTo>
                <a:cubicBezTo>
                  <a:pt x="34" y="7"/>
                  <a:pt x="34" y="10"/>
                  <a:pt x="36" y="10"/>
                </a:cubicBezTo>
                <a:cubicBezTo>
                  <a:pt x="37" y="11"/>
                  <a:pt x="38" y="7"/>
                  <a:pt x="42" y="7"/>
                </a:cubicBezTo>
                <a:cubicBezTo>
                  <a:pt x="44" y="7"/>
                  <a:pt x="45" y="8"/>
                  <a:pt x="47" y="10"/>
                </a:cubicBezTo>
                <a:cubicBezTo>
                  <a:pt x="48" y="9"/>
                  <a:pt x="49" y="8"/>
                  <a:pt x="49" y="7"/>
                </a:cubicBezTo>
                <a:cubicBezTo>
                  <a:pt x="49" y="6"/>
                  <a:pt x="51" y="5"/>
                  <a:pt x="51" y="3"/>
                </a:cubicBezTo>
                <a:cubicBezTo>
                  <a:pt x="51" y="2"/>
                  <a:pt x="51" y="1"/>
                  <a:pt x="51" y="0"/>
                </a:cubicBezTo>
                <a:close/>
                <a:moveTo>
                  <a:pt x="44" y="60"/>
                </a:moveTo>
                <a:cubicBezTo>
                  <a:pt x="42" y="59"/>
                  <a:pt x="34" y="61"/>
                  <a:pt x="31" y="59"/>
                </a:cubicBezTo>
                <a:cubicBezTo>
                  <a:pt x="29" y="56"/>
                  <a:pt x="24" y="60"/>
                  <a:pt x="26" y="61"/>
                </a:cubicBezTo>
                <a:cubicBezTo>
                  <a:pt x="29" y="61"/>
                  <a:pt x="34" y="64"/>
                  <a:pt x="38" y="64"/>
                </a:cubicBezTo>
                <a:cubicBezTo>
                  <a:pt x="43" y="64"/>
                  <a:pt x="49" y="62"/>
                  <a:pt x="49" y="60"/>
                </a:cubicBezTo>
                <a:cubicBezTo>
                  <a:pt x="49" y="59"/>
                  <a:pt x="46" y="61"/>
                  <a:pt x="44" y="6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6816725" y="3144837"/>
            <a:ext cx="87312" cy="52387"/>
          </a:xfrm>
          <a:custGeom>
            <a:avLst/>
            <a:gdLst/>
            <a:ahLst/>
            <a:cxnLst/>
            <a:rect l="l" t="t" r="r" b="b"/>
            <a:pathLst>
              <a:path w="21" h="13" extrusionOk="0">
                <a:moveTo>
                  <a:pt x="14" y="8"/>
                </a:moveTo>
                <a:cubicBezTo>
                  <a:pt x="14" y="7"/>
                  <a:pt x="16" y="4"/>
                  <a:pt x="19" y="3"/>
                </a:cubicBezTo>
                <a:cubicBezTo>
                  <a:pt x="21" y="2"/>
                  <a:pt x="20" y="0"/>
                  <a:pt x="18" y="2"/>
                </a:cubicBezTo>
                <a:cubicBezTo>
                  <a:pt x="17" y="3"/>
                  <a:pt x="12" y="5"/>
                  <a:pt x="7" y="5"/>
                </a:cubicBezTo>
                <a:cubicBezTo>
                  <a:pt x="2" y="5"/>
                  <a:pt x="0" y="9"/>
                  <a:pt x="3" y="11"/>
                </a:cubicBezTo>
                <a:cubicBezTo>
                  <a:pt x="8" y="13"/>
                  <a:pt x="14" y="10"/>
                  <a:pt x="14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4957762" y="1763712"/>
            <a:ext cx="358775" cy="180975"/>
          </a:xfrm>
          <a:custGeom>
            <a:avLst/>
            <a:gdLst/>
            <a:ahLst/>
            <a:cxnLst/>
            <a:rect l="l" t="t" r="r" b="b"/>
            <a:pathLst>
              <a:path w="87" h="44" extrusionOk="0">
                <a:moveTo>
                  <a:pt x="73" y="31"/>
                </a:moveTo>
                <a:cubicBezTo>
                  <a:pt x="78" y="31"/>
                  <a:pt x="77" y="26"/>
                  <a:pt x="79" y="26"/>
                </a:cubicBezTo>
                <a:cubicBezTo>
                  <a:pt x="81" y="26"/>
                  <a:pt x="84" y="23"/>
                  <a:pt x="86" y="20"/>
                </a:cubicBezTo>
                <a:cubicBezTo>
                  <a:pt x="87" y="18"/>
                  <a:pt x="84" y="14"/>
                  <a:pt x="81" y="14"/>
                </a:cubicBezTo>
                <a:cubicBezTo>
                  <a:pt x="79" y="14"/>
                  <a:pt x="76" y="11"/>
                  <a:pt x="77" y="10"/>
                </a:cubicBezTo>
                <a:cubicBezTo>
                  <a:pt x="78" y="8"/>
                  <a:pt x="75" y="6"/>
                  <a:pt x="76" y="5"/>
                </a:cubicBezTo>
                <a:cubicBezTo>
                  <a:pt x="76" y="3"/>
                  <a:pt x="72" y="5"/>
                  <a:pt x="70" y="5"/>
                </a:cubicBezTo>
                <a:cubicBezTo>
                  <a:pt x="68" y="6"/>
                  <a:pt x="64" y="0"/>
                  <a:pt x="62" y="1"/>
                </a:cubicBezTo>
                <a:cubicBezTo>
                  <a:pt x="61" y="2"/>
                  <a:pt x="62" y="5"/>
                  <a:pt x="61" y="6"/>
                </a:cubicBezTo>
                <a:cubicBezTo>
                  <a:pt x="61" y="8"/>
                  <a:pt x="57" y="5"/>
                  <a:pt x="57" y="7"/>
                </a:cubicBezTo>
                <a:cubicBezTo>
                  <a:pt x="57" y="8"/>
                  <a:pt x="55" y="8"/>
                  <a:pt x="53" y="7"/>
                </a:cubicBezTo>
                <a:cubicBezTo>
                  <a:pt x="52" y="5"/>
                  <a:pt x="49" y="6"/>
                  <a:pt x="49" y="7"/>
                </a:cubicBezTo>
                <a:cubicBezTo>
                  <a:pt x="49" y="9"/>
                  <a:pt x="47" y="8"/>
                  <a:pt x="45" y="6"/>
                </a:cubicBezTo>
                <a:cubicBezTo>
                  <a:pt x="42" y="4"/>
                  <a:pt x="39" y="8"/>
                  <a:pt x="39" y="10"/>
                </a:cubicBezTo>
                <a:cubicBezTo>
                  <a:pt x="40" y="11"/>
                  <a:pt x="38" y="12"/>
                  <a:pt x="36" y="8"/>
                </a:cubicBezTo>
                <a:cubicBezTo>
                  <a:pt x="34" y="4"/>
                  <a:pt x="31" y="8"/>
                  <a:pt x="32" y="11"/>
                </a:cubicBezTo>
                <a:cubicBezTo>
                  <a:pt x="34" y="13"/>
                  <a:pt x="33" y="15"/>
                  <a:pt x="31" y="14"/>
                </a:cubicBezTo>
                <a:cubicBezTo>
                  <a:pt x="30" y="13"/>
                  <a:pt x="27" y="15"/>
                  <a:pt x="26" y="17"/>
                </a:cubicBezTo>
                <a:cubicBezTo>
                  <a:pt x="25" y="18"/>
                  <a:pt x="21" y="12"/>
                  <a:pt x="24" y="10"/>
                </a:cubicBezTo>
                <a:cubicBezTo>
                  <a:pt x="27" y="9"/>
                  <a:pt x="15" y="2"/>
                  <a:pt x="12" y="2"/>
                </a:cubicBezTo>
                <a:cubicBezTo>
                  <a:pt x="8" y="2"/>
                  <a:pt x="11" y="5"/>
                  <a:pt x="13" y="7"/>
                </a:cubicBezTo>
                <a:cubicBezTo>
                  <a:pt x="15" y="8"/>
                  <a:pt x="11" y="8"/>
                  <a:pt x="10" y="6"/>
                </a:cubicBezTo>
                <a:cubicBezTo>
                  <a:pt x="9" y="5"/>
                  <a:pt x="6" y="6"/>
                  <a:pt x="5" y="8"/>
                </a:cubicBezTo>
                <a:cubicBezTo>
                  <a:pt x="3" y="11"/>
                  <a:pt x="1" y="12"/>
                  <a:pt x="1" y="14"/>
                </a:cubicBezTo>
                <a:cubicBezTo>
                  <a:pt x="0" y="15"/>
                  <a:pt x="5" y="17"/>
                  <a:pt x="8" y="16"/>
                </a:cubicBezTo>
                <a:cubicBezTo>
                  <a:pt x="12" y="14"/>
                  <a:pt x="16" y="14"/>
                  <a:pt x="18" y="16"/>
                </a:cubicBezTo>
                <a:cubicBezTo>
                  <a:pt x="20" y="17"/>
                  <a:pt x="15" y="18"/>
                  <a:pt x="17" y="20"/>
                </a:cubicBezTo>
                <a:cubicBezTo>
                  <a:pt x="19" y="21"/>
                  <a:pt x="17" y="22"/>
                  <a:pt x="12" y="22"/>
                </a:cubicBezTo>
                <a:cubicBezTo>
                  <a:pt x="8" y="21"/>
                  <a:pt x="2" y="23"/>
                  <a:pt x="3" y="24"/>
                </a:cubicBezTo>
                <a:cubicBezTo>
                  <a:pt x="4" y="26"/>
                  <a:pt x="15" y="23"/>
                  <a:pt x="15" y="25"/>
                </a:cubicBezTo>
                <a:cubicBezTo>
                  <a:pt x="15" y="26"/>
                  <a:pt x="15" y="29"/>
                  <a:pt x="18" y="28"/>
                </a:cubicBezTo>
                <a:cubicBezTo>
                  <a:pt x="21" y="26"/>
                  <a:pt x="19" y="30"/>
                  <a:pt x="20" y="30"/>
                </a:cubicBezTo>
                <a:cubicBezTo>
                  <a:pt x="22" y="31"/>
                  <a:pt x="21" y="34"/>
                  <a:pt x="17" y="34"/>
                </a:cubicBezTo>
                <a:cubicBezTo>
                  <a:pt x="14" y="34"/>
                  <a:pt x="12" y="35"/>
                  <a:pt x="13" y="37"/>
                </a:cubicBezTo>
                <a:cubicBezTo>
                  <a:pt x="15" y="39"/>
                  <a:pt x="20" y="37"/>
                  <a:pt x="24" y="36"/>
                </a:cubicBezTo>
                <a:cubicBezTo>
                  <a:pt x="28" y="35"/>
                  <a:pt x="33" y="40"/>
                  <a:pt x="38" y="42"/>
                </a:cubicBezTo>
                <a:cubicBezTo>
                  <a:pt x="43" y="44"/>
                  <a:pt x="51" y="41"/>
                  <a:pt x="52" y="39"/>
                </a:cubicBezTo>
                <a:cubicBezTo>
                  <a:pt x="53" y="36"/>
                  <a:pt x="60" y="37"/>
                  <a:pt x="62" y="35"/>
                </a:cubicBezTo>
                <a:cubicBezTo>
                  <a:pt x="65" y="34"/>
                  <a:pt x="68" y="32"/>
                  <a:pt x="73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5416550" y="2343150"/>
            <a:ext cx="152400" cy="168275"/>
          </a:xfrm>
          <a:custGeom>
            <a:avLst/>
            <a:gdLst/>
            <a:ahLst/>
            <a:cxnLst/>
            <a:rect l="l" t="t" r="r" b="b"/>
            <a:pathLst>
              <a:path w="37" h="41" extrusionOk="0">
                <a:moveTo>
                  <a:pt x="33" y="13"/>
                </a:moveTo>
                <a:cubicBezTo>
                  <a:pt x="32" y="12"/>
                  <a:pt x="31" y="11"/>
                  <a:pt x="30" y="11"/>
                </a:cubicBezTo>
                <a:cubicBezTo>
                  <a:pt x="27" y="7"/>
                  <a:pt x="26" y="10"/>
                  <a:pt x="25" y="12"/>
                </a:cubicBezTo>
                <a:cubicBezTo>
                  <a:pt x="25" y="14"/>
                  <a:pt x="22" y="11"/>
                  <a:pt x="20" y="11"/>
                </a:cubicBezTo>
                <a:cubicBezTo>
                  <a:pt x="19" y="11"/>
                  <a:pt x="21" y="7"/>
                  <a:pt x="22" y="6"/>
                </a:cubicBezTo>
                <a:cubicBezTo>
                  <a:pt x="23" y="6"/>
                  <a:pt x="24" y="4"/>
                  <a:pt x="24" y="2"/>
                </a:cubicBezTo>
                <a:cubicBezTo>
                  <a:pt x="24" y="2"/>
                  <a:pt x="24" y="2"/>
                  <a:pt x="23" y="1"/>
                </a:cubicBezTo>
                <a:cubicBezTo>
                  <a:pt x="20" y="0"/>
                  <a:pt x="15" y="0"/>
                  <a:pt x="15" y="3"/>
                </a:cubicBezTo>
                <a:cubicBezTo>
                  <a:pt x="15" y="6"/>
                  <a:pt x="19" y="5"/>
                  <a:pt x="19" y="7"/>
                </a:cubicBezTo>
                <a:cubicBezTo>
                  <a:pt x="19" y="9"/>
                  <a:pt x="15" y="8"/>
                  <a:pt x="13" y="10"/>
                </a:cubicBezTo>
                <a:cubicBezTo>
                  <a:pt x="10" y="12"/>
                  <a:pt x="7" y="9"/>
                  <a:pt x="4" y="10"/>
                </a:cubicBezTo>
                <a:cubicBezTo>
                  <a:pt x="1" y="12"/>
                  <a:pt x="7" y="13"/>
                  <a:pt x="5" y="16"/>
                </a:cubicBezTo>
                <a:cubicBezTo>
                  <a:pt x="3" y="19"/>
                  <a:pt x="5" y="19"/>
                  <a:pt x="9" y="22"/>
                </a:cubicBezTo>
                <a:cubicBezTo>
                  <a:pt x="12" y="25"/>
                  <a:pt x="7" y="26"/>
                  <a:pt x="7" y="29"/>
                </a:cubicBezTo>
                <a:cubicBezTo>
                  <a:pt x="7" y="32"/>
                  <a:pt x="2" y="32"/>
                  <a:pt x="1" y="34"/>
                </a:cubicBezTo>
                <a:cubicBezTo>
                  <a:pt x="0" y="36"/>
                  <a:pt x="5" y="41"/>
                  <a:pt x="9" y="41"/>
                </a:cubicBezTo>
                <a:cubicBezTo>
                  <a:pt x="12" y="41"/>
                  <a:pt x="19" y="39"/>
                  <a:pt x="23" y="35"/>
                </a:cubicBezTo>
                <a:cubicBezTo>
                  <a:pt x="27" y="31"/>
                  <a:pt x="29" y="35"/>
                  <a:pt x="33" y="33"/>
                </a:cubicBezTo>
                <a:cubicBezTo>
                  <a:pt x="37" y="31"/>
                  <a:pt x="34" y="17"/>
                  <a:pt x="33" y="14"/>
                </a:cubicBezTo>
                <a:cubicBezTo>
                  <a:pt x="33" y="14"/>
                  <a:pt x="33" y="13"/>
                  <a:pt x="33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5494337" y="2071687"/>
            <a:ext cx="334962" cy="509587"/>
          </a:xfrm>
          <a:custGeom>
            <a:avLst/>
            <a:gdLst/>
            <a:ahLst/>
            <a:cxnLst/>
            <a:rect l="l" t="t" r="r" b="b"/>
            <a:pathLst>
              <a:path w="81" h="124" extrusionOk="0">
                <a:moveTo>
                  <a:pt x="16" y="66"/>
                </a:moveTo>
                <a:cubicBezTo>
                  <a:pt x="12" y="63"/>
                  <a:pt x="9" y="68"/>
                  <a:pt x="5" y="68"/>
                </a:cubicBezTo>
                <a:cubicBezTo>
                  <a:pt x="5" y="70"/>
                  <a:pt x="4" y="72"/>
                  <a:pt x="3" y="72"/>
                </a:cubicBezTo>
                <a:cubicBezTo>
                  <a:pt x="2" y="73"/>
                  <a:pt x="0" y="77"/>
                  <a:pt x="1" y="77"/>
                </a:cubicBezTo>
                <a:cubicBezTo>
                  <a:pt x="3" y="77"/>
                  <a:pt x="6" y="80"/>
                  <a:pt x="6" y="78"/>
                </a:cubicBezTo>
                <a:cubicBezTo>
                  <a:pt x="7" y="76"/>
                  <a:pt x="8" y="73"/>
                  <a:pt x="11" y="77"/>
                </a:cubicBezTo>
                <a:cubicBezTo>
                  <a:pt x="12" y="77"/>
                  <a:pt x="13" y="78"/>
                  <a:pt x="14" y="79"/>
                </a:cubicBezTo>
                <a:cubicBezTo>
                  <a:pt x="14" y="77"/>
                  <a:pt x="18" y="77"/>
                  <a:pt x="20" y="75"/>
                </a:cubicBezTo>
                <a:cubicBezTo>
                  <a:pt x="22" y="73"/>
                  <a:pt x="19" y="69"/>
                  <a:pt x="16" y="66"/>
                </a:cubicBezTo>
                <a:close/>
                <a:moveTo>
                  <a:pt x="81" y="96"/>
                </a:moveTo>
                <a:cubicBezTo>
                  <a:pt x="81" y="92"/>
                  <a:pt x="73" y="89"/>
                  <a:pt x="72" y="91"/>
                </a:cubicBezTo>
                <a:cubicBezTo>
                  <a:pt x="71" y="93"/>
                  <a:pt x="69" y="93"/>
                  <a:pt x="68" y="91"/>
                </a:cubicBezTo>
                <a:cubicBezTo>
                  <a:pt x="67" y="89"/>
                  <a:pt x="69" y="87"/>
                  <a:pt x="68" y="87"/>
                </a:cubicBezTo>
                <a:cubicBezTo>
                  <a:pt x="67" y="86"/>
                  <a:pt x="65" y="83"/>
                  <a:pt x="65" y="82"/>
                </a:cubicBezTo>
                <a:cubicBezTo>
                  <a:pt x="66" y="81"/>
                  <a:pt x="63" y="73"/>
                  <a:pt x="59" y="72"/>
                </a:cubicBezTo>
                <a:cubicBezTo>
                  <a:pt x="55" y="71"/>
                  <a:pt x="55" y="66"/>
                  <a:pt x="54" y="63"/>
                </a:cubicBezTo>
                <a:cubicBezTo>
                  <a:pt x="53" y="60"/>
                  <a:pt x="51" y="61"/>
                  <a:pt x="49" y="59"/>
                </a:cubicBezTo>
                <a:cubicBezTo>
                  <a:pt x="47" y="56"/>
                  <a:pt x="43" y="57"/>
                  <a:pt x="41" y="57"/>
                </a:cubicBezTo>
                <a:cubicBezTo>
                  <a:pt x="40" y="57"/>
                  <a:pt x="41" y="54"/>
                  <a:pt x="44" y="52"/>
                </a:cubicBezTo>
                <a:cubicBezTo>
                  <a:pt x="47" y="50"/>
                  <a:pt x="50" y="40"/>
                  <a:pt x="50" y="38"/>
                </a:cubicBezTo>
                <a:cubicBezTo>
                  <a:pt x="50" y="36"/>
                  <a:pt x="38" y="36"/>
                  <a:pt x="36" y="37"/>
                </a:cubicBezTo>
                <a:cubicBezTo>
                  <a:pt x="33" y="39"/>
                  <a:pt x="31" y="36"/>
                  <a:pt x="33" y="35"/>
                </a:cubicBezTo>
                <a:cubicBezTo>
                  <a:pt x="35" y="34"/>
                  <a:pt x="39" y="30"/>
                  <a:pt x="39" y="28"/>
                </a:cubicBezTo>
                <a:cubicBezTo>
                  <a:pt x="39" y="26"/>
                  <a:pt x="42" y="25"/>
                  <a:pt x="40" y="23"/>
                </a:cubicBezTo>
                <a:cubicBezTo>
                  <a:pt x="38" y="22"/>
                  <a:pt x="38" y="25"/>
                  <a:pt x="37" y="27"/>
                </a:cubicBezTo>
                <a:cubicBezTo>
                  <a:pt x="35" y="28"/>
                  <a:pt x="32" y="27"/>
                  <a:pt x="28" y="27"/>
                </a:cubicBezTo>
                <a:cubicBezTo>
                  <a:pt x="24" y="26"/>
                  <a:pt x="23" y="31"/>
                  <a:pt x="23" y="33"/>
                </a:cubicBezTo>
                <a:cubicBezTo>
                  <a:pt x="23" y="36"/>
                  <a:pt x="19" y="37"/>
                  <a:pt x="19" y="39"/>
                </a:cubicBezTo>
                <a:cubicBezTo>
                  <a:pt x="20" y="41"/>
                  <a:pt x="18" y="42"/>
                  <a:pt x="17" y="41"/>
                </a:cubicBezTo>
                <a:cubicBezTo>
                  <a:pt x="16" y="40"/>
                  <a:pt x="15" y="38"/>
                  <a:pt x="12" y="39"/>
                </a:cubicBezTo>
                <a:cubicBezTo>
                  <a:pt x="10" y="41"/>
                  <a:pt x="15" y="44"/>
                  <a:pt x="18" y="44"/>
                </a:cubicBezTo>
                <a:cubicBezTo>
                  <a:pt x="21" y="45"/>
                  <a:pt x="16" y="47"/>
                  <a:pt x="15" y="50"/>
                </a:cubicBezTo>
                <a:cubicBezTo>
                  <a:pt x="15" y="53"/>
                  <a:pt x="19" y="52"/>
                  <a:pt x="20" y="54"/>
                </a:cubicBezTo>
                <a:cubicBezTo>
                  <a:pt x="20" y="57"/>
                  <a:pt x="13" y="57"/>
                  <a:pt x="13" y="59"/>
                </a:cubicBezTo>
                <a:cubicBezTo>
                  <a:pt x="13" y="62"/>
                  <a:pt x="17" y="58"/>
                  <a:pt x="19" y="57"/>
                </a:cubicBezTo>
                <a:cubicBezTo>
                  <a:pt x="20" y="56"/>
                  <a:pt x="18" y="63"/>
                  <a:pt x="22" y="62"/>
                </a:cubicBezTo>
                <a:cubicBezTo>
                  <a:pt x="26" y="62"/>
                  <a:pt x="25" y="56"/>
                  <a:pt x="27" y="56"/>
                </a:cubicBezTo>
                <a:cubicBezTo>
                  <a:pt x="28" y="56"/>
                  <a:pt x="26" y="59"/>
                  <a:pt x="27" y="62"/>
                </a:cubicBezTo>
                <a:cubicBezTo>
                  <a:pt x="28" y="64"/>
                  <a:pt x="24" y="68"/>
                  <a:pt x="24" y="70"/>
                </a:cubicBezTo>
                <a:cubicBezTo>
                  <a:pt x="25" y="71"/>
                  <a:pt x="33" y="71"/>
                  <a:pt x="36" y="69"/>
                </a:cubicBezTo>
                <a:cubicBezTo>
                  <a:pt x="39" y="66"/>
                  <a:pt x="40" y="69"/>
                  <a:pt x="38" y="71"/>
                </a:cubicBezTo>
                <a:cubicBezTo>
                  <a:pt x="36" y="73"/>
                  <a:pt x="37" y="75"/>
                  <a:pt x="39" y="76"/>
                </a:cubicBezTo>
                <a:cubicBezTo>
                  <a:pt x="42" y="77"/>
                  <a:pt x="42" y="77"/>
                  <a:pt x="41" y="79"/>
                </a:cubicBezTo>
                <a:cubicBezTo>
                  <a:pt x="40" y="81"/>
                  <a:pt x="41" y="84"/>
                  <a:pt x="41" y="86"/>
                </a:cubicBezTo>
                <a:cubicBezTo>
                  <a:pt x="40" y="88"/>
                  <a:pt x="33" y="88"/>
                  <a:pt x="33" y="87"/>
                </a:cubicBezTo>
                <a:cubicBezTo>
                  <a:pt x="32" y="85"/>
                  <a:pt x="29" y="86"/>
                  <a:pt x="30" y="88"/>
                </a:cubicBezTo>
                <a:cubicBezTo>
                  <a:pt x="31" y="89"/>
                  <a:pt x="27" y="91"/>
                  <a:pt x="28" y="93"/>
                </a:cubicBezTo>
                <a:cubicBezTo>
                  <a:pt x="28" y="94"/>
                  <a:pt x="32" y="94"/>
                  <a:pt x="32" y="96"/>
                </a:cubicBezTo>
                <a:cubicBezTo>
                  <a:pt x="32" y="98"/>
                  <a:pt x="29" y="100"/>
                  <a:pt x="25" y="101"/>
                </a:cubicBezTo>
                <a:cubicBezTo>
                  <a:pt x="20" y="103"/>
                  <a:pt x="26" y="106"/>
                  <a:pt x="28" y="105"/>
                </a:cubicBezTo>
                <a:cubicBezTo>
                  <a:pt x="30" y="103"/>
                  <a:pt x="29" y="106"/>
                  <a:pt x="33" y="106"/>
                </a:cubicBezTo>
                <a:cubicBezTo>
                  <a:pt x="36" y="106"/>
                  <a:pt x="37" y="108"/>
                  <a:pt x="41" y="107"/>
                </a:cubicBezTo>
                <a:cubicBezTo>
                  <a:pt x="44" y="106"/>
                  <a:pt x="44" y="107"/>
                  <a:pt x="42" y="109"/>
                </a:cubicBezTo>
                <a:cubicBezTo>
                  <a:pt x="39" y="111"/>
                  <a:pt x="35" y="109"/>
                  <a:pt x="33" y="110"/>
                </a:cubicBezTo>
                <a:cubicBezTo>
                  <a:pt x="30" y="111"/>
                  <a:pt x="21" y="121"/>
                  <a:pt x="23" y="123"/>
                </a:cubicBezTo>
                <a:cubicBezTo>
                  <a:pt x="24" y="124"/>
                  <a:pt x="25" y="121"/>
                  <a:pt x="28" y="119"/>
                </a:cubicBezTo>
                <a:cubicBezTo>
                  <a:pt x="32" y="118"/>
                  <a:pt x="32" y="120"/>
                  <a:pt x="34" y="121"/>
                </a:cubicBezTo>
                <a:cubicBezTo>
                  <a:pt x="36" y="121"/>
                  <a:pt x="36" y="117"/>
                  <a:pt x="38" y="117"/>
                </a:cubicBezTo>
                <a:cubicBezTo>
                  <a:pt x="40" y="117"/>
                  <a:pt x="41" y="116"/>
                  <a:pt x="44" y="116"/>
                </a:cubicBezTo>
                <a:cubicBezTo>
                  <a:pt x="47" y="117"/>
                  <a:pt x="49" y="116"/>
                  <a:pt x="50" y="114"/>
                </a:cubicBezTo>
                <a:cubicBezTo>
                  <a:pt x="52" y="113"/>
                  <a:pt x="55" y="117"/>
                  <a:pt x="57" y="116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10"/>
                </a:cubicBezTo>
                <a:cubicBezTo>
                  <a:pt x="79" y="108"/>
                  <a:pt x="76" y="108"/>
                  <a:pt x="73" y="108"/>
                </a:cubicBezTo>
                <a:cubicBezTo>
                  <a:pt x="71" y="108"/>
                  <a:pt x="71" y="106"/>
                  <a:pt x="74" y="103"/>
                </a:cubicBezTo>
                <a:cubicBezTo>
                  <a:pt x="76" y="101"/>
                  <a:pt x="80" y="99"/>
                  <a:pt x="81" y="96"/>
                </a:cubicBezTo>
                <a:close/>
                <a:moveTo>
                  <a:pt x="9" y="36"/>
                </a:moveTo>
                <a:cubicBezTo>
                  <a:pt x="12" y="36"/>
                  <a:pt x="16" y="30"/>
                  <a:pt x="14" y="29"/>
                </a:cubicBezTo>
                <a:cubicBezTo>
                  <a:pt x="13" y="27"/>
                  <a:pt x="7" y="36"/>
                  <a:pt x="9" y="36"/>
                </a:cubicBezTo>
                <a:close/>
                <a:moveTo>
                  <a:pt x="55" y="10"/>
                </a:moveTo>
                <a:cubicBezTo>
                  <a:pt x="57" y="8"/>
                  <a:pt x="59" y="0"/>
                  <a:pt x="56" y="1"/>
                </a:cubicBezTo>
                <a:cubicBezTo>
                  <a:pt x="53" y="2"/>
                  <a:pt x="54" y="11"/>
                  <a:pt x="55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5494337" y="2071687"/>
            <a:ext cx="334962" cy="509587"/>
          </a:xfrm>
          <a:custGeom>
            <a:avLst/>
            <a:gdLst/>
            <a:ahLst/>
            <a:cxnLst/>
            <a:rect l="l" t="t" r="r" b="b"/>
            <a:pathLst>
              <a:path w="81" h="124" extrusionOk="0">
                <a:moveTo>
                  <a:pt x="16" y="66"/>
                </a:moveTo>
                <a:cubicBezTo>
                  <a:pt x="12" y="63"/>
                  <a:pt x="9" y="68"/>
                  <a:pt x="5" y="68"/>
                </a:cubicBezTo>
                <a:cubicBezTo>
                  <a:pt x="5" y="70"/>
                  <a:pt x="4" y="72"/>
                  <a:pt x="3" y="72"/>
                </a:cubicBezTo>
                <a:cubicBezTo>
                  <a:pt x="2" y="73"/>
                  <a:pt x="0" y="77"/>
                  <a:pt x="1" y="77"/>
                </a:cubicBezTo>
                <a:cubicBezTo>
                  <a:pt x="3" y="77"/>
                  <a:pt x="6" y="80"/>
                  <a:pt x="6" y="78"/>
                </a:cubicBezTo>
                <a:cubicBezTo>
                  <a:pt x="7" y="76"/>
                  <a:pt x="8" y="73"/>
                  <a:pt x="11" y="77"/>
                </a:cubicBezTo>
                <a:cubicBezTo>
                  <a:pt x="12" y="77"/>
                  <a:pt x="13" y="78"/>
                  <a:pt x="14" y="79"/>
                </a:cubicBezTo>
                <a:cubicBezTo>
                  <a:pt x="14" y="77"/>
                  <a:pt x="18" y="77"/>
                  <a:pt x="20" y="75"/>
                </a:cubicBezTo>
                <a:cubicBezTo>
                  <a:pt x="22" y="73"/>
                  <a:pt x="19" y="69"/>
                  <a:pt x="16" y="66"/>
                </a:cubicBezTo>
                <a:close/>
                <a:moveTo>
                  <a:pt x="81" y="96"/>
                </a:moveTo>
                <a:cubicBezTo>
                  <a:pt x="81" y="92"/>
                  <a:pt x="73" y="89"/>
                  <a:pt x="72" y="91"/>
                </a:cubicBezTo>
                <a:cubicBezTo>
                  <a:pt x="71" y="93"/>
                  <a:pt x="69" y="93"/>
                  <a:pt x="68" y="91"/>
                </a:cubicBezTo>
                <a:cubicBezTo>
                  <a:pt x="67" y="89"/>
                  <a:pt x="69" y="87"/>
                  <a:pt x="68" y="87"/>
                </a:cubicBezTo>
                <a:cubicBezTo>
                  <a:pt x="67" y="86"/>
                  <a:pt x="65" y="83"/>
                  <a:pt x="65" y="82"/>
                </a:cubicBezTo>
                <a:cubicBezTo>
                  <a:pt x="66" y="81"/>
                  <a:pt x="63" y="73"/>
                  <a:pt x="59" y="72"/>
                </a:cubicBezTo>
                <a:cubicBezTo>
                  <a:pt x="55" y="71"/>
                  <a:pt x="55" y="66"/>
                  <a:pt x="54" y="63"/>
                </a:cubicBezTo>
                <a:cubicBezTo>
                  <a:pt x="53" y="60"/>
                  <a:pt x="51" y="61"/>
                  <a:pt x="49" y="59"/>
                </a:cubicBezTo>
                <a:cubicBezTo>
                  <a:pt x="47" y="56"/>
                  <a:pt x="43" y="57"/>
                  <a:pt x="41" y="57"/>
                </a:cubicBezTo>
                <a:cubicBezTo>
                  <a:pt x="40" y="57"/>
                  <a:pt x="41" y="54"/>
                  <a:pt x="44" y="52"/>
                </a:cubicBezTo>
                <a:cubicBezTo>
                  <a:pt x="47" y="50"/>
                  <a:pt x="50" y="40"/>
                  <a:pt x="50" y="38"/>
                </a:cubicBezTo>
                <a:cubicBezTo>
                  <a:pt x="50" y="36"/>
                  <a:pt x="38" y="36"/>
                  <a:pt x="36" y="37"/>
                </a:cubicBezTo>
                <a:cubicBezTo>
                  <a:pt x="33" y="39"/>
                  <a:pt x="31" y="36"/>
                  <a:pt x="33" y="35"/>
                </a:cubicBezTo>
                <a:cubicBezTo>
                  <a:pt x="35" y="34"/>
                  <a:pt x="39" y="30"/>
                  <a:pt x="39" y="28"/>
                </a:cubicBezTo>
                <a:cubicBezTo>
                  <a:pt x="39" y="26"/>
                  <a:pt x="42" y="25"/>
                  <a:pt x="40" y="23"/>
                </a:cubicBezTo>
                <a:cubicBezTo>
                  <a:pt x="38" y="22"/>
                  <a:pt x="38" y="25"/>
                  <a:pt x="37" y="27"/>
                </a:cubicBezTo>
                <a:cubicBezTo>
                  <a:pt x="35" y="28"/>
                  <a:pt x="32" y="27"/>
                  <a:pt x="28" y="27"/>
                </a:cubicBezTo>
                <a:cubicBezTo>
                  <a:pt x="24" y="26"/>
                  <a:pt x="23" y="31"/>
                  <a:pt x="23" y="33"/>
                </a:cubicBezTo>
                <a:cubicBezTo>
                  <a:pt x="23" y="36"/>
                  <a:pt x="19" y="37"/>
                  <a:pt x="19" y="39"/>
                </a:cubicBezTo>
                <a:cubicBezTo>
                  <a:pt x="20" y="41"/>
                  <a:pt x="18" y="42"/>
                  <a:pt x="17" y="41"/>
                </a:cubicBezTo>
                <a:cubicBezTo>
                  <a:pt x="16" y="40"/>
                  <a:pt x="15" y="38"/>
                  <a:pt x="12" y="39"/>
                </a:cubicBezTo>
                <a:cubicBezTo>
                  <a:pt x="10" y="41"/>
                  <a:pt x="15" y="44"/>
                  <a:pt x="18" y="44"/>
                </a:cubicBezTo>
                <a:cubicBezTo>
                  <a:pt x="21" y="45"/>
                  <a:pt x="16" y="47"/>
                  <a:pt x="15" y="50"/>
                </a:cubicBezTo>
                <a:cubicBezTo>
                  <a:pt x="15" y="53"/>
                  <a:pt x="19" y="52"/>
                  <a:pt x="20" y="54"/>
                </a:cubicBezTo>
                <a:cubicBezTo>
                  <a:pt x="20" y="57"/>
                  <a:pt x="13" y="57"/>
                  <a:pt x="13" y="59"/>
                </a:cubicBezTo>
                <a:cubicBezTo>
                  <a:pt x="13" y="62"/>
                  <a:pt x="17" y="58"/>
                  <a:pt x="19" y="57"/>
                </a:cubicBezTo>
                <a:cubicBezTo>
                  <a:pt x="20" y="56"/>
                  <a:pt x="18" y="63"/>
                  <a:pt x="22" y="62"/>
                </a:cubicBezTo>
                <a:cubicBezTo>
                  <a:pt x="26" y="62"/>
                  <a:pt x="25" y="56"/>
                  <a:pt x="27" y="56"/>
                </a:cubicBezTo>
                <a:cubicBezTo>
                  <a:pt x="28" y="56"/>
                  <a:pt x="26" y="59"/>
                  <a:pt x="27" y="62"/>
                </a:cubicBezTo>
                <a:cubicBezTo>
                  <a:pt x="28" y="64"/>
                  <a:pt x="24" y="68"/>
                  <a:pt x="24" y="70"/>
                </a:cubicBezTo>
                <a:cubicBezTo>
                  <a:pt x="25" y="71"/>
                  <a:pt x="33" y="71"/>
                  <a:pt x="36" y="69"/>
                </a:cubicBezTo>
                <a:cubicBezTo>
                  <a:pt x="39" y="66"/>
                  <a:pt x="40" y="69"/>
                  <a:pt x="38" y="71"/>
                </a:cubicBezTo>
                <a:cubicBezTo>
                  <a:pt x="36" y="73"/>
                  <a:pt x="37" y="75"/>
                  <a:pt x="39" y="76"/>
                </a:cubicBezTo>
                <a:cubicBezTo>
                  <a:pt x="42" y="77"/>
                  <a:pt x="42" y="77"/>
                  <a:pt x="41" y="79"/>
                </a:cubicBezTo>
                <a:cubicBezTo>
                  <a:pt x="40" y="81"/>
                  <a:pt x="41" y="84"/>
                  <a:pt x="41" y="86"/>
                </a:cubicBezTo>
                <a:cubicBezTo>
                  <a:pt x="40" y="88"/>
                  <a:pt x="33" y="88"/>
                  <a:pt x="33" y="87"/>
                </a:cubicBezTo>
                <a:cubicBezTo>
                  <a:pt x="32" y="85"/>
                  <a:pt x="29" y="86"/>
                  <a:pt x="30" y="88"/>
                </a:cubicBezTo>
                <a:cubicBezTo>
                  <a:pt x="31" y="89"/>
                  <a:pt x="27" y="91"/>
                  <a:pt x="28" y="93"/>
                </a:cubicBezTo>
                <a:cubicBezTo>
                  <a:pt x="28" y="94"/>
                  <a:pt x="32" y="94"/>
                  <a:pt x="32" y="96"/>
                </a:cubicBezTo>
                <a:cubicBezTo>
                  <a:pt x="32" y="98"/>
                  <a:pt x="29" y="100"/>
                  <a:pt x="25" y="101"/>
                </a:cubicBezTo>
                <a:cubicBezTo>
                  <a:pt x="20" y="103"/>
                  <a:pt x="26" y="106"/>
                  <a:pt x="28" y="105"/>
                </a:cubicBezTo>
                <a:cubicBezTo>
                  <a:pt x="30" y="103"/>
                  <a:pt x="29" y="106"/>
                  <a:pt x="33" y="106"/>
                </a:cubicBezTo>
                <a:cubicBezTo>
                  <a:pt x="36" y="106"/>
                  <a:pt x="37" y="108"/>
                  <a:pt x="41" y="107"/>
                </a:cubicBezTo>
                <a:cubicBezTo>
                  <a:pt x="44" y="106"/>
                  <a:pt x="44" y="107"/>
                  <a:pt x="42" y="109"/>
                </a:cubicBezTo>
                <a:cubicBezTo>
                  <a:pt x="39" y="111"/>
                  <a:pt x="35" y="109"/>
                  <a:pt x="33" y="110"/>
                </a:cubicBezTo>
                <a:cubicBezTo>
                  <a:pt x="30" y="111"/>
                  <a:pt x="21" y="121"/>
                  <a:pt x="23" y="123"/>
                </a:cubicBezTo>
                <a:cubicBezTo>
                  <a:pt x="24" y="124"/>
                  <a:pt x="25" y="121"/>
                  <a:pt x="28" y="119"/>
                </a:cubicBezTo>
                <a:cubicBezTo>
                  <a:pt x="32" y="118"/>
                  <a:pt x="32" y="120"/>
                  <a:pt x="34" y="121"/>
                </a:cubicBezTo>
                <a:cubicBezTo>
                  <a:pt x="36" y="121"/>
                  <a:pt x="36" y="117"/>
                  <a:pt x="38" y="117"/>
                </a:cubicBezTo>
                <a:cubicBezTo>
                  <a:pt x="40" y="117"/>
                  <a:pt x="41" y="116"/>
                  <a:pt x="44" y="116"/>
                </a:cubicBezTo>
                <a:cubicBezTo>
                  <a:pt x="47" y="117"/>
                  <a:pt x="49" y="116"/>
                  <a:pt x="50" y="114"/>
                </a:cubicBezTo>
                <a:cubicBezTo>
                  <a:pt x="52" y="113"/>
                  <a:pt x="55" y="117"/>
                  <a:pt x="57" y="116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10"/>
                </a:cubicBezTo>
                <a:cubicBezTo>
                  <a:pt x="79" y="108"/>
                  <a:pt x="76" y="108"/>
                  <a:pt x="73" y="108"/>
                </a:cubicBezTo>
                <a:cubicBezTo>
                  <a:pt x="71" y="108"/>
                  <a:pt x="71" y="106"/>
                  <a:pt x="74" y="103"/>
                </a:cubicBezTo>
                <a:cubicBezTo>
                  <a:pt x="76" y="101"/>
                  <a:pt x="80" y="99"/>
                  <a:pt x="81" y="96"/>
                </a:cubicBezTo>
                <a:close/>
                <a:moveTo>
                  <a:pt x="9" y="36"/>
                </a:moveTo>
                <a:cubicBezTo>
                  <a:pt x="12" y="36"/>
                  <a:pt x="16" y="30"/>
                  <a:pt x="14" y="29"/>
                </a:cubicBezTo>
                <a:cubicBezTo>
                  <a:pt x="13" y="27"/>
                  <a:pt x="7" y="36"/>
                  <a:pt x="9" y="36"/>
                </a:cubicBezTo>
                <a:close/>
                <a:moveTo>
                  <a:pt x="55" y="10"/>
                </a:moveTo>
                <a:cubicBezTo>
                  <a:pt x="57" y="8"/>
                  <a:pt x="59" y="0"/>
                  <a:pt x="56" y="1"/>
                </a:cubicBezTo>
                <a:cubicBezTo>
                  <a:pt x="53" y="2"/>
                  <a:pt x="54" y="11"/>
                  <a:pt x="55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6032500" y="2219325"/>
            <a:ext cx="160337" cy="152400"/>
          </a:xfrm>
          <a:custGeom>
            <a:avLst/>
            <a:gdLst/>
            <a:ahLst/>
            <a:cxnLst/>
            <a:rect l="l" t="t" r="r" b="b"/>
            <a:pathLst>
              <a:path w="39" h="37" extrusionOk="0">
                <a:moveTo>
                  <a:pt x="20" y="14"/>
                </a:moveTo>
                <a:cubicBezTo>
                  <a:pt x="19" y="13"/>
                  <a:pt x="18" y="9"/>
                  <a:pt x="20" y="8"/>
                </a:cubicBezTo>
                <a:cubicBezTo>
                  <a:pt x="21" y="7"/>
                  <a:pt x="22" y="2"/>
                  <a:pt x="21" y="1"/>
                </a:cubicBezTo>
                <a:cubicBezTo>
                  <a:pt x="19" y="0"/>
                  <a:pt x="15" y="1"/>
                  <a:pt x="15" y="4"/>
                </a:cubicBezTo>
                <a:cubicBezTo>
                  <a:pt x="14" y="8"/>
                  <a:pt x="11" y="6"/>
                  <a:pt x="10" y="7"/>
                </a:cubicBezTo>
                <a:cubicBezTo>
                  <a:pt x="9" y="8"/>
                  <a:pt x="12" y="9"/>
                  <a:pt x="10" y="11"/>
                </a:cubicBezTo>
                <a:cubicBezTo>
                  <a:pt x="9" y="12"/>
                  <a:pt x="8" y="8"/>
                  <a:pt x="6" y="8"/>
                </a:cubicBezTo>
                <a:cubicBezTo>
                  <a:pt x="3" y="8"/>
                  <a:pt x="3" y="12"/>
                  <a:pt x="2" y="14"/>
                </a:cubicBezTo>
                <a:cubicBezTo>
                  <a:pt x="0" y="16"/>
                  <a:pt x="1" y="20"/>
                  <a:pt x="2" y="23"/>
                </a:cubicBezTo>
                <a:cubicBezTo>
                  <a:pt x="2" y="26"/>
                  <a:pt x="6" y="28"/>
                  <a:pt x="5" y="30"/>
                </a:cubicBezTo>
                <a:cubicBezTo>
                  <a:pt x="4" y="31"/>
                  <a:pt x="5" y="33"/>
                  <a:pt x="6" y="34"/>
                </a:cubicBezTo>
                <a:cubicBezTo>
                  <a:pt x="9" y="34"/>
                  <a:pt x="12" y="34"/>
                  <a:pt x="13" y="34"/>
                </a:cubicBezTo>
                <a:cubicBezTo>
                  <a:pt x="14" y="35"/>
                  <a:pt x="15" y="35"/>
                  <a:pt x="16" y="34"/>
                </a:cubicBezTo>
                <a:cubicBezTo>
                  <a:pt x="15" y="33"/>
                  <a:pt x="13" y="31"/>
                  <a:pt x="13" y="30"/>
                </a:cubicBezTo>
                <a:cubicBezTo>
                  <a:pt x="13" y="28"/>
                  <a:pt x="16" y="29"/>
                  <a:pt x="17" y="31"/>
                </a:cubicBezTo>
                <a:cubicBezTo>
                  <a:pt x="19" y="32"/>
                  <a:pt x="23" y="33"/>
                  <a:pt x="23" y="31"/>
                </a:cubicBezTo>
                <a:cubicBezTo>
                  <a:pt x="23" y="30"/>
                  <a:pt x="22" y="25"/>
                  <a:pt x="20" y="26"/>
                </a:cubicBezTo>
                <a:cubicBezTo>
                  <a:pt x="18" y="27"/>
                  <a:pt x="17" y="26"/>
                  <a:pt x="17" y="25"/>
                </a:cubicBezTo>
                <a:cubicBezTo>
                  <a:pt x="16" y="24"/>
                  <a:pt x="18" y="22"/>
                  <a:pt x="19" y="20"/>
                </a:cubicBezTo>
                <a:cubicBezTo>
                  <a:pt x="19" y="18"/>
                  <a:pt x="23" y="19"/>
                  <a:pt x="24" y="18"/>
                </a:cubicBezTo>
                <a:cubicBezTo>
                  <a:pt x="24" y="16"/>
                  <a:pt x="21" y="14"/>
                  <a:pt x="20" y="14"/>
                </a:cubicBezTo>
                <a:close/>
                <a:moveTo>
                  <a:pt x="38" y="21"/>
                </a:moveTo>
                <a:cubicBezTo>
                  <a:pt x="37" y="20"/>
                  <a:pt x="36" y="23"/>
                  <a:pt x="35" y="23"/>
                </a:cubicBezTo>
                <a:cubicBezTo>
                  <a:pt x="34" y="23"/>
                  <a:pt x="33" y="18"/>
                  <a:pt x="33" y="21"/>
                </a:cubicBezTo>
                <a:cubicBezTo>
                  <a:pt x="32" y="24"/>
                  <a:pt x="30" y="20"/>
                  <a:pt x="27" y="23"/>
                </a:cubicBezTo>
                <a:cubicBezTo>
                  <a:pt x="25" y="27"/>
                  <a:pt x="29" y="30"/>
                  <a:pt x="30" y="31"/>
                </a:cubicBezTo>
                <a:cubicBezTo>
                  <a:pt x="32" y="32"/>
                  <a:pt x="30" y="33"/>
                  <a:pt x="28" y="33"/>
                </a:cubicBezTo>
                <a:cubicBezTo>
                  <a:pt x="26" y="32"/>
                  <a:pt x="27" y="36"/>
                  <a:pt x="30" y="36"/>
                </a:cubicBezTo>
                <a:cubicBezTo>
                  <a:pt x="33" y="37"/>
                  <a:pt x="36" y="31"/>
                  <a:pt x="36" y="30"/>
                </a:cubicBezTo>
                <a:cubicBezTo>
                  <a:pt x="36" y="28"/>
                  <a:pt x="39" y="22"/>
                  <a:pt x="38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6143625" y="1616075"/>
            <a:ext cx="412750" cy="723900"/>
          </a:xfrm>
          <a:custGeom>
            <a:avLst/>
            <a:gdLst/>
            <a:ahLst/>
            <a:cxnLst/>
            <a:rect l="l" t="t" r="r" b="b"/>
            <a:pathLst>
              <a:path w="100" h="176" extrusionOk="0">
                <a:moveTo>
                  <a:pt x="99" y="42"/>
                </a:moveTo>
                <a:cubicBezTo>
                  <a:pt x="98" y="40"/>
                  <a:pt x="96" y="37"/>
                  <a:pt x="98" y="37"/>
                </a:cubicBezTo>
                <a:cubicBezTo>
                  <a:pt x="99" y="37"/>
                  <a:pt x="100" y="32"/>
                  <a:pt x="98" y="30"/>
                </a:cubicBezTo>
                <a:cubicBezTo>
                  <a:pt x="96" y="29"/>
                  <a:pt x="98" y="24"/>
                  <a:pt x="96" y="23"/>
                </a:cubicBezTo>
                <a:cubicBezTo>
                  <a:pt x="94" y="22"/>
                  <a:pt x="95" y="18"/>
                  <a:pt x="96" y="16"/>
                </a:cubicBezTo>
                <a:cubicBezTo>
                  <a:pt x="96" y="13"/>
                  <a:pt x="88" y="11"/>
                  <a:pt x="84" y="9"/>
                </a:cubicBezTo>
                <a:cubicBezTo>
                  <a:pt x="80" y="7"/>
                  <a:pt x="78" y="4"/>
                  <a:pt x="75" y="2"/>
                </a:cubicBezTo>
                <a:cubicBezTo>
                  <a:pt x="71" y="0"/>
                  <a:pt x="70" y="5"/>
                  <a:pt x="70" y="8"/>
                </a:cubicBezTo>
                <a:cubicBezTo>
                  <a:pt x="70" y="11"/>
                  <a:pt x="67" y="11"/>
                  <a:pt x="65" y="9"/>
                </a:cubicBezTo>
                <a:cubicBezTo>
                  <a:pt x="62" y="8"/>
                  <a:pt x="60" y="9"/>
                  <a:pt x="56" y="8"/>
                </a:cubicBezTo>
                <a:cubicBezTo>
                  <a:pt x="53" y="6"/>
                  <a:pt x="54" y="11"/>
                  <a:pt x="54" y="14"/>
                </a:cubicBezTo>
                <a:cubicBezTo>
                  <a:pt x="54" y="16"/>
                  <a:pt x="51" y="16"/>
                  <a:pt x="48" y="16"/>
                </a:cubicBezTo>
                <a:cubicBezTo>
                  <a:pt x="46" y="16"/>
                  <a:pt x="42" y="18"/>
                  <a:pt x="42" y="21"/>
                </a:cubicBezTo>
                <a:cubicBezTo>
                  <a:pt x="42" y="23"/>
                  <a:pt x="39" y="25"/>
                  <a:pt x="40" y="26"/>
                </a:cubicBezTo>
                <a:cubicBezTo>
                  <a:pt x="41" y="28"/>
                  <a:pt x="39" y="29"/>
                  <a:pt x="38" y="30"/>
                </a:cubicBezTo>
                <a:cubicBezTo>
                  <a:pt x="36" y="32"/>
                  <a:pt x="35" y="35"/>
                  <a:pt x="34" y="37"/>
                </a:cubicBezTo>
                <a:cubicBezTo>
                  <a:pt x="33" y="38"/>
                  <a:pt x="34" y="40"/>
                  <a:pt x="32" y="41"/>
                </a:cubicBezTo>
                <a:cubicBezTo>
                  <a:pt x="30" y="43"/>
                  <a:pt x="27" y="42"/>
                  <a:pt x="26" y="43"/>
                </a:cubicBezTo>
                <a:cubicBezTo>
                  <a:pt x="25" y="44"/>
                  <a:pt x="26" y="47"/>
                  <a:pt x="26" y="50"/>
                </a:cubicBezTo>
                <a:cubicBezTo>
                  <a:pt x="25" y="53"/>
                  <a:pt x="23" y="57"/>
                  <a:pt x="20" y="60"/>
                </a:cubicBezTo>
                <a:cubicBezTo>
                  <a:pt x="18" y="63"/>
                  <a:pt x="21" y="64"/>
                  <a:pt x="22" y="64"/>
                </a:cubicBezTo>
                <a:cubicBezTo>
                  <a:pt x="23" y="65"/>
                  <a:pt x="23" y="67"/>
                  <a:pt x="22" y="69"/>
                </a:cubicBezTo>
                <a:cubicBezTo>
                  <a:pt x="21" y="71"/>
                  <a:pt x="18" y="70"/>
                  <a:pt x="17" y="69"/>
                </a:cubicBezTo>
                <a:cubicBezTo>
                  <a:pt x="15" y="69"/>
                  <a:pt x="11" y="71"/>
                  <a:pt x="9" y="75"/>
                </a:cubicBezTo>
                <a:cubicBezTo>
                  <a:pt x="7" y="79"/>
                  <a:pt x="7" y="81"/>
                  <a:pt x="8" y="83"/>
                </a:cubicBezTo>
                <a:cubicBezTo>
                  <a:pt x="9" y="85"/>
                  <a:pt x="6" y="87"/>
                  <a:pt x="8" y="91"/>
                </a:cubicBezTo>
                <a:cubicBezTo>
                  <a:pt x="10" y="95"/>
                  <a:pt x="7" y="95"/>
                  <a:pt x="8" y="98"/>
                </a:cubicBezTo>
                <a:cubicBezTo>
                  <a:pt x="8" y="102"/>
                  <a:pt x="13" y="101"/>
                  <a:pt x="13" y="104"/>
                </a:cubicBezTo>
                <a:cubicBezTo>
                  <a:pt x="13" y="107"/>
                  <a:pt x="12" y="108"/>
                  <a:pt x="10" y="108"/>
                </a:cubicBezTo>
                <a:cubicBezTo>
                  <a:pt x="8" y="108"/>
                  <a:pt x="9" y="111"/>
                  <a:pt x="10" y="112"/>
                </a:cubicBezTo>
                <a:cubicBezTo>
                  <a:pt x="12" y="113"/>
                  <a:pt x="12" y="118"/>
                  <a:pt x="11" y="120"/>
                </a:cubicBezTo>
                <a:cubicBezTo>
                  <a:pt x="10" y="121"/>
                  <a:pt x="5" y="120"/>
                  <a:pt x="5" y="122"/>
                </a:cubicBezTo>
                <a:cubicBezTo>
                  <a:pt x="6" y="124"/>
                  <a:pt x="4" y="127"/>
                  <a:pt x="4" y="128"/>
                </a:cubicBezTo>
                <a:cubicBezTo>
                  <a:pt x="4" y="130"/>
                  <a:pt x="4" y="135"/>
                  <a:pt x="2" y="134"/>
                </a:cubicBezTo>
                <a:cubicBezTo>
                  <a:pt x="2" y="133"/>
                  <a:pt x="1" y="133"/>
                  <a:pt x="0" y="133"/>
                </a:cubicBezTo>
                <a:cubicBezTo>
                  <a:pt x="0" y="133"/>
                  <a:pt x="0" y="134"/>
                  <a:pt x="0" y="134"/>
                </a:cubicBezTo>
                <a:cubicBezTo>
                  <a:pt x="0" y="137"/>
                  <a:pt x="1" y="140"/>
                  <a:pt x="3" y="142"/>
                </a:cubicBezTo>
                <a:cubicBezTo>
                  <a:pt x="6" y="144"/>
                  <a:pt x="4" y="147"/>
                  <a:pt x="6" y="150"/>
                </a:cubicBezTo>
                <a:cubicBezTo>
                  <a:pt x="9" y="153"/>
                  <a:pt x="8" y="156"/>
                  <a:pt x="10" y="158"/>
                </a:cubicBezTo>
                <a:cubicBezTo>
                  <a:pt x="13" y="160"/>
                  <a:pt x="13" y="161"/>
                  <a:pt x="12" y="164"/>
                </a:cubicBezTo>
                <a:cubicBezTo>
                  <a:pt x="11" y="166"/>
                  <a:pt x="14" y="166"/>
                  <a:pt x="14" y="167"/>
                </a:cubicBezTo>
                <a:cubicBezTo>
                  <a:pt x="14" y="169"/>
                  <a:pt x="14" y="173"/>
                  <a:pt x="14" y="174"/>
                </a:cubicBezTo>
                <a:cubicBezTo>
                  <a:pt x="15" y="176"/>
                  <a:pt x="17" y="174"/>
                  <a:pt x="21" y="174"/>
                </a:cubicBezTo>
                <a:cubicBezTo>
                  <a:pt x="24" y="174"/>
                  <a:pt x="24" y="172"/>
                  <a:pt x="24" y="169"/>
                </a:cubicBezTo>
                <a:cubicBezTo>
                  <a:pt x="24" y="167"/>
                  <a:pt x="26" y="168"/>
                  <a:pt x="26" y="167"/>
                </a:cubicBezTo>
                <a:cubicBezTo>
                  <a:pt x="27" y="165"/>
                  <a:pt x="30" y="165"/>
                  <a:pt x="33" y="166"/>
                </a:cubicBezTo>
                <a:cubicBezTo>
                  <a:pt x="36" y="167"/>
                  <a:pt x="37" y="165"/>
                  <a:pt x="37" y="162"/>
                </a:cubicBezTo>
                <a:cubicBezTo>
                  <a:pt x="38" y="160"/>
                  <a:pt x="39" y="163"/>
                  <a:pt x="40" y="164"/>
                </a:cubicBezTo>
                <a:cubicBezTo>
                  <a:pt x="41" y="164"/>
                  <a:pt x="44" y="159"/>
                  <a:pt x="45" y="156"/>
                </a:cubicBezTo>
                <a:cubicBezTo>
                  <a:pt x="46" y="153"/>
                  <a:pt x="45" y="153"/>
                  <a:pt x="42" y="156"/>
                </a:cubicBezTo>
                <a:cubicBezTo>
                  <a:pt x="39" y="160"/>
                  <a:pt x="41" y="153"/>
                  <a:pt x="42" y="151"/>
                </a:cubicBezTo>
                <a:cubicBezTo>
                  <a:pt x="43" y="148"/>
                  <a:pt x="43" y="141"/>
                  <a:pt x="43" y="139"/>
                </a:cubicBezTo>
                <a:cubicBezTo>
                  <a:pt x="44" y="138"/>
                  <a:pt x="44" y="135"/>
                  <a:pt x="48" y="135"/>
                </a:cubicBezTo>
                <a:cubicBezTo>
                  <a:pt x="51" y="134"/>
                  <a:pt x="56" y="130"/>
                  <a:pt x="55" y="128"/>
                </a:cubicBezTo>
                <a:cubicBezTo>
                  <a:pt x="54" y="126"/>
                  <a:pt x="60" y="123"/>
                  <a:pt x="60" y="121"/>
                </a:cubicBezTo>
                <a:cubicBezTo>
                  <a:pt x="60" y="120"/>
                  <a:pt x="54" y="114"/>
                  <a:pt x="52" y="113"/>
                </a:cubicBezTo>
                <a:cubicBezTo>
                  <a:pt x="50" y="112"/>
                  <a:pt x="46" y="113"/>
                  <a:pt x="46" y="111"/>
                </a:cubicBezTo>
                <a:cubicBezTo>
                  <a:pt x="47" y="110"/>
                  <a:pt x="46" y="105"/>
                  <a:pt x="45" y="102"/>
                </a:cubicBezTo>
                <a:cubicBezTo>
                  <a:pt x="45" y="100"/>
                  <a:pt x="48" y="97"/>
                  <a:pt x="48" y="94"/>
                </a:cubicBezTo>
                <a:cubicBezTo>
                  <a:pt x="48" y="92"/>
                  <a:pt x="48" y="89"/>
                  <a:pt x="51" y="88"/>
                </a:cubicBezTo>
                <a:cubicBezTo>
                  <a:pt x="53" y="87"/>
                  <a:pt x="51" y="85"/>
                  <a:pt x="54" y="85"/>
                </a:cubicBezTo>
                <a:cubicBezTo>
                  <a:pt x="57" y="84"/>
                  <a:pt x="57" y="80"/>
                  <a:pt x="60" y="78"/>
                </a:cubicBezTo>
                <a:cubicBezTo>
                  <a:pt x="63" y="77"/>
                  <a:pt x="63" y="76"/>
                  <a:pt x="68" y="74"/>
                </a:cubicBezTo>
                <a:cubicBezTo>
                  <a:pt x="72" y="72"/>
                  <a:pt x="79" y="67"/>
                  <a:pt x="80" y="65"/>
                </a:cubicBezTo>
                <a:cubicBezTo>
                  <a:pt x="81" y="62"/>
                  <a:pt x="76" y="59"/>
                  <a:pt x="79" y="57"/>
                </a:cubicBezTo>
                <a:cubicBezTo>
                  <a:pt x="83" y="54"/>
                  <a:pt x="80" y="51"/>
                  <a:pt x="82" y="50"/>
                </a:cubicBezTo>
                <a:cubicBezTo>
                  <a:pt x="85" y="49"/>
                  <a:pt x="86" y="48"/>
                  <a:pt x="87" y="46"/>
                </a:cubicBezTo>
                <a:cubicBezTo>
                  <a:pt x="89" y="44"/>
                  <a:pt x="92" y="46"/>
                  <a:pt x="96" y="45"/>
                </a:cubicBezTo>
                <a:cubicBezTo>
                  <a:pt x="97" y="45"/>
                  <a:pt x="99" y="45"/>
                  <a:pt x="100" y="46"/>
                </a:cubicBezTo>
                <a:cubicBezTo>
                  <a:pt x="100" y="44"/>
                  <a:pt x="100" y="42"/>
                  <a:pt x="99" y="42"/>
                </a:cubicBezTo>
                <a:close/>
                <a:moveTo>
                  <a:pt x="59" y="146"/>
                </a:moveTo>
                <a:cubicBezTo>
                  <a:pt x="54" y="146"/>
                  <a:pt x="52" y="155"/>
                  <a:pt x="53" y="157"/>
                </a:cubicBezTo>
                <a:cubicBezTo>
                  <a:pt x="54" y="158"/>
                  <a:pt x="63" y="146"/>
                  <a:pt x="59" y="14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6481762" y="2125662"/>
            <a:ext cx="211137" cy="103187"/>
          </a:xfrm>
          <a:custGeom>
            <a:avLst/>
            <a:gdLst/>
            <a:ahLst/>
            <a:cxnLst/>
            <a:rect l="l" t="t" r="r" b="b"/>
            <a:pathLst>
              <a:path w="51" h="25" extrusionOk="0">
                <a:moveTo>
                  <a:pt x="47" y="7"/>
                </a:moveTo>
                <a:cubicBezTo>
                  <a:pt x="48" y="5"/>
                  <a:pt x="51" y="4"/>
                  <a:pt x="49" y="2"/>
                </a:cubicBezTo>
                <a:cubicBezTo>
                  <a:pt x="49" y="2"/>
                  <a:pt x="48" y="2"/>
                  <a:pt x="47" y="3"/>
                </a:cubicBezTo>
                <a:cubicBezTo>
                  <a:pt x="44" y="3"/>
                  <a:pt x="36" y="0"/>
                  <a:pt x="32" y="1"/>
                </a:cubicBezTo>
                <a:cubicBezTo>
                  <a:pt x="28" y="2"/>
                  <a:pt x="19" y="2"/>
                  <a:pt x="17" y="4"/>
                </a:cubicBezTo>
                <a:cubicBezTo>
                  <a:pt x="15" y="6"/>
                  <a:pt x="10" y="7"/>
                  <a:pt x="12" y="9"/>
                </a:cubicBezTo>
                <a:cubicBezTo>
                  <a:pt x="14" y="10"/>
                  <a:pt x="12" y="11"/>
                  <a:pt x="14" y="14"/>
                </a:cubicBezTo>
                <a:cubicBezTo>
                  <a:pt x="15" y="16"/>
                  <a:pt x="16" y="17"/>
                  <a:pt x="19" y="16"/>
                </a:cubicBezTo>
                <a:cubicBezTo>
                  <a:pt x="21" y="16"/>
                  <a:pt x="23" y="17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4" y="19"/>
                  <a:pt x="28" y="19"/>
                  <a:pt x="29" y="20"/>
                </a:cubicBezTo>
                <a:cubicBezTo>
                  <a:pt x="30" y="20"/>
                  <a:pt x="35" y="25"/>
                  <a:pt x="37" y="24"/>
                </a:cubicBezTo>
                <a:cubicBezTo>
                  <a:pt x="38" y="24"/>
                  <a:pt x="42" y="25"/>
                  <a:pt x="45" y="25"/>
                </a:cubicBezTo>
                <a:cubicBezTo>
                  <a:pt x="44" y="24"/>
                  <a:pt x="44" y="23"/>
                  <a:pt x="45" y="23"/>
                </a:cubicBezTo>
                <a:cubicBezTo>
                  <a:pt x="46" y="22"/>
                  <a:pt x="48" y="22"/>
                  <a:pt x="47" y="20"/>
                </a:cubicBezTo>
                <a:cubicBezTo>
                  <a:pt x="46" y="18"/>
                  <a:pt x="45" y="18"/>
                  <a:pt x="45" y="16"/>
                </a:cubicBezTo>
                <a:cubicBezTo>
                  <a:pt x="45" y="14"/>
                  <a:pt x="44" y="13"/>
                  <a:pt x="45" y="11"/>
                </a:cubicBezTo>
                <a:cubicBezTo>
                  <a:pt x="45" y="10"/>
                  <a:pt x="46" y="9"/>
                  <a:pt x="47" y="7"/>
                </a:cubicBezTo>
                <a:close/>
                <a:moveTo>
                  <a:pt x="5" y="13"/>
                </a:moveTo>
                <a:cubicBezTo>
                  <a:pt x="1" y="14"/>
                  <a:pt x="0" y="20"/>
                  <a:pt x="2" y="20"/>
                </a:cubicBezTo>
                <a:cubicBezTo>
                  <a:pt x="4" y="20"/>
                  <a:pt x="9" y="16"/>
                  <a:pt x="10" y="14"/>
                </a:cubicBezTo>
                <a:cubicBezTo>
                  <a:pt x="12" y="13"/>
                  <a:pt x="10" y="12"/>
                  <a:pt x="5" y="13"/>
                </a:cubicBezTo>
                <a:close/>
                <a:moveTo>
                  <a:pt x="9" y="9"/>
                </a:moveTo>
                <a:cubicBezTo>
                  <a:pt x="10" y="8"/>
                  <a:pt x="2" y="8"/>
                  <a:pt x="4" y="10"/>
                </a:cubicBezTo>
                <a:cubicBezTo>
                  <a:pt x="5" y="11"/>
                  <a:pt x="8" y="11"/>
                  <a:pt x="9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6865937" y="4233862"/>
            <a:ext cx="269875" cy="320675"/>
          </a:xfrm>
          <a:custGeom>
            <a:avLst/>
            <a:gdLst/>
            <a:ahLst/>
            <a:cxnLst/>
            <a:rect l="l" t="t" r="r" b="b"/>
            <a:pathLst>
              <a:path w="65" h="78" extrusionOk="0">
                <a:moveTo>
                  <a:pt x="58" y="18"/>
                </a:moveTo>
                <a:cubicBezTo>
                  <a:pt x="61" y="12"/>
                  <a:pt x="61" y="12"/>
                  <a:pt x="61" y="12"/>
                </a:cubicBezTo>
                <a:cubicBezTo>
                  <a:pt x="65" y="6"/>
                  <a:pt x="65" y="6"/>
                  <a:pt x="65" y="6"/>
                </a:cubicBezTo>
                <a:cubicBezTo>
                  <a:pt x="63" y="7"/>
                  <a:pt x="62" y="7"/>
                  <a:pt x="61" y="7"/>
                </a:cubicBezTo>
                <a:cubicBezTo>
                  <a:pt x="60" y="8"/>
                  <a:pt x="58" y="7"/>
                  <a:pt x="57" y="6"/>
                </a:cubicBezTo>
                <a:cubicBezTo>
                  <a:pt x="57" y="5"/>
                  <a:pt x="53" y="6"/>
                  <a:pt x="50" y="7"/>
                </a:cubicBezTo>
                <a:cubicBezTo>
                  <a:pt x="47" y="9"/>
                  <a:pt x="46" y="12"/>
                  <a:pt x="45" y="12"/>
                </a:cubicBezTo>
                <a:cubicBezTo>
                  <a:pt x="44" y="11"/>
                  <a:pt x="37" y="10"/>
                  <a:pt x="36" y="10"/>
                </a:cubicBezTo>
                <a:cubicBezTo>
                  <a:pt x="34" y="10"/>
                  <a:pt x="28" y="6"/>
                  <a:pt x="26" y="5"/>
                </a:cubicBezTo>
                <a:cubicBezTo>
                  <a:pt x="25" y="3"/>
                  <a:pt x="19" y="4"/>
                  <a:pt x="18" y="3"/>
                </a:cubicBezTo>
                <a:cubicBezTo>
                  <a:pt x="17" y="2"/>
                  <a:pt x="14" y="2"/>
                  <a:pt x="14" y="1"/>
                </a:cubicBezTo>
                <a:cubicBezTo>
                  <a:pt x="13" y="0"/>
                  <a:pt x="11" y="0"/>
                  <a:pt x="9" y="0"/>
                </a:cubicBezTo>
                <a:cubicBezTo>
                  <a:pt x="7" y="0"/>
                  <a:pt x="3" y="3"/>
                  <a:pt x="2" y="4"/>
                </a:cubicBezTo>
                <a:cubicBezTo>
                  <a:pt x="2" y="5"/>
                  <a:pt x="2" y="5"/>
                  <a:pt x="1" y="6"/>
                </a:cubicBezTo>
                <a:cubicBezTo>
                  <a:pt x="5" y="9"/>
                  <a:pt x="5" y="9"/>
                  <a:pt x="5" y="9"/>
                </a:cubicBezTo>
                <a:cubicBezTo>
                  <a:pt x="6" y="15"/>
                  <a:pt x="6" y="15"/>
                  <a:pt x="6" y="15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21"/>
                  <a:pt x="9" y="24"/>
                </a:cubicBezTo>
                <a:cubicBezTo>
                  <a:pt x="8" y="28"/>
                  <a:pt x="5" y="32"/>
                  <a:pt x="3" y="34"/>
                </a:cubicBezTo>
                <a:cubicBezTo>
                  <a:pt x="3" y="34"/>
                  <a:pt x="2" y="36"/>
                  <a:pt x="1" y="39"/>
                </a:cubicBezTo>
                <a:cubicBezTo>
                  <a:pt x="4" y="40"/>
                  <a:pt x="6" y="41"/>
                  <a:pt x="6" y="42"/>
                </a:cubicBezTo>
                <a:cubicBezTo>
                  <a:pt x="6" y="44"/>
                  <a:pt x="1" y="43"/>
                  <a:pt x="1" y="47"/>
                </a:cubicBezTo>
                <a:cubicBezTo>
                  <a:pt x="1" y="47"/>
                  <a:pt x="1" y="47"/>
                  <a:pt x="0" y="48"/>
                </a:cubicBezTo>
                <a:cubicBezTo>
                  <a:pt x="31" y="64"/>
                  <a:pt x="31" y="64"/>
                  <a:pt x="31" y="64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7" y="74"/>
                  <a:pt x="44" y="78"/>
                </a:cubicBezTo>
                <a:cubicBezTo>
                  <a:pt x="47" y="71"/>
                  <a:pt x="51" y="62"/>
                  <a:pt x="52" y="61"/>
                </a:cubicBezTo>
                <a:cubicBezTo>
                  <a:pt x="54" y="58"/>
                  <a:pt x="55" y="59"/>
                  <a:pt x="57" y="57"/>
                </a:cubicBezTo>
                <a:cubicBezTo>
                  <a:pt x="58" y="55"/>
                  <a:pt x="59" y="58"/>
                  <a:pt x="61" y="54"/>
                </a:cubicBezTo>
                <a:cubicBezTo>
                  <a:pt x="62" y="54"/>
                  <a:pt x="62" y="53"/>
                  <a:pt x="62" y="53"/>
                </a:cubicBezTo>
                <a:cubicBezTo>
                  <a:pt x="58" y="47"/>
                  <a:pt x="58" y="47"/>
                  <a:pt x="58" y="47"/>
                </a:cubicBezTo>
                <a:lnTo>
                  <a:pt x="58" y="18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6721475" y="4257675"/>
            <a:ext cx="182562" cy="185737"/>
          </a:xfrm>
          <a:custGeom>
            <a:avLst/>
            <a:gdLst/>
            <a:ahLst/>
            <a:cxnLst/>
            <a:rect l="l" t="t" r="r" b="b"/>
            <a:pathLst>
              <a:path w="44" h="45" extrusionOk="0">
                <a:moveTo>
                  <a:pt x="41" y="9"/>
                </a:moveTo>
                <a:cubicBezTo>
                  <a:pt x="40" y="3"/>
                  <a:pt x="40" y="3"/>
                  <a:pt x="40" y="3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3" y="4"/>
                  <a:pt x="30" y="3"/>
                  <a:pt x="29" y="3"/>
                </a:cubicBezTo>
                <a:cubicBezTo>
                  <a:pt x="27" y="2"/>
                  <a:pt x="23" y="4"/>
                  <a:pt x="23" y="5"/>
                </a:cubicBezTo>
                <a:cubicBezTo>
                  <a:pt x="22" y="6"/>
                  <a:pt x="19" y="3"/>
                  <a:pt x="18" y="3"/>
                </a:cubicBezTo>
                <a:cubicBezTo>
                  <a:pt x="16" y="3"/>
                  <a:pt x="12" y="5"/>
                  <a:pt x="12" y="5"/>
                </a:cubicBezTo>
                <a:cubicBezTo>
                  <a:pt x="12" y="5"/>
                  <a:pt x="11" y="10"/>
                  <a:pt x="11" y="12"/>
                </a:cubicBezTo>
                <a:cubicBezTo>
                  <a:pt x="11" y="14"/>
                  <a:pt x="14" y="14"/>
                  <a:pt x="14" y="16"/>
                </a:cubicBezTo>
                <a:cubicBezTo>
                  <a:pt x="14" y="17"/>
                  <a:pt x="11" y="19"/>
                  <a:pt x="11" y="20"/>
                </a:cubicBezTo>
                <a:cubicBezTo>
                  <a:pt x="11" y="21"/>
                  <a:pt x="10" y="21"/>
                  <a:pt x="8" y="22"/>
                </a:cubicBezTo>
                <a:cubicBezTo>
                  <a:pt x="6" y="22"/>
                  <a:pt x="6" y="25"/>
                  <a:pt x="5" y="26"/>
                </a:cubicBezTo>
                <a:cubicBezTo>
                  <a:pt x="3" y="27"/>
                  <a:pt x="4" y="30"/>
                  <a:pt x="3" y="32"/>
                </a:cubicBezTo>
                <a:cubicBezTo>
                  <a:pt x="2" y="34"/>
                  <a:pt x="1" y="37"/>
                  <a:pt x="1" y="39"/>
                </a:cubicBezTo>
                <a:cubicBezTo>
                  <a:pt x="1" y="41"/>
                  <a:pt x="1" y="44"/>
                  <a:pt x="0" y="45"/>
                </a:cubicBezTo>
                <a:cubicBezTo>
                  <a:pt x="2" y="45"/>
                  <a:pt x="3" y="45"/>
                  <a:pt x="4" y="44"/>
                </a:cubicBezTo>
                <a:cubicBezTo>
                  <a:pt x="6" y="43"/>
                  <a:pt x="12" y="42"/>
                  <a:pt x="12" y="42"/>
                </a:cubicBezTo>
                <a:cubicBezTo>
                  <a:pt x="19" y="41"/>
                  <a:pt x="19" y="41"/>
                  <a:pt x="19" y="41"/>
                </a:cubicBezTo>
                <a:cubicBezTo>
                  <a:pt x="21" y="37"/>
                  <a:pt x="23" y="33"/>
                  <a:pt x="25" y="32"/>
                </a:cubicBezTo>
                <a:cubicBezTo>
                  <a:pt x="28" y="32"/>
                  <a:pt x="33" y="32"/>
                  <a:pt x="36" y="33"/>
                </a:cubicBezTo>
                <a:cubicBezTo>
                  <a:pt x="37" y="30"/>
                  <a:pt x="38" y="28"/>
                  <a:pt x="38" y="28"/>
                </a:cubicBezTo>
                <a:cubicBezTo>
                  <a:pt x="40" y="26"/>
                  <a:pt x="43" y="22"/>
                  <a:pt x="44" y="18"/>
                </a:cubicBezTo>
                <a:cubicBezTo>
                  <a:pt x="44" y="15"/>
                  <a:pt x="44" y="12"/>
                  <a:pt x="44" y="12"/>
                </a:cubicBezTo>
                <a:lnTo>
                  <a:pt x="41" y="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7618412" y="2767012"/>
            <a:ext cx="587375" cy="341312"/>
          </a:xfrm>
          <a:custGeom>
            <a:avLst/>
            <a:gdLst/>
            <a:ahLst/>
            <a:cxnLst/>
            <a:rect l="l" t="t" r="r" b="b"/>
            <a:pathLst>
              <a:path w="142" h="83" extrusionOk="0">
                <a:moveTo>
                  <a:pt x="138" y="47"/>
                </a:moveTo>
                <a:cubicBezTo>
                  <a:pt x="134" y="44"/>
                  <a:pt x="128" y="40"/>
                  <a:pt x="127" y="42"/>
                </a:cubicBezTo>
                <a:cubicBezTo>
                  <a:pt x="127" y="44"/>
                  <a:pt x="122" y="44"/>
                  <a:pt x="121" y="42"/>
                </a:cubicBezTo>
                <a:cubicBezTo>
                  <a:pt x="119" y="40"/>
                  <a:pt x="118" y="38"/>
                  <a:pt x="113" y="40"/>
                </a:cubicBezTo>
                <a:cubicBezTo>
                  <a:pt x="108" y="42"/>
                  <a:pt x="105" y="44"/>
                  <a:pt x="105" y="46"/>
                </a:cubicBezTo>
                <a:cubicBezTo>
                  <a:pt x="105" y="48"/>
                  <a:pt x="101" y="50"/>
                  <a:pt x="101" y="47"/>
                </a:cubicBezTo>
                <a:cubicBezTo>
                  <a:pt x="101" y="45"/>
                  <a:pt x="97" y="44"/>
                  <a:pt x="94" y="43"/>
                </a:cubicBezTo>
                <a:cubicBezTo>
                  <a:pt x="92" y="43"/>
                  <a:pt x="88" y="44"/>
                  <a:pt x="87" y="41"/>
                </a:cubicBezTo>
                <a:cubicBezTo>
                  <a:pt x="87" y="39"/>
                  <a:pt x="83" y="36"/>
                  <a:pt x="83" y="33"/>
                </a:cubicBezTo>
                <a:cubicBezTo>
                  <a:pt x="83" y="30"/>
                  <a:pt x="84" y="26"/>
                  <a:pt x="81" y="25"/>
                </a:cubicBezTo>
                <a:cubicBezTo>
                  <a:pt x="79" y="25"/>
                  <a:pt x="77" y="21"/>
                  <a:pt x="75" y="21"/>
                </a:cubicBezTo>
                <a:cubicBezTo>
                  <a:pt x="73" y="21"/>
                  <a:pt x="60" y="21"/>
                  <a:pt x="59" y="20"/>
                </a:cubicBezTo>
                <a:cubicBezTo>
                  <a:pt x="57" y="19"/>
                  <a:pt x="49" y="23"/>
                  <a:pt x="48" y="21"/>
                </a:cubicBezTo>
                <a:cubicBezTo>
                  <a:pt x="48" y="19"/>
                  <a:pt x="42" y="13"/>
                  <a:pt x="39" y="10"/>
                </a:cubicBezTo>
                <a:cubicBezTo>
                  <a:pt x="38" y="12"/>
                  <a:pt x="38" y="13"/>
                  <a:pt x="36" y="14"/>
                </a:cubicBezTo>
                <a:cubicBezTo>
                  <a:pt x="30" y="18"/>
                  <a:pt x="25" y="17"/>
                  <a:pt x="27" y="12"/>
                </a:cubicBezTo>
                <a:cubicBezTo>
                  <a:pt x="28" y="7"/>
                  <a:pt x="29" y="1"/>
                  <a:pt x="26" y="1"/>
                </a:cubicBezTo>
                <a:cubicBezTo>
                  <a:pt x="23" y="1"/>
                  <a:pt x="25" y="12"/>
                  <a:pt x="22" y="13"/>
                </a:cubicBezTo>
                <a:cubicBezTo>
                  <a:pt x="20" y="13"/>
                  <a:pt x="19" y="5"/>
                  <a:pt x="21" y="0"/>
                </a:cubicBezTo>
                <a:cubicBezTo>
                  <a:pt x="1" y="5"/>
                  <a:pt x="1" y="5"/>
                  <a:pt x="1" y="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2" y="42"/>
                  <a:pt x="4" y="42"/>
                  <a:pt x="5" y="42"/>
                </a:cubicBezTo>
                <a:cubicBezTo>
                  <a:pt x="8" y="43"/>
                  <a:pt x="8" y="40"/>
                  <a:pt x="8" y="39"/>
                </a:cubicBezTo>
                <a:cubicBezTo>
                  <a:pt x="8" y="37"/>
                  <a:pt x="12" y="34"/>
                  <a:pt x="14" y="34"/>
                </a:cubicBezTo>
                <a:cubicBezTo>
                  <a:pt x="16" y="35"/>
                  <a:pt x="16" y="31"/>
                  <a:pt x="17" y="31"/>
                </a:cubicBezTo>
                <a:cubicBezTo>
                  <a:pt x="18" y="31"/>
                  <a:pt x="19" y="31"/>
                  <a:pt x="20" y="30"/>
                </a:cubicBezTo>
                <a:cubicBezTo>
                  <a:pt x="21" y="28"/>
                  <a:pt x="25" y="30"/>
                  <a:pt x="26" y="31"/>
                </a:cubicBezTo>
                <a:cubicBezTo>
                  <a:pt x="27" y="32"/>
                  <a:pt x="30" y="33"/>
                  <a:pt x="32" y="33"/>
                </a:cubicBezTo>
                <a:cubicBezTo>
                  <a:pt x="34" y="34"/>
                  <a:pt x="35" y="40"/>
                  <a:pt x="35" y="42"/>
                </a:cubicBezTo>
                <a:cubicBezTo>
                  <a:pt x="35" y="43"/>
                  <a:pt x="45" y="43"/>
                  <a:pt x="47" y="43"/>
                </a:cubicBezTo>
                <a:cubicBezTo>
                  <a:pt x="48" y="43"/>
                  <a:pt x="48" y="46"/>
                  <a:pt x="50" y="48"/>
                </a:cubicBezTo>
                <a:cubicBezTo>
                  <a:pt x="52" y="51"/>
                  <a:pt x="53" y="53"/>
                  <a:pt x="54" y="55"/>
                </a:cubicBezTo>
                <a:cubicBezTo>
                  <a:pt x="54" y="57"/>
                  <a:pt x="60" y="59"/>
                  <a:pt x="62" y="61"/>
                </a:cubicBezTo>
                <a:cubicBezTo>
                  <a:pt x="63" y="63"/>
                  <a:pt x="68" y="65"/>
                  <a:pt x="71" y="66"/>
                </a:cubicBezTo>
                <a:cubicBezTo>
                  <a:pt x="74" y="68"/>
                  <a:pt x="77" y="72"/>
                  <a:pt x="79" y="72"/>
                </a:cubicBezTo>
                <a:cubicBezTo>
                  <a:pt x="81" y="72"/>
                  <a:pt x="86" y="74"/>
                  <a:pt x="86" y="74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0"/>
                  <a:pt x="88" y="80"/>
                  <a:pt x="88" y="79"/>
                </a:cubicBezTo>
                <a:cubicBezTo>
                  <a:pt x="91" y="79"/>
                  <a:pt x="92" y="82"/>
                  <a:pt x="94" y="82"/>
                </a:cubicBezTo>
                <a:cubicBezTo>
                  <a:pt x="95" y="82"/>
                  <a:pt x="97" y="82"/>
                  <a:pt x="98" y="83"/>
                </a:cubicBezTo>
                <a:cubicBezTo>
                  <a:pt x="98" y="79"/>
                  <a:pt x="99" y="76"/>
                  <a:pt x="101" y="75"/>
                </a:cubicBezTo>
                <a:cubicBezTo>
                  <a:pt x="103" y="73"/>
                  <a:pt x="100" y="70"/>
                  <a:pt x="100" y="68"/>
                </a:cubicBezTo>
                <a:cubicBezTo>
                  <a:pt x="100" y="65"/>
                  <a:pt x="95" y="64"/>
                  <a:pt x="95" y="61"/>
                </a:cubicBezTo>
                <a:cubicBezTo>
                  <a:pt x="96" y="59"/>
                  <a:pt x="100" y="60"/>
                  <a:pt x="103" y="59"/>
                </a:cubicBezTo>
                <a:cubicBezTo>
                  <a:pt x="105" y="58"/>
                  <a:pt x="103" y="54"/>
                  <a:pt x="105" y="54"/>
                </a:cubicBezTo>
                <a:cubicBezTo>
                  <a:pt x="107" y="54"/>
                  <a:pt x="108" y="52"/>
                  <a:pt x="109" y="50"/>
                </a:cubicBezTo>
                <a:cubicBezTo>
                  <a:pt x="110" y="48"/>
                  <a:pt x="113" y="50"/>
                  <a:pt x="115" y="48"/>
                </a:cubicBezTo>
                <a:cubicBezTo>
                  <a:pt x="117" y="47"/>
                  <a:pt x="120" y="46"/>
                  <a:pt x="121" y="47"/>
                </a:cubicBezTo>
                <a:cubicBezTo>
                  <a:pt x="121" y="48"/>
                  <a:pt x="119" y="52"/>
                  <a:pt x="118" y="54"/>
                </a:cubicBezTo>
                <a:cubicBezTo>
                  <a:pt x="121" y="54"/>
                  <a:pt x="126" y="53"/>
                  <a:pt x="127" y="52"/>
                </a:cubicBezTo>
                <a:cubicBezTo>
                  <a:pt x="128" y="51"/>
                  <a:pt x="133" y="54"/>
                  <a:pt x="135" y="51"/>
                </a:cubicBezTo>
                <a:cubicBezTo>
                  <a:pt x="136" y="48"/>
                  <a:pt x="142" y="50"/>
                  <a:pt x="138" y="4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927725" y="855662"/>
            <a:ext cx="865187" cy="1352550"/>
          </a:xfrm>
          <a:custGeom>
            <a:avLst/>
            <a:gdLst/>
            <a:ahLst/>
            <a:cxnLst/>
            <a:rect l="l" t="t" r="r" b="b"/>
            <a:pathLst>
              <a:path w="209" h="329" extrusionOk="0">
                <a:moveTo>
                  <a:pt x="202" y="176"/>
                </a:moveTo>
                <a:cubicBezTo>
                  <a:pt x="202" y="178"/>
                  <a:pt x="199" y="177"/>
                  <a:pt x="199" y="175"/>
                </a:cubicBezTo>
                <a:cubicBezTo>
                  <a:pt x="199" y="174"/>
                  <a:pt x="194" y="172"/>
                  <a:pt x="193" y="171"/>
                </a:cubicBezTo>
                <a:cubicBezTo>
                  <a:pt x="193" y="171"/>
                  <a:pt x="196" y="171"/>
                  <a:pt x="198" y="172"/>
                </a:cubicBezTo>
                <a:cubicBezTo>
                  <a:pt x="199" y="173"/>
                  <a:pt x="201" y="172"/>
                  <a:pt x="203" y="170"/>
                </a:cubicBezTo>
                <a:cubicBezTo>
                  <a:pt x="205" y="168"/>
                  <a:pt x="208" y="170"/>
                  <a:pt x="208" y="168"/>
                </a:cubicBezTo>
                <a:cubicBezTo>
                  <a:pt x="209" y="166"/>
                  <a:pt x="205" y="165"/>
                  <a:pt x="204" y="164"/>
                </a:cubicBezTo>
                <a:cubicBezTo>
                  <a:pt x="203" y="163"/>
                  <a:pt x="201" y="161"/>
                  <a:pt x="198" y="162"/>
                </a:cubicBezTo>
                <a:cubicBezTo>
                  <a:pt x="195" y="162"/>
                  <a:pt x="195" y="161"/>
                  <a:pt x="194" y="160"/>
                </a:cubicBezTo>
                <a:cubicBezTo>
                  <a:pt x="192" y="158"/>
                  <a:pt x="188" y="161"/>
                  <a:pt x="188" y="164"/>
                </a:cubicBezTo>
                <a:cubicBezTo>
                  <a:pt x="188" y="167"/>
                  <a:pt x="185" y="167"/>
                  <a:pt x="186" y="165"/>
                </a:cubicBezTo>
                <a:cubicBezTo>
                  <a:pt x="187" y="163"/>
                  <a:pt x="184" y="161"/>
                  <a:pt x="187" y="160"/>
                </a:cubicBezTo>
                <a:cubicBezTo>
                  <a:pt x="189" y="160"/>
                  <a:pt x="188" y="156"/>
                  <a:pt x="183" y="156"/>
                </a:cubicBezTo>
                <a:cubicBezTo>
                  <a:pt x="179" y="155"/>
                  <a:pt x="177" y="159"/>
                  <a:pt x="178" y="160"/>
                </a:cubicBezTo>
                <a:cubicBezTo>
                  <a:pt x="179" y="161"/>
                  <a:pt x="175" y="167"/>
                  <a:pt x="173" y="167"/>
                </a:cubicBezTo>
                <a:cubicBezTo>
                  <a:pt x="172" y="167"/>
                  <a:pt x="174" y="162"/>
                  <a:pt x="174" y="160"/>
                </a:cubicBezTo>
                <a:cubicBezTo>
                  <a:pt x="173" y="157"/>
                  <a:pt x="172" y="159"/>
                  <a:pt x="169" y="163"/>
                </a:cubicBezTo>
                <a:cubicBezTo>
                  <a:pt x="165" y="166"/>
                  <a:pt x="163" y="170"/>
                  <a:pt x="161" y="170"/>
                </a:cubicBezTo>
                <a:cubicBezTo>
                  <a:pt x="159" y="171"/>
                  <a:pt x="159" y="167"/>
                  <a:pt x="162" y="165"/>
                </a:cubicBezTo>
                <a:cubicBezTo>
                  <a:pt x="165" y="163"/>
                  <a:pt x="165" y="159"/>
                  <a:pt x="167" y="159"/>
                </a:cubicBezTo>
                <a:cubicBezTo>
                  <a:pt x="169" y="159"/>
                  <a:pt x="169" y="156"/>
                  <a:pt x="166" y="156"/>
                </a:cubicBezTo>
                <a:cubicBezTo>
                  <a:pt x="164" y="155"/>
                  <a:pt x="163" y="158"/>
                  <a:pt x="162" y="159"/>
                </a:cubicBezTo>
                <a:cubicBezTo>
                  <a:pt x="161" y="160"/>
                  <a:pt x="156" y="158"/>
                  <a:pt x="156" y="159"/>
                </a:cubicBezTo>
                <a:cubicBezTo>
                  <a:pt x="156" y="160"/>
                  <a:pt x="154" y="160"/>
                  <a:pt x="155" y="162"/>
                </a:cubicBezTo>
                <a:cubicBezTo>
                  <a:pt x="156" y="163"/>
                  <a:pt x="154" y="165"/>
                  <a:pt x="153" y="163"/>
                </a:cubicBezTo>
                <a:cubicBezTo>
                  <a:pt x="152" y="161"/>
                  <a:pt x="149" y="162"/>
                  <a:pt x="148" y="165"/>
                </a:cubicBezTo>
                <a:cubicBezTo>
                  <a:pt x="146" y="167"/>
                  <a:pt x="144" y="167"/>
                  <a:pt x="146" y="168"/>
                </a:cubicBezTo>
                <a:cubicBezTo>
                  <a:pt x="147" y="169"/>
                  <a:pt x="147" y="172"/>
                  <a:pt x="145" y="173"/>
                </a:cubicBezTo>
                <a:cubicBezTo>
                  <a:pt x="143" y="173"/>
                  <a:pt x="144" y="167"/>
                  <a:pt x="142" y="167"/>
                </a:cubicBezTo>
                <a:cubicBezTo>
                  <a:pt x="140" y="168"/>
                  <a:pt x="141" y="164"/>
                  <a:pt x="144" y="164"/>
                </a:cubicBezTo>
                <a:cubicBezTo>
                  <a:pt x="146" y="164"/>
                  <a:pt x="148" y="161"/>
                  <a:pt x="148" y="160"/>
                </a:cubicBezTo>
                <a:cubicBezTo>
                  <a:pt x="147" y="159"/>
                  <a:pt x="145" y="159"/>
                  <a:pt x="145" y="161"/>
                </a:cubicBezTo>
                <a:cubicBezTo>
                  <a:pt x="145" y="163"/>
                  <a:pt x="141" y="162"/>
                  <a:pt x="138" y="162"/>
                </a:cubicBezTo>
                <a:cubicBezTo>
                  <a:pt x="135" y="162"/>
                  <a:pt x="136" y="166"/>
                  <a:pt x="139" y="167"/>
                </a:cubicBezTo>
                <a:cubicBezTo>
                  <a:pt x="142" y="169"/>
                  <a:pt x="138" y="171"/>
                  <a:pt x="137" y="169"/>
                </a:cubicBezTo>
                <a:cubicBezTo>
                  <a:pt x="135" y="168"/>
                  <a:pt x="132" y="168"/>
                  <a:pt x="131" y="169"/>
                </a:cubicBezTo>
                <a:cubicBezTo>
                  <a:pt x="129" y="170"/>
                  <a:pt x="135" y="172"/>
                  <a:pt x="135" y="173"/>
                </a:cubicBezTo>
                <a:cubicBezTo>
                  <a:pt x="135" y="174"/>
                  <a:pt x="132" y="172"/>
                  <a:pt x="131" y="173"/>
                </a:cubicBezTo>
                <a:cubicBezTo>
                  <a:pt x="131" y="174"/>
                  <a:pt x="127" y="172"/>
                  <a:pt x="127" y="170"/>
                </a:cubicBezTo>
                <a:cubicBezTo>
                  <a:pt x="127" y="168"/>
                  <a:pt x="121" y="171"/>
                  <a:pt x="124" y="172"/>
                </a:cubicBezTo>
                <a:cubicBezTo>
                  <a:pt x="127" y="172"/>
                  <a:pt x="126" y="174"/>
                  <a:pt x="126" y="177"/>
                </a:cubicBezTo>
                <a:cubicBezTo>
                  <a:pt x="126" y="180"/>
                  <a:pt x="123" y="178"/>
                  <a:pt x="124" y="175"/>
                </a:cubicBezTo>
                <a:cubicBezTo>
                  <a:pt x="124" y="173"/>
                  <a:pt x="121" y="173"/>
                  <a:pt x="119" y="175"/>
                </a:cubicBezTo>
                <a:cubicBezTo>
                  <a:pt x="117" y="176"/>
                  <a:pt x="119" y="172"/>
                  <a:pt x="118" y="170"/>
                </a:cubicBezTo>
                <a:cubicBezTo>
                  <a:pt x="117" y="168"/>
                  <a:pt x="115" y="170"/>
                  <a:pt x="113" y="171"/>
                </a:cubicBezTo>
                <a:cubicBezTo>
                  <a:pt x="110" y="171"/>
                  <a:pt x="109" y="171"/>
                  <a:pt x="111" y="173"/>
                </a:cubicBezTo>
                <a:cubicBezTo>
                  <a:pt x="112" y="175"/>
                  <a:pt x="112" y="177"/>
                  <a:pt x="110" y="177"/>
                </a:cubicBezTo>
                <a:cubicBezTo>
                  <a:pt x="108" y="176"/>
                  <a:pt x="107" y="177"/>
                  <a:pt x="107" y="179"/>
                </a:cubicBezTo>
                <a:cubicBezTo>
                  <a:pt x="108" y="180"/>
                  <a:pt x="105" y="181"/>
                  <a:pt x="104" y="179"/>
                </a:cubicBezTo>
                <a:cubicBezTo>
                  <a:pt x="104" y="177"/>
                  <a:pt x="100" y="178"/>
                  <a:pt x="99" y="180"/>
                </a:cubicBezTo>
                <a:cubicBezTo>
                  <a:pt x="98" y="182"/>
                  <a:pt x="94" y="183"/>
                  <a:pt x="95" y="185"/>
                </a:cubicBezTo>
                <a:cubicBezTo>
                  <a:pt x="95" y="187"/>
                  <a:pt x="98" y="184"/>
                  <a:pt x="100" y="185"/>
                </a:cubicBezTo>
                <a:cubicBezTo>
                  <a:pt x="102" y="185"/>
                  <a:pt x="100" y="187"/>
                  <a:pt x="101" y="188"/>
                </a:cubicBezTo>
                <a:cubicBezTo>
                  <a:pt x="102" y="189"/>
                  <a:pt x="102" y="191"/>
                  <a:pt x="100" y="190"/>
                </a:cubicBezTo>
                <a:cubicBezTo>
                  <a:pt x="99" y="188"/>
                  <a:pt x="96" y="188"/>
                  <a:pt x="96" y="190"/>
                </a:cubicBezTo>
                <a:cubicBezTo>
                  <a:pt x="96" y="193"/>
                  <a:pt x="94" y="190"/>
                  <a:pt x="93" y="188"/>
                </a:cubicBezTo>
                <a:cubicBezTo>
                  <a:pt x="91" y="186"/>
                  <a:pt x="90" y="191"/>
                  <a:pt x="88" y="190"/>
                </a:cubicBezTo>
                <a:cubicBezTo>
                  <a:pt x="87" y="189"/>
                  <a:pt x="91" y="185"/>
                  <a:pt x="90" y="184"/>
                </a:cubicBezTo>
                <a:cubicBezTo>
                  <a:pt x="89" y="182"/>
                  <a:pt x="88" y="185"/>
                  <a:pt x="85" y="187"/>
                </a:cubicBezTo>
                <a:cubicBezTo>
                  <a:pt x="83" y="190"/>
                  <a:pt x="79" y="190"/>
                  <a:pt x="80" y="191"/>
                </a:cubicBezTo>
                <a:cubicBezTo>
                  <a:pt x="81" y="193"/>
                  <a:pt x="77" y="193"/>
                  <a:pt x="77" y="196"/>
                </a:cubicBezTo>
                <a:cubicBezTo>
                  <a:pt x="76" y="198"/>
                  <a:pt x="70" y="199"/>
                  <a:pt x="67" y="201"/>
                </a:cubicBezTo>
                <a:cubicBezTo>
                  <a:pt x="63" y="203"/>
                  <a:pt x="68" y="204"/>
                  <a:pt x="70" y="201"/>
                </a:cubicBezTo>
                <a:cubicBezTo>
                  <a:pt x="72" y="199"/>
                  <a:pt x="72" y="200"/>
                  <a:pt x="76" y="198"/>
                </a:cubicBezTo>
                <a:cubicBezTo>
                  <a:pt x="79" y="196"/>
                  <a:pt x="82" y="195"/>
                  <a:pt x="83" y="195"/>
                </a:cubicBezTo>
                <a:cubicBezTo>
                  <a:pt x="85" y="196"/>
                  <a:pt x="87" y="197"/>
                  <a:pt x="88" y="195"/>
                </a:cubicBezTo>
                <a:cubicBezTo>
                  <a:pt x="90" y="193"/>
                  <a:pt x="92" y="193"/>
                  <a:pt x="93" y="194"/>
                </a:cubicBezTo>
                <a:cubicBezTo>
                  <a:pt x="95" y="196"/>
                  <a:pt x="91" y="197"/>
                  <a:pt x="92" y="199"/>
                </a:cubicBezTo>
                <a:cubicBezTo>
                  <a:pt x="94" y="201"/>
                  <a:pt x="90" y="202"/>
                  <a:pt x="90" y="200"/>
                </a:cubicBezTo>
                <a:cubicBezTo>
                  <a:pt x="90" y="198"/>
                  <a:pt x="88" y="197"/>
                  <a:pt x="87" y="198"/>
                </a:cubicBezTo>
                <a:cubicBezTo>
                  <a:pt x="86" y="200"/>
                  <a:pt x="85" y="202"/>
                  <a:pt x="83" y="202"/>
                </a:cubicBezTo>
                <a:cubicBezTo>
                  <a:pt x="82" y="202"/>
                  <a:pt x="80" y="205"/>
                  <a:pt x="80" y="208"/>
                </a:cubicBezTo>
                <a:cubicBezTo>
                  <a:pt x="80" y="210"/>
                  <a:pt x="77" y="208"/>
                  <a:pt x="77" y="210"/>
                </a:cubicBezTo>
                <a:cubicBezTo>
                  <a:pt x="77" y="213"/>
                  <a:pt x="73" y="217"/>
                  <a:pt x="70" y="220"/>
                </a:cubicBezTo>
                <a:cubicBezTo>
                  <a:pt x="66" y="223"/>
                  <a:pt x="69" y="224"/>
                  <a:pt x="68" y="226"/>
                </a:cubicBezTo>
                <a:cubicBezTo>
                  <a:pt x="67" y="228"/>
                  <a:pt x="63" y="226"/>
                  <a:pt x="62" y="227"/>
                </a:cubicBezTo>
                <a:cubicBezTo>
                  <a:pt x="61" y="228"/>
                  <a:pt x="63" y="233"/>
                  <a:pt x="61" y="235"/>
                </a:cubicBezTo>
                <a:cubicBezTo>
                  <a:pt x="59" y="236"/>
                  <a:pt x="61" y="238"/>
                  <a:pt x="61" y="240"/>
                </a:cubicBezTo>
                <a:cubicBezTo>
                  <a:pt x="61" y="242"/>
                  <a:pt x="56" y="239"/>
                  <a:pt x="56" y="241"/>
                </a:cubicBezTo>
                <a:cubicBezTo>
                  <a:pt x="56" y="243"/>
                  <a:pt x="52" y="242"/>
                  <a:pt x="50" y="243"/>
                </a:cubicBezTo>
                <a:cubicBezTo>
                  <a:pt x="49" y="243"/>
                  <a:pt x="53" y="246"/>
                  <a:pt x="55" y="248"/>
                </a:cubicBezTo>
                <a:cubicBezTo>
                  <a:pt x="57" y="249"/>
                  <a:pt x="53" y="251"/>
                  <a:pt x="52" y="249"/>
                </a:cubicBezTo>
                <a:cubicBezTo>
                  <a:pt x="52" y="247"/>
                  <a:pt x="49" y="250"/>
                  <a:pt x="45" y="251"/>
                </a:cubicBezTo>
                <a:cubicBezTo>
                  <a:pt x="42" y="253"/>
                  <a:pt x="43" y="256"/>
                  <a:pt x="40" y="257"/>
                </a:cubicBezTo>
                <a:cubicBezTo>
                  <a:pt x="37" y="257"/>
                  <a:pt x="38" y="261"/>
                  <a:pt x="36" y="263"/>
                </a:cubicBezTo>
                <a:cubicBezTo>
                  <a:pt x="34" y="264"/>
                  <a:pt x="35" y="259"/>
                  <a:pt x="32" y="259"/>
                </a:cubicBezTo>
                <a:cubicBezTo>
                  <a:pt x="29" y="259"/>
                  <a:pt x="29" y="261"/>
                  <a:pt x="31" y="264"/>
                </a:cubicBezTo>
                <a:cubicBezTo>
                  <a:pt x="33" y="266"/>
                  <a:pt x="28" y="264"/>
                  <a:pt x="27" y="266"/>
                </a:cubicBezTo>
                <a:cubicBezTo>
                  <a:pt x="25" y="269"/>
                  <a:pt x="20" y="268"/>
                  <a:pt x="19" y="269"/>
                </a:cubicBezTo>
                <a:cubicBezTo>
                  <a:pt x="18" y="271"/>
                  <a:pt x="22" y="271"/>
                  <a:pt x="23" y="273"/>
                </a:cubicBezTo>
                <a:cubicBezTo>
                  <a:pt x="24" y="274"/>
                  <a:pt x="19" y="273"/>
                  <a:pt x="16" y="273"/>
                </a:cubicBezTo>
                <a:cubicBezTo>
                  <a:pt x="14" y="272"/>
                  <a:pt x="14" y="276"/>
                  <a:pt x="12" y="275"/>
                </a:cubicBezTo>
                <a:cubicBezTo>
                  <a:pt x="10" y="275"/>
                  <a:pt x="7" y="278"/>
                  <a:pt x="8" y="279"/>
                </a:cubicBezTo>
                <a:cubicBezTo>
                  <a:pt x="10" y="281"/>
                  <a:pt x="7" y="281"/>
                  <a:pt x="5" y="280"/>
                </a:cubicBezTo>
                <a:cubicBezTo>
                  <a:pt x="4" y="279"/>
                  <a:pt x="2" y="282"/>
                  <a:pt x="2" y="284"/>
                </a:cubicBezTo>
                <a:cubicBezTo>
                  <a:pt x="1" y="286"/>
                  <a:pt x="5" y="287"/>
                  <a:pt x="5" y="288"/>
                </a:cubicBezTo>
                <a:cubicBezTo>
                  <a:pt x="5" y="289"/>
                  <a:pt x="2" y="290"/>
                  <a:pt x="4" y="291"/>
                </a:cubicBezTo>
                <a:cubicBezTo>
                  <a:pt x="6" y="291"/>
                  <a:pt x="4" y="293"/>
                  <a:pt x="3" y="294"/>
                </a:cubicBezTo>
                <a:cubicBezTo>
                  <a:pt x="1" y="294"/>
                  <a:pt x="1" y="296"/>
                  <a:pt x="3" y="297"/>
                </a:cubicBezTo>
                <a:cubicBezTo>
                  <a:pt x="4" y="299"/>
                  <a:pt x="0" y="300"/>
                  <a:pt x="2" y="302"/>
                </a:cubicBezTo>
                <a:cubicBezTo>
                  <a:pt x="4" y="305"/>
                  <a:pt x="6" y="302"/>
                  <a:pt x="6" y="304"/>
                </a:cubicBezTo>
                <a:cubicBezTo>
                  <a:pt x="7" y="306"/>
                  <a:pt x="10" y="304"/>
                  <a:pt x="12" y="301"/>
                </a:cubicBezTo>
                <a:cubicBezTo>
                  <a:pt x="15" y="299"/>
                  <a:pt x="16" y="304"/>
                  <a:pt x="14" y="304"/>
                </a:cubicBezTo>
                <a:cubicBezTo>
                  <a:pt x="11" y="304"/>
                  <a:pt x="9" y="305"/>
                  <a:pt x="9" y="307"/>
                </a:cubicBezTo>
                <a:cubicBezTo>
                  <a:pt x="10" y="309"/>
                  <a:pt x="6" y="309"/>
                  <a:pt x="6" y="306"/>
                </a:cubicBezTo>
                <a:cubicBezTo>
                  <a:pt x="6" y="304"/>
                  <a:pt x="2" y="307"/>
                  <a:pt x="3" y="309"/>
                </a:cubicBezTo>
                <a:cubicBezTo>
                  <a:pt x="5" y="311"/>
                  <a:pt x="3" y="312"/>
                  <a:pt x="3" y="314"/>
                </a:cubicBezTo>
                <a:cubicBezTo>
                  <a:pt x="3" y="315"/>
                  <a:pt x="6" y="315"/>
                  <a:pt x="7" y="313"/>
                </a:cubicBezTo>
                <a:cubicBezTo>
                  <a:pt x="9" y="311"/>
                  <a:pt x="11" y="311"/>
                  <a:pt x="12" y="313"/>
                </a:cubicBezTo>
                <a:cubicBezTo>
                  <a:pt x="13" y="315"/>
                  <a:pt x="10" y="314"/>
                  <a:pt x="10" y="317"/>
                </a:cubicBezTo>
                <a:cubicBezTo>
                  <a:pt x="10" y="319"/>
                  <a:pt x="8" y="317"/>
                  <a:pt x="6" y="319"/>
                </a:cubicBezTo>
                <a:cubicBezTo>
                  <a:pt x="5" y="321"/>
                  <a:pt x="12" y="325"/>
                  <a:pt x="15" y="326"/>
                </a:cubicBezTo>
                <a:cubicBezTo>
                  <a:pt x="17" y="326"/>
                  <a:pt x="19" y="329"/>
                  <a:pt x="24" y="328"/>
                </a:cubicBezTo>
                <a:cubicBezTo>
                  <a:pt x="29" y="328"/>
                  <a:pt x="38" y="319"/>
                  <a:pt x="39" y="317"/>
                </a:cubicBezTo>
                <a:cubicBezTo>
                  <a:pt x="40" y="316"/>
                  <a:pt x="43" y="317"/>
                  <a:pt x="45" y="316"/>
                </a:cubicBezTo>
                <a:cubicBezTo>
                  <a:pt x="47" y="315"/>
                  <a:pt x="45" y="311"/>
                  <a:pt x="47" y="310"/>
                </a:cubicBezTo>
                <a:cubicBezTo>
                  <a:pt x="48" y="310"/>
                  <a:pt x="49" y="314"/>
                  <a:pt x="50" y="315"/>
                </a:cubicBezTo>
                <a:cubicBezTo>
                  <a:pt x="51" y="315"/>
                  <a:pt x="52" y="316"/>
                  <a:pt x="52" y="318"/>
                </a:cubicBezTo>
                <a:cubicBezTo>
                  <a:pt x="53" y="318"/>
                  <a:pt x="54" y="318"/>
                  <a:pt x="54" y="319"/>
                </a:cubicBezTo>
                <a:cubicBezTo>
                  <a:pt x="56" y="320"/>
                  <a:pt x="56" y="315"/>
                  <a:pt x="56" y="313"/>
                </a:cubicBezTo>
                <a:cubicBezTo>
                  <a:pt x="56" y="312"/>
                  <a:pt x="58" y="309"/>
                  <a:pt x="57" y="307"/>
                </a:cubicBezTo>
                <a:cubicBezTo>
                  <a:pt x="57" y="305"/>
                  <a:pt x="62" y="306"/>
                  <a:pt x="63" y="305"/>
                </a:cubicBezTo>
                <a:cubicBezTo>
                  <a:pt x="64" y="303"/>
                  <a:pt x="64" y="298"/>
                  <a:pt x="62" y="297"/>
                </a:cubicBezTo>
                <a:cubicBezTo>
                  <a:pt x="61" y="296"/>
                  <a:pt x="60" y="293"/>
                  <a:pt x="62" y="293"/>
                </a:cubicBezTo>
                <a:cubicBezTo>
                  <a:pt x="64" y="293"/>
                  <a:pt x="65" y="292"/>
                  <a:pt x="65" y="289"/>
                </a:cubicBezTo>
                <a:cubicBezTo>
                  <a:pt x="65" y="286"/>
                  <a:pt x="60" y="287"/>
                  <a:pt x="60" y="283"/>
                </a:cubicBezTo>
                <a:cubicBezTo>
                  <a:pt x="59" y="280"/>
                  <a:pt x="62" y="280"/>
                  <a:pt x="60" y="276"/>
                </a:cubicBezTo>
                <a:cubicBezTo>
                  <a:pt x="58" y="272"/>
                  <a:pt x="61" y="270"/>
                  <a:pt x="60" y="268"/>
                </a:cubicBezTo>
                <a:cubicBezTo>
                  <a:pt x="59" y="266"/>
                  <a:pt x="59" y="264"/>
                  <a:pt x="61" y="260"/>
                </a:cubicBezTo>
                <a:cubicBezTo>
                  <a:pt x="63" y="256"/>
                  <a:pt x="67" y="254"/>
                  <a:pt x="69" y="254"/>
                </a:cubicBezTo>
                <a:cubicBezTo>
                  <a:pt x="70" y="255"/>
                  <a:pt x="73" y="256"/>
                  <a:pt x="74" y="254"/>
                </a:cubicBezTo>
                <a:cubicBezTo>
                  <a:pt x="75" y="252"/>
                  <a:pt x="75" y="250"/>
                  <a:pt x="74" y="249"/>
                </a:cubicBezTo>
                <a:cubicBezTo>
                  <a:pt x="73" y="249"/>
                  <a:pt x="70" y="248"/>
                  <a:pt x="72" y="245"/>
                </a:cubicBezTo>
                <a:cubicBezTo>
                  <a:pt x="75" y="242"/>
                  <a:pt x="77" y="238"/>
                  <a:pt x="78" y="235"/>
                </a:cubicBezTo>
                <a:cubicBezTo>
                  <a:pt x="78" y="232"/>
                  <a:pt x="77" y="229"/>
                  <a:pt x="78" y="228"/>
                </a:cubicBezTo>
                <a:cubicBezTo>
                  <a:pt x="79" y="227"/>
                  <a:pt x="82" y="228"/>
                  <a:pt x="84" y="226"/>
                </a:cubicBezTo>
                <a:cubicBezTo>
                  <a:pt x="86" y="225"/>
                  <a:pt x="85" y="223"/>
                  <a:pt x="86" y="222"/>
                </a:cubicBezTo>
                <a:cubicBezTo>
                  <a:pt x="87" y="220"/>
                  <a:pt x="88" y="217"/>
                  <a:pt x="90" y="215"/>
                </a:cubicBezTo>
                <a:cubicBezTo>
                  <a:pt x="91" y="214"/>
                  <a:pt x="93" y="213"/>
                  <a:pt x="92" y="211"/>
                </a:cubicBezTo>
                <a:cubicBezTo>
                  <a:pt x="91" y="210"/>
                  <a:pt x="94" y="208"/>
                  <a:pt x="94" y="206"/>
                </a:cubicBezTo>
                <a:cubicBezTo>
                  <a:pt x="94" y="203"/>
                  <a:pt x="98" y="201"/>
                  <a:pt x="100" y="201"/>
                </a:cubicBezTo>
                <a:cubicBezTo>
                  <a:pt x="103" y="201"/>
                  <a:pt x="106" y="201"/>
                  <a:pt x="106" y="199"/>
                </a:cubicBezTo>
                <a:cubicBezTo>
                  <a:pt x="106" y="196"/>
                  <a:pt x="105" y="191"/>
                  <a:pt x="108" y="193"/>
                </a:cubicBezTo>
                <a:cubicBezTo>
                  <a:pt x="112" y="194"/>
                  <a:pt x="114" y="193"/>
                  <a:pt x="117" y="194"/>
                </a:cubicBezTo>
                <a:cubicBezTo>
                  <a:pt x="119" y="196"/>
                  <a:pt x="122" y="196"/>
                  <a:pt x="122" y="193"/>
                </a:cubicBezTo>
                <a:cubicBezTo>
                  <a:pt x="122" y="190"/>
                  <a:pt x="123" y="185"/>
                  <a:pt x="127" y="187"/>
                </a:cubicBezTo>
                <a:cubicBezTo>
                  <a:pt x="127" y="187"/>
                  <a:pt x="127" y="187"/>
                  <a:pt x="127" y="187"/>
                </a:cubicBezTo>
                <a:cubicBezTo>
                  <a:pt x="128" y="185"/>
                  <a:pt x="131" y="183"/>
                  <a:pt x="133" y="183"/>
                </a:cubicBezTo>
                <a:cubicBezTo>
                  <a:pt x="136" y="184"/>
                  <a:pt x="138" y="189"/>
                  <a:pt x="141" y="190"/>
                </a:cubicBezTo>
                <a:cubicBezTo>
                  <a:pt x="145" y="191"/>
                  <a:pt x="149" y="192"/>
                  <a:pt x="150" y="190"/>
                </a:cubicBezTo>
                <a:cubicBezTo>
                  <a:pt x="151" y="188"/>
                  <a:pt x="154" y="191"/>
                  <a:pt x="156" y="191"/>
                </a:cubicBezTo>
                <a:cubicBezTo>
                  <a:pt x="159" y="190"/>
                  <a:pt x="159" y="195"/>
                  <a:pt x="161" y="192"/>
                </a:cubicBezTo>
                <a:cubicBezTo>
                  <a:pt x="163" y="189"/>
                  <a:pt x="161" y="187"/>
                  <a:pt x="164" y="187"/>
                </a:cubicBezTo>
                <a:cubicBezTo>
                  <a:pt x="168" y="188"/>
                  <a:pt x="166" y="183"/>
                  <a:pt x="166" y="180"/>
                </a:cubicBezTo>
                <a:cubicBezTo>
                  <a:pt x="166" y="178"/>
                  <a:pt x="171" y="177"/>
                  <a:pt x="171" y="175"/>
                </a:cubicBezTo>
                <a:cubicBezTo>
                  <a:pt x="171" y="173"/>
                  <a:pt x="178" y="175"/>
                  <a:pt x="179" y="173"/>
                </a:cubicBezTo>
                <a:cubicBezTo>
                  <a:pt x="180" y="172"/>
                  <a:pt x="184" y="170"/>
                  <a:pt x="185" y="173"/>
                </a:cubicBezTo>
                <a:cubicBezTo>
                  <a:pt x="187" y="176"/>
                  <a:pt x="193" y="177"/>
                  <a:pt x="194" y="179"/>
                </a:cubicBezTo>
                <a:cubicBezTo>
                  <a:pt x="194" y="180"/>
                  <a:pt x="194" y="182"/>
                  <a:pt x="194" y="183"/>
                </a:cubicBezTo>
                <a:cubicBezTo>
                  <a:pt x="195" y="182"/>
                  <a:pt x="196" y="181"/>
                  <a:pt x="198" y="181"/>
                </a:cubicBezTo>
                <a:cubicBezTo>
                  <a:pt x="200" y="181"/>
                  <a:pt x="202" y="178"/>
                  <a:pt x="204" y="178"/>
                </a:cubicBezTo>
                <a:cubicBezTo>
                  <a:pt x="206" y="179"/>
                  <a:pt x="208" y="178"/>
                  <a:pt x="208" y="175"/>
                </a:cubicBezTo>
                <a:cubicBezTo>
                  <a:pt x="206" y="174"/>
                  <a:pt x="203" y="174"/>
                  <a:pt x="202" y="176"/>
                </a:cubicBezTo>
                <a:close/>
                <a:moveTo>
                  <a:pt x="58" y="23"/>
                </a:moveTo>
                <a:cubicBezTo>
                  <a:pt x="62" y="24"/>
                  <a:pt x="55" y="28"/>
                  <a:pt x="54" y="31"/>
                </a:cubicBezTo>
                <a:cubicBezTo>
                  <a:pt x="53" y="35"/>
                  <a:pt x="59" y="38"/>
                  <a:pt x="62" y="40"/>
                </a:cubicBezTo>
                <a:cubicBezTo>
                  <a:pt x="65" y="43"/>
                  <a:pt x="71" y="42"/>
                  <a:pt x="73" y="41"/>
                </a:cubicBezTo>
                <a:cubicBezTo>
                  <a:pt x="76" y="39"/>
                  <a:pt x="75" y="34"/>
                  <a:pt x="78" y="35"/>
                </a:cubicBezTo>
                <a:cubicBezTo>
                  <a:pt x="81" y="35"/>
                  <a:pt x="79" y="32"/>
                  <a:pt x="82" y="31"/>
                </a:cubicBezTo>
                <a:cubicBezTo>
                  <a:pt x="84" y="30"/>
                  <a:pt x="85" y="33"/>
                  <a:pt x="83" y="36"/>
                </a:cubicBezTo>
                <a:cubicBezTo>
                  <a:pt x="80" y="38"/>
                  <a:pt x="86" y="38"/>
                  <a:pt x="89" y="35"/>
                </a:cubicBezTo>
                <a:cubicBezTo>
                  <a:pt x="93" y="32"/>
                  <a:pt x="93" y="35"/>
                  <a:pt x="93" y="38"/>
                </a:cubicBezTo>
                <a:cubicBezTo>
                  <a:pt x="92" y="41"/>
                  <a:pt x="85" y="39"/>
                  <a:pt x="83" y="42"/>
                </a:cubicBezTo>
                <a:cubicBezTo>
                  <a:pt x="81" y="45"/>
                  <a:pt x="74" y="43"/>
                  <a:pt x="70" y="46"/>
                </a:cubicBezTo>
                <a:cubicBezTo>
                  <a:pt x="67" y="50"/>
                  <a:pt x="73" y="50"/>
                  <a:pt x="78" y="49"/>
                </a:cubicBezTo>
                <a:cubicBezTo>
                  <a:pt x="82" y="48"/>
                  <a:pt x="91" y="48"/>
                  <a:pt x="94" y="49"/>
                </a:cubicBezTo>
                <a:cubicBezTo>
                  <a:pt x="97" y="49"/>
                  <a:pt x="92" y="50"/>
                  <a:pt x="86" y="50"/>
                </a:cubicBezTo>
                <a:cubicBezTo>
                  <a:pt x="81" y="50"/>
                  <a:pt x="79" y="52"/>
                  <a:pt x="80" y="53"/>
                </a:cubicBezTo>
                <a:cubicBezTo>
                  <a:pt x="80" y="55"/>
                  <a:pt x="72" y="52"/>
                  <a:pt x="72" y="55"/>
                </a:cubicBezTo>
                <a:cubicBezTo>
                  <a:pt x="71" y="58"/>
                  <a:pt x="79" y="60"/>
                  <a:pt x="80" y="61"/>
                </a:cubicBezTo>
                <a:cubicBezTo>
                  <a:pt x="81" y="63"/>
                  <a:pt x="86" y="62"/>
                  <a:pt x="88" y="62"/>
                </a:cubicBezTo>
                <a:cubicBezTo>
                  <a:pt x="89" y="63"/>
                  <a:pt x="84" y="65"/>
                  <a:pt x="84" y="65"/>
                </a:cubicBezTo>
                <a:cubicBezTo>
                  <a:pt x="83" y="66"/>
                  <a:pt x="89" y="68"/>
                  <a:pt x="90" y="69"/>
                </a:cubicBezTo>
                <a:cubicBezTo>
                  <a:pt x="91" y="71"/>
                  <a:pt x="96" y="70"/>
                  <a:pt x="96" y="68"/>
                </a:cubicBezTo>
                <a:cubicBezTo>
                  <a:pt x="95" y="65"/>
                  <a:pt x="99" y="55"/>
                  <a:pt x="105" y="53"/>
                </a:cubicBezTo>
                <a:cubicBezTo>
                  <a:pt x="110" y="51"/>
                  <a:pt x="107" y="50"/>
                  <a:pt x="108" y="46"/>
                </a:cubicBezTo>
                <a:cubicBezTo>
                  <a:pt x="109" y="43"/>
                  <a:pt x="113" y="46"/>
                  <a:pt x="112" y="43"/>
                </a:cubicBezTo>
                <a:cubicBezTo>
                  <a:pt x="110" y="41"/>
                  <a:pt x="111" y="40"/>
                  <a:pt x="114" y="37"/>
                </a:cubicBezTo>
                <a:cubicBezTo>
                  <a:pt x="118" y="33"/>
                  <a:pt x="120" y="36"/>
                  <a:pt x="124" y="34"/>
                </a:cubicBezTo>
                <a:cubicBezTo>
                  <a:pt x="128" y="32"/>
                  <a:pt x="130" y="35"/>
                  <a:pt x="126" y="36"/>
                </a:cubicBezTo>
                <a:cubicBezTo>
                  <a:pt x="122" y="36"/>
                  <a:pt x="124" y="40"/>
                  <a:pt x="127" y="42"/>
                </a:cubicBezTo>
                <a:cubicBezTo>
                  <a:pt x="130" y="43"/>
                  <a:pt x="127" y="44"/>
                  <a:pt x="130" y="45"/>
                </a:cubicBezTo>
                <a:cubicBezTo>
                  <a:pt x="132" y="45"/>
                  <a:pt x="132" y="49"/>
                  <a:pt x="128" y="52"/>
                </a:cubicBezTo>
                <a:cubicBezTo>
                  <a:pt x="125" y="56"/>
                  <a:pt x="129" y="56"/>
                  <a:pt x="136" y="54"/>
                </a:cubicBezTo>
                <a:cubicBezTo>
                  <a:pt x="143" y="51"/>
                  <a:pt x="139" y="56"/>
                  <a:pt x="141" y="58"/>
                </a:cubicBezTo>
                <a:cubicBezTo>
                  <a:pt x="142" y="60"/>
                  <a:pt x="148" y="56"/>
                  <a:pt x="151" y="53"/>
                </a:cubicBezTo>
                <a:cubicBezTo>
                  <a:pt x="154" y="50"/>
                  <a:pt x="158" y="50"/>
                  <a:pt x="158" y="48"/>
                </a:cubicBezTo>
                <a:cubicBezTo>
                  <a:pt x="157" y="46"/>
                  <a:pt x="154" y="46"/>
                  <a:pt x="152" y="47"/>
                </a:cubicBezTo>
                <a:cubicBezTo>
                  <a:pt x="149" y="48"/>
                  <a:pt x="143" y="47"/>
                  <a:pt x="145" y="45"/>
                </a:cubicBezTo>
                <a:cubicBezTo>
                  <a:pt x="147" y="43"/>
                  <a:pt x="147" y="42"/>
                  <a:pt x="144" y="42"/>
                </a:cubicBezTo>
                <a:cubicBezTo>
                  <a:pt x="141" y="43"/>
                  <a:pt x="135" y="41"/>
                  <a:pt x="138" y="40"/>
                </a:cubicBezTo>
                <a:cubicBezTo>
                  <a:pt x="140" y="39"/>
                  <a:pt x="136" y="35"/>
                  <a:pt x="133" y="35"/>
                </a:cubicBezTo>
                <a:cubicBezTo>
                  <a:pt x="131" y="36"/>
                  <a:pt x="131" y="33"/>
                  <a:pt x="132" y="31"/>
                </a:cubicBezTo>
                <a:cubicBezTo>
                  <a:pt x="132" y="29"/>
                  <a:pt x="124" y="28"/>
                  <a:pt x="126" y="27"/>
                </a:cubicBezTo>
                <a:cubicBezTo>
                  <a:pt x="127" y="27"/>
                  <a:pt x="123" y="25"/>
                  <a:pt x="122" y="26"/>
                </a:cubicBezTo>
                <a:cubicBezTo>
                  <a:pt x="121" y="28"/>
                  <a:pt x="119" y="27"/>
                  <a:pt x="119" y="25"/>
                </a:cubicBezTo>
                <a:cubicBezTo>
                  <a:pt x="119" y="23"/>
                  <a:pt x="113" y="24"/>
                  <a:pt x="111" y="24"/>
                </a:cubicBezTo>
                <a:cubicBezTo>
                  <a:pt x="109" y="24"/>
                  <a:pt x="110" y="19"/>
                  <a:pt x="108" y="18"/>
                </a:cubicBezTo>
                <a:cubicBezTo>
                  <a:pt x="106" y="16"/>
                  <a:pt x="103" y="21"/>
                  <a:pt x="101" y="20"/>
                </a:cubicBezTo>
                <a:cubicBezTo>
                  <a:pt x="100" y="20"/>
                  <a:pt x="103" y="17"/>
                  <a:pt x="103" y="15"/>
                </a:cubicBezTo>
                <a:cubicBezTo>
                  <a:pt x="104" y="13"/>
                  <a:pt x="96" y="10"/>
                  <a:pt x="95" y="12"/>
                </a:cubicBezTo>
                <a:cubicBezTo>
                  <a:pt x="94" y="14"/>
                  <a:pt x="93" y="9"/>
                  <a:pt x="91" y="8"/>
                </a:cubicBezTo>
                <a:cubicBezTo>
                  <a:pt x="89" y="8"/>
                  <a:pt x="90" y="12"/>
                  <a:pt x="89" y="12"/>
                </a:cubicBezTo>
                <a:cubicBezTo>
                  <a:pt x="87" y="12"/>
                  <a:pt x="85" y="14"/>
                  <a:pt x="88" y="16"/>
                </a:cubicBezTo>
                <a:cubicBezTo>
                  <a:pt x="90" y="18"/>
                  <a:pt x="93" y="27"/>
                  <a:pt x="93" y="28"/>
                </a:cubicBezTo>
                <a:cubicBezTo>
                  <a:pt x="92" y="29"/>
                  <a:pt x="84" y="22"/>
                  <a:pt x="84" y="18"/>
                </a:cubicBezTo>
                <a:cubicBezTo>
                  <a:pt x="83" y="14"/>
                  <a:pt x="79" y="11"/>
                  <a:pt x="78" y="14"/>
                </a:cubicBezTo>
                <a:cubicBezTo>
                  <a:pt x="77" y="16"/>
                  <a:pt x="74" y="17"/>
                  <a:pt x="75" y="20"/>
                </a:cubicBezTo>
                <a:cubicBezTo>
                  <a:pt x="76" y="23"/>
                  <a:pt x="73" y="24"/>
                  <a:pt x="73" y="22"/>
                </a:cubicBezTo>
                <a:cubicBezTo>
                  <a:pt x="73" y="19"/>
                  <a:pt x="68" y="17"/>
                  <a:pt x="67" y="17"/>
                </a:cubicBezTo>
                <a:cubicBezTo>
                  <a:pt x="65" y="17"/>
                  <a:pt x="71" y="15"/>
                  <a:pt x="74" y="14"/>
                </a:cubicBezTo>
                <a:cubicBezTo>
                  <a:pt x="76" y="13"/>
                  <a:pt x="71" y="11"/>
                  <a:pt x="69" y="13"/>
                </a:cubicBezTo>
                <a:cubicBezTo>
                  <a:pt x="67" y="14"/>
                  <a:pt x="64" y="12"/>
                  <a:pt x="62" y="14"/>
                </a:cubicBezTo>
                <a:cubicBezTo>
                  <a:pt x="61" y="16"/>
                  <a:pt x="59" y="14"/>
                  <a:pt x="57" y="13"/>
                </a:cubicBezTo>
                <a:cubicBezTo>
                  <a:pt x="54" y="13"/>
                  <a:pt x="52" y="17"/>
                  <a:pt x="50" y="16"/>
                </a:cubicBezTo>
                <a:cubicBezTo>
                  <a:pt x="48" y="15"/>
                  <a:pt x="47" y="20"/>
                  <a:pt x="50" y="24"/>
                </a:cubicBezTo>
                <a:cubicBezTo>
                  <a:pt x="53" y="28"/>
                  <a:pt x="55" y="23"/>
                  <a:pt x="58" y="23"/>
                </a:cubicBezTo>
                <a:close/>
                <a:moveTo>
                  <a:pt x="51" y="38"/>
                </a:moveTo>
                <a:cubicBezTo>
                  <a:pt x="53" y="38"/>
                  <a:pt x="55" y="42"/>
                  <a:pt x="57" y="42"/>
                </a:cubicBezTo>
                <a:cubicBezTo>
                  <a:pt x="58" y="42"/>
                  <a:pt x="54" y="37"/>
                  <a:pt x="52" y="35"/>
                </a:cubicBezTo>
                <a:cubicBezTo>
                  <a:pt x="49" y="32"/>
                  <a:pt x="49" y="30"/>
                  <a:pt x="46" y="31"/>
                </a:cubicBezTo>
                <a:cubicBezTo>
                  <a:pt x="43" y="32"/>
                  <a:pt x="49" y="37"/>
                  <a:pt x="51" y="38"/>
                </a:cubicBezTo>
                <a:close/>
                <a:moveTo>
                  <a:pt x="108" y="9"/>
                </a:moveTo>
                <a:cubicBezTo>
                  <a:pt x="109" y="10"/>
                  <a:pt x="105" y="10"/>
                  <a:pt x="107" y="12"/>
                </a:cubicBezTo>
                <a:cubicBezTo>
                  <a:pt x="112" y="17"/>
                  <a:pt x="133" y="11"/>
                  <a:pt x="136" y="13"/>
                </a:cubicBezTo>
                <a:cubicBezTo>
                  <a:pt x="139" y="14"/>
                  <a:pt x="119" y="16"/>
                  <a:pt x="119" y="18"/>
                </a:cubicBezTo>
                <a:cubicBezTo>
                  <a:pt x="120" y="21"/>
                  <a:pt x="137" y="22"/>
                  <a:pt x="138" y="21"/>
                </a:cubicBezTo>
                <a:cubicBezTo>
                  <a:pt x="140" y="20"/>
                  <a:pt x="142" y="24"/>
                  <a:pt x="148" y="24"/>
                </a:cubicBezTo>
                <a:cubicBezTo>
                  <a:pt x="154" y="25"/>
                  <a:pt x="153" y="22"/>
                  <a:pt x="157" y="22"/>
                </a:cubicBezTo>
                <a:cubicBezTo>
                  <a:pt x="161" y="22"/>
                  <a:pt x="167" y="20"/>
                  <a:pt x="167" y="17"/>
                </a:cubicBezTo>
                <a:cubicBezTo>
                  <a:pt x="168" y="15"/>
                  <a:pt x="180" y="12"/>
                  <a:pt x="178" y="8"/>
                </a:cubicBezTo>
                <a:cubicBezTo>
                  <a:pt x="177" y="4"/>
                  <a:pt x="166" y="7"/>
                  <a:pt x="163" y="5"/>
                </a:cubicBezTo>
                <a:cubicBezTo>
                  <a:pt x="159" y="4"/>
                  <a:pt x="152" y="2"/>
                  <a:pt x="151" y="4"/>
                </a:cubicBezTo>
                <a:cubicBezTo>
                  <a:pt x="149" y="7"/>
                  <a:pt x="147" y="7"/>
                  <a:pt x="146" y="6"/>
                </a:cubicBezTo>
                <a:cubicBezTo>
                  <a:pt x="145" y="5"/>
                  <a:pt x="147" y="0"/>
                  <a:pt x="142" y="1"/>
                </a:cubicBezTo>
                <a:cubicBezTo>
                  <a:pt x="136" y="3"/>
                  <a:pt x="141" y="8"/>
                  <a:pt x="140" y="9"/>
                </a:cubicBezTo>
                <a:cubicBezTo>
                  <a:pt x="139" y="10"/>
                  <a:pt x="134" y="8"/>
                  <a:pt x="134" y="5"/>
                </a:cubicBezTo>
                <a:cubicBezTo>
                  <a:pt x="133" y="3"/>
                  <a:pt x="128" y="8"/>
                  <a:pt x="127" y="5"/>
                </a:cubicBezTo>
                <a:cubicBezTo>
                  <a:pt x="126" y="2"/>
                  <a:pt x="120" y="0"/>
                  <a:pt x="118" y="0"/>
                </a:cubicBezTo>
                <a:cubicBezTo>
                  <a:pt x="117" y="0"/>
                  <a:pt x="120" y="2"/>
                  <a:pt x="119" y="4"/>
                </a:cubicBezTo>
                <a:cubicBezTo>
                  <a:pt x="118" y="5"/>
                  <a:pt x="114" y="2"/>
                  <a:pt x="113" y="2"/>
                </a:cubicBezTo>
                <a:cubicBezTo>
                  <a:pt x="112" y="2"/>
                  <a:pt x="114" y="5"/>
                  <a:pt x="113" y="7"/>
                </a:cubicBezTo>
                <a:cubicBezTo>
                  <a:pt x="113" y="8"/>
                  <a:pt x="110" y="2"/>
                  <a:pt x="107" y="2"/>
                </a:cubicBezTo>
                <a:cubicBezTo>
                  <a:pt x="105" y="2"/>
                  <a:pt x="106" y="5"/>
                  <a:pt x="104" y="5"/>
                </a:cubicBezTo>
                <a:cubicBezTo>
                  <a:pt x="102" y="5"/>
                  <a:pt x="106" y="8"/>
                  <a:pt x="108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2007850" y="1936750"/>
            <a:ext cx="112712" cy="41275"/>
          </a:xfrm>
          <a:custGeom>
            <a:avLst/>
            <a:gdLst/>
            <a:ahLst/>
            <a:cxnLst/>
            <a:rect l="l" t="t" r="r" b="b"/>
            <a:pathLst>
              <a:path w="27" h="10" extrusionOk="0">
                <a:moveTo>
                  <a:pt x="12" y="1"/>
                </a:moveTo>
                <a:cubicBezTo>
                  <a:pt x="10" y="2"/>
                  <a:pt x="0" y="1"/>
                  <a:pt x="2" y="4"/>
                </a:cubicBezTo>
                <a:cubicBezTo>
                  <a:pt x="4" y="6"/>
                  <a:pt x="13" y="5"/>
                  <a:pt x="17" y="7"/>
                </a:cubicBezTo>
                <a:cubicBezTo>
                  <a:pt x="21" y="10"/>
                  <a:pt x="27" y="8"/>
                  <a:pt x="27" y="6"/>
                </a:cubicBezTo>
                <a:cubicBezTo>
                  <a:pt x="27" y="4"/>
                  <a:pt x="14" y="0"/>
                  <a:pt x="12" y="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10036175" y="2770187"/>
            <a:ext cx="571500" cy="566737"/>
          </a:xfrm>
          <a:custGeom>
            <a:avLst/>
            <a:gdLst/>
            <a:ahLst/>
            <a:cxnLst/>
            <a:rect l="l" t="t" r="r" b="b"/>
            <a:pathLst>
              <a:path w="138" h="138" extrusionOk="0">
                <a:moveTo>
                  <a:pt x="130" y="15"/>
                </a:moveTo>
                <a:cubicBezTo>
                  <a:pt x="129" y="13"/>
                  <a:pt x="126" y="16"/>
                  <a:pt x="122" y="17"/>
                </a:cubicBezTo>
                <a:cubicBezTo>
                  <a:pt x="119" y="17"/>
                  <a:pt x="108" y="8"/>
                  <a:pt x="105" y="4"/>
                </a:cubicBezTo>
                <a:cubicBezTo>
                  <a:pt x="102" y="0"/>
                  <a:pt x="97" y="3"/>
                  <a:pt x="100" y="6"/>
                </a:cubicBezTo>
                <a:cubicBezTo>
                  <a:pt x="102" y="9"/>
                  <a:pt x="99" y="10"/>
                  <a:pt x="99" y="15"/>
                </a:cubicBezTo>
                <a:cubicBezTo>
                  <a:pt x="99" y="19"/>
                  <a:pt x="96" y="19"/>
                  <a:pt x="97" y="22"/>
                </a:cubicBezTo>
                <a:cubicBezTo>
                  <a:pt x="97" y="25"/>
                  <a:pt x="93" y="24"/>
                  <a:pt x="90" y="25"/>
                </a:cubicBezTo>
                <a:cubicBezTo>
                  <a:pt x="87" y="25"/>
                  <a:pt x="90" y="28"/>
                  <a:pt x="87" y="29"/>
                </a:cubicBezTo>
                <a:cubicBezTo>
                  <a:pt x="84" y="31"/>
                  <a:pt x="84" y="33"/>
                  <a:pt x="85" y="34"/>
                </a:cubicBezTo>
                <a:cubicBezTo>
                  <a:pt x="87" y="35"/>
                  <a:pt x="86" y="38"/>
                  <a:pt x="85" y="40"/>
                </a:cubicBezTo>
                <a:cubicBezTo>
                  <a:pt x="85" y="42"/>
                  <a:pt x="88" y="41"/>
                  <a:pt x="90" y="39"/>
                </a:cubicBezTo>
                <a:cubicBezTo>
                  <a:pt x="91" y="36"/>
                  <a:pt x="93" y="40"/>
                  <a:pt x="94" y="38"/>
                </a:cubicBezTo>
                <a:cubicBezTo>
                  <a:pt x="94" y="35"/>
                  <a:pt x="89" y="34"/>
                  <a:pt x="89" y="32"/>
                </a:cubicBezTo>
                <a:cubicBezTo>
                  <a:pt x="89" y="29"/>
                  <a:pt x="93" y="32"/>
                  <a:pt x="96" y="31"/>
                </a:cubicBezTo>
                <a:cubicBezTo>
                  <a:pt x="99" y="30"/>
                  <a:pt x="104" y="31"/>
                  <a:pt x="108" y="34"/>
                </a:cubicBezTo>
                <a:cubicBezTo>
                  <a:pt x="111" y="37"/>
                  <a:pt x="112" y="36"/>
                  <a:pt x="113" y="32"/>
                </a:cubicBezTo>
                <a:cubicBezTo>
                  <a:pt x="114" y="28"/>
                  <a:pt x="119" y="26"/>
                  <a:pt x="125" y="26"/>
                </a:cubicBezTo>
                <a:cubicBezTo>
                  <a:pt x="130" y="26"/>
                  <a:pt x="131" y="24"/>
                  <a:pt x="129" y="23"/>
                </a:cubicBezTo>
                <a:cubicBezTo>
                  <a:pt x="127" y="21"/>
                  <a:pt x="138" y="15"/>
                  <a:pt x="138" y="13"/>
                </a:cubicBezTo>
                <a:cubicBezTo>
                  <a:pt x="138" y="11"/>
                  <a:pt x="132" y="17"/>
                  <a:pt x="130" y="15"/>
                </a:cubicBezTo>
                <a:close/>
                <a:moveTo>
                  <a:pt x="87" y="47"/>
                </a:moveTo>
                <a:cubicBezTo>
                  <a:pt x="84" y="49"/>
                  <a:pt x="83" y="56"/>
                  <a:pt x="85" y="58"/>
                </a:cubicBezTo>
                <a:cubicBezTo>
                  <a:pt x="88" y="60"/>
                  <a:pt x="81" y="64"/>
                  <a:pt x="81" y="69"/>
                </a:cubicBezTo>
                <a:cubicBezTo>
                  <a:pt x="81" y="73"/>
                  <a:pt x="77" y="73"/>
                  <a:pt x="76" y="77"/>
                </a:cubicBezTo>
                <a:cubicBezTo>
                  <a:pt x="76" y="80"/>
                  <a:pt x="73" y="79"/>
                  <a:pt x="69" y="82"/>
                </a:cubicBezTo>
                <a:cubicBezTo>
                  <a:pt x="65" y="85"/>
                  <a:pt x="63" y="82"/>
                  <a:pt x="64" y="80"/>
                </a:cubicBezTo>
                <a:cubicBezTo>
                  <a:pt x="65" y="78"/>
                  <a:pt x="57" y="81"/>
                  <a:pt x="58" y="86"/>
                </a:cubicBezTo>
                <a:cubicBezTo>
                  <a:pt x="58" y="91"/>
                  <a:pt x="51" y="92"/>
                  <a:pt x="53" y="94"/>
                </a:cubicBezTo>
                <a:cubicBezTo>
                  <a:pt x="54" y="97"/>
                  <a:pt x="47" y="98"/>
                  <a:pt x="48" y="96"/>
                </a:cubicBezTo>
                <a:cubicBezTo>
                  <a:pt x="48" y="94"/>
                  <a:pt x="43" y="95"/>
                  <a:pt x="38" y="97"/>
                </a:cubicBezTo>
                <a:cubicBezTo>
                  <a:pt x="32" y="99"/>
                  <a:pt x="29" y="95"/>
                  <a:pt x="26" y="98"/>
                </a:cubicBezTo>
                <a:cubicBezTo>
                  <a:pt x="23" y="101"/>
                  <a:pt x="18" y="106"/>
                  <a:pt x="14" y="107"/>
                </a:cubicBezTo>
                <a:cubicBezTo>
                  <a:pt x="10" y="108"/>
                  <a:pt x="12" y="113"/>
                  <a:pt x="14" y="112"/>
                </a:cubicBezTo>
                <a:cubicBezTo>
                  <a:pt x="17" y="110"/>
                  <a:pt x="21" y="112"/>
                  <a:pt x="22" y="110"/>
                </a:cubicBezTo>
                <a:cubicBezTo>
                  <a:pt x="24" y="108"/>
                  <a:pt x="36" y="105"/>
                  <a:pt x="43" y="105"/>
                </a:cubicBezTo>
                <a:cubicBezTo>
                  <a:pt x="50" y="104"/>
                  <a:pt x="46" y="108"/>
                  <a:pt x="46" y="112"/>
                </a:cubicBezTo>
                <a:cubicBezTo>
                  <a:pt x="46" y="116"/>
                  <a:pt x="52" y="115"/>
                  <a:pt x="56" y="111"/>
                </a:cubicBezTo>
                <a:cubicBezTo>
                  <a:pt x="59" y="108"/>
                  <a:pt x="61" y="108"/>
                  <a:pt x="58" y="106"/>
                </a:cubicBezTo>
                <a:cubicBezTo>
                  <a:pt x="56" y="104"/>
                  <a:pt x="59" y="102"/>
                  <a:pt x="61" y="105"/>
                </a:cubicBezTo>
                <a:cubicBezTo>
                  <a:pt x="63" y="108"/>
                  <a:pt x="69" y="108"/>
                  <a:pt x="71" y="104"/>
                </a:cubicBezTo>
                <a:cubicBezTo>
                  <a:pt x="73" y="100"/>
                  <a:pt x="74" y="105"/>
                  <a:pt x="77" y="104"/>
                </a:cubicBezTo>
                <a:cubicBezTo>
                  <a:pt x="80" y="104"/>
                  <a:pt x="81" y="97"/>
                  <a:pt x="82" y="100"/>
                </a:cubicBezTo>
                <a:cubicBezTo>
                  <a:pt x="82" y="102"/>
                  <a:pt x="86" y="102"/>
                  <a:pt x="89" y="99"/>
                </a:cubicBezTo>
                <a:cubicBezTo>
                  <a:pt x="92" y="95"/>
                  <a:pt x="90" y="90"/>
                  <a:pt x="91" y="87"/>
                </a:cubicBezTo>
                <a:cubicBezTo>
                  <a:pt x="93" y="84"/>
                  <a:pt x="95" y="78"/>
                  <a:pt x="93" y="75"/>
                </a:cubicBezTo>
                <a:cubicBezTo>
                  <a:pt x="91" y="71"/>
                  <a:pt x="98" y="69"/>
                  <a:pt x="101" y="66"/>
                </a:cubicBezTo>
                <a:cubicBezTo>
                  <a:pt x="104" y="63"/>
                  <a:pt x="97" y="49"/>
                  <a:pt x="97" y="45"/>
                </a:cubicBezTo>
                <a:cubicBezTo>
                  <a:pt x="97" y="40"/>
                  <a:pt x="89" y="46"/>
                  <a:pt x="87" y="47"/>
                </a:cubicBezTo>
                <a:close/>
                <a:moveTo>
                  <a:pt x="34" y="109"/>
                </a:moveTo>
                <a:cubicBezTo>
                  <a:pt x="33" y="112"/>
                  <a:pt x="31" y="111"/>
                  <a:pt x="27" y="111"/>
                </a:cubicBezTo>
                <a:cubicBezTo>
                  <a:pt x="23" y="112"/>
                  <a:pt x="23" y="121"/>
                  <a:pt x="26" y="122"/>
                </a:cubicBezTo>
                <a:cubicBezTo>
                  <a:pt x="28" y="123"/>
                  <a:pt x="29" y="123"/>
                  <a:pt x="30" y="120"/>
                </a:cubicBezTo>
                <a:cubicBezTo>
                  <a:pt x="31" y="117"/>
                  <a:pt x="35" y="116"/>
                  <a:pt x="37" y="117"/>
                </a:cubicBezTo>
                <a:cubicBezTo>
                  <a:pt x="39" y="119"/>
                  <a:pt x="42" y="114"/>
                  <a:pt x="42" y="110"/>
                </a:cubicBezTo>
                <a:cubicBezTo>
                  <a:pt x="42" y="107"/>
                  <a:pt x="35" y="107"/>
                  <a:pt x="34" y="109"/>
                </a:cubicBezTo>
                <a:close/>
                <a:moveTo>
                  <a:pt x="18" y="119"/>
                </a:moveTo>
                <a:cubicBezTo>
                  <a:pt x="18" y="116"/>
                  <a:pt x="13" y="117"/>
                  <a:pt x="12" y="114"/>
                </a:cubicBezTo>
                <a:cubicBezTo>
                  <a:pt x="12" y="112"/>
                  <a:pt x="9" y="114"/>
                  <a:pt x="5" y="116"/>
                </a:cubicBezTo>
                <a:cubicBezTo>
                  <a:pt x="2" y="119"/>
                  <a:pt x="0" y="119"/>
                  <a:pt x="2" y="122"/>
                </a:cubicBezTo>
                <a:cubicBezTo>
                  <a:pt x="3" y="124"/>
                  <a:pt x="5" y="122"/>
                  <a:pt x="6" y="119"/>
                </a:cubicBezTo>
                <a:cubicBezTo>
                  <a:pt x="7" y="117"/>
                  <a:pt x="10" y="123"/>
                  <a:pt x="8" y="128"/>
                </a:cubicBezTo>
                <a:cubicBezTo>
                  <a:pt x="5" y="132"/>
                  <a:pt x="8" y="138"/>
                  <a:pt x="11" y="137"/>
                </a:cubicBezTo>
                <a:cubicBezTo>
                  <a:pt x="13" y="137"/>
                  <a:pt x="16" y="128"/>
                  <a:pt x="20" y="124"/>
                </a:cubicBezTo>
                <a:cubicBezTo>
                  <a:pt x="23" y="119"/>
                  <a:pt x="18" y="121"/>
                  <a:pt x="18" y="1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8221662" y="2425700"/>
            <a:ext cx="1997075" cy="1376362"/>
          </a:xfrm>
          <a:custGeom>
            <a:avLst/>
            <a:gdLst/>
            <a:ahLst/>
            <a:cxnLst/>
            <a:rect l="l" t="t" r="r" b="b"/>
            <a:pathLst>
              <a:path w="483" h="335" extrusionOk="0">
                <a:moveTo>
                  <a:pt x="480" y="60"/>
                </a:moveTo>
                <a:cubicBezTo>
                  <a:pt x="480" y="56"/>
                  <a:pt x="475" y="57"/>
                  <a:pt x="474" y="58"/>
                </a:cubicBezTo>
                <a:cubicBezTo>
                  <a:pt x="472" y="59"/>
                  <a:pt x="467" y="58"/>
                  <a:pt x="466" y="61"/>
                </a:cubicBezTo>
                <a:cubicBezTo>
                  <a:pt x="464" y="64"/>
                  <a:pt x="462" y="62"/>
                  <a:pt x="459" y="63"/>
                </a:cubicBezTo>
                <a:cubicBezTo>
                  <a:pt x="455" y="63"/>
                  <a:pt x="451" y="62"/>
                  <a:pt x="451" y="60"/>
                </a:cubicBezTo>
                <a:cubicBezTo>
                  <a:pt x="451" y="57"/>
                  <a:pt x="449" y="55"/>
                  <a:pt x="449" y="53"/>
                </a:cubicBezTo>
                <a:cubicBezTo>
                  <a:pt x="449" y="50"/>
                  <a:pt x="446" y="51"/>
                  <a:pt x="443" y="49"/>
                </a:cubicBezTo>
                <a:cubicBezTo>
                  <a:pt x="441" y="47"/>
                  <a:pt x="436" y="45"/>
                  <a:pt x="435" y="45"/>
                </a:cubicBezTo>
                <a:cubicBezTo>
                  <a:pt x="434" y="46"/>
                  <a:pt x="432" y="43"/>
                  <a:pt x="427" y="42"/>
                </a:cubicBezTo>
                <a:cubicBezTo>
                  <a:pt x="423" y="42"/>
                  <a:pt x="424" y="40"/>
                  <a:pt x="424" y="38"/>
                </a:cubicBezTo>
                <a:cubicBezTo>
                  <a:pt x="425" y="36"/>
                  <a:pt x="421" y="31"/>
                  <a:pt x="420" y="28"/>
                </a:cubicBezTo>
                <a:cubicBezTo>
                  <a:pt x="420" y="25"/>
                  <a:pt x="417" y="25"/>
                  <a:pt x="416" y="19"/>
                </a:cubicBezTo>
                <a:cubicBezTo>
                  <a:pt x="414" y="13"/>
                  <a:pt x="411" y="14"/>
                  <a:pt x="412" y="11"/>
                </a:cubicBezTo>
                <a:cubicBezTo>
                  <a:pt x="412" y="8"/>
                  <a:pt x="408" y="7"/>
                  <a:pt x="407" y="5"/>
                </a:cubicBezTo>
                <a:cubicBezTo>
                  <a:pt x="405" y="4"/>
                  <a:pt x="400" y="4"/>
                  <a:pt x="397" y="3"/>
                </a:cubicBezTo>
                <a:cubicBezTo>
                  <a:pt x="393" y="1"/>
                  <a:pt x="391" y="2"/>
                  <a:pt x="388" y="1"/>
                </a:cubicBezTo>
                <a:cubicBezTo>
                  <a:pt x="384" y="0"/>
                  <a:pt x="377" y="2"/>
                  <a:pt x="376" y="2"/>
                </a:cubicBezTo>
                <a:cubicBezTo>
                  <a:pt x="375" y="2"/>
                  <a:pt x="369" y="1"/>
                  <a:pt x="366" y="5"/>
                </a:cubicBezTo>
                <a:cubicBezTo>
                  <a:pt x="362" y="10"/>
                  <a:pt x="365" y="10"/>
                  <a:pt x="366" y="10"/>
                </a:cubicBezTo>
                <a:cubicBezTo>
                  <a:pt x="368" y="10"/>
                  <a:pt x="369" y="14"/>
                  <a:pt x="369" y="15"/>
                </a:cubicBezTo>
                <a:cubicBezTo>
                  <a:pt x="369" y="17"/>
                  <a:pt x="366" y="19"/>
                  <a:pt x="365" y="19"/>
                </a:cubicBezTo>
                <a:cubicBezTo>
                  <a:pt x="364" y="20"/>
                  <a:pt x="361" y="25"/>
                  <a:pt x="360" y="27"/>
                </a:cubicBezTo>
                <a:cubicBezTo>
                  <a:pt x="360" y="29"/>
                  <a:pt x="356" y="34"/>
                  <a:pt x="356" y="35"/>
                </a:cubicBezTo>
                <a:cubicBezTo>
                  <a:pt x="357" y="37"/>
                  <a:pt x="354" y="39"/>
                  <a:pt x="353" y="39"/>
                </a:cubicBezTo>
                <a:cubicBezTo>
                  <a:pt x="351" y="39"/>
                  <a:pt x="347" y="42"/>
                  <a:pt x="345" y="43"/>
                </a:cubicBezTo>
                <a:cubicBezTo>
                  <a:pt x="344" y="43"/>
                  <a:pt x="338" y="42"/>
                  <a:pt x="337" y="41"/>
                </a:cubicBezTo>
                <a:cubicBezTo>
                  <a:pt x="337" y="40"/>
                  <a:pt x="336" y="40"/>
                  <a:pt x="336" y="39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6"/>
                  <a:pt x="329" y="56"/>
                  <a:pt x="329" y="56"/>
                </a:cubicBezTo>
                <a:cubicBezTo>
                  <a:pt x="329" y="56"/>
                  <a:pt x="324" y="58"/>
                  <a:pt x="328" y="61"/>
                </a:cubicBezTo>
                <a:cubicBezTo>
                  <a:pt x="331" y="64"/>
                  <a:pt x="331" y="61"/>
                  <a:pt x="336" y="61"/>
                </a:cubicBezTo>
                <a:cubicBezTo>
                  <a:pt x="341" y="61"/>
                  <a:pt x="343" y="65"/>
                  <a:pt x="344" y="62"/>
                </a:cubicBezTo>
                <a:cubicBezTo>
                  <a:pt x="345" y="60"/>
                  <a:pt x="349" y="58"/>
                  <a:pt x="351" y="61"/>
                </a:cubicBezTo>
                <a:cubicBezTo>
                  <a:pt x="354" y="64"/>
                  <a:pt x="362" y="69"/>
                  <a:pt x="362" y="72"/>
                </a:cubicBezTo>
                <a:cubicBezTo>
                  <a:pt x="361" y="75"/>
                  <a:pt x="357" y="74"/>
                  <a:pt x="353" y="73"/>
                </a:cubicBezTo>
                <a:cubicBezTo>
                  <a:pt x="350" y="72"/>
                  <a:pt x="346" y="75"/>
                  <a:pt x="343" y="75"/>
                </a:cubicBezTo>
                <a:cubicBezTo>
                  <a:pt x="340" y="75"/>
                  <a:pt x="336" y="76"/>
                  <a:pt x="333" y="79"/>
                </a:cubicBezTo>
                <a:cubicBezTo>
                  <a:pt x="330" y="82"/>
                  <a:pt x="331" y="85"/>
                  <a:pt x="326" y="86"/>
                </a:cubicBezTo>
                <a:cubicBezTo>
                  <a:pt x="321" y="87"/>
                  <a:pt x="319" y="86"/>
                  <a:pt x="314" y="90"/>
                </a:cubicBezTo>
                <a:cubicBezTo>
                  <a:pt x="309" y="93"/>
                  <a:pt x="303" y="92"/>
                  <a:pt x="301" y="91"/>
                </a:cubicBezTo>
                <a:cubicBezTo>
                  <a:pt x="299" y="90"/>
                  <a:pt x="295" y="89"/>
                  <a:pt x="293" y="93"/>
                </a:cubicBezTo>
                <a:cubicBezTo>
                  <a:pt x="291" y="96"/>
                  <a:pt x="296" y="98"/>
                  <a:pt x="295" y="102"/>
                </a:cubicBezTo>
                <a:cubicBezTo>
                  <a:pt x="295" y="106"/>
                  <a:pt x="290" y="105"/>
                  <a:pt x="286" y="110"/>
                </a:cubicBezTo>
                <a:cubicBezTo>
                  <a:pt x="281" y="115"/>
                  <a:pt x="275" y="117"/>
                  <a:pt x="271" y="116"/>
                </a:cubicBezTo>
                <a:cubicBezTo>
                  <a:pt x="267" y="116"/>
                  <a:pt x="260" y="113"/>
                  <a:pt x="253" y="117"/>
                </a:cubicBezTo>
                <a:cubicBezTo>
                  <a:pt x="246" y="120"/>
                  <a:pt x="242" y="124"/>
                  <a:pt x="239" y="124"/>
                </a:cubicBezTo>
                <a:cubicBezTo>
                  <a:pt x="236" y="123"/>
                  <a:pt x="236" y="120"/>
                  <a:pt x="233" y="121"/>
                </a:cubicBezTo>
                <a:cubicBezTo>
                  <a:pt x="229" y="121"/>
                  <a:pt x="227" y="120"/>
                  <a:pt x="224" y="119"/>
                </a:cubicBezTo>
                <a:cubicBezTo>
                  <a:pt x="222" y="117"/>
                  <a:pt x="220" y="120"/>
                  <a:pt x="216" y="117"/>
                </a:cubicBezTo>
                <a:cubicBezTo>
                  <a:pt x="212" y="113"/>
                  <a:pt x="204" y="114"/>
                  <a:pt x="201" y="113"/>
                </a:cubicBezTo>
                <a:cubicBezTo>
                  <a:pt x="198" y="113"/>
                  <a:pt x="186" y="113"/>
                  <a:pt x="182" y="113"/>
                </a:cubicBezTo>
                <a:cubicBezTo>
                  <a:pt x="178" y="112"/>
                  <a:pt x="172" y="114"/>
                  <a:pt x="172" y="112"/>
                </a:cubicBezTo>
                <a:cubicBezTo>
                  <a:pt x="171" y="110"/>
                  <a:pt x="168" y="108"/>
                  <a:pt x="167" y="104"/>
                </a:cubicBezTo>
                <a:cubicBezTo>
                  <a:pt x="166" y="99"/>
                  <a:pt x="163" y="97"/>
                  <a:pt x="161" y="97"/>
                </a:cubicBezTo>
                <a:cubicBezTo>
                  <a:pt x="158" y="96"/>
                  <a:pt x="158" y="94"/>
                  <a:pt x="156" y="93"/>
                </a:cubicBezTo>
                <a:cubicBezTo>
                  <a:pt x="154" y="93"/>
                  <a:pt x="153" y="90"/>
                  <a:pt x="150" y="90"/>
                </a:cubicBezTo>
                <a:cubicBezTo>
                  <a:pt x="146" y="90"/>
                  <a:pt x="133" y="88"/>
                  <a:pt x="131" y="85"/>
                </a:cubicBezTo>
                <a:cubicBezTo>
                  <a:pt x="130" y="82"/>
                  <a:pt x="133" y="82"/>
                  <a:pt x="133" y="79"/>
                </a:cubicBezTo>
                <a:cubicBezTo>
                  <a:pt x="133" y="76"/>
                  <a:pt x="135" y="72"/>
                  <a:pt x="134" y="71"/>
                </a:cubicBezTo>
                <a:cubicBezTo>
                  <a:pt x="132" y="69"/>
                  <a:pt x="130" y="67"/>
                  <a:pt x="129" y="64"/>
                </a:cubicBezTo>
                <a:cubicBezTo>
                  <a:pt x="129" y="62"/>
                  <a:pt x="125" y="59"/>
                  <a:pt x="123" y="59"/>
                </a:cubicBezTo>
                <a:cubicBezTo>
                  <a:pt x="120" y="59"/>
                  <a:pt x="118" y="57"/>
                  <a:pt x="115" y="55"/>
                </a:cubicBezTo>
                <a:cubicBezTo>
                  <a:pt x="113" y="53"/>
                  <a:pt x="111" y="53"/>
                  <a:pt x="110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8" y="46"/>
                  <a:pt x="107" y="46"/>
                  <a:pt x="106" y="46"/>
                </a:cubicBezTo>
                <a:cubicBezTo>
                  <a:pt x="106" y="46"/>
                  <a:pt x="105" y="46"/>
                  <a:pt x="104" y="45"/>
                </a:cubicBezTo>
                <a:cubicBezTo>
                  <a:pt x="103" y="47"/>
                  <a:pt x="101" y="48"/>
                  <a:pt x="101" y="50"/>
                </a:cubicBezTo>
                <a:cubicBezTo>
                  <a:pt x="101" y="52"/>
                  <a:pt x="100" y="54"/>
                  <a:pt x="98" y="54"/>
                </a:cubicBezTo>
                <a:cubicBezTo>
                  <a:pt x="95" y="54"/>
                  <a:pt x="93" y="56"/>
                  <a:pt x="93" y="60"/>
                </a:cubicBezTo>
                <a:cubicBezTo>
                  <a:pt x="92" y="65"/>
                  <a:pt x="95" y="65"/>
                  <a:pt x="94" y="67"/>
                </a:cubicBezTo>
                <a:cubicBezTo>
                  <a:pt x="93" y="69"/>
                  <a:pt x="88" y="71"/>
                  <a:pt x="86" y="70"/>
                </a:cubicBezTo>
                <a:cubicBezTo>
                  <a:pt x="85" y="69"/>
                  <a:pt x="81" y="69"/>
                  <a:pt x="79" y="69"/>
                </a:cubicBezTo>
                <a:cubicBezTo>
                  <a:pt x="76" y="69"/>
                  <a:pt x="74" y="65"/>
                  <a:pt x="73" y="69"/>
                </a:cubicBezTo>
                <a:cubicBezTo>
                  <a:pt x="73" y="73"/>
                  <a:pt x="67" y="83"/>
                  <a:pt x="68" y="85"/>
                </a:cubicBezTo>
                <a:cubicBezTo>
                  <a:pt x="70" y="86"/>
                  <a:pt x="71" y="88"/>
                  <a:pt x="68" y="88"/>
                </a:cubicBezTo>
                <a:cubicBezTo>
                  <a:pt x="66" y="88"/>
                  <a:pt x="64" y="88"/>
                  <a:pt x="63" y="87"/>
                </a:cubicBezTo>
                <a:cubicBezTo>
                  <a:pt x="61" y="86"/>
                  <a:pt x="58" y="88"/>
                  <a:pt x="55" y="88"/>
                </a:cubicBezTo>
                <a:cubicBezTo>
                  <a:pt x="54" y="88"/>
                  <a:pt x="49" y="91"/>
                  <a:pt x="50" y="91"/>
                </a:cubicBezTo>
                <a:cubicBezTo>
                  <a:pt x="52" y="92"/>
                  <a:pt x="52" y="97"/>
                  <a:pt x="52" y="98"/>
                </a:cubicBezTo>
                <a:cubicBezTo>
                  <a:pt x="52" y="100"/>
                  <a:pt x="56" y="106"/>
                  <a:pt x="55" y="107"/>
                </a:cubicBezTo>
                <a:cubicBezTo>
                  <a:pt x="55" y="109"/>
                  <a:pt x="51" y="111"/>
                  <a:pt x="51" y="113"/>
                </a:cubicBezTo>
                <a:cubicBezTo>
                  <a:pt x="51" y="116"/>
                  <a:pt x="52" y="118"/>
                  <a:pt x="51" y="118"/>
                </a:cubicBezTo>
                <a:cubicBezTo>
                  <a:pt x="49" y="119"/>
                  <a:pt x="45" y="121"/>
                  <a:pt x="43" y="122"/>
                </a:cubicBezTo>
                <a:cubicBezTo>
                  <a:pt x="42" y="123"/>
                  <a:pt x="38" y="123"/>
                  <a:pt x="37" y="126"/>
                </a:cubicBezTo>
                <a:cubicBezTo>
                  <a:pt x="36" y="128"/>
                  <a:pt x="35" y="130"/>
                  <a:pt x="31" y="129"/>
                </a:cubicBezTo>
                <a:cubicBezTo>
                  <a:pt x="28" y="129"/>
                  <a:pt x="26" y="128"/>
                  <a:pt x="24" y="131"/>
                </a:cubicBezTo>
                <a:cubicBezTo>
                  <a:pt x="21" y="134"/>
                  <a:pt x="20" y="133"/>
                  <a:pt x="19" y="134"/>
                </a:cubicBezTo>
                <a:cubicBezTo>
                  <a:pt x="17" y="136"/>
                  <a:pt x="15" y="133"/>
                  <a:pt x="14" y="133"/>
                </a:cubicBezTo>
                <a:cubicBezTo>
                  <a:pt x="12" y="132"/>
                  <a:pt x="10" y="134"/>
                  <a:pt x="9" y="134"/>
                </a:cubicBezTo>
                <a:cubicBezTo>
                  <a:pt x="7" y="134"/>
                  <a:pt x="6" y="137"/>
                  <a:pt x="4" y="137"/>
                </a:cubicBezTo>
                <a:cubicBezTo>
                  <a:pt x="3" y="138"/>
                  <a:pt x="1" y="137"/>
                  <a:pt x="1" y="139"/>
                </a:cubicBezTo>
                <a:cubicBezTo>
                  <a:pt x="1" y="141"/>
                  <a:pt x="1" y="142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1" y="150"/>
                  <a:pt x="1" y="150"/>
                  <a:pt x="1" y="150"/>
                </a:cubicBezTo>
                <a:cubicBezTo>
                  <a:pt x="1" y="150"/>
                  <a:pt x="8" y="153"/>
                  <a:pt x="9" y="155"/>
                </a:cubicBezTo>
                <a:cubicBezTo>
                  <a:pt x="9" y="158"/>
                  <a:pt x="10" y="166"/>
                  <a:pt x="10" y="166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13" y="169"/>
                  <a:pt x="17" y="171"/>
                  <a:pt x="17" y="172"/>
                </a:cubicBezTo>
                <a:cubicBezTo>
                  <a:pt x="17" y="173"/>
                  <a:pt x="18" y="177"/>
                  <a:pt x="22" y="178"/>
                </a:cubicBezTo>
                <a:cubicBezTo>
                  <a:pt x="24" y="179"/>
                  <a:pt x="26" y="181"/>
                  <a:pt x="28" y="182"/>
                </a:cubicBezTo>
                <a:cubicBezTo>
                  <a:pt x="28" y="181"/>
                  <a:pt x="28" y="181"/>
                  <a:pt x="28" y="181"/>
                </a:cubicBezTo>
                <a:cubicBezTo>
                  <a:pt x="31" y="181"/>
                  <a:pt x="31" y="181"/>
                  <a:pt x="31" y="181"/>
                </a:cubicBezTo>
                <a:cubicBezTo>
                  <a:pt x="31" y="181"/>
                  <a:pt x="32" y="181"/>
                  <a:pt x="33" y="182"/>
                </a:cubicBezTo>
                <a:cubicBezTo>
                  <a:pt x="34" y="180"/>
                  <a:pt x="39" y="177"/>
                  <a:pt x="42" y="177"/>
                </a:cubicBezTo>
                <a:cubicBezTo>
                  <a:pt x="45" y="177"/>
                  <a:pt x="52" y="183"/>
                  <a:pt x="52" y="185"/>
                </a:cubicBezTo>
                <a:cubicBezTo>
                  <a:pt x="51" y="187"/>
                  <a:pt x="46" y="194"/>
                  <a:pt x="43" y="194"/>
                </a:cubicBezTo>
                <a:cubicBezTo>
                  <a:pt x="43" y="194"/>
                  <a:pt x="41" y="194"/>
                  <a:pt x="40" y="195"/>
                </a:cubicBezTo>
                <a:cubicBezTo>
                  <a:pt x="40" y="196"/>
                  <a:pt x="40" y="197"/>
                  <a:pt x="40" y="197"/>
                </a:cubicBezTo>
                <a:cubicBezTo>
                  <a:pt x="40" y="199"/>
                  <a:pt x="42" y="202"/>
                  <a:pt x="44" y="204"/>
                </a:cubicBezTo>
                <a:cubicBezTo>
                  <a:pt x="46" y="207"/>
                  <a:pt x="41" y="209"/>
                  <a:pt x="39" y="207"/>
                </a:cubicBezTo>
                <a:cubicBezTo>
                  <a:pt x="37" y="205"/>
                  <a:pt x="36" y="209"/>
                  <a:pt x="37" y="211"/>
                </a:cubicBezTo>
                <a:cubicBezTo>
                  <a:pt x="39" y="212"/>
                  <a:pt x="38" y="217"/>
                  <a:pt x="40" y="217"/>
                </a:cubicBezTo>
                <a:cubicBezTo>
                  <a:pt x="42" y="217"/>
                  <a:pt x="44" y="222"/>
                  <a:pt x="47" y="222"/>
                </a:cubicBezTo>
                <a:cubicBezTo>
                  <a:pt x="49" y="222"/>
                  <a:pt x="52" y="226"/>
                  <a:pt x="52" y="226"/>
                </a:cubicBezTo>
                <a:cubicBezTo>
                  <a:pt x="52" y="226"/>
                  <a:pt x="55" y="228"/>
                  <a:pt x="55" y="229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8" y="230"/>
                  <a:pt x="60" y="230"/>
                  <a:pt x="60" y="228"/>
                </a:cubicBezTo>
                <a:cubicBezTo>
                  <a:pt x="60" y="227"/>
                  <a:pt x="64" y="227"/>
                  <a:pt x="66" y="230"/>
                </a:cubicBezTo>
                <a:cubicBezTo>
                  <a:pt x="69" y="232"/>
                  <a:pt x="79" y="239"/>
                  <a:pt x="83" y="242"/>
                </a:cubicBezTo>
                <a:cubicBezTo>
                  <a:pt x="86" y="245"/>
                  <a:pt x="95" y="248"/>
                  <a:pt x="98" y="248"/>
                </a:cubicBezTo>
                <a:cubicBezTo>
                  <a:pt x="101" y="248"/>
                  <a:pt x="104" y="250"/>
                  <a:pt x="109" y="250"/>
                </a:cubicBezTo>
                <a:cubicBezTo>
                  <a:pt x="109" y="250"/>
                  <a:pt x="110" y="250"/>
                  <a:pt x="111" y="250"/>
                </a:cubicBezTo>
                <a:cubicBezTo>
                  <a:pt x="111" y="249"/>
                  <a:pt x="112" y="249"/>
                  <a:pt x="113" y="248"/>
                </a:cubicBezTo>
                <a:cubicBezTo>
                  <a:pt x="115" y="246"/>
                  <a:pt x="116" y="249"/>
                  <a:pt x="116" y="252"/>
                </a:cubicBezTo>
                <a:cubicBezTo>
                  <a:pt x="115" y="253"/>
                  <a:pt x="116" y="255"/>
                  <a:pt x="116" y="256"/>
                </a:cubicBezTo>
                <a:cubicBezTo>
                  <a:pt x="117" y="255"/>
                  <a:pt x="118" y="253"/>
                  <a:pt x="118" y="252"/>
                </a:cubicBezTo>
                <a:cubicBezTo>
                  <a:pt x="120" y="248"/>
                  <a:pt x="122" y="248"/>
                  <a:pt x="124" y="247"/>
                </a:cubicBezTo>
                <a:cubicBezTo>
                  <a:pt x="125" y="246"/>
                  <a:pt x="127" y="246"/>
                  <a:pt x="130" y="248"/>
                </a:cubicBezTo>
                <a:cubicBezTo>
                  <a:pt x="134" y="250"/>
                  <a:pt x="135" y="246"/>
                  <a:pt x="140" y="251"/>
                </a:cubicBezTo>
                <a:cubicBezTo>
                  <a:pt x="141" y="250"/>
                  <a:pt x="142" y="250"/>
                  <a:pt x="142" y="250"/>
                </a:cubicBezTo>
                <a:cubicBezTo>
                  <a:pt x="143" y="250"/>
                  <a:pt x="145" y="248"/>
                  <a:pt x="146" y="246"/>
                </a:cubicBezTo>
                <a:cubicBezTo>
                  <a:pt x="148" y="245"/>
                  <a:pt x="148" y="243"/>
                  <a:pt x="149" y="243"/>
                </a:cubicBezTo>
                <a:cubicBezTo>
                  <a:pt x="151" y="243"/>
                  <a:pt x="152" y="241"/>
                  <a:pt x="156" y="239"/>
                </a:cubicBezTo>
                <a:cubicBezTo>
                  <a:pt x="161" y="236"/>
                  <a:pt x="164" y="240"/>
                  <a:pt x="166" y="238"/>
                </a:cubicBezTo>
                <a:cubicBezTo>
                  <a:pt x="168" y="237"/>
                  <a:pt x="170" y="236"/>
                  <a:pt x="170" y="238"/>
                </a:cubicBezTo>
                <a:cubicBezTo>
                  <a:pt x="170" y="239"/>
                  <a:pt x="173" y="241"/>
                  <a:pt x="173" y="243"/>
                </a:cubicBezTo>
                <a:cubicBezTo>
                  <a:pt x="174" y="245"/>
                  <a:pt x="177" y="246"/>
                  <a:pt x="178" y="246"/>
                </a:cubicBezTo>
                <a:cubicBezTo>
                  <a:pt x="178" y="245"/>
                  <a:pt x="179" y="245"/>
                  <a:pt x="179" y="245"/>
                </a:cubicBezTo>
                <a:cubicBezTo>
                  <a:pt x="181" y="243"/>
                  <a:pt x="185" y="245"/>
                  <a:pt x="185" y="247"/>
                </a:cubicBezTo>
                <a:cubicBezTo>
                  <a:pt x="185" y="249"/>
                  <a:pt x="185" y="252"/>
                  <a:pt x="186" y="252"/>
                </a:cubicBezTo>
                <a:cubicBezTo>
                  <a:pt x="188" y="252"/>
                  <a:pt x="190" y="252"/>
                  <a:pt x="190" y="256"/>
                </a:cubicBezTo>
                <a:cubicBezTo>
                  <a:pt x="190" y="259"/>
                  <a:pt x="191" y="264"/>
                  <a:pt x="188" y="267"/>
                </a:cubicBezTo>
                <a:cubicBezTo>
                  <a:pt x="184" y="271"/>
                  <a:pt x="180" y="277"/>
                  <a:pt x="181" y="279"/>
                </a:cubicBezTo>
                <a:cubicBezTo>
                  <a:pt x="182" y="280"/>
                  <a:pt x="180" y="284"/>
                  <a:pt x="182" y="282"/>
                </a:cubicBezTo>
                <a:cubicBezTo>
                  <a:pt x="185" y="281"/>
                  <a:pt x="191" y="282"/>
                  <a:pt x="190" y="284"/>
                </a:cubicBezTo>
                <a:cubicBezTo>
                  <a:pt x="189" y="285"/>
                  <a:pt x="190" y="290"/>
                  <a:pt x="192" y="290"/>
                </a:cubicBezTo>
                <a:cubicBezTo>
                  <a:pt x="195" y="291"/>
                  <a:pt x="196" y="292"/>
                  <a:pt x="195" y="294"/>
                </a:cubicBezTo>
                <a:cubicBezTo>
                  <a:pt x="195" y="296"/>
                  <a:pt x="193" y="299"/>
                  <a:pt x="195" y="299"/>
                </a:cubicBezTo>
                <a:cubicBezTo>
                  <a:pt x="197" y="299"/>
                  <a:pt x="200" y="299"/>
                  <a:pt x="200" y="302"/>
                </a:cubicBezTo>
                <a:cubicBezTo>
                  <a:pt x="199" y="304"/>
                  <a:pt x="201" y="306"/>
                  <a:pt x="205" y="304"/>
                </a:cubicBezTo>
                <a:cubicBezTo>
                  <a:pt x="207" y="303"/>
                  <a:pt x="208" y="303"/>
                  <a:pt x="208" y="303"/>
                </a:cubicBezTo>
                <a:cubicBezTo>
                  <a:pt x="210" y="303"/>
                  <a:pt x="210" y="307"/>
                  <a:pt x="212" y="307"/>
                </a:cubicBezTo>
                <a:cubicBezTo>
                  <a:pt x="215" y="308"/>
                  <a:pt x="214" y="302"/>
                  <a:pt x="213" y="301"/>
                </a:cubicBezTo>
                <a:cubicBezTo>
                  <a:pt x="212" y="300"/>
                  <a:pt x="213" y="296"/>
                  <a:pt x="214" y="297"/>
                </a:cubicBezTo>
                <a:cubicBezTo>
                  <a:pt x="215" y="298"/>
                  <a:pt x="218" y="297"/>
                  <a:pt x="219" y="295"/>
                </a:cubicBezTo>
                <a:cubicBezTo>
                  <a:pt x="221" y="293"/>
                  <a:pt x="224" y="296"/>
                  <a:pt x="225" y="294"/>
                </a:cubicBezTo>
                <a:cubicBezTo>
                  <a:pt x="227" y="292"/>
                  <a:pt x="229" y="296"/>
                  <a:pt x="232" y="294"/>
                </a:cubicBezTo>
                <a:cubicBezTo>
                  <a:pt x="235" y="293"/>
                  <a:pt x="236" y="296"/>
                  <a:pt x="238" y="293"/>
                </a:cubicBezTo>
                <a:cubicBezTo>
                  <a:pt x="239" y="291"/>
                  <a:pt x="243" y="288"/>
                  <a:pt x="244" y="289"/>
                </a:cubicBezTo>
                <a:cubicBezTo>
                  <a:pt x="245" y="290"/>
                  <a:pt x="246" y="292"/>
                  <a:pt x="251" y="293"/>
                </a:cubicBezTo>
                <a:cubicBezTo>
                  <a:pt x="256" y="293"/>
                  <a:pt x="253" y="296"/>
                  <a:pt x="253" y="297"/>
                </a:cubicBezTo>
                <a:cubicBezTo>
                  <a:pt x="253" y="299"/>
                  <a:pt x="259" y="303"/>
                  <a:pt x="261" y="303"/>
                </a:cubicBezTo>
                <a:cubicBezTo>
                  <a:pt x="261" y="304"/>
                  <a:pt x="262" y="304"/>
                  <a:pt x="263" y="305"/>
                </a:cubicBezTo>
                <a:cubicBezTo>
                  <a:pt x="264" y="304"/>
                  <a:pt x="267" y="305"/>
                  <a:pt x="267" y="303"/>
                </a:cubicBezTo>
                <a:cubicBezTo>
                  <a:pt x="268" y="301"/>
                  <a:pt x="271" y="302"/>
                  <a:pt x="272" y="304"/>
                </a:cubicBezTo>
                <a:cubicBezTo>
                  <a:pt x="273" y="305"/>
                  <a:pt x="274" y="306"/>
                  <a:pt x="276" y="304"/>
                </a:cubicBezTo>
                <a:cubicBezTo>
                  <a:pt x="279" y="302"/>
                  <a:pt x="280" y="306"/>
                  <a:pt x="279" y="307"/>
                </a:cubicBezTo>
                <a:cubicBezTo>
                  <a:pt x="277" y="308"/>
                  <a:pt x="278" y="312"/>
                  <a:pt x="280" y="314"/>
                </a:cubicBezTo>
                <a:cubicBezTo>
                  <a:pt x="283" y="316"/>
                  <a:pt x="283" y="313"/>
                  <a:pt x="283" y="311"/>
                </a:cubicBezTo>
                <a:cubicBezTo>
                  <a:pt x="282" y="308"/>
                  <a:pt x="286" y="306"/>
                  <a:pt x="294" y="304"/>
                </a:cubicBezTo>
                <a:cubicBezTo>
                  <a:pt x="301" y="301"/>
                  <a:pt x="309" y="296"/>
                  <a:pt x="310" y="295"/>
                </a:cubicBezTo>
                <a:cubicBezTo>
                  <a:pt x="310" y="293"/>
                  <a:pt x="315" y="297"/>
                  <a:pt x="317" y="295"/>
                </a:cubicBezTo>
                <a:cubicBezTo>
                  <a:pt x="320" y="293"/>
                  <a:pt x="329" y="293"/>
                  <a:pt x="331" y="293"/>
                </a:cubicBezTo>
                <a:cubicBezTo>
                  <a:pt x="334" y="293"/>
                  <a:pt x="334" y="290"/>
                  <a:pt x="336" y="288"/>
                </a:cubicBezTo>
                <a:cubicBezTo>
                  <a:pt x="339" y="286"/>
                  <a:pt x="338" y="285"/>
                  <a:pt x="341" y="285"/>
                </a:cubicBezTo>
                <a:cubicBezTo>
                  <a:pt x="344" y="284"/>
                  <a:pt x="345" y="281"/>
                  <a:pt x="345" y="280"/>
                </a:cubicBezTo>
                <a:cubicBezTo>
                  <a:pt x="345" y="278"/>
                  <a:pt x="351" y="278"/>
                  <a:pt x="351" y="276"/>
                </a:cubicBezTo>
                <a:cubicBezTo>
                  <a:pt x="351" y="275"/>
                  <a:pt x="355" y="274"/>
                  <a:pt x="355" y="272"/>
                </a:cubicBezTo>
                <a:cubicBezTo>
                  <a:pt x="355" y="271"/>
                  <a:pt x="357" y="271"/>
                  <a:pt x="358" y="269"/>
                </a:cubicBezTo>
                <a:cubicBezTo>
                  <a:pt x="359" y="268"/>
                  <a:pt x="358" y="264"/>
                  <a:pt x="359" y="263"/>
                </a:cubicBezTo>
                <a:cubicBezTo>
                  <a:pt x="361" y="263"/>
                  <a:pt x="359" y="260"/>
                  <a:pt x="358" y="259"/>
                </a:cubicBezTo>
                <a:cubicBezTo>
                  <a:pt x="358" y="258"/>
                  <a:pt x="362" y="258"/>
                  <a:pt x="364" y="257"/>
                </a:cubicBezTo>
                <a:cubicBezTo>
                  <a:pt x="366" y="255"/>
                  <a:pt x="367" y="253"/>
                  <a:pt x="368" y="251"/>
                </a:cubicBezTo>
                <a:cubicBezTo>
                  <a:pt x="368" y="249"/>
                  <a:pt x="371" y="247"/>
                  <a:pt x="373" y="246"/>
                </a:cubicBezTo>
                <a:cubicBezTo>
                  <a:pt x="374" y="246"/>
                  <a:pt x="375" y="242"/>
                  <a:pt x="375" y="240"/>
                </a:cubicBezTo>
                <a:cubicBezTo>
                  <a:pt x="374" y="237"/>
                  <a:pt x="377" y="238"/>
                  <a:pt x="376" y="237"/>
                </a:cubicBezTo>
                <a:cubicBezTo>
                  <a:pt x="374" y="236"/>
                  <a:pt x="376" y="233"/>
                  <a:pt x="379" y="232"/>
                </a:cubicBezTo>
                <a:cubicBezTo>
                  <a:pt x="382" y="231"/>
                  <a:pt x="378" y="230"/>
                  <a:pt x="376" y="231"/>
                </a:cubicBezTo>
                <a:cubicBezTo>
                  <a:pt x="374" y="232"/>
                  <a:pt x="373" y="227"/>
                  <a:pt x="371" y="229"/>
                </a:cubicBezTo>
                <a:cubicBezTo>
                  <a:pt x="370" y="231"/>
                  <a:pt x="366" y="228"/>
                  <a:pt x="369" y="227"/>
                </a:cubicBezTo>
                <a:cubicBezTo>
                  <a:pt x="371" y="227"/>
                  <a:pt x="375" y="224"/>
                  <a:pt x="377" y="223"/>
                </a:cubicBezTo>
                <a:cubicBezTo>
                  <a:pt x="379" y="223"/>
                  <a:pt x="374" y="219"/>
                  <a:pt x="372" y="219"/>
                </a:cubicBezTo>
                <a:cubicBezTo>
                  <a:pt x="370" y="219"/>
                  <a:pt x="367" y="214"/>
                  <a:pt x="365" y="214"/>
                </a:cubicBezTo>
                <a:cubicBezTo>
                  <a:pt x="363" y="214"/>
                  <a:pt x="367" y="212"/>
                  <a:pt x="369" y="213"/>
                </a:cubicBezTo>
                <a:cubicBezTo>
                  <a:pt x="372" y="215"/>
                  <a:pt x="375" y="216"/>
                  <a:pt x="377" y="215"/>
                </a:cubicBezTo>
                <a:cubicBezTo>
                  <a:pt x="378" y="214"/>
                  <a:pt x="372" y="209"/>
                  <a:pt x="370" y="207"/>
                </a:cubicBezTo>
                <a:cubicBezTo>
                  <a:pt x="368" y="206"/>
                  <a:pt x="370" y="203"/>
                  <a:pt x="368" y="202"/>
                </a:cubicBezTo>
                <a:cubicBezTo>
                  <a:pt x="367" y="201"/>
                  <a:pt x="364" y="195"/>
                  <a:pt x="363" y="193"/>
                </a:cubicBezTo>
                <a:cubicBezTo>
                  <a:pt x="362" y="190"/>
                  <a:pt x="357" y="189"/>
                  <a:pt x="356" y="188"/>
                </a:cubicBezTo>
                <a:cubicBezTo>
                  <a:pt x="355" y="186"/>
                  <a:pt x="356" y="182"/>
                  <a:pt x="360" y="180"/>
                </a:cubicBezTo>
                <a:cubicBezTo>
                  <a:pt x="364" y="179"/>
                  <a:pt x="362" y="176"/>
                  <a:pt x="364" y="176"/>
                </a:cubicBezTo>
                <a:cubicBezTo>
                  <a:pt x="365" y="176"/>
                  <a:pt x="367" y="176"/>
                  <a:pt x="368" y="173"/>
                </a:cubicBezTo>
                <a:cubicBezTo>
                  <a:pt x="369" y="170"/>
                  <a:pt x="372" y="172"/>
                  <a:pt x="373" y="170"/>
                </a:cubicBezTo>
                <a:cubicBezTo>
                  <a:pt x="374" y="169"/>
                  <a:pt x="380" y="169"/>
                  <a:pt x="382" y="168"/>
                </a:cubicBezTo>
                <a:cubicBezTo>
                  <a:pt x="384" y="166"/>
                  <a:pt x="380" y="162"/>
                  <a:pt x="378" y="162"/>
                </a:cubicBezTo>
                <a:cubicBezTo>
                  <a:pt x="375" y="163"/>
                  <a:pt x="372" y="162"/>
                  <a:pt x="370" y="159"/>
                </a:cubicBezTo>
                <a:cubicBezTo>
                  <a:pt x="368" y="156"/>
                  <a:pt x="363" y="164"/>
                  <a:pt x="359" y="166"/>
                </a:cubicBezTo>
                <a:cubicBezTo>
                  <a:pt x="355" y="168"/>
                  <a:pt x="353" y="163"/>
                  <a:pt x="354" y="160"/>
                </a:cubicBezTo>
                <a:cubicBezTo>
                  <a:pt x="355" y="157"/>
                  <a:pt x="351" y="157"/>
                  <a:pt x="346" y="157"/>
                </a:cubicBezTo>
                <a:cubicBezTo>
                  <a:pt x="340" y="157"/>
                  <a:pt x="342" y="147"/>
                  <a:pt x="346" y="147"/>
                </a:cubicBezTo>
                <a:cubicBezTo>
                  <a:pt x="349" y="147"/>
                  <a:pt x="354" y="150"/>
                  <a:pt x="356" y="144"/>
                </a:cubicBezTo>
                <a:cubicBezTo>
                  <a:pt x="358" y="138"/>
                  <a:pt x="360" y="143"/>
                  <a:pt x="365" y="137"/>
                </a:cubicBezTo>
                <a:cubicBezTo>
                  <a:pt x="369" y="132"/>
                  <a:pt x="375" y="129"/>
                  <a:pt x="379" y="132"/>
                </a:cubicBezTo>
                <a:cubicBezTo>
                  <a:pt x="383" y="135"/>
                  <a:pt x="374" y="140"/>
                  <a:pt x="373" y="143"/>
                </a:cubicBezTo>
                <a:cubicBezTo>
                  <a:pt x="372" y="146"/>
                  <a:pt x="374" y="147"/>
                  <a:pt x="372" y="149"/>
                </a:cubicBezTo>
                <a:cubicBezTo>
                  <a:pt x="370" y="152"/>
                  <a:pt x="373" y="152"/>
                  <a:pt x="378" y="149"/>
                </a:cubicBezTo>
                <a:cubicBezTo>
                  <a:pt x="382" y="146"/>
                  <a:pt x="388" y="143"/>
                  <a:pt x="392" y="141"/>
                </a:cubicBezTo>
                <a:cubicBezTo>
                  <a:pt x="394" y="140"/>
                  <a:pt x="395" y="140"/>
                  <a:pt x="396" y="140"/>
                </a:cubicBezTo>
                <a:cubicBezTo>
                  <a:pt x="397" y="139"/>
                  <a:pt x="398" y="137"/>
                  <a:pt x="399" y="137"/>
                </a:cubicBezTo>
                <a:cubicBezTo>
                  <a:pt x="402" y="135"/>
                  <a:pt x="412" y="131"/>
                  <a:pt x="414" y="128"/>
                </a:cubicBezTo>
                <a:cubicBezTo>
                  <a:pt x="415" y="126"/>
                  <a:pt x="417" y="123"/>
                  <a:pt x="419" y="123"/>
                </a:cubicBezTo>
                <a:cubicBezTo>
                  <a:pt x="421" y="123"/>
                  <a:pt x="421" y="125"/>
                  <a:pt x="424" y="125"/>
                </a:cubicBezTo>
                <a:cubicBezTo>
                  <a:pt x="427" y="125"/>
                  <a:pt x="431" y="126"/>
                  <a:pt x="429" y="123"/>
                </a:cubicBezTo>
                <a:cubicBezTo>
                  <a:pt x="428" y="121"/>
                  <a:pt x="429" y="121"/>
                  <a:pt x="432" y="120"/>
                </a:cubicBezTo>
                <a:cubicBezTo>
                  <a:pt x="436" y="120"/>
                  <a:pt x="435" y="116"/>
                  <a:pt x="438" y="116"/>
                </a:cubicBezTo>
                <a:cubicBezTo>
                  <a:pt x="441" y="116"/>
                  <a:pt x="440" y="110"/>
                  <a:pt x="443" y="110"/>
                </a:cubicBezTo>
                <a:cubicBezTo>
                  <a:pt x="445" y="110"/>
                  <a:pt x="446" y="113"/>
                  <a:pt x="449" y="112"/>
                </a:cubicBezTo>
                <a:cubicBezTo>
                  <a:pt x="450" y="112"/>
                  <a:pt x="451" y="112"/>
                  <a:pt x="452" y="113"/>
                </a:cubicBezTo>
                <a:cubicBezTo>
                  <a:pt x="452" y="112"/>
                  <a:pt x="453" y="112"/>
                  <a:pt x="453" y="111"/>
                </a:cubicBezTo>
                <a:cubicBezTo>
                  <a:pt x="453" y="108"/>
                  <a:pt x="454" y="105"/>
                  <a:pt x="453" y="104"/>
                </a:cubicBezTo>
                <a:cubicBezTo>
                  <a:pt x="452" y="101"/>
                  <a:pt x="453" y="99"/>
                  <a:pt x="452" y="97"/>
                </a:cubicBezTo>
                <a:cubicBezTo>
                  <a:pt x="452" y="95"/>
                  <a:pt x="452" y="91"/>
                  <a:pt x="454" y="91"/>
                </a:cubicBezTo>
                <a:cubicBezTo>
                  <a:pt x="456" y="91"/>
                  <a:pt x="458" y="86"/>
                  <a:pt x="460" y="88"/>
                </a:cubicBezTo>
                <a:cubicBezTo>
                  <a:pt x="463" y="90"/>
                  <a:pt x="467" y="90"/>
                  <a:pt x="467" y="88"/>
                </a:cubicBezTo>
                <a:cubicBezTo>
                  <a:pt x="467" y="86"/>
                  <a:pt x="471" y="86"/>
                  <a:pt x="471" y="83"/>
                </a:cubicBezTo>
                <a:cubicBezTo>
                  <a:pt x="472" y="80"/>
                  <a:pt x="475" y="79"/>
                  <a:pt x="476" y="77"/>
                </a:cubicBezTo>
                <a:cubicBezTo>
                  <a:pt x="477" y="74"/>
                  <a:pt x="478" y="68"/>
                  <a:pt x="480" y="66"/>
                </a:cubicBezTo>
                <a:cubicBezTo>
                  <a:pt x="483" y="65"/>
                  <a:pt x="480" y="64"/>
                  <a:pt x="480" y="60"/>
                </a:cubicBezTo>
                <a:close/>
                <a:moveTo>
                  <a:pt x="364" y="285"/>
                </a:moveTo>
                <a:cubicBezTo>
                  <a:pt x="361" y="295"/>
                  <a:pt x="367" y="299"/>
                  <a:pt x="368" y="299"/>
                </a:cubicBezTo>
                <a:cubicBezTo>
                  <a:pt x="370" y="297"/>
                  <a:pt x="380" y="277"/>
                  <a:pt x="378" y="274"/>
                </a:cubicBezTo>
                <a:cubicBezTo>
                  <a:pt x="376" y="271"/>
                  <a:pt x="366" y="276"/>
                  <a:pt x="364" y="285"/>
                </a:cubicBezTo>
                <a:close/>
                <a:moveTo>
                  <a:pt x="279" y="317"/>
                </a:moveTo>
                <a:cubicBezTo>
                  <a:pt x="276" y="317"/>
                  <a:pt x="268" y="322"/>
                  <a:pt x="271" y="328"/>
                </a:cubicBezTo>
                <a:cubicBezTo>
                  <a:pt x="274" y="335"/>
                  <a:pt x="284" y="330"/>
                  <a:pt x="284" y="328"/>
                </a:cubicBezTo>
                <a:cubicBezTo>
                  <a:pt x="285" y="325"/>
                  <a:pt x="289" y="320"/>
                  <a:pt x="289" y="318"/>
                </a:cubicBezTo>
                <a:cubicBezTo>
                  <a:pt x="288" y="316"/>
                  <a:pt x="282" y="317"/>
                  <a:pt x="279" y="3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9623425" y="3776662"/>
            <a:ext cx="322262" cy="444500"/>
          </a:xfrm>
          <a:custGeom>
            <a:avLst/>
            <a:gdLst/>
            <a:ahLst/>
            <a:cxnLst/>
            <a:rect l="l" t="t" r="r" b="b"/>
            <a:pathLst>
              <a:path w="78" h="108" extrusionOk="0">
                <a:moveTo>
                  <a:pt x="41" y="42"/>
                </a:moveTo>
                <a:cubicBezTo>
                  <a:pt x="46" y="41"/>
                  <a:pt x="52" y="47"/>
                  <a:pt x="51" y="49"/>
                </a:cubicBezTo>
                <a:cubicBezTo>
                  <a:pt x="50" y="51"/>
                  <a:pt x="51" y="58"/>
                  <a:pt x="53" y="56"/>
                </a:cubicBezTo>
                <a:cubicBezTo>
                  <a:pt x="55" y="54"/>
                  <a:pt x="59" y="56"/>
                  <a:pt x="57" y="59"/>
                </a:cubicBezTo>
                <a:cubicBezTo>
                  <a:pt x="54" y="63"/>
                  <a:pt x="60" y="66"/>
                  <a:pt x="61" y="69"/>
                </a:cubicBezTo>
                <a:cubicBezTo>
                  <a:pt x="61" y="73"/>
                  <a:pt x="64" y="70"/>
                  <a:pt x="63" y="67"/>
                </a:cubicBezTo>
                <a:cubicBezTo>
                  <a:pt x="63" y="64"/>
                  <a:pt x="64" y="65"/>
                  <a:pt x="67" y="63"/>
                </a:cubicBezTo>
                <a:cubicBezTo>
                  <a:pt x="70" y="60"/>
                  <a:pt x="67" y="57"/>
                  <a:pt x="65" y="53"/>
                </a:cubicBezTo>
                <a:cubicBezTo>
                  <a:pt x="63" y="49"/>
                  <a:pt x="56" y="50"/>
                  <a:pt x="56" y="46"/>
                </a:cubicBezTo>
                <a:cubicBezTo>
                  <a:pt x="56" y="43"/>
                  <a:pt x="50" y="41"/>
                  <a:pt x="50" y="39"/>
                </a:cubicBezTo>
                <a:cubicBezTo>
                  <a:pt x="50" y="37"/>
                  <a:pt x="43" y="35"/>
                  <a:pt x="39" y="37"/>
                </a:cubicBezTo>
                <a:cubicBezTo>
                  <a:pt x="35" y="40"/>
                  <a:pt x="38" y="33"/>
                  <a:pt x="35" y="30"/>
                </a:cubicBezTo>
                <a:cubicBezTo>
                  <a:pt x="32" y="27"/>
                  <a:pt x="37" y="22"/>
                  <a:pt x="40" y="19"/>
                </a:cubicBezTo>
                <a:cubicBezTo>
                  <a:pt x="44" y="15"/>
                  <a:pt x="39" y="8"/>
                  <a:pt x="40" y="5"/>
                </a:cubicBezTo>
                <a:cubicBezTo>
                  <a:pt x="40" y="3"/>
                  <a:pt x="40" y="2"/>
                  <a:pt x="39" y="3"/>
                </a:cubicBezTo>
                <a:cubicBezTo>
                  <a:pt x="37" y="4"/>
                  <a:pt x="30" y="0"/>
                  <a:pt x="27" y="2"/>
                </a:cubicBezTo>
                <a:cubicBezTo>
                  <a:pt x="24" y="4"/>
                  <a:pt x="27" y="19"/>
                  <a:pt x="25" y="20"/>
                </a:cubicBezTo>
                <a:cubicBezTo>
                  <a:pt x="24" y="22"/>
                  <a:pt x="22" y="18"/>
                  <a:pt x="21" y="20"/>
                </a:cubicBezTo>
                <a:cubicBezTo>
                  <a:pt x="21" y="22"/>
                  <a:pt x="22" y="30"/>
                  <a:pt x="24" y="30"/>
                </a:cubicBezTo>
                <a:cubicBezTo>
                  <a:pt x="25" y="30"/>
                  <a:pt x="27" y="33"/>
                  <a:pt x="26" y="37"/>
                </a:cubicBezTo>
                <a:cubicBezTo>
                  <a:pt x="25" y="40"/>
                  <a:pt x="29" y="41"/>
                  <a:pt x="34" y="39"/>
                </a:cubicBezTo>
                <a:cubicBezTo>
                  <a:pt x="38" y="38"/>
                  <a:pt x="37" y="42"/>
                  <a:pt x="41" y="42"/>
                </a:cubicBezTo>
                <a:close/>
                <a:moveTo>
                  <a:pt x="26" y="44"/>
                </a:moveTo>
                <a:cubicBezTo>
                  <a:pt x="27" y="47"/>
                  <a:pt x="28" y="54"/>
                  <a:pt x="34" y="52"/>
                </a:cubicBezTo>
                <a:cubicBezTo>
                  <a:pt x="39" y="51"/>
                  <a:pt x="25" y="41"/>
                  <a:pt x="26" y="44"/>
                </a:cubicBezTo>
                <a:close/>
                <a:moveTo>
                  <a:pt x="39" y="67"/>
                </a:moveTo>
                <a:cubicBezTo>
                  <a:pt x="40" y="67"/>
                  <a:pt x="43" y="67"/>
                  <a:pt x="44" y="64"/>
                </a:cubicBezTo>
                <a:cubicBezTo>
                  <a:pt x="44" y="62"/>
                  <a:pt x="46" y="69"/>
                  <a:pt x="44" y="71"/>
                </a:cubicBezTo>
                <a:cubicBezTo>
                  <a:pt x="42" y="73"/>
                  <a:pt x="42" y="79"/>
                  <a:pt x="45" y="80"/>
                </a:cubicBezTo>
                <a:cubicBezTo>
                  <a:pt x="49" y="80"/>
                  <a:pt x="55" y="69"/>
                  <a:pt x="54" y="67"/>
                </a:cubicBezTo>
                <a:cubicBezTo>
                  <a:pt x="53" y="65"/>
                  <a:pt x="50" y="68"/>
                  <a:pt x="51" y="65"/>
                </a:cubicBezTo>
                <a:cubicBezTo>
                  <a:pt x="52" y="63"/>
                  <a:pt x="42" y="55"/>
                  <a:pt x="39" y="56"/>
                </a:cubicBezTo>
                <a:cubicBezTo>
                  <a:pt x="35" y="57"/>
                  <a:pt x="36" y="67"/>
                  <a:pt x="39" y="67"/>
                </a:cubicBezTo>
                <a:close/>
                <a:moveTo>
                  <a:pt x="11" y="71"/>
                </a:moveTo>
                <a:cubicBezTo>
                  <a:pt x="8" y="76"/>
                  <a:pt x="0" y="83"/>
                  <a:pt x="1" y="85"/>
                </a:cubicBezTo>
                <a:cubicBezTo>
                  <a:pt x="2" y="87"/>
                  <a:pt x="11" y="74"/>
                  <a:pt x="15" y="71"/>
                </a:cubicBezTo>
                <a:cubicBezTo>
                  <a:pt x="20" y="68"/>
                  <a:pt x="19" y="65"/>
                  <a:pt x="18" y="63"/>
                </a:cubicBezTo>
                <a:cubicBezTo>
                  <a:pt x="16" y="60"/>
                  <a:pt x="15" y="67"/>
                  <a:pt x="11" y="71"/>
                </a:cubicBezTo>
                <a:close/>
                <a:moveTo>
                  <a:pt x="54" y="76"/>
                </a:moveTo>
                <a:cubicBezTo>
                  <a:pt x="54" y="78"/>
                  <a:pt x="61" y="75"/>
                  <a:pt x="59" y="72"/>
                </a:cubicBezTo>
                <a:cubicBezTo>
                  <a:pt x="58" y="70"/>
                  <a:pt x="53" y="74"/>
                  <a:pt x="54" y="76"/>
                </a:cubicBezTo>
                <a:close/>
                <a:moveTo>
                  <a:pt x="75" y="95"/>
                </a:moveTo>
                <a:cubicBezTo>
                  <a:pt x="78" y="91"/>
                  <a:pt x="73" y="83"/>
                  <a:pt x="73" y="77"/>
                </a:cubicBezTo>
                <a:cubicBezTo>
                  <a:pt x="73" y="71"/>
                  <a:pt x="65" y="73"/>
                  <a:pt x="67" y="76"/>
                </a:cubicBezTo>
                <a:cubicBezTo>
                  <a:pt x="69" y="80"/>
                  <a:pt x="63" y="77"/>
                  <a:pt x="63" y="81"/>
                </a:cubicBezTo>
                <a:cubicBezTo>
                  <a:pt x="62" y="84"/>
                  <a:pt x="58" y="81"/>
                  <a:pt x="58" y="84"/>
                </a:cubicBezTo>
                <a:cubicBezTo>
                  <a:pt x="58" y="87"/>
                  <a:pt x="53" y="84"/>
                  <a:pt x="51" y="83"/>
                </a:cubicBezTo>
                <a:cubicBezTo>
                  <a:pt x="49" y="81"/>
                  <a:pt x="45" y="87"/>
                  <a:pt x="42" y="88"/>
                </a:cubicBezTo>
                <a:cubicBezTo>
                  <a:pt x="38" y="89"/>
                  <a:pt x="36" y="97"/>
                  <a:pt x="39" y="96"/>
                </a:cubicBezTo>
                <a:cubicBezTo>
                  <a:pt x="41" y="96"/>
                  <a:pt x="43" y="92"/>
                  <a:pt x="46" y="93"/>
                </a:cubicBezTo>
                <a:cubicBezTo>
                  <a:pt x="49" y="93"/>
                  <a:pt x="48" y="90"/>
                  <a:pt x="52" y="90"/>
                </a:cubicBezTo>
                <a:cubicBezTo>
                  <a:pt x="56" y="91"/>
                  <a:pt x="53" y="103"/>
                  <a:pt x="58" y="104"/>
                </a:cubicBezTo>
                <a:cubicBezTo>
                  <a:pt x="64" y="105"/>
                  <a:pt x="64" y="108"/>
                  <a:pt x="67" y="108"/>
                </a:cubicBezTo>
                <a:cubicBezTo>
                  <a:pt x="69" y="108"/>
                  <a:pt x="66" y="101"/>
                  <a:pt x="66" y="98"/>
                </a:cubicBezTo>
                <a:cubicBezTo>
                  <a:pt x="67" y="96"/>
                  <a:pt x="72" y="98"/>
                  <a:pt x="75" y="9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10417175" y="4495800"/>
            <a:ext cx="422275" cy="268287"/>
          </a:xfrm>
          <a:custGeom>
            <a:avLst/>
            <a:gdLst/>
            <a:ahLst/>
            <a:cxnLst/>
            <a:rect l="l" t="t" r="r" b="b"/>
            <a:pathLst>
              <a:path w="102" h="65" extrusionOk="0">
                <a:moveTo>
                  <a:pt x="73" y="60"/>
                </a:moveTo>
                <a:cubicBezTo>
                  <a:pt x="72" y="59"/>
                  <a:pt x="67" y="56"/>
                  <a:pt x="68" y="54"/>
                </a:cubicBezTo>
                <a:cubicBezTo>
                  <a:pt x="68" y="53"/>
                  <a:pt x="63" y="53"/>
                  <a:pt x="60" y="51"/>
                </a:cubicBezTo>
                <a:cubicBezTo>
                  <a:pt x="56" y="49"/>
                  <a:pt x="57" y="42"/>
                  <a:pt x="54" y="40"/>
                </a:cubicBezTo>
                <a:cubicBezTo>
                  <a:pt x="50" y="38"/>
                  <a:pt x="48" y="33"/>
                  <a:pt x="52" y="33"/>
                </a:cubicBezTo>
                <a:cubicBezTo>
                  <a:pt x="56" y="34"/>
                  <a:pt x="57" y="31"/>
                  <a:pt x="54" y="28"/>
                </a:cubicBezTo>
                <a:cubicBezTo>
                  <a:pt x="50" y="25"/>
                  <a:pt x="38" y="24"/>
                  <a:pt x="38" y="19"/>
                </a:cubicBezTo>
                <a:cubicBezTo>
                  <a:pt x="37" y="15"/>
                  <a:pt x="16" y="4"/>
                  <a:pt x="6" y="2"/>
                </a:cubicBezTo>
                <a:cubicBezTo>
                  <a:pt x="4" y="2"/>
                  <a:pt x="2" y="1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52"/>
                  <a:pt x="5" y="54"/>
                  <a:pt x="9" y="54"/>
                </a:cubicBezTo>
                <a:cubicBezTo>
                  <a:pt x="19" y="54"/>
                  <a:pt x="17" y="48"/>
                  <a:pt x="18" y="48"/>
                </a:cubicBezTo>
                <a:cubicBezTo>
                  <a:pt x="20" y="48"/>
                  <a:pt x="21" y="45"/>
                  <a:pt x="23" y="42"/>
                </a:cubicBezTo>
                <a:cubicBezTo>
                  <a:pt x="25" y="40"/>
                  <a:pt x="35" y="42"/>
                  <a:pt x="40" y="46"/>
                </a:cubicBezTo>
                <a:cubicBezTo>
                  <a:pt x="46" y="50"/>
                  <a:pt x="52" y="63"/>
                  <a:pt x="58" y="62"/>
                </a:cubicBezTo>
                <a:cubicBezTo>
                  <a:pt x="63" y="61"/>
                  <a:pt x="69" y="65"/>
                  <a:pt x="75" y="65"/>
                </a:cubicBezTo>
                <a:cubicBezTo>
                  <a:pt x="80" y="65"/>
                  <a:pt x="75" y="61"/>
                  <a:pt x="73" y="60"/>
                </a:cubicBezTo>
                <a:close/>
                <a:moveTo>
                  <a:pt x="87" y="18"/>
                </a:moveTo>
                <a:cubicBezTo>
                  <a:pt x="87" y="20"/>
                  <a:pt x="83" y="21"/>
                  <a:pt x="77" y="23"/>
                </a:cubicBezTo>
                <a:cubicBezTo>
                  <a:pt x="71" y="26"/>
                  <a:pt x="60" y="21"/>
                  <a:pt x="60" y="24"/>
                </a:cubicBezTo>
                <a:cubicBezTo>
                  <a:pt x="60" y="26"/>
                  <a:pt x="67" y="30"/>
                  <a:pt x="73" y="30"/>
                </a:cubicBezTo>
                <a:cubicBezTo>
                  <a:pt x="80" y="30"/>
                  <a:pt x="90" y="24"/>
                  <a:pt x="90" y="22"/>
                </a:cubicBezTo>
                <a:cubicBezTo>
                  <a:pt x="90" y="20"/>
                  <a:pt x="94" y="16"/>
                  <a:pt x="92" y="15"/>
                </a:cubicBezTo>
                <a:cubicBezTo>
                  <a:pt x="91" y="13"/>
                  <a:pt x="87" y="15"/>
                  <a:pt x="87" y="18"/>
                </a:cubicBezTo>
                <a:close/>
                <a:moveTo>
                  <a:pt x="95" y="9"/>
                </a:moveTo>
                <a:cubicBezTo>
                  <a:pt x="91" y="6"/>
                  <a:pt x="88" y="5"/>
                  <a:pt x="93" y="9"/>
                </a:cubicBezTo>
                <a:cubicBezTo>
                  <a:pt x="97" y="14"/>
                  <a:pt x="95" y="17"/>
                  <a:pt x="98" y="17"/>
                </a:cubicBezTo>
                <a:cubicBezTo>
                  <a:pt x="102" y="15"/>
                  <a:pt x="99" y="11"/>
                  <a:pt x="95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8408987" y="4081462"/>
            <a:ext cx="73025" cy="134937"/>
          </a:xfrm>
          <a:custGeom>
            <a:avLst/>
            <a:gdLst/>
            <a:ahLst/>
            <a:cxnLst/>
            <a:rect l="l" t="t" r="r" b="b"/>
            <a:pathLst>
              <a:path w="18" h="33" extrusionOk="0">
                <a:moveTo>
                  <a:pt x="4" y="0"/>
                </a:moveTo>
                <a:cubicBezTo>
                  <a:pt x="2" y="0"/>
                  <a:pt x="3" y="4"/>
                  <a:pt x="2" y="8"/>
                </a:cubicBezTo>
                <a:cubicBezTo>
                  <a:pt x="0" y="11"/>
                  <a:pt x="1" y="14"/>
                  <a:pt x="1" y="18"/>
                </a:cubicBezTo>
                <a:cubicBezTo>
                  <a:pt x="2" y="23"/>
                  <a:pt x="1" y="28"/>
                  <a:pt x="5" y="30"/>
                </a:cubicBezTo>
                <a:cubicBezTo>
                  <a:pt x="10" y="33"/>
                  <a:pt x="17" y="25"/>
                  <a:pt x="17" y="19"/>
                </a:cubicBezTo>
                <a:cubicBezTo>
                  <a:pt x="18" y="12"/>
                  <a:pt x="6" y="0"/>
                  <a:pt x="4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7172325" y="4787900"/>
            <a:ext cx="247650" cy="485775"/>
          </a:xfrm>
          <a:custGeom>
            <a:avLst/>
            <a:gdLst/>
            <a:ahLst/>
            <a:cxnLst/>
            <a:rect l="l" t="t" r="r" b="b"/>
            <a:pathLst>
              <a:path w="60" h="118" extrusionOk="0">
                <a:moveTo>
                  <a:pt x="51" y="3"/>
                </a:moveTo>
                <a:cubicBezTo>
                  <a:pt x="50" y="0"/>
                  <a:pt x="49" y="5"/>
                  <a:pt x="48" y="6"/>
                </a:cubicBezTo>
                <a:cubicBezTo>
                  <a:pt x="47" y="7"/>
                  <a:pt x="46" y="10"/>
                  <a:pt x="47" y="12"/>
                </a:cubicBezTo>
                <a:cubicBezTo>
                  <a:pt x="47" y="13"/>
                  <a:pt x="44" y="15"/>
                  <a:pt x="42" y="15"/>
                </a:cubicBezTo>
                <a:cubicBezTo>
                  <a:pt x="40" y="15"/>
                  <a:pt x="37" y="16"/>
                  <a:pt x="38" y="19"/>
                </a:cubicBezTo>
                <a:cubicBezTo>
                  <a:pt x="39" y="21"/>
                  <a:pt x="36" y="21"/>
                  <a:pt x="38" y="23"/>
                </a:cubicBezTo>
                <a:cubicBezTo>
                  <a:pt x="39" y="25"/>
                  <a:pt x="35" y="28"/>
                  <a:pt x="32" y="28"/>
                </a:cubicBezTo>
                <a:cubicBezTo>
                  <a:pt x="28" y="28"/>
                  <a:pt x="24" y="34"/>
                  <a:pt x="20" y="34"/>
                </a:cubicBezTo>
                <a:cubicBezTo>
                  <a:pt x="17" y="33"/>
                  <a:pt x="13" y="36"/>
                  <a:pt x="10" y="36"/>
                </a:cubicBezTo>
                <a:cubicBezTo>
                  <a:pt x="7" y="35"/>
                  <a:pt x="9" y="42"/>
                  <a:pt x="7" y="46"/>
                </a:cubicBezTo>
                <a:cubicBezTo>
                  <a:pt x="4" y="51"/>
                  <a:pt x="6" y="56"/>
                  <a:pt x="8" y="61"/>
                </a:cubicBezTo>
                <a:cubicBezTo>
                  <a:pt x="10" y="66"/>
                  <a:pt x="12" y="70"/>
                  <a:pt x="6" y="77"/>
                </a:cubicBezTo>
                <a:cubicBezTo>
                  <a:pt x="0" y="84"/>
                  <a:pt x="1" y="92"/>
                  <a:pt x="3" y="96"/>
                </a:cubicBezTo>
                <a:cubicBezTo>
                  <a:pt x="5" y="101"/>
                  <a:pt x="5" y="108"/>
                  <a:pt x="8" y="112"/>
                </a:cubicBezTo>
                <a:cubicBezTo>
                  <a:pt x="11" y="115"/>
                  <a:pt x="20" y="118"/>
                  <a:pt x="22" y="115"/>
                </a:cubicBezTo>
                <a:cubicBezTo>
                  <a:pt x="25" y="113"/>
                  <a:pt x="28" y="116"/>
                  <a:pt x="31" y="112"/>
                </a:cubicBezTo>
                <a:cubicBezTo>
                  <a:pt x="33" y="109"/>
                  <a:pt x="38" y="90"/>
                  <a:pt x="42" y="78"/>
                </a:cubicBezTo>
                <a:cubicBezTo>
                  <a:pt x="46" y="66"/>
                  <a:pt x="52" y="50"/>
                  <a:pt x="51" y="47"/>
                </a:cubicBezTo>
                <a:cubicBezTo>
                  <a:pt x="51" y="44"/>
                  <a:pt x="54" y="42"/>
                  <a:pt x="53" y="38"/>
                </a:cubicBezTo>
                <a:cubicBezTo>
                  <a:pt x="51" y="34"/>
                  <a:pt x="53" y="30"/>
                  <a:pt x="55" y="33"/>
                </a:cubicBezTo>
                <a:cubicBezTo>
                  <a:pt x="56" y="36"/>
                  <a:pt x="59" y="36"/>
                  <a:pt x="59" y="32"/>
                </a:cubicBezTo>
                <a:cubicBezTo>
                  <a:pt x="60" y="28"/>
                  <a:pt x="57" y="22"/>
                  <a:pt x="56" y="17"/>
                </a:cubicBezTo>
                <a:cubicBezTo>
                  <a:pt x="56" y="11"/>
                  <a:pt x="51" y="6"/>
                  <a:pt x="51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7164387" y="3756025"/>
            <a:ext cx="396875" cy="242887"/>
          </a:xfrm>
          <a:custGeom>
            <a:avLst/>
            <a:gdLst/>
            <a:ahLst/>
            <a:cxnLst/>
            <a:rect l="l" t="t" r="r" b="b"/>
            <a:pathLst>
              <a:path w="96" h="59" extrusionOk="0">
                <a:moveTo>
                  <a:pt x="68" y="3"/>
                </a:moveTo>
                <a:cubicBezTo>
                  <a:pt x="64" y="3"/>
                  <a:pt x="53" y="3"/>
                  <a:pt x="52" y="3"/>
                </a:cubicBezTo>
                <a:cubicBezTo>
                  <a:pt x="51" y="4"/>
                  <a:pt x="41" y="11"/>
                  <a:pt x="40" y="14"/>
                </a:cubicBezTo>
                <a:cubicBezTo>
                  <a:pt x="38" y="17"/>
                  <a:pt x="36" y="18"/>
                  <a:pt x="34" y="16"/>
                </a:cubicBezTo>
                <a:cubicBezTo>
                  <a:pt x="32" y="15"/>
                  <a:pt x="24" y="15"/>
                  <a:pt x="23" y="15"/>
                </a:cubicBezTo>
                <a:cubicBezTo>
                  <a:pt x="22" y="14"/>
                  <a:pt x="16" y="13"/>
                  <a:pt x="13" y="14"/>
                </a:cubicBezTo>
                <a:cubicBezTo>
                  <a:pt x="10" y="14"/>
                  <a:pt x="8" y="12"/>
                  <a:pt x="7" y="13"/>
                </a:cubicBezTo>
                <a:cubicBezTo>
                  <a:pt x="6" y="13"/>
                  <a:pt x="4" y="15"/>
                  <a:pt x="4" y="16"/>
                </a:cubicBezTo>
                <a:cubicBezTo>
                  <a:pt x="3" y="17"/>
                  <a:pt x="4" y="19"/>
                  <a:pt x="4" y="20"/>
                </a:cubicBezTo>
                <a:cubicBezTo>
                  <a:pt x="4" y="20"/>
                  <a:pt x="2" y="21"/>
                  <a:pt x="0" y="22"/>
                </a:cubicBezTo>
                <a:cubicBezTo>
                  <a:pt x="1" y="24"/>
                  <a:pt x="1" y="26"/>
                  <a:pt x="1" y="27"/>
                </a:cubicBezTo>
                <a:cubicBezTo>
                  <a:pt x="0" y="30"/>
                  <a:pt x="1" y="36"/>
                  <a:pt x="3" y="40"/>
                </a:cubicBezTo>
                <a:cubicBezTo>
                  <a:pt x="6" y="44"/>
                  <a:pt x="5" y="50"/>
                  <a:pt x="6" y="52"/>
                </a:cubicBezTo>
                <a:cubicBezTo>
                  <a:pt x="7" y="53"/>
                  <a:pt x="16" y="53"/>
                  <a:pt x="20" y="50"/>
                </a:cubicBezTo>
                <a:cubicBezTo>
                  <a:pt x="25" y="47"/>
                  <a:pt x="28" y="47"/>
                  <a:pt x="31" y="47"/>
                </a:cubicBezTo>
                <a:cubicBezTo>
                  <a:pt x="34" y="47"/>
                  <a:pt x="39" y="44"/>
                  <a:pt x="40" y="42"/>
                </a:cubicBezTo>
                <a:cubicBezTo>
                  <a:pt x="41" y="41"/>
                  <a:pt x="46" y="41"/>
                  <a:pt x="48" y="41"/>
                </a:cubicBezTo>
                <a:cubicBezTo>
                  <a:pt x="50" y="41"/>
                  <a:pt x="52" y="39"/>
                  <a:pt x="54" y="37"/>
                </a:cubicBezTo>
                <a:cubicBezTo>
                  <a:pt x="56" y="35"/>
                  <a:pt x="63" y="34"/>
                  <a:pt x="71" y="31"/>
                </a:cubicBezTo>
                <a:cubicBezTo>
                  <a:pt x="79" y="29"/>
                  <a:pt x="77" y="25"/>
                  <a:pt x="79" y="23"/>
                </a:cubicBezTo>
                <a:cubicBezTo>
                  <a:pt x="80" y="21"/>
                  <a:pt x="82" y="22"/>
                  <a:pt x="86" y="21"/>
                </a:cubicBezTo>
                <a:cubicBezTo>
                  <a:pt x="82" y="13"/>
                  <a:pt x="78" y="5"/>
                  <a:pt x="76" y="0"/>
                </a:cubicBezTo>
                <a:cubicBezTo>
                  <a:pt x="72" y="1"/>
                  <a:pt x="69" y="2"/>
                  <a:pt x="68" y="3"/>
                </a:cubicBezTo>
                <a:close/>
                <a:moveTo>
                  <a:pt x="88" y="56"/>
                </a:moveTo>
                <a:cubicBezTo>
                  <a:pt x="90" y="59"/>
                  <a:pt x="95" y="55"/>
                  <a:pt x="96" y="54"/>
                </a:cubicBezTo>
                <a:cubicBezTo>
                  <a:pt x="96" y="53"/>
                  <a:pt x="84" y="53"/>
                  <a:pt x="88" y="5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8007350" y="6164262"/>
            <a:ext cx="87312" cy="57150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9" y="3"/>
                </a:moveTo>
                <a:cubicBezTo>
                  <a:pt x="8" y="0"/>
                  <a:pt x="0" y="9"/>
                  <a:pt x="7" y="12"/>
                </a:cubicBezTo>
                <a:cubicBezTo>
                  <a:pt x="10" y="13"/>
                  <a:pt x="11" y="10"/>
                  <a:pt x="13" y="12"/>
                </a:cubicBezTo>
                <a:cubicBezTo>
                  <a:pt x="15" y="14"/>
                  <a:pt x="20" y="13"/>
                  <a:pt x="20" y="9"/>
                </a:cubicBezTo>
                <a:cubicBezTo>
                  <a:pt x="21" y="4"/>
                  <a:pt x="11" y="5"/>
                  <a:pt x="9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10875962" y="4583112"/>
            <a:ext cx="268287" cy="192087"/>
          </a:xfrm>
          <a:custGeom>
            <a:avLst/>
            <a:gdLst/>
            <a:ahLst/>
            <a:cxnLst/>
            <a:rect l="l" t="t" r="r" b="b"/>
            <a:pathLst>
              <a:path w="65" h="47" extrusionOk="0">
                <a:moveTo>
                  <a:pt x="1" y="2"/>
                </a:moveTo>
                <a:cubicBezTo>
                  <a:pt x="0" y="4"/>
                  <a:pt x="8" y="16"/>
                  <a:pt x="11" y="14"/>
                </a:cubicBezTo>
                <a:cubicBezTo>
                  <a:pt x="16" y="11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1" y="19"/>
                  <a:pt x="23" y="18"/>
                </a:cubicBezTo>
                <a:cubicBezTo>
                  <a:pt x="24" y="17"/>
                  <a:pt x="16" y="11"/>
                  <a:pt x="16" y="12"/>
                </a:cubicBezTo>
                <a:close/>
                <a:moveTo>
                  <a:pt x="43" y="27"/>
                </a:moveTo>
                <a:cubicBezTo>
                  <a:pt x="45" y="25"/>
                  <a:pt x="32" y="18"/>
                  <a:pt x="31" y="21"/>
                </a:cubicBezTo>
                <a:cubicBezTo>
                  <a:pt x="31" y="23"/>
                  <a:pt x="41" y="28"/>
                  <a:pt x="43" y="27"/>
                </a:cubicBezTo>
                <a:close/>
                <a:moveTo>
                  <a:pt x="41" y="34"/>
                </a:moveTo>
                <a:cubicBezTo>
                  <a:pt x="42" y="38"/>
                  <a:pt x="47" y="40"/>
                  <a:pt x="49" y="39"/>
                </a:cubicBezTo>
                <a:cubicBezTo>
                  <a:pt x="52" y="37"/>
                  <a:pt x="40" y="31"/>
                  <a:pt x="41" y="34"/>
                </a:cubicBezTo>
                <a:close/>
                <a:moveTo>
                  <a:pt x="56" y="42"/>
                </a:moveTo>
                <a:cubicBezTo>
                  <a:pt x="56" y="43"/>
                  <a:pt x="61" y="47"/>
                  <a:pt x="63" y="46"/>
                </a:cubicBezTo>
                <a:cubicBezTo>
                  <a:pt x="65" y="44"/>
                  <a:pt x="55" y="41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7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0875962" y="4583112"/>
            <a:ext cx="268287" cy="192087"/>
          </a:xfrm>
          <a:custGeom>
            <a:avLst/>
            <a:gdLst/>
            <a:ahLst/>
            <a:cxnLst/>
            <a:rect l="l" t="t" r="r" b="b"/>
            <a:pathLst>
              <a:path w="65" h="47" extrusionOk="0">
                <a:moveTo>
                  <a:pt x="1" y="2"/>
                </a:moveTo>
                <a:cubicBezTo>
                  <a:pt x="0" y="4"/>
                  <a:pt x="8" y="16"/>
                  <a:pt x="11" y="14"/>
                </a:cubicBezTo>
                <a:cubicBezTo>
                  <a:pt x="16" y="11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1" y="19"/>
                  <a:pt x="23" y="18"/>
                </a:cubicBezTo>
                <a:cubicBezTo>
                  <a:pt x="24" y="17"/>
                  <a:pt x="16" y="11"/>
                  <a:pt x="16" y="12"/>
                </a:cubicBezTo>
                <a:close/>
                <a:moveTo>
                  <a:pt x="43" y="27"/>
                </a:moveTo>
                <a:cubicBezTo>
                  <a:pt x="45" y="25"/>
                  <a:pt x="32" y="18"/>
                  <a:pt x="31" y="21"/>
                </a:cubicBezTo>
                <a:cubicBezTo>
                  <a:pt x="31" y="23"/>
                  <a:pt x="41" y="28"/>
                  <a:pt x="43" y="27"/>
                </a:cubicBezTo>
                <a:close/>
                <a:moveTo>
                  <a:pt x="41" y="34"/>
                </a:moveTo>
                <a:cubicBezTo>
                  <a:pt x="42" y="38"/>
                  <a:pt x="47" y="40"/>
                  <a:pt x="49" y="39"/>
                </a:cubicBezTo>
                <a:cubicBezTo>
                  <a:pt x="52" y="37"/>
                  <a:pt x="40" y="31"/>
                  <a:pt x="41" y="34"/>
                </a:cubicBezTo>
                <a:close/>
                <a:moveTo>
                  <a:pt x="56" y="42"/>
                </a:moveTo>
                <a:cubicBezTo>
                  <a:pt x="56" y="43"/>
                  <a:pt x="61" y="47"/>
                  <a:pt x="63" y="46"/>
                </a:cubicBezTo>
                <a:cubicBezTo>
                  <a:pt x="65" y="44"/>
                  <a:pt x="55" y="41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7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9478962" y="4759325"/>
            <a:ext cx="1363662" cy="1208087"/>
          </a:xfrm>
          <a:custGeom>
            <a:avLst/>
            <a:gdLst/>
            <a:ahLst/>
            <a:cxnLst/>
            <a:rect l="l" t="t" r="r" b="b"/>
            <a:pathLst>
              <a:path w="330" h="294" extrusionOk="0">
                <a:moveTo>
                  <a:pt x="328" y="148"/>
                </a:moveTo>
                <a:cubicBezTo>
                  <a:pt x="329" y="147"/>
                  <a:pt x="327" y="141"/>
                  <a:pt x="326" y="142"/>
                </a:cubicBezTo>
                <a:cubicBezTo>
                  <a:pt x="325" y="143"/>
                  <a:pt x="325" y="133"/>
                  <a:pt x="326" y="128"/>
                </a:cubicBezTo>
                <a:cubicBezTo>
                  <a:pt x="327" y="124"/>
                  <a:pt x="326" y="124"/>
                  <a:pt x="324" y="127"/>
                </a:cubicBezTo>
                <a:cubicBezTo>
                  <a:pt x="321" y="129"/>
                  <a:pt x="319" y="122"/>
                  <a:pt x="318" y="121"/>
                </a:cubicBezTo>
                <a:cubicBezTo>
                  <a:pt x="318" y="119"/>
                  <a:pt x="315" y="114"/>
                  <a:pt x="312" y="114"/>
                </a:cubicBezTo>
                <a:cubicBezTo>
                  <a:pt x="309" y="115"/>
                  <a:pt x="311" y="110"/>
                  <a:pt x="308" y="111"/>
                </a:cubicBezTo>
                <a:cubicBezTo>
                  <a:pt x="305" y="111"/>
                  <a:pt x="305" y="107"/>
                  <a:pt x="305" y="102"/>
                </a:cubicBezTo>
                <a:cubicBezTo>
                  <a:pt x="306" y="98"/>
                  <a:pt x="303" y="101"/>
                  <a:pt x="302" y="100"/>
                </a:cubicBezTo>
                <a:cubicBezTo>
                  <a:pt x="301" y="98"/>
                  <a:pt x="300" y="99"/>
                  <a:pt x="298" y="100"/>
                </a:cubicBezTo>
                <a:cubicBezTo>
                  <a:pt x="296" y="101"/>
                  <a:pt x="295" y="96"/>
                  <a:pt x="296" y="95"/>
                </a:cubicBezTo>
                <a:cubicBezTo>
                  <a:pt x="296" y="93"/>
                  <a:pt x="295" y="91"/>
                  <a:pt x="293" y="89"/>
                </a:cubicBezTo>
                <a:cubicBezTo>
                  <a:pt x="290" y="87"/>
                  <a:pt x="290" y="85"/>
                  <a:pt x="290" y="83"/>
                </a:cubicBezTo>
                <a:cubicBezTo>
                  <a:pt x="290" y="80"/>
                  <a:pt x="275" y="73"/>
                  <a:pt x="271" y="72"/>
                </a:cubicBezTo>
                <a:cubicBezTo>
                  <a:pt x="268" y="71"/>
                  <a:pt x="271" y="68"/>
                  <a:pt x="269" y="66"/>
                </a:cubicBezTo>
                <a:cubicBezTo>
                  <a:pt x="268" y="65"/>
                  <a:pt x="267" y="60"/>
                  <a:pt x="267" y="57"/>
                </a:cubicBezTo>
                <a:cubicBezTo>
                  <a:pt x="267" y="53"/>
                  <a:pt x="262" y="51"/>
                  <a:pt x="263" y="48"/>
                </a:cubicBezTo>
                <a:cubicBezTo>
                  <a:pt x="263" y="45"/>
                  <a:pt x="261" y="42"/>
                  <a:pt x="262" y="38"/>
                </a:cubicBezTo>
                <a:cubicBezTo>
                  <a:pt x="262" y="35"/>
                  <a:pt x="256" y="34"/>
                  <a:pt x="256" y="32"/>
                </a:cubicBezTo>
                <a:cubicBezTo>
                  <a:pt x="256" y="30"/>
                  <a:pt x="253" y="32"/>
                  <a:pt x="250" y="32"/>
                </a:cubicBezTo>
                <a:cubicBezTo>
                  <a:pt x="247" y="32"/>
                  <a:pt x="247" y="28"/>
                  <a:pt x="247" y="24"/>
                </a:cubicBezTo>
                <a:cubicBezTo>
                  <a:pt x="248" y="20"/>
                  <a:pt x="246" y="13"/>
                  <a:pt x="244" y="11"/>
                </a:cubicBezTo>
                <a:cubicBezTo>
                  <a:pt x="241" y="9"/>
                  <a:pt x="241" y="2"/>
                  <a:pt x="240" y="1"/>
                </a:cubicBezTo>
                <a:cubicBezTo>
                  <a:pt x="239" y="0"/>
                  <a:pt x="234" y="5"/>
                  <a:pt x="235" y="7"/>
                </a:cubicBezTo>
                <a:cubicBezTo>
                  <a:pt x="235" y="10"/>
                  <a:pt x="234" y="12"/>
                  <a:pt x="233" y="14"/>
                </a:cubicBezTo>
                <a:cubicBezTo>
                  <a:pt x="231" y="15"/>
                  <a:pt x="234" y="21"/>
                  <a:pt x="232" y="23"/>
                </a:cubicBezTo>
                <a:cubicBezTo>
                  <a:pt x="229" y="25"/>
                  <a:pt x="231" y="32"/>
                  <a:pt x="231" y="37"/>
                </a:cubicBezTo>
                <a:cubicBezTo>
                  <a:pt x="230" y="41"/>
                  <a:pt x="230" y="46"/>
                  <a:pt x="228" y="49"/>
                </a:cubicBezTo>
                <a:cubicBezTo>
                  <a:pt x="226" y="52"/>
                  <a:pt x="226" y="57"/>
                  <a:pt x="222" y="59"/>
                </a:cubicBezTo>
                <a:cubicBezTo>
                  <a:pt x="217" y="60"/>
                  <a:pt x="212" y="57"/>
                  <a:pt x="212" y="55"/>
                </a:cubicBezTo>
                <a:cubicBezTo>
                  <a:pt x="212" y="52"/>
                  <a:pt x="207" y="51"/>
                  <a:pt x="205" y="51"/>
                </a:cubicBezTo>
                <a:cubicBezTo>
                  <a:pt x="202" y="52"/>
                  <a:pt x="201" y="48"/>
                  <a:pt x="197" y="45"/>
                </a:cubicBezTo>
                <a:cubicBezTo>
                  <a:pt x="193" y="42"/>
                  <a:pt x="190" y="46"/>
                  <a:pt x="189" y="42"/>
                </a:cubicBezTo>
                <a:cubicBezTo>
                  <a:pt x="187" y="39"/>
                  <a:pt x="186" y="38"/>
                  <a:pt x="183" y="36"/>
                </a:cubicBezTo>
                <a:cubicBezTo>
                  <a:pt x="180" y="34"/>
                  <a:pt x="181" y="34"/>
                  <a:pt x="184" y="32"/>
                </a:cubicBezTo>
                <a:cubicBezTo>
                  <a:pt x="187" y="30"/>
                  <a:pt x="186" y="28"/>
                  <a:pt x="185" y="25"/>
                </a:cubicBezTo>
                <a:cubicBezTo>
                  <a:pt x="183" y="23"/>
                  <a:pt x="186" y="24"/>
                  <a:pt x="190" y="22"/>
                </a:cubicBezTo>
                <a:cubicBezTo>
                  <a:pt x="193" y="20"/>
                  <a:pt x="190" y="17"/>
                  <a:pt x="192" y="16"/>
                </a:cubicBezTo>
                <a:cubicBezTo>
                  <a:pt x="195" y="15"/>
                  <a:pt x="194" y="13"/>
                  <a:pt x="191" y="12"/>
                </a:cubicBezTo>
                <a:cubicBezTo>
                  <a:pt x="188" y="12"/>
                  <a:pt x="189" y="15"/>
                  <a:pt x="188" y="16"/>
                </a:cubicBezTo>
                <a:cubicBezTo>
                  <a:pt x="187" y="16"/>
                  <a:pt x="186" y="11"/>
                  <a:pt x="185" y="11"/>
                </a:cubicBezTo>
                <a:cubicBezTo>
                  <a:pt x="184" y="11"/>
                  <a:pt x="180" y="16"/>
                  <a:pt x="179" y="14"/>
                </a:cubicBezTo>
                <a:cubicBezTo>
                  <a:pt x="177" y="11"/>
                  <a:pt x="167" y="9"/>
                  <a:pt x="163" y="9"/>
                </a:cubicBezTo>
                <a:cubicBezTo>
                  <a:pt x="159" y="8"/>
                  <a:pt x="158" y="3"/>
                  <a:pt x="155" y="4"/>
                </a:cubicBezTo>
                <a:cubicBezTo>
                  <a:pt x="153" y="5"/>
                  <a:pt x="156" y="7"/>
                  <a:pt x="158" y="10"/>
                </a:cubicBezTo>
                <a:cubicBezTo>
                  <a:pt x="161" y="12"/>
                  <a:pt x="150" y="14"/>
                  <a:pt x="146" y="13"/>
                </a:cubicBezTo>
                <a:cubicBezTo>
                  <a:pt x="143" y="12"/>
                  <a:pt x="147" y="16"/>
                  <a:pt x="144" y="16"/>
                </a:cubicBezTo>
                <a:cubicBezTo>
                  <a:pt x="141" y="16"/>
                  <a:pt x="140" y="21"/>
                  <a:pt x="138" y="23"/>
                </a:cubicBezTo>
                <a:cubicBezTo>
                  <a:pt x="136" y="26"/>
                  <a:pt x="137" y="27"/>
                  <a:pt x="135" y="29"/>
                </a:cubicBezTo>
                <a:cubicBezTo>
                  <a:pt x="132" y="30"/>
                  <a:pt x="132" y="32"/>
                  <a:pt x="135" y="36"/>
                </a:cubicBezTo>
                <a:cubicBezTo>
                  <a:pt x="138" y="39"/>
                  <a:pt x="134" y="39"/>
                  <a:pt x="131" y="37"/>
                </a:cubicBezTo>
                <a:cubicBezTo>
                  <a:pt x="128" y="34"/>
                  <a:pt x="126" y="34"/>
                  <a:pt x="126" y="37"/>
                </a:cubicBezTo>
                <a:cubicBezTo>
                  <a:pt x="126" y="40"/>
                  <a:pt x="123" y="39"/>
                  <a:pt x="123" y="35"/>
                </a:cubicBezTo>
                <a:cubicBezTo>
                  <a:pt x="124" y="32"/>
                  <a:pt x="120" y="33"/>
                  <a:pt x="119" y="31"/>
                </a:cubicBezTo>
                <a:cubicBezTo>
                  <a:pt x="118" y="29"/>
                  <a:pt x="114" y="26"/>
                  <a:pt x="112" y="26"/>
                </a:cubicBezTo>
                <a:cubicBezTo>
                  <a:pt x="110" y="27"/>
                  <a:pt x="110" y="29"/>
                  <a:pt x="107" y="29"/>
                </a:cubicBezTo>
                <a:cubicBezTo>
                  <a:pt x="105" y="29"/>
                  <a:pt x="105" y="30"/>
                  <a:pt x="105" y="33"/>
                </a:cubicBezTo>
                <a:cubicBezTo>
                  <a:pt x="105" y="35"/>
                  <a:pt x="101" y="33"/>
                  <a:pt x="99" y="33"/>
                </a:cubicBezTo>
                <a:cubicBezTo>
                  <a:pt x="96" y="33"/>
                  <a:pt x="99" y="36"/>
                  <a:pt x="97" y="37"/>
                </a:cubicBezTo>
                <a:cubicBezTo>
                  <a:pt x="96" y="37"/>
                  <a:pt x="96" y="39"/>
                  <a:pt x="94" y="39"/>
                </a:cubicBezTo>
                <a:cubicBezTo>
                  <a:pt x="91" y="39"/>
                  <a:pt x="92" y="44"/>
                  <a:pt x="92" y="47"/>
                </a:cubicBezTo>
                <a:cubicBezTo>
                  <a:pt x="92" y="50"/>
                  <a:pt x="88" y="46"/>
                  <a:pt x="86" y="47"/>
                </a:cubicBezTo>
                <a:cubicBezTo>
                  <a:pt x="84" y="47"/>
                  <a:pt x="87" y="50"/>
                  <a:pt x="87" y="53"/>
                </a:cubicBezTo>
                <a:cubicBezTo>
                  <a:pt x="88" y="56"/>
                  <a:pt x="86" y="55"/>
                  <a:pt x="85" y="57"/>
                </a:cubicBezTo>
                <a:cubicBezTo>
                  <a:pt x="84" y="58"/>
                  <a:pt x="82" y="53"/>
                  <a:pt x="82" y="51"/>
                </a:cubicBezTo>
                <a:cubicBezTo>
                  <a:pt x="82" y="48"/>
                  <a:pt x="79" y="50"/>
                  <a:pt x="75" y="54"/>
                </a:cubicBezTo>
                <a:cubicBezTo>
                  <a:pt x="72" y="57"/>
                  <a:pt x="76" y="62"/>
                  <a:pt x="75" y="63"/>
                </a:cubicBezTo>
                <a:cubicBezTo>
                  <a:pt x="74" y="64"/>
                  <a:pt x="67" y="70"/>
                  <a:pt x="63" y="75"/>
                </a:cubicBezTo>
                <a:cubicBezTo>
                  <a:pt x="60" y="79"/>
                  <a:pt x="52" y="77"/>
                  <a:pt x="49" y="79"/>
                </a:cubicBezTo>
                <a:cubicBezTo>
                  <a:pt x="47" y="81"/>
                  <a:pt x="44" y="79"/>
                  <a:pt x="41" y="81"/>
                </a:cubicBezTo>
                <a:cubicBezTo>
                  <a:pt x="39" y="83"/>
                  <a:pt x="34" y="87"/>
                  <a:pt x="34" y="85"/>
                </a:cubicBezTo>
                <a:cubicBezTo>
                  <a:pt x="33" y="82"/>
                  <a:pt x="27" y="84"/>
                  <a:pt x="24" y="87"/>
                </a:cubicBezTo>
                <a:cubicBezTo>
                  <a:pt x="21" y="90"/>
                  <a:pt x="17" y="92"/>
                  <a:pt x="14" y="92"/>
                </a:cubicBezTo>
                <a:cubicBezTo>
                  <a:pt x="11" y="93"/>
                  <a:pt x="11" y="97"/>
                  <a:pt x="10" y="98"/>
                </a:cubicBezTo>
                <a:cubicBezTo>
                  <a:pt x="9" y="99"/>
                  <a:pt x="9" y="95"/>
                  <a:pt x="9" y="93"/>
                </a:cubicBezTo>
                <a:cubicBezTo>
                  <a:pt x="9" y="92"/>
                  <a:pt x="6" y="95"/>
                  <a:pt x="5" y="99"/>
                </a:cubicBezTo>
                <a:cubicBezTo>
                  <a:pt x="4" y="103"/>
                  <a:pt x="8" y="104"/>
                  <a:pt x="5" y="108"/>
                </a:cubicBezTo>
                <a:cubicBezTo>
                  <a:pt x="3" y="112"/>
                  <a:pt x="0" y="116"/>
                  <a:pt x="4" y="121"/>
                </a:cubicBezTo>
                <a:cubicBezTo>
                  <a:pt x="8" y="126"/>
                  <a:pt x="10" y="129"/>
                  <a:pt x="8" y="132"/>
                </a:cubicBezTo>
                <a:cubicBezTo>
                  <a:pt x="7" y="134"/>
                  <a:pt x="5" y="127"/>
                  <a:pt x="4" y="128"/>
                </a:cubicBezTo>
                <a:cubicBezTo>
                  <a:pt x="3" y="129"/>
                  <a:pt x="7" y="132"/>
                  <a:pt x="6" y="133"/>
                </a:cubicBezTo>
                <a:cubicBezTo>
                  <a:pt x="5" y="135"/>
                  <a:pt x="1" y="127"/>
                  <a:pt x="0" y="129"/>
                </a:cubicBezTo>
                <a:cubicBezTo>
                  <a:pt x="0" y="131"/>
                  <a:pt x="8" y="143"/>
                  <a:pt x="8" y="147"/>
                </a:cubicBezTo>
                <a:cubicBezTo>
                  <a:pt x="9" y="152"/>
                  <a:pt x="16" y="156"/>
                  <a:pt x="15" y="162"/>
                </a:cubicBezTo>
                <a:cubicBezTo>
                  <a:pt x="15" y="169"/>
                  <a:pt x="21" y="179"/>
                  <a:pt x="22" y="181"/>
                </a:cubicBezTo>
                <a:cubicBezTo>
                  <a:pt x="23" y="182"/>
                  <a:pt x="20" y="187"/>
                  <a:pt x="21" y="192"/>
                </a:cubicBezTo>
                <a:cubicBezTo>
                  <a:pt x="21" y="196"/>
                  <a:pt x="19" y="198"/>
                  <a:pt x="16" y="198"/>
                </a:cubicBezTo>
                <a:cubicBezTo>
                  <a:pt x="13" y="198"/>
                  <a:pt x="15" y="203"/>
                  <a:pt x="18" y="203"/>
                </a:cubicBezTo>
                <a:cubicBezTo>
                  <a:pt x="21" y="204"/>
                  <a:pt x="20" y="206"/>
                  <a:pt x="24" y="209"/>
                </a:cubicBezTo>
                <a:cubicBezTo>
                  <a:pt x="28" y="211"/>
                  <a:pt x="37" y="210"/>
                  <a:pt x="40" y="210"/>
                </a:cubicBezTo>
                <a:cubicBezTo>
                  <a:pt x="43" y="210"/>
                  <a:pt x="44" y="206"/>
                  <a:pt x="48" y="205"/>
                </a:cubicBezTo>
                <a:cubicBezTo>
                  <a:pt x="52" y="205"/>
                  <a:pt x="51" y="204"/>
                  <a:pt x="53" y="202"/>
                </a:cubicBezTo>
                <a:cubicBezTo>
                  <a:pt x="55" y="199"/>
                  <a:pt x="65" y="200"/>
                  <a:pt x="74" y="200"/>
                </a:cubicBezTo>
                <a:cubicBezTo>
                  <a:pt x="84" y="201"/>
                  <a:pt x="88" y="198"/>
                  <a:pt x="89" y="194"/>
                </a:cubicBezTo>
                <a:cubicBezTo>
                  <a:pt x="90" y="191"/>
                  <a:pt x="97" y="190"/>
                  <a:pt x="100" y="188"/>
                </a:cubicBezTo>
                <a:cubicBezTo>
                  <a:pt x="102" y="185"/>
                  <a:pt x="105" y="185"/>
                  <a:pt x="112" y="186"/>
                </a:cubicBezTo>
                <a:cubicBezTo>
                  <a:pt x="119" y="186"/>
                  <a:pt x="125" y="182"/>
                  <a:pt x="130" y="180"/>
                </a:cubicBezTo>
                <a:cubicBezTo>
                  <a:pt x="134" y="179"/>
                  <a:pt x="142" y="179"/>
                  <a:pt x="146" y="178"/>
                </a:cubicBezTo>
                <a:cubicBezTo>
                  <a:pt x="151" y="177"/>
                  <a:pt x="151" y="184"/>
                  <a:pt x="156" y="183"/>
                </a:cubicBezTo>
                <a:cubicBezTo>
                  <a:pt x="161" y="183"/>
                  <a:pt x="163" y="185"/>
                  <a:pt x="166" y="184"/>
                </a:cubicBezTo>
                <a:cubicBezTo>
                  <a:pt x="168" y="184"/>
                  <a:pt x="168" y="186"/>
                  <a:pt x="170" y="187"/>
                </a:cubicBezTo>
                <a:cubicBezTo>
                  <a:pt x="173" y="187"/>
                  <a:pt x="173" y="189"/>
                  <a:pt x="171" y="192"/>
                </a:cubicBezTo>
                <a:cubicBezTo>
                  <a:pt x="169" y="194"/>
                  <a:pt x="175" y="194"/>
                  <a:pt x="178" y="198"/>
                </a:cubicBezTo>
                <a:cubicBezTo>
                  <a:pt x="181" y="203"/>
                  <a:pt x="178" y="204"/>
                  <a:pt x="180" y="207"/>
                </a:cubicBezTo>
                <a:cubicBezTo>
                  <a:pt x="182" y="211"/>
                  <a:pt x="183" y="210"/>
                  <a:pt x="187" y="205"/>
                </a:cubicBezTo>
                <a:cubicBezTo>
                  <a:pt x="190" y="200"/>
                  <a:pt x="194" y="203"/>
                  <a:pt x="195" y="199"/>
                </a:cubicBezTo>
                <a:cubicBezTo>
                  <a:pt x="195" y="195"/>
                  <a:pt x="199" y="190"/>
                  <a:pt x="201" y="192"/>
                </a:cubicBezTo>
                <a:cubicBezTo>
                  <a:pt x="204" y="194"/>
                  <a:pt x="200" y="195"/>
                  <a:pt x="198" y="203"/>
                </a:cubicBezTo>
                <a:cubicBezTo>
                  <a:pt x="196" y="212"/>
                  <a:pt x="194" y="207"/>
                  <a:pt x="193" y="210"/>
                </a:cubicBezTo>
                <a:cubicBezTo>
                  <a:pt x="192" y="212"/>
                  <a:pt x="201" y="213"/>
                  <a:pt x="201" y="209"/>
                </a:cubicBezTo>
                <a:cubicBezTo>
                  <a:pt x="201" y="205"/>
                  <a:pt x="202" y="203"/>
                  <a:pt x="205" y="207"/>
                </a:cubicBezTo>
                <a:cubicBezTo>
                  <a:pt x="208" y="210"/>
                  <a:pt x="203" y="214"/>
                  <a:pt x="204" y="215"/>
                </a:cubicBezTo>
                <a:cubicBezTo>
                  <a:pt x="205" y="217"/>
                  <a:pt x="208" y="215"/>
                  <a:pt x="210" y="215"/>
                </a:cubicBezTo>
                <a:cubicBezTo>
                  <a:pt x="213" y="215"/>
                  <a:pt x="217" y="222"/>
                  <a:pt x="217" y="226"/>
                </a:cubicBezTo>
                <a:cubicBezTo>
                  <a:pt x="216" y="230"/>
                  <a:pt x="215" y="233"/>
                  <a:pt x="221" y="236"/>
                </a:cubicBezTo>
                <a:cubicBezTo>
                  <a:pt x="227" y="240"/>
                  <a:pt x="225" y="240"/>
                  <a:pt x="229" y="240"/>
                </a:cubicBezTo>
                <a:cubicBezTo>
                  <a:pt x="234" y="240"/>
                  <a:pt x="243" y="244"/>
                  <a:pt x="245" y="246"/>
                </a:cubicBezTo>
                <a:cubicBezTo>
                  <a:pt x="248" y="248"/>
                  <a:pt x="254" y="244"/>
                  <a:pt x="255" y="240"/>
                </a:cubicBezTo>
                <a:cubicBezTo>
                  <a:pt x="257" y="236"/>
                  <a:pt x="261" y="240"/>
                  <a:pt x="259" y="241"/>
                </a:cubicBezTo>
                <a:cubicBezTo>
                  <a:pt x="256" y="243"/>
                  <a:pt x="260" y="246"/>
                  <a:pt x="260" y="244"/>
                </a:cubicBezTo>
                <a:cubicBezTo>
                  <a:pt x="260" y="241"/>
                  <a:pt x="262" y="239"/>
                  <a:pt x="262" y="242"/>
                </a:cubicBezTo>
                <a:cubicBezTo>
                  <a:pt x="263" y="245"/>
                  <a:pt x="267" y="245"/>
                  <a:pt x="268" y="247"/>
                </a:cubicBezTo>
                <a:cubicBezTo>
                  <a:pt x="269" y="249"/>
                  <a:pt x="270" y="251"/>
                  <a:pt x="270" y="249"/>
                </a:cubicBezTo>
                <a:cubicBezTo>
                  <a:pt x="270" y="247"/>
                  <a:pt x="271" y="245"/>
                  <a:pt x="274" y="244"/>
                </a:cubicBezTo>
                <a:cubicBezTo>
                  <a:pt x="277" y="243"/>
                  <a:pt x="279" y="241"/>
                  <a:pt x="282" y="239"/>
                </a:cubicBezTo>
                <a:cubicBezTo>
                  <a:pt x="285" y="236"/>
                  <a:pt x="297" y="236"/>
                  <a:pt x="298" y="236"/>
                </a:cubicBezTo>
                <a:cubicBezTo>
                  <a:pt x="300" y="236"/>
                  <a:pt x="300" y="225"/>
                  <a:pt x="301" y="220"/>
                </a:cubicBezTo>
                <a:cubicBezTo>
                  <a:pt x="302" y="214"/>
                  <a:pt x="306" y="213"/>
                  <a:pt x="307" y="207"/>
                </a:cubicBezTo>
                <a:cubicBezTo>
                  <a:pt x="308" y="201"/>
                  <a:pt x="314" y="190"/>
                  <a:pt x="316" y="190"/>
                </a:cubicBezTo>
                <a:cubicBezTo>
                  <a:pt x="317" y="189"/>
                  <a:pt x="320" y="188"/>
                  <a:pt x="321" y="184"/>
                </a:cubicBezTo>
                <a:cubicBezTo>
                  <a:pt x="321" y="181"/>
                  <a:pt x="325" y="177"/>
                  <a:pt x="325" y="173"/>
                </a:cubicBezTo>
                <a:cubicBezTo>
                  <a:pt x="325" y="169"/>
                  <a:pt x="327" y="164"/>
                  <a:pt x="327" y="163"/>
                </a:cubicBezTo>
                <a:cubicBezTo>
                  <a:pt x="326" y="162"/>
                  <a:pt x="325" y="158"/>
                  <a:pt x="328" y="155"/>
                </a:cubicBezTo>
                <a:cubicBezTo>
                  <a:pt x="330" y="152"/>
                  <a:pt x="327" y="149"/>
                  <a:pt x="328" y="148"/>
                </a:cubicBezTo>
                <a:close/>
                <a:moveTo>
                  <a:pt x="149" y="8"/>
                </a:moveTo>
                <a:cubicBezTo>
                  <a:pt x="149" y="6"/>
                  <a:pt x="136" y="8"/>
                  <a:pt x="139" y="11"/>
                </a:cubicBezTo>
                <a:cubicBezTo>
                  <a:pt x="141" y="12"/>
                  <a:pt x="150" y="10"/>
                  <a:pt x="149" y="8"/>
                </a:cubicBezTo>
                <a:close/>
                <a:moveTo>
                  <a:pt x="189" y="219"/>
                </a:moveTo>
                <a:cubicBezTo>
                  <a:pt x="191" y="221"/>
                  <a:pt x="198" y="220"/>
                  <a:pt x="199" y="218"/>
                </a:cubicBezTo>
                <a:cubicBezTo>
                  <a:pt x="200" y="215"/>
                  <a:pt x="188" y="218"/>
                  <a:pt x="189" y="219"/>
                </a:cubicBezTo>
                <a:close/>
                <a:moveTo>
                  <a:pt x="270" y="269"/>
                </a:moveTo>
                <a:cubicBezTo>
                  <a:pt x="265" y="269"/>
                  <a:pt x="258" y="264"/>
                  <a:pt x="256" y="265"/>
                </a:cubicBezTo>
                <a:cubicBezTo>
                  <a:pt x="254" y="265"/>
                  <a:pt x="263" y="278"/>
                  <a:pt x="260" y="281"/>
                </a:cubicBezTo>
                <a:cubicBezTo>
                  <a:pt x="258" y="284"/>
                  <a:pt x="267" y="293"/>
                  <a:pt x="271" y="293"/>
                </a:cubicBezTo>
                <a:cubicBezTo>
                  <a:pt x="274" y="294"/>
                  <a:pt x="273" y="290"/>
                  <a:pt x="275" y="290"/>
                </a:cubicBezTo>
                <a:cubicBezTo>
                  <a:pt x="278" y="290"/>
                  <a:pt x="277" y="288"/>
                  <a:pt x="277" y="286"/>
                </a:cubicBezTo>
                <a:cubicBezTo>
                  <a:pt x="277" y="284"/>
                  <a:pt x="280" y="288"/>
                  <a:pt x="282" y="287"/>
                </a:cubicBezTo>
                <a:cubicBezTo>
                  <a:pt x="284" y="286"/>
                  <a:pt x="281" y="278"/>
                  <a:pt x="284" y="278"/>
                </a:cubicBezTo>
                <a:cubicBezTo>
                  <a:pt x="287" y="278"/>
                  <a:pt x="285" y="269"/>
                  <a:pt x="284" y="266"/>
                </a:cubicBezTo>
                <a:cubicBezTo>
                  <a:pt x="283" y="263"/>
                  <a:pt x="275" y="268"/>
                  <a:pt x="270" y="26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1264900" y="5618162"/>
            <a:ext cx="417512" cy="493712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11628437" y="4953000"/>
            <a:ext cx="90487" cy="77787"/>
          </a:xfrm>
          <a:custGeom>
            <a:avLst/>
            <a:gdLst/>
            <a:ahLst/>
            <a:cxnLst/>
            <a:rect l="l" t="t" r="r" b="b"/>
            <a:pathLst>
              <a:path w="22" h="19" extrusionOk="0">
                <a:moveTo>
                  <a:pt x="3" y="16"/>
                </a:moveTo>
                <a:cubicBezTo>
                  <a:pt x="6" y="19"/>
                  <a:pt x="12" y="19"/>
                  <a:pt x="12" y="14"/>
                </a:cubicBezTo>
                <a:cubicBezTo>
                  <a:pt x="12" y="9"/>
                  <a:pt x="0" y="14"/>
                  <a:pt x="3" y="16"/>
                </a:cubicBezTo>
                <a:close/>
                <a:moveTo>
                  <a:pt x="14" y="7"/>
                </a:moveTo>
                <a:cubicBezTo>
                  <a:pt x="16" y="8"/>
                  <a:pt x="22" y="6"/>
                  <a:pt x="22" y="3"/>
                </a:cubicBezTo>
                <a:cubicBezTo>
                  <a:pt x="22" y="0"/>
                  <a:pt x="11" y="6"/>
                  <a:pt x="14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7502525" y="2881312"/>
            <a:ext cx="476250" cy="300037"/>
          </a:xfrm>
          <a:custGeom>
            <a:avLst/>
            <a:gdLst/>
            <a:ahLst/>
            <a:cxnLst/>
            <a:rect l="l" t="t" r="r" b="b"/>
            <a:pathLst>
              <a:path w="115" h="73" extrusionOk="0">
                <a:moveTo>
                  <a:pt x="114" y="46"/>
                </a:moveTo>
                <a:cubicBezTo>
                  <a:pt x="114" y="46"/>
                  <a:pt x="109" y="44"/>
                  <a:pt x="107" y="44"/>
                </a:cubicBezTo>
                <a:cubicBezTo>
                  <a:pt x="105" y="44"/>
                  <a:pt x="102" y="40"/>
                  <a:pt x="99" y="38"/>
                </a:cubicBezTo>
                <a:cubicBezTo>
                  <a:pt x="96" y="37"/>
                  <a:pt x="91" y="35"/>
                  <a:pt x="90" y="33"/>
                </a:cubicBezTo>
                <a:cubicBezTo>
                  <a:pt x="88" y="31"/>
                  <a:pt x="82" y="29"/>
                  <a:pt x="82" y="27"/>
                </a:cubicBezTo>
                <a:cubicBezTo>
                  <a:pt x="81" y="25"/>
                  <a:pt x="80" y="23"/>
                  <a:pt x="78" y="20"/>
                </a:cubicBezTo>
                <a:cubicBezTo>
                  <a:pt x="76" y="18"/>
                  <a:pt x="76" y="15"/>
                  <a:pt x="75" y="15"/>
                </a:cubicBezTo>
                <a:cubicBezTo>
                  <a:pt x="73" y="15"/>
                  <a:pt x="63" y="15"/>
                  <a:pt x="63" y="14"/>
                </a:cubicBezTo>
                <a:cubicBezTo>
                  <a:pt x="63" y="12"/>
                  <a:pt x="62" y="6"/>
                  <a:pt x="60" y="5"/>
                </a:cubicBezTo>
                <a:cubicBezTo>
                  <a:pt x="58" y="5"/>
                  <a:pt x="55" y="4"/>
                  <a:pt x="54" y="3"/>
                </a:cubicBezTo>
                <a:cubicBezTo>
                  <a:pt x="53" y="2"/>
                  <a:pt x="49" y="0"/>
                  <a:pt x="48" y="2"/>
                </a:cubicBezTo>
                <a:cubicBezTo>
                  <a:pt x="47" y="3"/>
                  <a:pt x="46" y="3"/>
                  <a:pt x="45" y="3"/>
                </a:cubicBezTo>
                <a:cubicBezTo>
                  <a:pt x="44" y="3"/>
                  <a:pt x="44" y="7"/>
                  <a:pt x="42" y="6"/>
                </a:cubicBezTo>
                <a:cubicBezTo>
                  <a:pt x="40" y="6"/>
                  <a:pt x="36" y="9"/>
                  <a:pt x="36" y="11"/>
                </a:cubicBezTo>
                <a:cubicBezTo>
                  <a:pt x="36" y="12"/>
                  <a:pt x="36" y="15"/>
                  <a:pt x="33" y="14"/>
                </a:cubicBezTo>
                <a:cubicBezTo>
                  <a:pt x="32" y="14"/>
                  <a:pt x="30" y="14"/>
                  <a:pt x="28" y="13"/>
                </a:cubicBezTo>
                <a:cubicBezTo>
                  <a:pt x="27" y="13"/>
                  <a:pt x="25" y="15"/>
                  <a:pt x="22" y="12"/>
                </a:cubicBezTo>
                <a:cubicBezTo>
                  <a:pt x="19" y="8"/>
                  <a:pt x="15" y="4"/>
                  <a:pt x="12" y="4"/>
                </a:cubicBezTo>
                <a:cubicBezTo>
                  <a:pt x="10" y="4"/>
                  <a:pt x="2" y="4"/>
                  <a:pt x="4" y="9"/>
                </a:cubicBezTo>
                <a:cubicBezTo>
                  <a:pt x="5" y="8"/>
                  <a:pt x="6" y="7"/>
                  <a:pt x="8" y="7"/>
                </a:cubicBezTo>
                <a:cubicBezTo>
                  <a:pt x="13" y="8"/>
                  <a:pt x="11" y="14"/>
                  <a:pt x="14" y="14"/>
                </a:cubicBezTo>
                <a:cubicBezTo>
                  <a:pt x="17" y="15"/>
                  <a:pt x="21" y="19"/>
                  <a:pt x="18" y="19"/>
                </a:cubicBezTo>
                <a:cubicBezTo>
                  <a:pt x="15" y="19"/>
                  <a:pt x="12" y="22"/>
                  <a:pt x="10" y="21"/>
                </a:cubicBezTo>
                <a:cubicBezTo>
                  <a:pt x="7" y="20"/>
                  <a:pt x="3" y="18"/>
                  <a:pt x="2" y="21"/>
                </a:cubicBezTo>
                <a:cubicBezTo>
                  <a:pt x="1" y="24"/>
                  <a:pt x="0" y="28"/>
                  <a:pt x="4" y="28"/>
                </a:cubicBezTo>
                <a:cubicBezTo>
                  <a:pt x="8" y="27"/>
                  <a:pt x="7" y="30"/>
                  <a:pt x="4" y="33"/>
                </a:cubicBezTo>
                <a:cubicBezTo>
                  <a:pt x="2" y="35"/>
                  <a:pt x="8" y="32"/>
                  <a:pt x="9" y="34"/>
                </a:cubicBezTo>
                <a:cubicBezTo>
                  <a:pt x="9" y="37"/>
                  <a:pt x="12" y="37"/>
                  <a:pt x="11" y="41"/>
                </a:cubicBezTo>
                <a:cubicBezTo>
                  <a:pt x="10" y="43"/>
                  <a:pt x="10" y="48"/>
                  <a:pt x="11" y="52"/>
                </a:cubicBezTo>
                <a:cubicBezTo>
                  <a:pt x="13" y="52"/>
                  <a:pt x="16" y="51"/>
                  <a:pt x="17" y="50"/>
                </a:cubicBezTo>
                <a:cubicBezTo>
                  <a:pt x="18" y="49"/>
                  <a:pt x="22" y="45"/>
                  <a:pt x="24" y="45"/>
                </a:cubicBezTo>
                <a:cubicBezTo>
                  <a:pt x="26" y="45"/>
                  <a:pt x="29" y="46"/>
                  <a:pt x="30" y="45"/>
                </a:cubicBezTo>
                <a:cubicBezTo>
                  <a:pt x="31" y="43"/>
                  <a:pt x="38" y="43"/>
                  <a:pt x="39" y="45"/>
                </a:cubicBezTo>
                <a:cubicBezTo>
                  <a:pt x="41" y="46"/>
                  <a:pt x="44" y="48"/>
                  <a:pt x="45" y="48"/>
                </a:cubicBezTo>
                <a:cubicBezTo>
                  <a:pt x="46" y="48"/>
                  <a:pt x="47" y="50"/>
                  <a:pt x="49" y="49"/>
                </a:cubicBezTo>
                <a:cubicBezTo>
                  <a:pt x="51" y="49"/>
                  <a:pt x="56" y="50"/>
                  <a:pt x="56" y="52"/>
                </a:cubicBezTo>
                <a:cubicBezTo>
                  <a:pt x="56" y="53"/>
                  <a:pt x="58" y="54"/>
                  <a:pt x="60" y="54"/>
                </a:cubicBezTo>
                <a:cubicBezTo>
                  <a:pt x="61" y="54"/>
                  <a:pt x="63" y="59"/>
                  <a:pt x="65" y="59"/>
                </a:cubicBezTo>
                <a:cubicBezTo>
                  <a:pt x="67" y="59"/>
                  <a:pt x="71" y="59"/>
                  <a:pt x="71" y="60"/>
                </a:cubicBezTo>
                <a:cubicBezTo>
                  <a:pt x="71" y="61"/>
                  <a:pt x="71" y="67"/>
                  <a:pt x="72" y="70"/>
                </a:cubicBezTo>
                <a:cubicBezTo>
                  <a:pt x="73" y="69"/>
                  <a:pt x="73" y="69"/>
                  <a:pt x="74" y="70"/>
                </a:cubicBezTo>
                <a:cubicBezTo>
                  <a:pt x="75" y="70"/>
                  <a:pt x="79" y="69"/>
                  <a:pt x="80" y="71"/>
                </a:cubicBezTo>
                <a:cubicBezTo>
                  <a:pt x="80" y="73"/>
                  <a:pt x="87" y="72"/>
                  <a:pt x="87" y="69"/>
                </a:cubicBezTo>
                <a:cubicBezTo>
                  <a:pt x="86" y="65"/>
                  <a:pt x="97" y="65"/>
                  <a:pt x="98" y="62"/>
                </a:cubicBezTo>
                <a:cubicBezTo>
                  <a:pt x="99" y="59"/>
                  <a:pt x="100" y="53"/>
                  <a:pt x="103" y="54"/>
                </a:cubicBezTo>
                <a:cubicBezTo>
                  <a:pt x="105" y="55"/>
                  <a:pt x="107" y="50"/>
                  <a:pt x="109" y="50"/>
                </a:cubicBezTo>
                <a:cubicBezTo>
                  <a:pt x="111" y="50"/>
                  <a:pt x="113" y="52"/>
                  <a:pt x="115" y="52"/>
                </a:cubicBezTo>
                <a:lnTo>
                  <a:pt x="114" y="46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7213600" y="2992437"/>
            <a:ext cx="657225" cy="550862"/>
          </a:xfrm>
          <a:custGeom>
            <a:avLst/>
            <a:gdLst/>
            <a:ahLst/>
            <a:cxnLst/>
            <a:rect l="l" t="t" r="r" b="b"/>
            <a:pathLst>
              <a:path w="159" h="134" extrusionOk="0">
                <a:moveTo>
                  <a:pt x="155" y="116"/>
                </a:moveTo>
                <a:cubicBezTo>
                  <a:pt x="153" y="115"/>
                  <a:pt x="155" y="109"/>
                  <a:pt x="151" y="107"/>
                </a:cubicBezTo>
                <a:cubicBezTo>
                  <a:pt x="147" y="105"/>
                  <a:pt x="144" y="103"/>
                  <a:pt x="143" y="100"/>
                </a:cubicBezTo>
                <a:cubicBezTo>
                  <a:pt x="142" y="98"/>
                  <a:pt x="137" y="95"/>
                  <a:pt x="137" y="93"/>
                </a:cubicBezTo>
                <a:cubicBezTo>
                  <a:pt x="138" y="91"/>
                  <a:pt x="147" y="85"/>
                  <a:pt x="145" y="82"/>
                </a:cubicBezTo>
                <a:cubicBezTo>
                  <a:pt x="144" y="78"/>
                  <a:pt x="138" y="79"/>
                  <a:pt x="138" y="77"/>
                </a:cubicBezTo>
                <a:cubicBezTo>
                  <a:pt x="137" y="76"/>
                  <a:pt x="138" y="72"/>
                  <a:pt x="136" y="68"/>
                </a:cubicBezTo>
                <a:cubicBezTo>
                  <a:pt x="135" y="65"/>
                  <a:pt x="138" y="62"/>
                  <a:pt x="136" y="60"/>
                </a:cubicBezTo>
                <a:cubicBezTo>
                  <a:pt x="135" y="58"/>
                  <a:pt x="137" y="54"/>
                  <a:pt x="137" y="53"/>
                </a:cubicBezTo>
                <a:cubicBezTo>
                  <a:pt x="138" y="51"/>
                  <a:pt x="141" y="50"/>
                  <a:pt x="140" y="46"/>
                </a:cubicBezTo>
                <a:cubicBezTo>
                  <a:pt x="140" y="44"/>
                  <a:pt x="141" y="43"/>
                  <a:pt x="142" y="43"/>
                </a:cubicBezTo>
                <a:cubicBezTo>
                  <a:pt x="141" y="40"/>
                  <a:pt x="141" y="34"/>
                  <a:pt x="141" y="33"/>
                </a:cubicBezTo>
                <a:cubicBezTo>
                  <a:pt x="141" y="32"/>
                  <a:pt x="137" y="32"/>
                  <a:pt x="135" y="32"/>
                </a:cubicBezTo>
                <a:cubicBezTo>
                  <a:pt x="133" y="32"/>
                  <a:pt x="131" y="27"/>
                  <a:pt x="130" y="27"/>
                </a:cubicBezTo>
                <a:cubicBezTo>
                  <a:pt x="128" y="27"/>
                  <a:pt x="126" y="26"/>
                  <a:pt x="126" y="25"/>
                </a:cubicBezTo>
                <a:cubicBezTo>
                  <a:pt x="126" y="23"/>
                  <a:pt x="121" y="22"/>
                  <a:pt x="119" y="22"/>
                </a:cubicBezTo>
                <a:cubicBezTo>
                  <a:pt x="117" y="23"/>
                  <a:pt x="116" y="21"/>
                  <a:pt x="115" y="21"/>
                </a:cubicBezTo>
                <a:cubicBezTo>
                  <a:pt x="114" y="21"/>
                  <a:pt x="111" y="19"/>
                  <a:pt x="109" y="18"/>
                </a:cubicBezTo>
                <a:cubicBezTo>
                  <a:pt x="108" y="16"/>
                  <a:pt x="101" y="16"/>
                  <a:pt x="100" y="18"/>
                </a:cubicBezTo>
                <a:cubicBezTo>
                  <a:pt x="99" y="19"/>
                  <a:pt x="96" y="18"/>
                  <a:pt x="94" y="18"/>
                </a:cubicBezTo>
                <a:cubicBezTo>
                  <a:pt x="92" y="18"/>
                  <a:pt x="88" y="22"/>
                  <a:pt x="87" y="23"/>
                </a:cubicBezTo>
                <a:cubicBezTo>
                  <a:pt x="86" y="24"/>
                  <a:pt x="83" y="25"/>
                  <a:pt x="81" y="25"/>
                </a:cubicBezTo>
                <a:cubicBezTo>
                  <a:pt x="81" y="27"/>
                  <a:pt x="81" y="28"/>
                  <a:pt x="80" y="29"/>
                </a:cubicBezTo>
                <a:cubicBezTo>
                  <a:pt x="79" y="31"/>
                  <a:pt x="70" y="32"/>
                  <a:pt x="63" y="33"/>
                </a:cubicBezTo>
                <a:cubicBezTo>
                  <a:pt x="56" y="33"/>
                  <a:pt x="56" y="24"/>
                  <a:pt x="48" y="24"/>
                </a:cubicBezTo>
                <a:cubicBezTo>
                  <a:pt x="43" y="24"/>
                  <a:pt x="39" y="19"/>
                  <a:pt x="38" y="14"/>
                </a:cubicBezTo>
                <a:cubicBezTo>
                  <a:pt x="35" y="13"/>
                  <a:pt x="32" y="11"/>
                  <a:pt x="33" y="10"/>
                </a:cubicBezTo>
                <a:cubicBezTo>
                  <a:pt x="33" y="9"/>
                  <a:pt x="35" y="1"/>
                  <a:pt x="31" y="3"/>
                </a:cubicBezTo>
                <a:cubicBezTo>
                  <a:pt x="27" y="5"/>
                  <a:pt x="22" y="11"/>
                  <a:pt x="15" y="10"/>
                </a:cubicBezTo>
                <a:cubicBezTo>
                  <a:pt x="8" y="9"/>
                  <a:pt x="13" y="8"/>
                  <a:pt x="10" y="7"/>
                </a:cubicBezTo>
                <a:cubicBezTo>
                  <a:pt x="6" y="5"/>
                  <a:pt x="8" y="1"/>
                  <a:pt x="5" y="1"/>
                </a:cubicBezTo>
                <a:cubicBezTo>
                  <a:pt x="1" y="0"/>
                  <a:pt x="4" y="5"/>
                  <a:pt x="2" y="5"/>
                </a:cubicBezTo>
                <a:cubicBezTo>
                  <a:pt x="0" y="5"/>
                  <a:pt x="2" y="10"/>
                  <a:pt x="2" y="11"/>
                </a:cubicBezTo>
                <a:cubicBezTo>
                  <a:pt x="3" y="13"/>
                  <a:pt x="1" y="20"/>
                  <a:pt x="2" y="20"/>
                </a:cubicBezTo>
                <a:cubicBezTo>
                  <a:pt x="4" y="20"/>
                  <a:pt x="6" y="25"/>
                  <a:pt x="6" y="26"/>
                </a:cubicBezTo>
                <a:cubicBezTo>
                  <a:pt x="6" y="27"/>
                  <a:pt x="9" y="31"/>
                  <a:pt x="9" y="33"/>
                </a:cubicBezTo>
                <a:cubicBezTo>
                  <a:pt x="9" y="35"/>
                  <a:pt x="12" y="37"/>
                  <a:pt x="13" y="37"/>
                </a:cubicBezTo>
                <a:cubicBezTo>
                  <a:pt x="15" y="37"/>
                  <a:pt x="17" y="38"/>
                  <a:pt x="17" y="40"/>
                </a:cubicBezTo>
                <a:cubicBezTo>
                  <a:pt x="16" y="42"/>
                  <a:pt x="17" y="45"/>
                  <a:pt x="16" y="45"/>
                </a:cubicBezTo>
                <a:cubicBezTo>
                  <a:pt x="14" y="45"/>
                  <a:pt x="14" y="51"/>
                  <a:pt x="12" y="51"/>
                </a:cubicBezTo>
                <a:cubicBezTo>
                  <a:pt x="11" y="52"/>
                  <a:pt x="12" y="58"/>
                  <a:pt x="13" y="59"/>
                </a:cubicBezTo>
                <a:cubicBezTo>
                  <a:pt x="15" y="59"/>
                  <a:pt x="17" y="61"/>
                  <a:pt x="17" y="63"/>
                </a:cubicBezTo>
                <a:cubicBezTo>
                  <a:pt x="17" y="65"/>
                  <a:pt x="24" y="69"/>
                  <a:pt x="26" y="69"/>
                </a:cubicBezTo>
                <a:cubicBezTo>
                  <a:pt x="28" y="70"/>
                  <a:pt x="29" y="73"/>
                  <a:pt x="30" y="74"/>
                </a:cubicBezTo>
                <a:cubicBezTo>
                  <a:pt x="31" y="75"/>
                  <a:pt x="29" y="78"/>
                  <a:pt x="29" y="79"/>
                </a:cubicBezTo>
                <a:cubicBezTo>
                  <a:pt x="30" y="81"/>
                  <a:pt x="32" y="82"/>
                  <a:pt x="32" y="85"/>
                </a:cubicBezTo>
                <a:cubicBezTo>
                  <a:pt x="32" y="86"/>
                  <a:pt x="34" y="89"/>
                  <a:pt x="37" y="91"/>
                </a:cubicBezTo>
                <a:cubicBezTo>
                  <a:pt x="37" y="91"/>
                  <a:pt x="38" y="91"/>
                  <a:pt x="39" y="91"/>
                </a:cubicBezTo>
                <a:cubicBezTo>
                  <a:pt x="41" y="91"/>
                  <a:pt x="41" y="88"/>
                  <a:pt x="42" y="90"/>
                </a:cubicBezTo>
                <a:cubicBezTo>
                  <a:pt x="44" y="91"/>
                  <a:pt x="46" y="90"/>
                  <a:pt x="48" y="90"/>
                </a:cubicBezTo>
                <a:cubicBezTo>
                  <a:pt x="50" y="89"/>
                  <a:pt x="54" y="98"/>
                  <a:pt x="56" y="102"/>
                </a:cubicBezTo>
                <a:cubicBezTo>
                  <a:pt x="58" y="106"/>
                  <a:pt x="58" y="108"/>
                  <a:pt x="61" y="110"/>
                </a:cubicBezTo>
                <a:cubicBezTo>
                  <a:pt x="63" y="111"/>
                  <a:pt x="67" y="110"/>
                  <a:pt x="70" y="114"/>
                </a:cubicBezTo>
                <a:cubicBezTo>
                  <a:pt x="74" y="118"/>
                  <a:pt x="84" y="121"/>
                  <a:pt x="89" y="121"/>
                </a:cubicBezTo>
                <a:cubicBezTo>
                  <a:pt x="93" y="122"/>
                  <a:pt x="96" y="117"/>
                  <a:pt x="102" y="118"/>
                </a:cubicBezTo>
                <a:cubicBezTo>
                  <a:pt x="107" y="119"/>
                  <a:pt x="106" y="126"/>
                  <a:pt x="108" y="128"/>
                </a:cubicBezTo>
                <a:cubicBezTo>
                  <a:pt x="110" y="131"/>
                  <a:pt x="132" y="133"/>
                  <a:pt x="136" y="134"/>
                </a:cubicBezTo>
                <a:cubicBezTo>
                  <a:pt x="137" y="134"/>
                  <a:pt x="141" y="134"/>
                  <a:pt x="144" y="134"/>
                </a:cubicBezTo>
                <a:cubicBezTo>
                  <a:pt x="144" y="134"/>
                  <a:pt x="144" y="133"/>
                  <a:pt x="144" y="132"/>
                </a:cubicBezTo>
                <a:cubicBezTo>
                  <a:pt x="144" y="129"/>
                  <a:pt x="147" y="125"/>
                  <a:pt x="149" y="124"/>
                </a:cubicBezTo>
                <a:cubicBezTo>
                  <a:pt x="152" y="123"/>
                  <a:pt x="154" y="122"/>
                  <a:pt x="157" y="122"/>
                </a:cubicBezTo>
                <a:cubicBezTo>
                  <a:pt x="159" y="122"/>
                  <a:pt x="157" y="117"/>
                  <a:pt x="155" y="11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7300912" y="2339975"/>
            <a:ext cx="1350962" cy="631825"/>
          </a:xfrm>
          <a:custGeom>
            <a:avLst/>
            <a:gdLst/>
            <a:ahLst/>
            <a:cxnLst/>
            <a:rect l="l" t="t" r="r" b="b"/>
            <a:pathLst>
              <a:path w="327" h="154" extrusionOk="0">
                <a:moveTo>
                  <a:pt x="325" y="63"/>
                </a:moveTo>
                <a:cubicBezTo>
                  <a:pt x="325" y="61"/>
                  <a:pt x="324" y="62"/>
                  <a:pt x="323" y="63"/>
                </a:cubicBezTo>
                <a:cubicBezTo>
                  <a:pt x="321" y="63"/>
                  <a:pt x="318" y="64"/>
                  <a:pt x="316" y="64"/>
                </a:cubicBezTo>
                <a:cubicBezTo>
                  <a:pt x="315" y="64"/>
                  <a:pt x="312" y="62"/>
                  <a:pt x="312" y="60"/>
                </a:cubicBezTo>
                <a:cubicBezTo>
                  <a:pt x="312" y="59"/>
                  <a:pt x="312" y="57"/>
                  <a:pt x="310" y="57"/>
                </a:cubicBezTo>
                <a:cubicBezTo>
                  <a:pt x="309" y="57"/>
                  <a:pt x="307" y="57"/>
                  <a:pt x="305" y="53"/>
                </a:cubicBezTo>
                <a:cubicBezTo>
                  <a:pt x="304" y="50"/>
                  <a:pt x="302" y="50"/>
                  <a:pt x="300" y="49"/>
                </a:cubicBezTo>
                <a:cubicBezTo>
                  <a:pt x="299" y="48"/>
                  <a:pt x="294" y="51"/>
                  <a:pt x="292" y="51"/>
                </a:cubicBezTo>
                <a:cubicBezTo>
                  <a:pt x="290" y="52"/>
                  <a:pt x="287" y="51"/>
                  <a:pt x="284" y="50"/>
                </a:cubicBezTo>
                <a:cubicBezTo>
                  <a:pt x="282" y="50"/>
                  <a:pt x="280" y="45"/>
                  <a:pt x="278" y="46"/>
                </a:cubicBezTo>
                <a:cubicBezTo>
                  <a:pt x="276" y="46"/>
                  <a:pt x="275" y="51"/>
                  <a:pt x="273" y="51"/>
                </a:cubicBezTo>
                <a:cubicBezTo>
                  <a:pt x="272" y="51"/>
                  <a:pt x="268" y="41"/>
                  <a:pt x="265" y="36"/>
                </a:cubicBezTo>
                <a:cubicBezTo>
                  <a:pt x="262" y="31"/>
                  <a:pt x="256" y="21"/>
                  <a:pt x="250" y="19"/>
                </a:cubicBezTo>
                <a:cubicBezTo>
                  <a:pt x="245" y="17"/>
                  <a:pt x="247" y="14"/>
                  <a:pt x="248" y="13"/>
                </a:cubicBezTo>
                <a:cubicBezTo>
                  <a:pt x="249" y="11"/>
                  <a:pt x="245" y="11"/>
                  <a:pt x="243" y="12"/>
                </a:cubicBezTo>
                <a:cubicBezTo>
                  <a:pt x="240" y="13"/>
                  <a:pt x="238" y="16"/>
                  <a:pt x="235" y="16"/>
                </a:cubicBezTo>
                <a:cubicBezTo>
                  <a:pt x="233" y="17"/>
                  <a:pt x="229" y="21"/>
                  <a:pt x="227" y="20"/>
                </a:cubicBezTo>
                <a:cubicBezTo>
                  <a:pt x="224" y="19"/>
                  <a:pt x="223" y="23"/>
                  <a:pt x="220" y="21"/>
                </a:cubicBezTo>
                <a:cubicBezTo>
                  <a:pt x="218" y="19"/>
                  <a:pt x="223" y="18"/>
                  <a:pt x="223" y="16"/>
                </a:cubicBezTo>
                <a:cubicBezTo>
                  <a:pt x="223" y="14"/>
                  <a:pt x="220" y="17"/>
                  <a:pt x="219" y="16"/>
                </a:cubicBezTo>
                <a:cubicBezTo>
                  <a:pt x="218" y="15"/>
                  <a:pt x="215" y="13"/>
                  <a:pt x="215" y="15"/>
                </a:cubicBezTo>
                <a:cubicBezTo>
                  <a:pt x="215" y="17"/>
                  <a:pt x="213" y="16"/>
                  <a:pt x="213" y="15"/>
                </a:cubicBezTo>
                <a:cubicBezTo>
                  <a:pt x="213" y="13"/>
                  <a:pt x="211" y="11"/>
                  <a:pt x="210" y="13"/>
                </a:cubicBezTo>
                <a:cubicBezTo>
                  <a:pt x="209" y="14"/>
                  <a:pt x="204" y="15"/>
                  <a:pt x="203" y="14"/>
                </a:cubicBezTo>
                <a:cubicBezTo>
                  <a:pt x="202" y="13"/>
                  <a:pt x="203" y="12"/>
                  <a:pt x="204" y="10"/>
                </a:cubicBezTo>
                <a:cubicBezTo>
                  <a:pt x="204" y="9"/>
                  <a:pt x="202" y="7"/>
                  <a:pt x="202" y="5"/>
                </a:cubicBezTo>
                <a:cubicBezTo>
                  <a:pt x="202" y="3"/>
                  <a:pt x="199" y="1"/>
                  <a:pt x="197" y="2"/>
                </a:cubicBezTo>
                <a:cubicBezTo>
                  <a:pt x="195" y="2"/>
                  <a:pt x="193" y="2"/>
                  <a:pt x="191" y="1"/>
                </a:cubicBezTo>
                <a:cubicBezTo>
                  <a:pt x="189" y="0"/>
                  <a:pt x="181" y="1"/>
                  <a:pt x="181" y="3"/>
                </a:cubicBezTo>
                <a:cubicBezTo>
                  <a:pt x="180" y="5"/>
                  <a:pt x="171" y="6"/>
                  <a:pt x="169" y="7"/>
                </a:cubicBezTo>
                <a:cubicBezTo>
                  <a:pt x="167" y="8"/>
                  <a:pt x="160" y="9"/>
                  <a:pt x="158" y="9"/>
                </a:cubicBezTo>
                <a:cubicBezTo>
                  <a:pt x="155" y="9"/>
                  <a:pt x="153" y="12"/>
                  <a:pt x="149" y="12"/>
                </a:cubicBezTo>
                <a:cubicBezTo>
                  <a:pt x="146" y="12"/>
                  <a:pt x="140" y="12"/>
                  <a:pt x="137" y="14"/>
                </a:cubicBezTo>
                <a:cubicBezTo>
                  <a:pt x="134" y="16"/>
                  <a:pt x="130" y="14"/>
                  <a:pt x="128" y="15"/>
                </a:cubicBezTo>
                <a:cubicBezTo>
                  <a:pt x="125" y="16"/>
                  <a:pt x="122" y="15"/>
                  <a:pt x="121" y="15"/>
                </a:cubicBezTo>
                <a:cubicBezTo>
                  <a:pt x="120" y="16"/>
                  <a:pt x="120" y="20"/>
                  <a:pt x="121" y="22"/>
                </a:cubicBezTo>
                <a:cubicBezTo>
                  <a:pt x="122" y="24"/>
                  <a:pt x="128" y="25"/>
                  <a:pt x="128" y="26"/>
                </a:cubicBezTo>
                <a:cubicBezTo>
                  <a:pt x="129" y="27"/>
                  <a:pt x="123" y="27"/>
                  <a:pt x="120" y="27"/>
                </a:cubicBezTo>
                <a:cubicBezTo>
                  <a:pt x="117" y="28"/>
                  <a:pt x="118" y="31"/>
                  <a:pt x="118" y="33"/>
                </a:cubicBezTo>
                <a:cubicBezTo>
                  <a:pt x="119" y="35"/>
                  <a:pt x="115" y="36"/>
                  <a:pt x="113" y="37"/>
                </a:cubicBezTo>
                <a:cubicBezTo>
                  <a:pt x="111" y="38"/>
                  <a:pt x="113" y="41"/>
                  <a:pt x="115" y="41"/>
                </a:cubicBezTo>
                <a:cubicBezTo>
                  <a:pt x="118" y="41"/>
                  <a:pt x="119" y="43"/>
                  <a:pt x="121" y="43"/>
                </a:cubicBezTo>
                <a:cubicBezTo>
                  <a:pt x="123" y="43"/>
                  <a:pt x="123" y="47"/>
                  <a:pt x="123" y="49"/>
                </a:cubicBezTo>
                <a:cubicBezTo>
                  <a:pt x="123" y="51"/>
                  <a:pt x="121" y="52"/>
                  <a:pt x="118" y="52"/>
                </a:cubicBezTo>
                <a:cubicBezTo>
                  <a:pt x="115" y="52"/>
                  <a:pt x="114" y="50"/>
                  <a:pt x="112" y="49"/>
                </a:cubicBezTo>
                <a:cubicBezTo>
                  <a:pt x="110" y="49"/>
                  <a:pt x="111" y="53"/>
                  <a:pt x="109" y="53"/>
                </a:cubicBezTo>
                <a:cubicBezTo>
                  <a:pt x="108" y="54"/>
                  <a:pt x="108" y="51"/>
                  <a:pt x="105" y="51"/>
                </a:cubicBezTo>
                <a:cubicBezTo>
                  <a:pt x="103" y="51"/>
                  <a:pt x="101" y="50"/>
                  <a:pt x="100" y="48"/>
                </a:cubicBezTo>
                <a:cubicBezTo>
                  <a:pt x="99" y="46"/>
                  <a:pt x="94" y="46"/>
                  <a:pt x="92" y="48"/>
                </a:cubicBezTo>
                <a:cubicBezTo>
                  <a:pt x="90" y="50"/>
                  <a:pt x="89" y="49"/>
                  <a:pt x="88" y="48"/>
                </a:cubicBezTo>
                <a:cubicBezTo>
                  <a:pt x="86" y="46"/>
                  <a:pt x="80" y="48"/>
                  <a:pt x="80" y="50"/>
                </a:cubicBezTo>
                <a:cubicBezTo>
                  <a:pt x="79" y="52"/>
                  <a:pt x="75" y="53"/>
                  <a:pt x="72" y="51"/>
                </a:cubicBezTo>
                <a:cubicBezTo>
                  <a:pt x="69" y="49"/>
                  <a:pt x="68" y="48"/>
                  <a:pt x="68" y="51"/>
                </a:cubicBezTo>
                <a:cubicBezTo>
                  <a:pt x="68" y="53"/>
                  <a:pt x="65" y="51"/>
                  <a:pt x="65" y="50"/>
                </a:cubicBezTo>
                <a:cubicBezTo>
                  <a:pt x="65" y="48"/>
                  <a:pt x="61" y="45"/>
                  <a:pt x="59" y="44"/>
                </a:cubicBezTo>
                <a:cubicBezTo>
                  <a:pt x="57" y="43"/>
                  <a:pt x="50" y="43"/>
                  <a:pt x="49" y="41"/>
                </a:cubicBezTo>
                <a:cubicBezTo>
                  <a:pt x="49" y="40"/>
                  <a:pt x="45" y="39"/>
                  <a:pt x="44" y="41"/>
                </a:cubicBezTo>
                <a:cubicBezTo>
                  <a:pt x="43" y="44"/>
                  <a:pt x="41" y="42"/>
                  <a:pt x="39" y="41"/>
                </a:cubicBezTo>
                <a:cubicBezTo>
                  <a:pt x="38" y="40"/>
                  <a:pt x="35" y="42"/>
                  <a:pt x="33" y="43"/>
                </a:cubicBezTo>
                <a:cubicBezTo>
                  <a:pt x="32" y="44"/>
                  <a:pt x="27" y="47"/>
                  <a:pt x="25" y="47"/>
                </a:cubicBezTo>
                <a:cubicBezTo>
                  <a:pt x="22" y="47"/>
                  <a:pt x="24" y="50"/>
                  <a:pt x="21" y="51"/>
                </a:cubicBezTo>
                <a:cubicBezTo>
                  <a:pt x="17" y="51"/>
                  <a:pt x="18" y="54"/>
                  <a:pt x="18" y="55"/>
                </a:cubicBezTo>
                <a:cubicBezTo>
                  <a:pt x="19" y="56"/>
                  <a:pt x="21" y="59"/>
                  <a:pt x="18" y="60"/>
                </a:cubicBezTo>
                <a:cubicBezTo>
                  <a:pt x="15" y="61"/>
                  <a:pt x="14" y="56"/>
                  <a:pt x="11" y="55"/>
                </a:cubicBezTo>
                <a:cubicBezTo>
                  <a:pt x="9" y="53"/>
                  <a:pt x="7" y="55"/>
                  <a:pt x="7" y="58"/>
                </a:cubicBezTo>
                <a:cubicBezTo>
                  <a:pt x="7" y="60"/>
                  <a:pt x="4" y="60"/>
                  <a:pt x="2" y="63"/>
                </a:cubicBezTo>
                <a:cubicBezTo>
                  <a:pt x="1" y="65"/>
                  <a:pt x="5" y="65"/>
                  <a:pt x="5" y="66"/>
                </a:cubicBezTo>
                <a:cubicBezTo>
                  <a:pt x="5" y="68"/>
                  <a:pt x="3" y="69"/>
                  <a:pt x="2" y="69"/>
                </a:cubicBezTo>
                <a:cubicBezTo>
                  <a:pt x="1" y="69"/>
                  <a:pt x="0" y="73"/>
                  <a:pt x="0" y="74"/>
                </a:cubicBezTo>
                <a:cubicBezTo>
                  <a:pt x="1" y="75"/>
                  <a:pt x="5" y="75"/>
                  <a:pt x="5" y="77"/>
                </a:cubicBezTo>
                <a:cubicBezTo>
                  <a:pt x="5" y="80"/>
                  <a:pt x="4" y="82"/>
                  <a:pt x="6" y="81"/>
                </a:cubicBezTo>
                <a:cubicBezTo>
                  <a:pt x="8" y="81"/>
                  <a:pt x="11" y="81"/>
                  <a:pt x="12" y="81"/>
                </a:cubicBezTo>
                <a:cubicBezTo>
                  <a:pt x="13" y="81"/>
                  <a:pt x="14" y="84"/>
                  <a:pt x="17" y="87"/>
                </a:cubicBezTo>
                <a:cubicBezTo>
                  <a:pt x="19" y="90"/>
                  <a:pt x="21" y="91"/>
                  <a:pt x="18" y="92"/>
                </a:cubicBezTo>
                <a:cubicBezTo>
                  <a:pt x="16" y="92"/>
                  <a:pt x="17" y="94"/>
                  <a:pt x="20" y="95"/>
                </a:cubicBezTo>
                <a:cubicBezTo>
                  <a:pt x="21" y="96"/>
                  <a:pt x="22" y="96"/>
                  <a:pt x="22" y="97"/>
                </a:cubicBezTo>
                <a:cubicBezTo>
                  <a:pt x="23" y="97"/>
                  <a:pt x="23" y="96"/>
                  <a:pt x="24" y="96"/>
                </a:cubicBezTo>
                <a:cubicBezTo>
                  <a:pt x="28" y="92"/>
                  <a:pt x="35" y="89"/>
                  <a:pt x="41" y="90"/>
                </a:cubicBezTo>
                <a:cubicBezTo>
                  <a:pt x="46" y="92"/>
                  <a:pt x="51" y="89"/>
                  <a:pt x="53" y="93"/>
                </a:cubicBezTo>
                <a:cubicBezTo>
                  <a:pt x="56" y="96"/>
                  <a:pt x="53" y="102"/>
                  <a:pt x="54" y="105"/>
                </a:cubicBezTo>
                <a:cubicBezTo>
                  <a:pt x="55" y="107"/>
                  <a:pt x="50" y="107"/>
                  <a:pt x="46" y="107"/>
                </a:cubicBezTo>
                <a:cubicBezTo>
                  <a:pt x="43" y="106"/>
                  <a:pt x="35" y="108"/>
                  <a:pt x="36" y="110"/>
                </a:cubicBezTo>
                <a:cubicBezTo>
                  <a:pt x="37" y="112"/>
                  <a:pt x="40" y="117"/>
                  <a:pt x="35" y="115"/>
                </a:cubicBezTo>
                <a:cubicBezTo>
                  <a:pt x="30" y="112"/>
                  <a:pt x="28" y="117"/>
                  <a:pt x="31" y="117"/>
                </a:cubicBezTo>
                <a:cubicBezTo>
                  <a:pt x="34" y="117"/>
                  <a:pt x="37" y="121"/>
                  <a:pt x="37" y="123"/>
                </a:cubicBezTo>
                <a:cubicBezTo>
                  <a:pt x="37" y="125"/>
                  <a:pt x="37" y="130"/>
                  <a:pt x="40" y="129"/>
                </a:cubicBezTo>
                <a:cubicBezTo>
                  <a:pt x="42" y="128"/>
                  <a:pt x="42" y="132"/>
                  <a:pt x="46" y="132"/>
                </a:cubicBezTo>
                <a:cubicBezTo>
                  <a:pt x="49" y="132"/>
                  <a:pt x="52" y="133"/>
                  <a:pt x="49" y="136"/>
                </a:cubicBezTo>
                <a:cubicBezTo>
                  <a:pt x="47" y="139"/>
                  <a:pt x="51" y="148"/>
                  <a:pt x="52" y="146"/>
                </a:cubicBezTo>
                <a:cubicBezTo>
                  <a:pt x="53" y="145"/>
                  <a:pt x="52" y="142"/>
                  <a:pt x="53" y="141"/>
                </a:cubicBezTo>
                <a:cubicBezTo>
                  <a:pt x="51" y="136"/>
                  <a:pt x="59" y="136"/>
                  <a:pt x="61" y="136"/>
                </a:cubicBezTo>
                <a:cubicBezTo>
                  <a:pt x="64" y="136"/>
                  <a:pt x="68" y="140"/>
                  <a:pt x="71" y="144"/>
                </a:cubicBezTo>
                <a:cubicBezTo>
                  <a:pt x="74" y="148"/>
                  <a:pt x="77" y="145"/>
                  <a:pt x="77" y="145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8" y="104"/>
                  <a:pt x="99" y="103"/>
                  <a:pt x="99" y="103"/>
                </a:cubicBezTo>
                <a:cubicBezTo>
                  <a:pt x="101" y="99"/>
                  <a:pt x="105" y="102"/>
                  <a:pt x="106" y="103"/>
                </a:cubicBezTo>
                <a:cubicBezTo>
                  <a:pt x="107" y="104"/>
                  <a:pt x="107" y="99"/>
                  <a:pt x="109" y="99"/>
                </a:cubicBezTo>
                <a:cubicBezTo>
                  <a:pt x="112" y="99"/>
                  <a:pt x="109" y="104"/>
                  <a:pt x="111" y="104"/>
                </a:cubicBezTo>
                <a:cubicBezTo>
                  <a:pt x="113" y="104"/>
                  <a:pt x="117" y="110"/>
                  <a:pt x="116" y="114"/>
                </a:cubicBezTo>
                <a:cubicBezTo>
                  <a:pt x="119" y="117"/>
                  <a:pt x="125" y="123"/>
                  <a:pt x="125" y="125"/>
                </a:cubicBezTo>
                <a:cubicBezTo>
                  <a:pt x="126" y="127"/>
                  <a:pt x="134" y="123"/>
                  <a:pt x="136" y="124"/>
                </a:cubicBezTo>
                <a:cubicBezTo>
                  <a:pt x="137" y="125"/>
                  <a:pt x="150" y="125"/>
                  <a:pt x="152" y="125"/>
                </a:cubicBezTo>
                <a:cubicBezTo>
                  <a:pt x="154" y="125"/>
                  <a:pt x="156" y="129"/>
                  <a:pt x="158" y="129"/>
                </a:cubicBezTo>
                <a:cubicBezTo>
                  <a:pt x="161" y="130"/>
                  <a:pt x="160" y="134"/>
                  <a:pt x="160" y="137"/>
                </a:cubicBezTo>
                <a:cubicBezTo>
                  <a:pt x="160" y="140"/>
                  <a:pt x="164" y="143"/>
                  <a:pt x="164" y="145"/>
                </a:cubicBezTo>
                <a:cubicBezTo>
                  <a:pt x="165" y="148"/>
                  <a:pt x="169" y="147"/>
                  <a:pt x="171" y="147"/>
                </a:cubicBezTo>
                <a:cubicBezTo>
                  <a:pt x="174" y="148"/>
                  <a:pt x="178" y="149"/>
                  <a:pt x="178" y="151"/>
                </a:cubicBezTo>
                <a:cubicBezTo>
                  <a:pt x="178" y="154"/>
                  <a:pt x="182" y="152"/>
                  <a:pt x="182" y="150"/>
                </a:cubicBezTo>
                <a:cubicBezTo>
                  <a:pt x="182" y="148"/>
                  <a:pt x="185" y="146"/>
                  <a:pt x="190" y="144"/>
                </a:cubicBezTo>
                <a:cubicBezTo>
                  <a:pt x="192" y="143"/>
                  <a:pt x="194" y="143"/>
                  <a:pt x="195" y="143"/>
                </a:cubicBezTo>
                <a:cubicBezTo>
                  <a:pt x="196" y="141"/>
                  <a:pt x="197" y="139"/>
                  <a:pt x="197" y="139"/>
                </a:cubicBezTo>
                <a:cubicBezTo>
                  <a:pt x="199" y="138"/>
                  <a:pt x="202" y="136"/>
                  <a:pt x="202" y="133"/>
                </a:cubicBezTo>
                <a:cubicBezTo>
                  <a:pt x="202" y="131"/>
                  <a:pt x="209" y="131"/>
                  <a:pt x="213" y="133"/>
                </a:cubicBezTo>
                <a:cubicBezTo>
                  <a:pt x="217" y="135"/>
                  <a:pt x="220" y="135"/>
                  <a:pt x="220" y="132"/>
                </a:cubicBezTo>
                <a:cubicBezTo>
                  <a:pt x="221" y="129"/>
                  <a:pt x="227" y="128"/>
                  <a:pt x="229" y="129"/>
                </a:cubicBezTo>
                <a:cubicBezTo>
                  <a:pt x="231" y="130"/>
                  <a:pt x="236" y="133"/>
                  <a:pt x="239" y="132"/>
                </a:cubicBezTo>
                <a:cubicBezTo>
                  <a:pt x="242" y="131"/>
                  <a:pt x="256" y="132"/>
                  <a:pt x="260" y="133"/>
                </a:cubicBezTo>
                <a:cubicBezTo>
                  <a:pt x="264" y="134"/>
                  <a:pt x="265" y="131"/>
                  <a:pt x="268" y="135"/>
                </a:cubicBezTo>
                <a:cubicBezTo>
                  <a:pt x="270" y="138"/>
                  <a:pt x="271" y="135"/>
                  <a:pt x="274" y="138"/>
                </a:cubicBezTo>
                <a:cubicBezTo>
                  <a:pt x="274" y="137"/>
                  <a:pt x="274" y="136"/>
                  <a:pt x="274" y="134"/>
                </a:cubicBezTo>
                <a:cubicBezTo>
                  <a:pt x="274" y="132"/>
                  <a:pt x="278" y="130"/>
                  <a:pt x="278" y="128"/>
                </a:cubicBezTo>
                <a:cubicBezTo>
                  <a:pt x="279" y="127"/>
                  <a:pt x="275" y="121"/>
                  <a:pt x="275" y="119"/>
                </a:cubicBezTo>
                <a:cubicBezTo>
                  <a:pt x="275" y="118"/>
                  <a:pt x="275" y="113"/>
                  <a:pt x="273" y="112"/>
                </a:cubicBezTo>
                <a:cubicBezTo>
                  <a:pt x="272" y="112"/>
                  <a:pt x="277" y="109"/>
                  <a:pt x="278" y="109"/>
                </a:cubicBezTo>
                <a:cubicBezTo>
                  <a:pt x="281" y="109"/>
                  <a:pt x="284" y="107"/>
                  <a:pt x="286" y="108"/>
                </a:cubicBezTo>
                <a:cubicBezTo>
                  <a:pt x="287" y="109"/>
                  <a:pt x="289" y="109"/>
                  <a:pt x="291" y="109"/>
                </a:cubicBezTo>
                <a:cubicBezTo>
                  <a:pt x="294" y="109"/>
                  <a:pt x="293" y="107"/>
                  <a:pt x="291" y="106"/>
                </a:cubicBezTo>
                <a:cubicBezTo>
                  <a:pt x="290" y="104"/>
                  <a:pt x="296" y="94"/>
                  <a:pt x="296" y="90"/>
                </a:cubicBezTo>
                <a:cubicBezTo>
                  <a:pt x="297" y="86"/>
                  <a:pt x="299" y="90"/>
                  <a:pt x="302" y="90"/>
                </a:cubicBezTo>
                <a:cubicBezTo>
                  <a:pt x="304" y="90"/>
                  <a:pt x="308" y="90"/>
                  <a:pt x="309" y="91"/>
                </a:cubicBezTo>
                <a:cubicBezTo>
                  <a:pt x="311" y="92"/>
                  <a:pt x="316" y="90"/>
                  <a:pt x="317" y="88"/>
                </a:cubicBezTo>
                <a:cubicBezTo>
                  <a:pt x="318" y="86"/>
                  <a:pt x="315" y="86"/>
                  <a:pt x="316" y="81"/>
                </a:cubicBezTo>
                <a:cubicBezTo>
                  <a:pt x="316" y="77"/>
                  <a:pt x="318" y="75"/>
                  <a:pt x="321" y="75"/>
                </a:cubicBezTo>
                <a:cubicBezTo>
                  <a:pt x="323" y="75"/>
                  <a:pt x="324" y="73"/>
                  <a:pt x="324" y="71"/>
                </a:cubicBezTo>
                <a:cubicBezTo>
                  <a:pt x="324" y="69"/>
                  <a:pt x="326" y="68"/>
                  <a:pt x="327" y="66"/>
                </a:cubicBezTo>
                <a:cubicBezTo>
                  <a:pt x="326" y="65"/>
                  <a:pt x="326" y="64"/>
                  <a:pt x="325" y="63"/>
                </a:cubicBezTo>
                <a:close/>
                <a:moveTo>
                  <a:pt x="122" y="98"/>
                </a:moveTo>
                <a:cubicBezTo>
                  <a:pt x="121" y="99"/>
                  <a:pt x="112" y="96"/>
                  <a:pt x="111" y="95"/>
                </a:cubicBezTo>
                <a:cubicBezTo>
                  <a:pt x="110" y="93"/>
                  <a:pt x="124" y="95"/>
                  <a:pt x="122" y="98"/>
                </a:cubicBezTo>
                <a:close/>
                <a:moveTo>
                  <a:pt x="257" y="97"/>
                </a:moveTo>
                <a:cubicBezTo>
                  <a:pt x="250" y="97"/>
                  <a:pt x="236" y="93"/>
                  <a:pt x="230" y="100"/>
                </a:cubicBezTo>
                <a:cubicBezTo>
                  <a:pt x="224" y="106"/>
                  <a:pt x="228" y="110"/>
                  <a:pt x="225" y="110"/>
                </a:cubicBezTo>
                <a:cubicBezTo>
                  <a:pt x="222" y="111"/>
                  <a:pt x="221" y="100"/>
                  <a:pt x="224" y="97"/>
                </a:cubicBezTo>
                <a:cubicBezTo>
                  <a:pt x="228" y="94"/>
                  <a:pt x="238" y="92"/>
                  <a:pt x="245" y="94"/>
                </a:cubicBezTo>
                <a:cubicBezTo>
                  <a:pt x="252" y="96"/>
                  <a:pt x="264" y="92"/>
                  <a:pt x="265" y="93"/>
                </a:cubicBezTo>
                <a:cubicBezTo>
                  <a:pt x="267" y="93"/>
                  <a:pt x="264" y="97"/>
                  <a:pt x="257" y="9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6407150" y="782637"/>
            <a:ext cx="5680075" cy="2165350"/>
          </a:xfrm>
          <a:custGeom>
            <a:avLst/>
            <a:gdLst/>
            <a:ahLst/>
            <a:cxnLst/>
            <a:rect l="l" t="t" r="r" b="b"/>
            <a:pathLst>
              <a:path w="1374" h="527" extrusionOk="0">
                <a:moveTo>
                  <a:pt x="21" y="381"/>
                </a:moveTo>
                <a:cubicBezTo>
                  <a:pt x="20" y="381"/>
                  <a:pt x="17" y="380"/>
                  <a:pt x="16" y="379"/>
                </a:cubicBezTo>
                <a:cubicBezTo>
                  <a:pt x="16" y="378"/>
                  <a:pt x="13" y="378"/>
                  <a:pt x="11" y="378"/>
                </a:cubicBezTo>
                <a:cubicBezTo>
                  <a:pt x="12" y="379"/>
                  <a:pt x="12" y="379"/>
                  <a:pt x="13" y="380"/>
                </a:cubicBezTo>
                <a:cubicBezTo>
                  <a:pt x="14" y="382"/>
                  <a:pt x="8" y="382"/>
                  <a:pt x="10" y="384"/>
                </a:cubicBezTo>
                <a:cubicBezTo>
                  <a:pt x="12" y="386"/>
                  <a:pt x="6" y="386"/>
                  <a:pt x="6" y="384"/>
                </a:cubicBezTo>
                <a:cubicBezTo>
                  <a:pt x="6" y="382"/>
                  <a:pt x="1" y="383"/>
                  <a:pt x="1" y="384"/>
                </a:cubicBezTo>
                <a:cubicBezTo>
                  <a:pt x="1" y="385"/>
                  <a:pt x="1" y="386"/>
                  <a:pt x="0" y="386"/>
                </a:cubicBezTo>
                <a:cubicBezTo>
                  <a:pt x="2" y="387"/>
                  <a:pt x="4" y="388"/>
                  <a:pt x="4" y="388"/>
                </a:cubicBezTo>
                <a:cubicBezTo>
                  <a:pt x="5" y="388"/>
                  <a:pt x="20" y="390"/>
                  <a:pt x="25" y="389"/>
                </a:cubicBezTo>
                <a:cubicBezTo>
                  <a:pt x="25" y="388"/>
                  <a:pt x="26" y="385"/>
                  <a:pt x="26" y="383"/>
                </a:cubicBezTo>
                <a:cubicBezTo>
                  <a:pt x="26" y="382"/>
                  <a:pt x="22" y="380"/>
                  <a:pt x="21" y="381"/>
                </a:cubicBezTo>
                <a:close/>
                <a:moveTo>
                  <a:pt x="365" y="14"/>
                </a:moveTo>
                <a:cubicBezTo>
                  <a:pt x="374" y="13"/>
                  <a:pt x="374" y="8"/>
                  <a:pt x="369" y="8"/>
                </a:cubicBezTo>
                <a:cubicBezTo>
                  <a:pt x="364" y="7"/>
                  <a:pt x="364" y="10"/>
                  <a:pt x="361" y="10"/>
                </a:cubicBezTo>
                <a:cubicBezTo>
                  <a:pt x="359" y="10"/>
                  <a:pt x="350" y="12"/>
                  <a:pt x="352" y="14"/>
                </a:cubicBezTo>
                <a:cubicBezTo>
                  <a:pt x="354" y="16"/>
                  <a:pt x="361" y="15"/>
                  <a:pt x="365" y="14"/>
                </a:cubicBezTo>
                <a:close/>
                <a:moveTo>
                  <a:pt x="411" y="147"/>
                </a:moveTo>
                <a:cubicBezTo>
                  <a:pt x="414" y="147"/>
                  <a:pt x="423" y="145"/>
                  <a:pt x="423" y="144"/>
                </a:cubicBezTo>
                <a:cubicBezTo>
                  <a:pt x="424" y="142"/>
                  <a:pt x="420" y="140"/>
                  <a:pt x="415" y="140"/>
                </a:cubicBezTo>
                <a:cubicBezTo>
                  <a:pt x="409" y="140"/>
                  <a:pt x="408" y="146"/>
                  <a:pt x="411" y="147"/>
                </a:cubicBezTo>
                <a:close/>
                <a:moveTo>
                  <a:pt x="587" y="25"/>
                </a:moveTo>
                <a:cubicBezTo>
                  <a:pt x="591" y="27"/>
                  <a:pt x="590" y="28"/>
                  <a:pt x="585" y="28"/>
                </a:cubicBezTo>
                <a:cubicBezTo>
                  <a:pt x="580" y="28"/>
                  <a:pt x="576" y="30"/>
                  <a:pt x="579" y="31"/>
                </a:cubicBezTo>
                <a:cubicBezTo>
                  <a:pt x="582" y="32"/>
                  <a:pt x="581" y="35"/>
                  <a:pt x="586" y="36"/>
                </a:cubicBezTo>
                <a:cubicBezTo>
                  <a:pt x="591" y="37"/>
                  <a:pt x="596" y="33"/>
                  <a:pt x="596" y="30"/>
                </a:cubicBezTo>
                <a:cubicBezTo>
                  <a:pt x="595" y="27"/>
                  <a:pt x="613" y="25"/>
                  <a:pt x="618" y="23"/>
                </a:cubicBezTo>
                <a:cubicBezTo>
                  <a:pt x="623" y="22"/>
                  <a:pt x="615" y="17"/>
                  <a:pt x="620" y="17"/>
                </a:cubicBezTo>
                <a:cubicBezTo>
                  <a:pt x="625" y="16"/>
                  <a:pt x="623" y="14"/>
                  <a:pt x="617" y="13"/>
                </a:cubicBezTo>
                <a:cubicBezTo>
                  <a:pt x="610" y="12"/>
                  <a:pt x="613" y="7"/>
                  <a:pt x="611" y="5"/>
                </a:cubicBezTo>
                <a:cubicBezTo>
                  <a:pt x="609" y="3"/>
                  <a:pt x="608" y="7"/>
                  <a:pt x="599" y="9"/>
                </a:cubicBezTo>
                <a:cubicBezTo>
                  <a:pt x="591" y="10"/>
                  <a:pt x="587" y="13"/>
                  <a:pt x="590" y="14"/>
                </a:cubicBezTo>
                <a:cubicBezTo>
                  <a:pt x="593" y="16"/>
                  <a:pt x="590" y="20"/>
                  <a:pt x="587" y="20"/>
                </a:cubicBezTo>
                <a:cubicBezTo>
                  <a:pt x="583" y="19"/>
                  <a:pt x="582" y="23"/>
                  <a:pt x="587" y="25"/>
                </a:cubicBezTo>
                <a:close/>
                <a:moveTo>
                  <a:pt x="599" y="32"/>
                </a:moveTo>
                <a:cubicBezTo>
                  <a:pt x="599" y="34"/>
                  <a:pt x="592" y="37"/>
                  <a:pt x="594" y="39"/>
                </a:cubicBezTo>
                <a:cubicBezTo>
                  <a:pt x="596" y="41"/>
                  <a:pt x="598" y="40"/>
                  <a:pt x="600" y="41"/>
                </a:cubicBezTo>
                <a:cubicBezTo>
                  <a:pt x="602" y="41"/>
                  <a:pt x="603" y="47"/>
                  <a:pt x="608" y="46"/>
                </a:cubicBezTo>
                <a:cubicBezTo>
                  <a:pt x="612" y="45"/>
                  <a:pt x="624" y="51"/>
                  <a:pt x="631" y="51"/>
                </a:cubicBezTo>
                <a:cubicBezTo>
                  <a:pt x="637" y="51"/>
                  <a:pt x="638" y="45"/>
                  <a:pt x="636" y="45"/>
                </a:cubicBezTo>
                <a:cubicBezTo>
                  <a:pt x="634" y="45"/>
                  <a:pt x="636" y="41"/>
                  <a:pt x="640" y="36"/>
                </a:cubicBezTo>
                <a:cubicBezTo>
                  <a:pt x="643" y="30"/>
                  <a:pt x="628" y="26"/>
                  <a:pt x="628" y="31"/>
                </a:cubicBezTo>
                <a:cubicBezTo>
                  <a:pt x="628" y="35"/>
                  <a:pt x="623" y="30"/>
                  <a:pt x="622" y="27"/>
                </a:cubicBezTo>
                <a:cubicBezTo>
                  <a:pt x="620" y="24"/>
                  <a:pt x="599" y="29"/>
                  <a:pt x="599" y="32"/>
                </a:cubicBezTo>
                <a:close/>
                <a:moveTo>
                  <a:pt x="481" y="150"/>
                </a:moveTo>
                <a:cubicBezTo>
                  <a:pt x="484" y="152"/>
                  <a:pt x="487" y="151"/>
                  <a:pt x="487" y="148"/>
                </a:cubicBezTo>
                <a:cubicBezTo>
                  <a:pt x="486" y="144"/>
                  <a:pt x="478" y="149"/>
                  <a:pt x="481" y="150"/>
                </a:cubicBezTo>
                <a:close/>
                <a:moveTo>
                  <a:pt x="581" y="8"/>
                </a:moveTo>
                <a:cubicBezTo>
                  <a:pt x="582" y="5"/>
                  <a:pt x="566" y="6"/>
                  <a:pt x="570" y="10"/>
                </a:cubicBezTo>
                <a:cubicBezTo>
                  <a:pt x="571" y="11"/>
                  <a:pt x="580" y="12"/>
                  <a:pt x="581" y="8"/>
                </a:cubicBezTo>
                <a:close/>
                <a:moveTo>
                  <a:pt x="1280" y="181"/>
                </a:moveTo>
                <a:cubicBezTo>
                  <a:pt x="1285" y="183"/>
                  <a:pt x="1288" y="178"/>
                  <a:pt x="1292" y="180"/>
                </a:cubicBezTo>
                <a:cubicBezTo>
                  <a:pt x="1296" y="183"/>
                  <a:pt x="1305" y="179"/>
                  <a:pt x="1309" y="179"/>
                </a:cubicBezTo>
                <a:cubicBezTo>
                  <a:pt x="1313" y="178"/>
                  <a:pt x="1311" y="173"/>
                  <a:pt x="1300" y="172"/>
                </a:cubicBezTo>
                <a:cubicBezTo>
                  <a:pt x="1289" y="170"/>
                  <a:pt x="1275" y="178"/>
                  <a:pt x="1280" y="181"/>
                </a:cubicBezTo>
                <a:close/>
                <a:moveTo>
                  <a:pt x="636" y="65"/>
                </a:moveTo>
                <a:cubicBezTo>
                  <a:pt x="640" y="67"/>
                  <a:pt x="650" y="63"/>
                  <a:pt x="657" y="63"/>
                </a:cubicBezTo>
                <a:cubicBezTo>
                  <a:pt x="665" y="63"/>
                  <a:pt x="685" y="58"/>
                  <a:pt x="685" y="54"/>
                </a:cubicBezTo>
                <a:cubicBezTo>
                  <a:pt x="686" y="50"/>
                  <a:pt x="678" y="50"/>
                  <a:pt x="675" y="47"/>
                </a:cubicBezTo>
                <a:cubicBezTo>
                  <a:pt x="672" y="44"/>
                  <a:pt x="665" y="47"/>
                  <a:pt x="663" y="49"/>
                </a:cubicBezTo>
                <a:cubicBezTo>
                  <a:pt x="661" y="52"/>
                  <a:pt x="660" y="50"/>
                  <a:pt x="664" y="45"/>
                </a:cubicBezTo>
                <a:cubicBezTo>
                  <a:pt x="669" y="41"/>
                  <a:pt x="660" y="37"/>
                  <a:pt x="659" y="40"/>
                </a:cubicBezTo>
                <a:cubicBezTo>
                  <a:pt x="659" y="43"/>
                  <a:pt x="651" y="40"/>
                  <a:pt x="651" y="43"/>
                </a:cubicBezTo>
                <a:cubicBezTo>
                  <a:pt x="651" y="46"/>
                  <a:pt x="648" y="47"/>
                  <a:pt x="648" y="49"/>
                </a:cubicBezTo>
                <a:cubicBezTo>
                  <a:pt x="648" y="52"/>
                  <a:pt x="642" y="48"/>
                  <a:pt x="642" y="54"/>
                </a:cubicBezTo>
                <a:cubicBezTo>
                  <a:pt x="642" y="60"/>
                  <a:pt x="633" y="63"/>
                  <a:pt x="636" y="65"/>
                </a:cubicBezTo>
                <a:close/>
                <a:moveTo>
                  <a:pt x="943" y="114"/>
                </a:moveTo>
                <a:cubicBezTo>
                  <a:pt x="946" y="116"/>
                  <a:pt x="948" y="118"/>
                  <a:pt x="949" y="120"/>
                </a:cubicBezTo>
                <a:cubicBezTo>
                  <a:pt x="951" y="121"/>
                  <a:pt x="958" y="119"/>
                  <a:pt x="961" y="118"/>
                </a:cubicBezTo>
                <a:cubicBezTo>
                  <a:pt x="964" y="117"/>
                  <a:pt x="964" y="122"/>
                  <a:pt x="969" y="119"/>
                </a:cubicBezTo>
                <a:cubicBezTo>
                  <a:pt x="973" y="116"/>
                  <a:pt x="978" y="118"/>
                  <a:pt x="983" y="118"/>
                </a:cubicBezTo>
                <a:cubicBezTo>
                  <a:pt x="988" y="118"/>
                  <a:pt x="982" y="111"/>
                  <a:pt x="983" y="108"/>
                </a:cubicBezTo>
                <a:cubicBezTo>
                  <a:pt x="983" y="106"/>
                  <a:pt x="989" y="107"/>
                  <a:pt x="987" y="110"/>
                </a:cubicBezTo>
                <a:cubicBezTo>
                  <a:pt x="985" y="112"/>
                  <a:pt x="990" y="118"/>
                  <a:pt x="997" y="117"/>
                </a:cubicBezTo>
                <a:cubicBezTo>
                  <a:pt x="1005" y="117"/>
                  <a:pt x="999" y="112"/>
                  <a:pt x="1003" y="110"/>
                </a:cubicBezTo>
                <a:cubicBezTo>
                  <a:pt x="1007" y="109"/>
                  <a:pt x="1006" y="107"/>
                  <a:pt x="1001" y="103"/>
                </a:cubicBezTo>
                <a:cubicBezTo>
                  <a:pt x="995" y="100"/>
                  <a:pt x="988" y="102"/>
                  <a:pt x="983" y="100"/>
                </a:cubicBezTo>
                <a:cubicBezTo>
                  <a:pt x="978" y="98"/>
                  <a:pt x="972" y="98"/>
                  <a:pt x="972" y="103"/>
                </a:cubicBezTo>
                <a:cubicBezTo>
                  <a:pt x="972" y="108"/>
                  <a:pt x="962" y="97"/>
                  <a:pt x="957" y="96"/>
                </a:cubicBezTo>
                <a:cubicBezTo>
                  <a:pt x="951" y="94"/>
                  <a:pt x="935" y="110"/>
                  <a:pt x="943" y="114"/>
                </a:cubicBezTo>
                <a:close/>
                <a:moveTo>
                  <a:pt x="993" y="145"/>
                </a:moveTo>
                <a:cubicBezTo>
                  <a:pt x="997" y="144"/>
                  <a:pt x="990" y="136"/>
                  <a:pt x="982" y="135"/>
                </a:cubicBezTo>
                <a:cubicBezTo>
                  <a:pt x="975" y="134"/>
                  <a:pt x="968" y="140"/>
                  <a:pt x="969" y="141"/>
                </a:cubicBezTo>
                <a:cubicBezTo>
                  <a:pt x="971" y="144"/>
                  <a:pt x="988" y="146"/>
                  <a:pt x="993" y="145"/>
                </a:cubicBezTo>
                <a:close/>
                <a:moveTo>
                  <a:pt x="974" y="129"/>
                </a:moveTo>
                <a:cubicBezTo>
                  <a:pt x="974" y="125"/>
                  <a:pt x="961" y="130"/>
                  <a:pt x="966" y="132"/>
                </a:cubicBezTo>
                <a:cubicBezTo>
                  <a:pt x="969" y="133"/>
                  <a:pt x="974" y="133"/>
                  <a:pt x="974" y="129"/>
                </a:cubicBezTo>
                <a:close/>
                <a:moveTo>
                  <a:pt x="1015" y="114"/>
                </a:moveTo>
                <a:cubicBezTo>
                  <a:pt x="1021" y="115"/>
                  <a:pt x="1024" y="120"/>
                  <a:pt x="1035" y="121"/>
                </a:cubicBezTo>
                <a:cubicBezTo>
                  <a:pt x="1046" y="121"/>
                  <a:pt x="1054" y="119"/>
                  <a:pt x="1054" y="117"/>
                </a:cubicBezTo>
                <a:cubicBezTo>
                  <a:pt x="1054" y="115"/>
                  <a:pt x="1044" y="111"/>
                  <a:pt x="1041" y="113"/>
                </a:cubicBezTo>
                <a:cubicBezTo>
                  <a:pt x="1038" y="115"/>
                  <a:pt x="1035" y="110"/>
                  <a:pt x="1032" y="111"/>
                </a:cubicBezTo>
                <a:cubicBezTo>
                  <a:pt x="1028" y="112"/>
                  <a:pt x="1022" y="112"/>
                  <a:pt x="1021" y="109"/>
                </a:cubicBezTo>
                <a:cubicBezTo>
                  <a:pt x="1019" y="105"/>
                  <a:pt x="1012" y="114"/>
                  <a:pt x="1015" y="114"/>
                </a:cubicBezTo>
                <a:close/>
                <a:moveTo>
                  <a:pt x="221" y="18"/>
                </a:moveTo>
                <a:cubicBezTo>
                  <a:pt x="226" y="13"/>
                  <a:pt x="233" y="17"/>
                  <a:pt x="234" y="15"/>
                </a:cubicBezTo>
                <a:cubicBezTo>
                  <a:pt x="235" y="13"/>
                  <a:pt x="224" y="12"/>
                  <a:pt x="220" y="14"/>
                </a:cubicBezTo>
                <a:cubicBezTo>
                  <a:pt x="216" y="16"/>
                  <a:pt x="206" y="14"/>
                  <a:pt x="208" y="17"/>
                </a:cubicBezTo>
                <a:cubicBezTo>
                  <a:pt x="208" y="19"/>
                  <a:pt x="215" y="23"/>
                  <a:pt x="221" y="18"/>
                </a:cubicBezTo>
                <a:close/>
                <a:moveTo>
                  <a:pt x="991" y="419"/>
                </a:moveTo>
                <a:cubicBezTo>
                  <a:pt x="988" y="413"/>
                  <a:pt x="995" y="406"/>
                  <a:pt x="990" y="402"/>
                </a:cubicBezTo>
                <a:cubicBezTo>
                  <a:pt x="985" y="399"/>
                  <a:pt x="987" y="391"/>
                  <a:pt x="985" y="393"/>
                </a:cubicBezTo>
                <a:cubicBezTo>
                  <a:pt x="982" y="394"/>
                  <a:pt x="985" y="401"/>
                  <a:pt x="981" y="401"/>
                </a:cubicBezTo>
                <a:cubicBezTo>
                  <a:pt x="977" y="402"/>
                  <a:pt x="981" y="405"/>
                  <a:pt x="979" y="410"/>
                </a:cubicBezTo>
                <a:cubicBezTo>
                  <a:pt x="978" y="415"/>
                  <a:pt x="980" y="422"/>
                  <a:pt x="982" y="426"/>
                </a:cubicBezTo>
                <a:cubicBezTo>
                  <a:pt x="984" y="430"/>
                  <a:pt x="979" y="453"/>
                  <a:pt x="981" y="457"/>
                </a:cubicBezTo>
                <a:cubicBezTo>
                  <a:pt x="983" y="461"/>
                  <a:pt x="978" y="477"/>
                  <a:pt x="980" y="479"/>
                </a:cubicBezTo>
                <a:cubicBezTo>
                  <a:pt x="983" y="483"/>
                  <a:pt x="981" y="475"/>
                  <a:pt x="985" y="474"/>
                </a:cubicBezTo>
                <a:cubicBezTo>
                  <a:pt x="989" y="473"/>
                  <a:pt x="989" y="479"/>
                  <a:pt x="992" y="480"/>
                </a:cubicBezTo>
                <a:cubicBezTo>
                  <a:pt x="994" y="481"/>
                  <a:pt x="993" y="472"/>
                  <a:pt x="990" y="473"/>
                </a:cubicBezTo>
                <a:cubicBezTo>
                  <a:pt x="988" y="473"/>
                  <a:pt x="986" y="467"/>
                  <a:pt x="985" y="463"/>
                </a:cubicBezTo>
                <a:cubicBezTo>
                  <a:pt x="984" y="460"/>
                  <a:pt x="987" y="455"/>
                  <a:pt x="987" y="450"/>
                </a:cubicBezTo>
                <a:cubicBezTo>
                  <a:pt x="987" y="446"/>
                  <a:pt x="993" y="446"/>
                  <a:pt x="997" y="449"/>
                </a:cubicBezTo>
                <a:cubicBezTo>
                  <a:pt x="1000" y="453"/>
                  <a:pt x="1001" y="451"/>
                  <a:pt x="999" y="448"/>
                </a:cubicBezTo>
                <a:cubicBezTo>
                  <a:pt x="998" y="445"/>
                  <a:pt x="993" y="426"/>
                  <a:pt x="991" y="419"/>
                </a:cubicBezTo>
                <a:close/>
                <a:moveTo>
                  <a:pt x="243" y="15"/>
                </a:moveTo>
                <a:cubicBezTo>
                  <a:pt x="246" y="18"/>
                  <a:pt x="234" y="17"/>
                  <a:pt x="232" y="19"/>
                </a:cubicBezTo>
                <a:cubicBezTo>
                  <a:pt x="230" y="22"/>
                  <a:pt x="223" y="21"/>
                  <a:pt x="224" y="24"/>
                </a:cubicBezTo>
                <a:cubicBezTo>
                  <a:pt x="226" y="27"/>
                  <a:pt x="238" y="27"/>
                  <a:pt x="238" y="24"/>
                </a:cubicBezTo>
                <a:cubicBezTo>
                  <a:pt x="238" y="22"/>
                  <a:pt x="244" y="24"/>
                  <a:pt x="244" y="22"/>
                </a:cubicBezTo>
                <a:cubicBezTo>
                  <a:pt x="244" y="20"/>
                  <a:pt x="247" y="18"/>
                  <a:pt x="254" y="17"/>
                </a:cubicBezTo>
                <a:cubicBezTo>
                  <a:pt x="260" y="17"/>
                  <a:pt x="260" y="14"/>
                  <a:pt x="254" y="11"/>
                </a:cubicBezTo>
                <a:cubicBezTo>
                  <a:pt x="248" y="8"/>
                  <a:pt x="240" y="13"/>
                  <a:pt x="243" y="15"/>
                </a:cubicBezTo>
                <a:close/>
                <a:moveTo>
                  <a:pt x="233" y="208"/>
                </a:moveTo>
                <a:cubicBezTo>
                  <a:pt x="239" y="213"/>
                  <a:pt x="245" y="205"/>
                  <a:pt x="248" y="204"/>
                </a:cubicBezTo>
                <a:cubicBezTo>
                  <a:pt x="251" y="204"/>
                  <a:pt x="246" y="201"/>
                  <a:pt x="241" y="199"/>
                </a:cubicBezTo>
                <a:cubicBezTo>
                  <a:pt x="235" y="198"/>
                  <a:pt x="228" y="203"/>
                  <a:pt x="233" y="208"/>
                </a:cubicBezTo>
                <a:close/>
                <a:moveTo>
                  <a:pt x="1372" y="248"/>
                </a:moveTo>
                <a:cubicBezTo>
                  <a:pt x="1370" y="247"/>
                  <a:pt x="1362" y="242"/>
                  <a:pt x="1360" y="240"/>
                </a:cubicBezTo>
                <a:cubicBezTo>
                  <a:pt x="1358" y="237"/>
                  <a:pt x="1349" y="236"/>
                  <a:pt x="1349" y="237"/>
                </a:cubicBezTo>
                <a:cubicBezTo>
                  <a:pt x="1349" y="238"/>
                  <a:pt x="1346" y="237"/>
                  <a:pt x="1345" y="235"/>
                </a:cubicBezTo>
                <a:cubicBezTo>
                  <a:pt x="1345" y="234"/>
                  <a:pt x="1335" y="233"/>
                  <a:pt x="1335" y="235"/>
                </a:cubicBezTo>
                <a:cubicBezTo>
                  <a:pt x="1335" y="237"/>
                  <a:pt x="1337" y="237"/>
                  <a:pt x="1338" y="239"/>
                </a:cubicBezTo>
                <a:cubicBezTo>
                  <a:pt x="1340" y="241"/>
                  <a:pt x="1337" y="242"/>
                  <a:pt x="1337" y="244"/>
                </a:cubicBezTo>
                <a:cubicBezTo>
                  <a:pt x="1338" y="246"/>
                  <a:pt x="1334" y="243"/>
                  <a:pt x="1332" y="242"/>
                </a:cubicBezTo>
                <a:cubicBezTo>
                  <a:pt x="1331" y="240"/>
                  <a:pt x="1331" y="236"/>
                  <a:pt x="1332" y="233"/>
                </a:cubicBezTo>
                <a:cubicBezTo>
                  <a:pt x="1332" y="231"/>
                  <a:pt x="1329" y="231"/>
                  <a:pt x="1329" y="229"/>
                </a:cubicBezTo>
                <a:cubicBezTo>
                  <a:pt x="1328" y="227"/>
                  <a:pt x="1318" y="222"/>
                  <a:pt x="1313" y="220"/>
                </a:cubicBezTo>
                <a:cubicBezTo>
                  <a:pt x="1309" y="218"/>
                  <a:pt x="1303" y="216"/>
                  <a:pt x="1301" y="214"/>
                </a:cubicBezTo>
                <a:cubicBezTo>
                  <a:pt x="1300" y="212"/>
                  <a:pt x="1292" y="211"/>
                  <a:pt x="1289" y="208"/>
                </a:cubicBezTo>
                <a:cubicBezTo>
                  <a:pt x="1285" y="205"/>
                  <a:pt x="1272" y="199"/>
                  <a:pt x="1266" y="199"/>
                </a:cubicBezTo>
                <a:cubicBezTo>
                  <a:pt x="1260" y="198"/>
                  <a:pt x="1262" y="195"/>
                  <a:pt x="1259" y="196"/>
                </a:cubicBezTo>
                <a:cubicBezTo>
                  <a:pt x="1256" y="196"/>
                  <a:pt x="1244" y="196"/>
                  <a:pt x="1240" y="195"/>
                </a:cubicBezTo>
                <a:cubicBezTo>
                  <a:pt x="1236" y="194"/>
                  <a:pt x="1235" y="197"/>
                  <a:pt x="1232" y="196"/>
                </a:cubicBezTo>
                <a:cubicBezTo>
                  <a:pt x="1230" y="195"/>
                  <a:pt x="1216" y="190"/>
                  <a:pt x="1214" y="192"/>
                </a:cubicBezTo>
                <a:cubicBezTo>
                  <a:pt x="1212" y="194"/>
                  <a:pt x="1213" y="197"/>
                  <a:pt x="1211" y="197"/>
                </a:cubicBezTo>
                <a:cubicBezTo>
                  <a:pt x="1210" y="198"/>
                  <a:pt x="1211" y="200"/>
                  <a:pt x="1215" y="203"/>
                </a:cubicBezTo>
                <a:cubicBezTo>
                  <a:pt x="1219" y="207"/>
                  <a:pt x="1217" y="210"/>
                  <a:pt x="1213" y="211"/>
                </a:cubicBezTo>
                <a:cubicBezTo>
                  <a:pt x="1210" y="213"/>
                  <a:pt x="1204" y="210"/>
                  <a:pt x="1202" y="207"/>
                </a:cubicBezTo>
                <a:cubicBezTo>
                  <a:pt x="1200" y="204"/>
                  <a:pt x="1195" y="206"/>
                  <a:pt x="1194" y="202"/>
                </a:cubicBezTo>
                <a:cubicBezTo>
                  <a:pt x="1193" y="198"/>
                  <a:pt x="1196" y="198"/>
                  <a:pt x="1198" y="200"/>
                </a:cubicBezTo>
                <a:cubicBezTo>
                  <a:pt x="1200" y="202"/>
                  <a:pt x="1204" y="200"/>
                  <a:pt x="1204" y="198"/>
                </a:cubicBezTo>
                <a:cubicBezTo>
                  <a:pt x="1204" y="195"/>
                  <a:pt x="1198" y="193"/>
                  <a:pt x="1194" y="194"/>
                </a:cubicBezTo>
                <a:cubicBezTo>
                  <a:pt x="1190" y="194"/>
                  <a:pt x="1188" y="199"/>
                  <a:pt x="1184" y="201"/>
                </a:cubicBezTo>
                <a:cubicBezTo>
                  <a:pt x="1181" y="203"/>
                  <a:pt x="1166" y="200"/>
                  <a:pt x="1164" y="199"/>
                </a:cubicBezTo>
                <a:cubicBezTo>
                  <a:pt x="1163" y="197"/>
                  <a:pt x="1142" y="199"/>
                  <a:pt x="1140" y="200"/>
                </a:cubicBezTo>
                <a:cubicBezTo>
                  <a:pt x="1138" y="202"/>
                  <a:pt x="1139" y="207"/>
                  <a:pt x="1138" y="208"/>
                </a:cubicBezTo>
                <a:cubicBezTo>
                  <a:pt x="1137" y="208"/>
                  <a:pt x="1136" y="201"/>
                  <a:pt x="1136" y="200"/>
                </a:cubicBezTo>
                <a:cubicBezTo>
                  <a:pt x="1136" y="199"/>
                  <a:pt x="1134" y="198"/>
                  <a:pt x="1130" y="198"/>
                </a:cubicBezTo>
                <a:cubicBezTo>
                  <a:pt x="1126" y="198"/>
                  <a:pt x="1124" y="198"/>
                  <a:pt x="1126" y="196"/>
                </a:cubicBezTo>
                <a:cubicBezTo>
                  <a:pt x="1127" y="194"/>
                  <a:pt x="1124" y="193"/>
                  <a:pt x="1127" y="191"/>
                </a:cubicBezTo>
                <a:cubicBezTo>
                  <a:pt x="1130" y="189"/>
                  <a:pt x="1122" y="183"/>
                  <a:pt x="1114" y="179"/>
                </a:cubicBezTo>
                <a:cubicBezTo>
                  <a:pt x="1106" y="176"/>
                  <a:pt x="1088" y="178"/>
                  <a:pt x="1084" y="180"/>
                </a:cubicBezTo>
                <a:cubicBezTo>
                  <a:pt x="1079" y="181"/>
                  <a:pt x="1069" y="181"/>
                  <a:pt x="1065" y="181"/>
                </a:cubicBezTo>
                <a:cubicBezTo>
                  <a:pt x="1060" y="181"/>
                  <a:pt x="1064" y="179"/>
                  <a:pt x="1063" y="177"/>
                </a:cubicBezTo>
                <a:cubicBezTo>
                  <a:pt x="1061" y="175"/>
                  <a:pt x="1054" y="172"/>
                  <a:pt x="1053" y="174"/>
                </a:cubicBezTo>
                <a:cubicBezTo>
                  <a:pt x="1052" y="176"/>
                  <a:pt x="1050" y="174"/>
                  <a:pt x="1050" y="172"/>
                </a:cubicBezTo>
                <a:cubicBezTo>
                  <a:pt x="1050" y="171"/>
                  <a:pt x="1042" y="169"/>
                  <a:pt x="1039" y="169"/>
                </a:cubicBezTo>
                <a:cubicBezTo>
                  <a:pt x="1037" y="170"/>
                  <a:pt x="1035" y="167"/>
                  <a:pt x="1039" y="167"/>
                </a:cubicBezTo>
                <a:cubicBezTo>
                  <a:pt x="1042" y="167"/>
                  <a:pt x="1048" y="167"/>
                  <a:pt x="1045" y="163"/>
                </a:cubicBezTo>
                <a:cubicBezTo>
                  <a:pt x="1043" y="160"/>
                  <a:pt x="1021" y="158"/>
                  <a:pt x="1019" y="159"/>
                </a:cubicBezTo>
                <a:cubicBezTo>
                  <a:pt x="1017" y="160"/>
                  <a:pt x="1019" y="163"/>
                  <a:pt x="1015" y="167"/>
                </a:cubicBezTo>
                <a:cubicBezTo>
                  <a:pt x="1010" y="171"/>
                  <a:pt x="1005" y="168"/>
                  <a:pt x="1006" y="166"/>
                </a:cubicBezTo>
                <a:cubicBezTo>
                  <a:pt x="1007" y="164"/>
                  <a:pt x="1012" y="164"/>
                  <a:pt x="1012" y="162"/>
                </a:cubicBezTo>
                <a:cubicBezTo>
                  <a:pt x="1012" y="160"/>
                  <a:pt x="1004" y="161"/>
                  <a:pt x="1003" y="160"/>
                </a:cubicBezTo>
                <a:cubicBezTo>
                  <a:pt x="1002" y="158"/>
                  <a:pt x="1005" y="157"/>
                  <a:pt x="1008" y="157"/>
                </a:cubicBezTo>
                <a:cubicBezTo>
                  <a:pt x="1011" y="158"/>
                  <a:pt x="1016" y="159"/>
                  <a:pt x="1016" y="157"/>
                </a:cubicBezTo>
                <a:cubicBezTo>
                  <a:pt x="1016" y="156"/>
                  <a:pt x="1013" y="156"/>
                  <a:pt x="1008" y="155"/>
                </a:cubicBezTo>
                <a:cubicBezTo>
                  <a:pt x="1003" y="154"/>
                  <a:pt x="992" y="152"/>
                  <a:pt x="986" y="152"/>
                </a:cubicBezTo>
                <a:cubicBezTo>
                  <a:pt x="980" y="153"/>
                  <a:pt x="977" y="150"/>
                  <a:pt x="974" y="150"/>
                </a:cubicBezTo>
                <a:cubicBezTo>
                  <a:pt x="970" y="149"/>
                  <a:pt x="970" y="151"/>
                  <a:pt x="972" y="153"/>
                </a:cubicBezTo>
                <a:cubicBezTo>
                  <a:pt x="973" y="155"/>
                  <a:pt x="969" y="156"/>
                  <a:pt x="965" y="156"/>
                </a:cubicBezTo>
                <a:cubicBezTo>
                  <a:pt x="961" y="155"/>
                  <a:pt x="955" y="158"/>
                  <a:pt x="957" y="161"/>
                </a:cubicBezTo>
                <a:cubicBezTo>
                  <a:pt x="960" y="164"/>
                  <a:pt x="962" y="160"/>
                  <a:pt x="964" y="161"/>
                </a:cubicBezTo>
                <a:cubicBezTo>
                  <a:pt x="966" y="162"/>
                  <a:pt x="959" y="164"/>
                  <a:pt x="962" y="165"/>
                </a:cubicBezTo>
                <a:cubicBezTo>
                  <a:pt x="964" y="167"/>
                  <a:pt x="964" y="169"/>
                  <a:pt x="964" y="171"/>
                </a:cubicBezTo>
                <a:cubicBezTo>
                  <a:pt x="964" y="172"/>
                  <a:pt x="959" y="173"/>
                  <a:pt x="958" y="171"/>
                </a:cubicBezTo>
                <a:cubicBezTo>
                  <a:pt x="956" y="169"/>
                  <a:pt x="953" y="170"/>
                  <a:pt x="950" y="170"/>
                </a:cubicBezTo>
                <a:cubicBezTo>
                  <a:pt x="947" y="170"/>
                  <a:pt x="944" y="172"/>
                  <a:pt x="948" y="172"/>
                </a:cubicBezTo>
                <a:cubicBezTo>
                  <a:pt x="951" y="172"/>
                  <a:pt x="952" y="175"/>
                  <a:pt x="948" y="175"/>
                </a:cubicBezTo>
                <a:cubicBezTo>
                  <a:pt x="943" y="176"/>
                  <a:pt x="944" y="171"/>
                  <a:pt x="941" y="171"/>
                </a:cubicBezTo>
                <a:cubicBezTo>
                  <a:pt x="938" y="172"/>
                  <a:pt x="932" y="169"/>
                  <a:pt x="929" y="169"/>
                </a:cubicBezTo>
                <a:cubicBezTo>
                  <a:pt x="926" y="169"/>
                  <a:pt x="924" y="172"/>
                  <a:pt x="920" y="172"/>
                </a:cubicBezTo>
                <a:cubicBezTo>
                  <a:pt x="915" y="173"/>
                  <a:pt x="909" y="170"/>
                  <a:pt x="907" y="168"/>
                </a:cubicBezTo>
                <a:cubicBezTo>
                  <a:pt x="906" y="165"/>
                  <a:pt x="905" y="165"/>
                  <a:pt x="903" y="167"/>
                </a:cubicBezTo>
                <a:cubicBezTo>
                  <a:pt x="901" y="170"/>
                  <a:pt x="901" y="175"/>
                  <a:pt x="899" y="176"/>
                </a:cubicBezTo>
                <a:cubicBezTo>
                  <a:pt x="896" y="176"/>
                  <a:pt x="896" y="181"/>
                  <a:pt x="893" y="182"/>
                </a:cubicBezTo>
                <a:cubicBezTo>
                  <a:pt x="891" y="183"/>
                  <a:pt x="891" y="180"/>
                  <a:pt x="888" y="180"/>
                </a:cubicBezTo>
                <a:cubicBezTo>
                  <a:pt x="886" y="181"/>
                  <a:pt x="877" y="172"/>
                  <a:pt x="876" y="169"/>
                </a:cubicBezTo>
                <a:cubicBezTo>
                  <a:pt x="876" y="167"/>
                  <a:pt x="871" y="162"/>
                  <a:pt x="869" y="161"/>
                </a:cubicBezTo>
                <a:cubicBezTo>
                  <a:pt x="868" y="160"/>
                  <a:pt x="871" y="160"/>
                  <a:pt x="872" y="161"/>
                </a:cubicBezTo>
                <a:cubicBezTo>
                  <a:pt x="874" y="163"/>
                  <a:pt x="876" y="163"/>
                  <a:pt x="878" y="162"/>
                </a:cubicBezTo>
                <a:cubicBezTo>
                  <a:pt x="880" y="161"/>
                  <a:pt x="880" y="157"/>
                  <a:pt x="877" y="157"/>
                </a:cubicBezTo>
                <a:cubicBezTo>
                  <a:pt x="873" y="156"/>
                  <a:pt x="875" y="154"/>
                  <a:pt x="876" y="153"/>
                </a:cubicBezTo>
                <a:cubicBezTo>
                  <a:pt x="878" y="153"/>
                  <a:pt x="873" y="148"/>
                  <a:pt x="875" y="148"/>
                </a:cubicBezTo>
                <a:cubicBezTo>
                  <a:pt x="876" y="147"/>
                  <a:pt x="876" y="145"/>
                  <a:pt x="873" y="145"/>
                </a:cubicBezTo>
                <a:cubicBezTo>
                  <a:pt x="870" y="145"/>
                  <a:pt x="868" y="142"/>
                  <a:pt x="868" y="141"/>
                </a:cubicBezTo>
                <a:cubicBezTo>
                  <a:pt x="867" y="140"/>
                  <a:pt x="856" y="139"/>
                  <a:pt x="857" y="141"/>
                </a:cubicBezTo>
                <a:cubicBezTo>
                  <a:pt x="857" y="143"/>
                  <a:pt x="853" y="142"/>
                  <a:pt x="854" y="141"/>
                </a:cubicBezTo>
                <a:cubicBezTo>
                  <a:pt x="854" y="139"/>
                  <a:pt x="850" y="140"/>
                  <a:pt x="845" y="138"/>
                </a:cubicBezTo>
                <a:cubicBezTo>
                  <a:pt x="839" y="137"/>
                  <a:pt x="839" y="133"/>
                  <a:pt x="838" y="133"/>
                </a:cubicBezTo>
                <a:cubicBezTo>
                  <a:pt x="836" y="133"/>
                  <a:pt x="836" y="138"/>
                  <a:pt x="834" y="137"/>
                </a:cubicBezTo>
                <a:cubicBezTo>
                  <a:pt x="831" y="136"/>
                  <a:pt x="828" y="138"/>
                  <a:pt x="830" y="141"/>
                </a:cubicBezTo>
                <a:cubicBezTo>
                  <a:pt x="831" y="144"/>
                  <a:pt x="830" y="145"/>
                  <a:pt x="830" y="147"/>
                </a:cubicBezTo>
                <a:cubicBezTo>
                  <a:pt x="829" y="150"/>
                  <a:pt x="828" y="149"/>
                  <a:pt x="825" y="148"/>
                </a:cubicBezTo>
                <a:cubicBezTo>
                  <a:pt x="822" y="147"/>
                  <a:pt x="822" y="150"/>
                  <a:pt x="815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3" y="144"/>
                  <a:pt x="801" y="144"/>
                  <a:pt x="801" y="146"/>
                </a:cubicBezTo>
                <a:cubicBezTo>
                  <a:pt x="801" y="148"/>
                  <a:pt x="790" y="147"/>
                  <a:pt x="790" y="144"/>
                </a:cubicBezTo>
                <a:cubicBezTo>
                  <a:pt x="789" y="142"/>
                  <a:pt x="791" y="141"/>
                  <a:pt x="793" y="141"/>
                </a:cubicBezTo>
                <a:cubicBezTo>
                  <a:pt x="794" y="140"/>
                  <a:pt x="791" y="139"/>
                  <a:pt x="786" y="139"/>
                </a:cubicBezTo>
                <a:cubicBezTo>
                  <a:pt x="780" y="140"/>
                  <a:pt x="776" y="136"/>
                  <a:pt x="771" y="137"/>
                </a:cubicBezTo>
                <a:cubicBezTo>
                  <a:pt x="765" y="138"/>
                  <a:pt x="752" y="139"/>
                  <a:pt x="751" y="140"/>
                </a:cubicBezTo>
                <a:cubicBezTo>
                  <a:pt x="749" y="140"/>
                  <a:pt x="752" y="144"/>
                  <a:pt x="749" y="144"/>
                </a:cubicBezTo>
                <a:cubicBezTo>
                  <a:pt x="747" y="144"/>
                  <a:pt x="749" y="139"/>
                  <a:pt x="748" y="136"/>
                </a:cubicBezTo>
                <a:cubicBezTo>
                  <a:pt x="748" y="133"/>
                  <a:pt x="744" y="133"/>
                  <a:pt x="744" y="135"/>
                </a:cubicBezTo>
                <a:cubicBezTo>
                  <a:pt x="745" y="137"/>
                  <a:pt x="738" y="138"/>
                  <a:pt x="736" y="136"/>
                </a:cubicBezTo>
                <a:cubicBezTo>
                  <a:pt x="734" y="135"/>
                  <a:pt x="731" y="133"/>
                  <a:pt x="727" y="131"/>
                </a:cubicBezTo>
                <a:cubicBezTo>
                  <a:pt x="722" y="130"/>
                  <a:pt x="716" y="135"/>
                  <a:pt x="717" y="137"/>
                </a:cubicBezTo>
                <a:cubicBezTo>
                  <a:pt x="719" y="138"/>
                  <a:pt x="722" y="137"/>
                  <a:pt x="722" y="138"/>
                </a:cubicBezTo>
                <a:cubicBezTo>
                  <a:pt x="723" y="140"/>
                  <a:pt x="713" y="139"/>
                  <a:pt x="713" y="141"/>
                </a:cubicBezTo>
                <a:cubicBezTo>
                  <a:pt x="713" y="142"/>
                  <a:pt x="703" y="145"/>
                  <a:pt x="700" y="145"/>
                </a:cubicBezTo>
                <a:cubicBezTo>
                  <a:pt x="692" y="146"/>
                  <a:pt x="691" y="146"/>
                  <a:pt x="687" y="149"/>
                </a:cubicBezTo>
                <a:cubicBezTo>
                  <a:pt x="683" y="152"/>
                  <a:pt x="686" y="146"/>
                  <a:pt x="689" y="144"/>
                </a:cubicBezTo>
                <a:cubicBezTo>
                  <a:pt x="692" y="141"/>
                  <a:pt x="695" y="142"/>
                  <a:pt x="697" y="140"/>
                </a:cubicBezTo>
                <a:cubicBezTo>
                  <a:pt x="698" y="137"/>
                  <a:pt x="701" y="138"/>
                  <a:pt x="705" y="137"/>
                </a:cubicBezTo>
                <a:cubicBezTo>
                  <a:pt x="710" y="136"/>
                  <a:pt x="710" y="134"/>
                  <a:pt x="712" y="133"/>
                </a:cubicBezTo>
                <a:cubicBezTo>
                  <a:pt x="714" y="132"/>
                  <a:pt x="719" y="130"/>
                  <a:pt x="720" y="128"/>
                </a:cubicBezTo>
                <a:cubicBezTo>
                  <a:pt x="721" y="125"/>
                  <a:pt x="732" y="122"/>
                  <a:pt x="734" y="122"/>
                </a:cubicBezTo>
                <a:cubicBezTo>
                  <a:pt x="736" y="122"/>
                  <a:pt x="737" y="118"/>
                  <a:pt x="738" y="118"/>
                </a:cubicBezTo>
                <a:cubicBezTo>
                  <a:pt x="739" y="118"/>
                  <a:pt x="745" y="115"/>
                  <a:pt x="747" y="114"/>
                </a:cubicBezTo>
                <a:cubicBezTo>
                  <a:pt x="750" y="113"/>
                  <a:pt x="751" y="111"/>
                  <a:pt x="751" y="109"/>
                </a:cubicBezTo>
                <a:cubicBezTo>
                  <a:pt x="751" y="107"/>
                  <a:pt x="748" y="108"/>
                  <a:pt x="748" y="106"/>
                </a:cubicBezTo>
                <a:cubicBezTo>
                  <a:pt x="747" y="105"/>
                  <a:pt x="749" y="106"/>
                  <a:pt x="752" y="105"/>
                </a:cubicBezTo>
                <a:cubicBezTo>
                  <a:pt x="754" y="104"/>
                  <a:pt x="752" y="101"/>
                  <a:pt x="750" y="101"/>
                </a:cubicBezTo>
                <a:cubicBezTo>
                  <a:pt x="748" y="102"/>
                  <a:pt x="751" y="99"/>
                  <a:pt x="749" y="97"/>
                </a:cubicBezTo>
                <a:cubicBezTo>
                  <a:pt x="747" y="95"/>
                  <a:pt x="744" y="99"/>
                  <a:pt x="744" y="96"/>
                </a:cubicBezTo>
                <a:cubicBezTo>
                  <a:pt x="744" y="94"/>
                  <a:pt x="743" y="91"/>
                  <a:pt x="742" y="90"/>
                </a:cubicBezTo>
                <a:cubicBezTo>
                  <a:pt x="741" y="88"/>
                  <a:pt x="738" y="92"/>
                  <a:pt x="735" y="90"/>
                </a:cubicBezTo>
                <a:cubicBezTo>
                  <a:pt x="732" y="88"/>
                  <a:pt x="723" y="86"/>
                  <a:pt x="723" y="87"/>
                </a:cubicBezTo>
                <a:cubicBezTo>
                  <a:pt x="723" y="88"/>
                  <a:pt x="719" y="86"/>
                  <a:pt x="718" y="87"/>
                </a:cubicBezTo>
                <a:cubicBezTo>
                  <a:pt x="717" y="88"/>
                  <a:pt x="711" y="88"/>
                  <a:pt x="708" y="87"/>
                </a:cubicBezTo>
                <a:cubicBezTo>
                  <a:pt x="706" y="86"/>
                  <a:pt x="703" y="88"/>
                  <a:pt x="703" y="90"/>
                </a:cubicBezTo>
                <a:cubicBezTo>
                  <a:pt x="703" y="92"/>
                  <a:pt x="695" y="91"/>
                  <a:pt x="693" y="91"/>
                </a:cubicBezTo>
                <a:cubicBezTo>
                  <a:pt x="692" y="91"/>
                  <a:pt x="699" y="84"/>
                  <a:pt x="699" y="83"/>
                </a:cubicBezTo>
                <a:cubicBezTo>
                  <a:pt x="699" y="82"/>
                  <a:pt x="686" y="84"/>
                  <a:pt x="686" y="82"/>
                </a:cubicBezTo>
                <a:cubicBezTo>
                  <a:pt x="685" y="81"/>
                  <a:pt x="679" y="81"/>
                  <a:pt x="676" y="81"/>
                </a:cubicBezTo>
                <a:cubicBezTo>
                  <a:pt x="674" y="81"/>
                  <a:pt x="676" y="80"/>
                  <a:pt x="679" y="80"/>
                </a:cubicBezTo>
                <a:cubicBezTo>
                  <a:pt x="681" y="80"/>
                  <a:pt x="683" y="78"/>
                  <a:pt x="686" y="77"/>
                </a:cubicBezTo>
                <a:cubicBezTo>
                  <a:pt x="689" y="77"/>
                  <a:pt x="688" y="76"/>
                  <a:pt x="687" y="74"/>
                </a:cubicBezTo>
                <a:cubicBezTo>
                  <a:pt x="686" y="72"/>
                  <a:pt x="683" y="73"/>
                  <a:pt x="680" y="72"/>
                </a:cubicBezTo>
                <a:cubicBezTo>
                  <a:pt x="678" y="72"/>
                  <a:pt x="674" y="70"/>
                  <a:pt x="672" y="70"/>
                </a:cubicBezTo>
                <a:cubicBezTo>
                  <a:pt x="669" y="70"/>
                  <a:pt x="667" y="72"/>
                  <a:pt x="661" y="73"/>
                </a:cubicBezTo>
                <a:cubicBezTo>
                  <a:pt x="656" y="74"/>
                  <a:pt x="655" y="78"/>
                  <a:pt x="652" y="79"/>
                </a:cubicBezTo>
                <a:cubicBezTo>
                  <a:pt x="649" y="81"/>
                  <a:pt x="644" y="86"/>
                  <a:pt x="647" y="86"/>
                </a:cubicBezTo>
                <a:cubicBezTo>
                  <a:pt x="649" y="87"/>
                  <a:pt x="648" y="88"/>
                  <a:pt x="648" y="90"/>
                </a:cubicBezTo>
                <a:cubicBezTo>
                  <a:pt x="649" y="91"/>
                  <a:pt x="647" y="92"/>
                  <a:pt x="644" y="91"/>
                </a:cubicBezTo>
                <a:cubicBezTo>
                  <a:pt x="641" y="91"/>
                  <a:pt x="632" y="91"/>
                  <a:pt x="632" y="93"/>
                </a:cubicBezTo>
                <a:cubicBezTo>
                  <a:pt x="632" y="95"/>
                  <a:pt x="637" y="96"/>
                  <a:pt x="637" y="97"/>
                </a:cubicBezTo>
                <a:cubicBezTo>
                  <a:pt x="637" y="98"/>
                  <a:pt x="633" y="97"/>
                  <a:pt x="631" y="96"/>
                </a:cubicBezTo>
                <a:cubicBezTo>
                  <a:pt x="629" y="95"/>
                  <a:pt x="625" y="95"/>
                  <a:pt x="624" y="97"/>
                </a:cubicBezTo>
                <a:cubicBezTo>
                  <a:pt x="623" y="99"/>
                  <a:pt x="620" y="99"/>
                  <a:pt x="619" y="98"/>
                </a:cubicBezTo>
                <a:cubicBezTo>
                  <a:pt x="618" y="98"/>
                  <a:pt x="615" y="99"/>
                  <a:pt x="613" y="99"/>
                </a:cubicBezTo>
                <a:cubicBezTo>
                  <a:pt x="612" y="98"/>
                  <a:pt x="617" y="95"/>
                  <a:pt x="616" y="94"/>
                </a:cubicBezTo>
                <a:cubicBezTo>
                  <a:pt x="614" y="93"/>
                  <a:pt x="609" y="94"/>
                  <a:pt x="608" y="96"/>
                </a:cubicBezTo>
                <a:cubicBezTo>
                  <a:pt x="607" y="98"/>
                  <a:pt x="604" y="95"/>
                  <a:pt x="603" y="95"/>
                </a:cubicBezTo>
                <a:cubicBezTo>
                  <a:pt x="601" y="96"/>
                  <a:pt x="600" y="97"/>
                  <a:pt x="597" y="98"/>
                </a:cubicBezTo>
                <a:cubicBezTo>
                  <a:pt x="595" y="99"/>
                  <a:pt x="591" y="97"/>
                  <a:pt x="590" y="99"/>
                </a:cubicBezTo>
                <a:cubicBezTo>
                  <a:pt x="589" y="101"/>
                  <a:pt x="594" y="101"/>
                  <a:pt x="595" y="102"/>
                </a:cubicBezTo>
                <a:cubicBezTo>
                  <a:pt x="595" y="103"/>
                  <a:pt x="582" y="103"/>
                  <a:pt x="581" y="104"/>
                </a:cubicBezTo>
                <a:cubicBezTo>
                  <a:pt x="581" y="105"/>
                  <a:pt x="576" y="105"/>
                  <a:pt x="571" y="105"/>
                </a:cubicBezTo>
                <a:cubicBezTo>
                  <a:pt x="566" y="106"/>
                  <a:pt x="568" y="108"/>
                  <a:pt x="564" y="109"/>
                </a:cubicBezTo>
                <a:cubicBezTo>
                  <a:pt x="559" y="110"/>
                  <a:pt x="557" y="110"/>
                  <a:pt x="556" y="112"/>
                </a:cubicBezTo>
                <a:cubicBezTo>
                  <a:pt x="555" y="114"/>
                  <a:pt x="551" y="115"/>
                  <a:pt x="550" y="113"/>
                </a:cubicBezTo>
                <a:cubicBezTo>
                  <a:pt x="548" y="111"/>
                  <a:pt x="544" y="114"/>
                  <a:pt x="547" y="114"/>
                </a:cubicBezTo>
                <a:cubicBezTo>
                  <a:pt x="549" y="114"/>
                  <a:pt x="547" y="116"/>
                  <a:pt x="545" y="116"/>
                </a:cubicBezTo>
                <a:cubicBezTo>
                  <a:pt x="544" y="115"/>
                  <a:pt x="540" y="118"/>
                  <a:pt x="542" y="118"/>
                </a:cubicBezTo>
                <a:cubicBezTo>
                  <a:pt x="545" y="118"/>
                  <a:pt x="546" y="119"/>
                  <a:pt x="545" y="121"/>
                </a:cubicBezTo>
                <a:cubicBezTo>
                  <a:pt x="544" y="122"/>
                  <a:pt x="539" y="119"/>
                  <a:pt x="538" y="120"/>
                </a:cubicBezTo>
                <a:cubicBezTo>
                  <a:pt x="537" y="122"/>
                  <a:pt x="540" y="123"/>
                  <a:pt x="542" y="123"/>
                </a:cubicBezTo>
                <a:cubicBezTo>
                  <a:pt x="544" y="123"/>
                  <a:pt x="545" y="124"/>
                  <a:pt x="546" y="126"/>
                </a:cubicBezTo>
                <a:cubicBezTo>
                  <a:pt x="546" y="127"/>
                  <a:pt x="541" y="125"/>
                  <a:pt x="540" y="126"/>
                </a:cubicBezTo>
                <a:cubicBezTo>
                  <a:pt x="539" y="127"/>
                  <a:pt x="540" y="128"/>
                  <a:pt x="543" y="128"/>
                </a:cubicBezTo>
                <a:cubicBezTo>
                  <a:pt x="545" y="128"/>
                  <a:pt x="543" y="129"/>
                  <a:pt x="545" y="131"/>
                </a:cubicBezTo>
                <a:cubicBezTo>
                  <a:pt x="545" y="131"/>
                  <a:pt x="546" y="131"/>
                  <a:pt x="546" y="131"/>
                </a:cubicBezTo>
                <a:cubicBezTo>
                  <a:pt x="547" y="133"/>
                  <a:pt x="545" y="133"/>
                  <a:pt x="545" y="135"/>
                </a:cubicBezTo>
                <a:cubicBezTo>
                  <a:pt x="545" y="136"/>
                  <a:pt x="543" y="137"/>
                  <a:pt x="543" y="135"/>
                </a:cubicBezTo>
                <a:cubicBezTo>
                  <a:pt x="543" y="134"/>
                  <a:pt x="536" y="134"/>
                  <a:pt x="535" y="135"/>
                </a:cubicBezTo>
                <a:cubicBezTo>
                  <a:pt x="534" y="137"/>
                  <a:pt x="533" y="138"/>
                  <a:pt x="531" y="136"/>
                </a:cubicBezTo>
                <a:cubicBezTo>
                  <a:pt x="530" y="135"/>
                  <a:pt x="525" y="137"/>
                  <a:pt x="519" y="137"/>
                </a:cubicBezTo>
                <a:cubicBezTo>
                  <a:pt x="513" y="137"/>
                  <a:pt x="501" y="138"/>
                  <a:pt x="498" y="139"/>
                </a:cubicBezTo>
                <a:cubicBezTo>
                  <a:pt x="496" y="140"/>
                  <a:pt x="493" y="144"/>
                  <a:pt x="496" y="147"/>
                </a:cubicBezTo>
                <a:cubicBezTo>
                  <a:pt x="498" y="150"/>
                  <a:pt x="496" y="151"/>
                  <a:pt x="496" y="152"/>
                </a:cubicBezTo>
                <a:cubicBezTo>
                  <a:pt x="496" y="154"/>
                  <a:pt x="503" y="158"/>
                  <a:pt x="507" y="158"/>
                </a:cubicBezTo>
                <a:cubicBezTo>
                  <a:pt x="511" y="159"/>
                  <a:pt x="514" y="163"/>
                  <a:pt x="511" y="166"/>
                </a:cubicBezTo>
                <a:cubicBezTo>
                  <a:pt x="509" y="169"/>
                  <a:pt x="502" y="165"/>
                  <a:pt x="498" y="162"/>
                </a:cubicBezTo>
                <a:cubicBezTo>
                  <a:pt x="493" y="158"/>
                  <a:pt x="483" y="157"/>
                  <a:pt x="479" y="157"/>
                </a:cubicBezTo>
                <a:cubicBezTo>
                  <a:pt x="476" y="157"/>
                  <a:pt x="478" y="154"/>
                  <a:pt x="474" y="154"/>
                </a:cubicBezTo>
                <a:cubicBezTo>
                  <a:pt x="469" y="154"/>
                  <a:pt x="465" y="158"/>
                  <a:pt x="468" y="158"/>
                </a:cubicBezTo>
                <a:cubicBezTo>
                  <a:pt x="471" y="158"/>
                  <a:pt x="473" y="158"/>
                  <a:pt x="472" y="159"/>
                </a:cubicBezTo>
                <a:cubicBezTo>
                  <a:pt x="470" y="161"/>
                  <a:pt x="473" y="160"/>
                  <a:pt x="476" y="162"/>
                </a:cubicBezTo>
                <a:cubicBezTo>
                  <a:pt x="480" y="163"/>
                  <a:pt x="473" y="166"/>
                  <a:pt x="469" y="163"/>
                </a:cubicBezTo>
                <a:cubicBezTo>
                  <a:pt x="466" y="161"/>
                  <a:pt x="462" y="163"/>
                  <a:pt x="461" y="165"/>
                </a:cubicBezTo>
                <a:cubicBezTo>
                  <a:pt x="460" y="167"/>
                  <a:pt x="465" y="172"/>
                  <a:pt x="471" y="173"/>
                </a:cubicBezTo>
                <a:cubicBezTo>
                  <a:pt x="478" y="174"/>
                  <a:pt x="476" y="176"/>
                  <a:pt x="479" y="177"/>
                </a:cubicBezTo>
                <a:cubicBezTo>
                  <a:pt x="482" y="178"/>
                  <a:pt x="480" y="179"/>
                  <a:pt x="478" y="180"/>
                </a:cubicBezTo>
                <a:cubicBezTo>
                  <a:pt x="476" y="180"/>
                  <a:pt x="471" y="177"/>
                  <a:pt x="468" y="175"/>
                </a:cubicBezTo>
                <a:cubicBezTo>
                  <a:pt x="465" y="173"/>
                  <a:pt x="456" y="176"/>
                  <a:pt x="455" y="174"/>
                </a:cubicBezTo>
                <a:cubicBezTo>
                  <a:pt x="453" y="172"/>
                  <a:pt x="456" y="170"/>
                  <a:pt x="454" y="168"/>
                </a:cubicBezTo>
                <a:cubicBezTo>
                  <a:pt x="452" y="167"/>
                  <a:pt x="454" y="164"/>
                  <a:pt x="456" y="160"/>
                </a:cubicBezTo>
                <a:cubicBezTo>
                  <a:pt x="458" y="157"/>
                  <a:pt x="456" y="151"/>
                  <a:pt x="453" y="150"/>
                </a:cubicBezTo>
                <a:cubicBezTo>
                  <a:pt x="450" y="150"/>
                  <a:pt x="450" y="153"/>
                  <a:pt x="450" y="154"/>
                </a:cubicBezTo>
                <a:cubicBezTo>
                  <a:pt x="451" y="155"/>
                  <a:pt x="451" y="159"/>
                  <a:pt x="448" y="162"/>
                </a:cubicBezTo>
                <a:cubicBezTo>
                  <a:pt x="446" y="165"/>
                  <a:pt x="439" y="165"/>
                  <a:pt x="439" y="167"/>
                </a:cubicBezTo>
                <a:cubicBezTo>
                  <a:pt x="439" y="169"/>
                  <a:pt x="434" y="171"/>
                  <a:pt x="436" y="172"/>
                </a:cubicBezTo>
                <a:cubicBezTo>
                  <a:pt x="437" y="174"/>
                  <a:pt x="444" y="181"/>
                  <a:pt x="445" y="183"/>
                </a:cubicBezTo>
                <a:cubicBezTo>
                  <a:pt x="446" y="185"/>
                  <a:pt x="439" y="193"/>
                  <a:pt x="440" y="197"/>
                </a:cubicBezTo>
                <a:cubicBezTo>
                  <a:pt x="441" y="201"/>
                  <a:pt x="439" y="203"/>
                  <a:pt x="440" y="205"/>
                </a:cubicBezTo>
                <a:cubicBezTo>
                  <a:pt x="442" y="207"/>
                  <a:pt x="445" y="205"/>
                  <a:pt x="447" y="206"/>
                </a:cubicBezTo>
                <a:cubicBezTo>
                  <a:pt x="448" y="207"/>
                  <a:pt x="452" y="205"/>
                  <a:pt x="456" y="204"/>
                </a:cubicBezTo>
                <a:cubicBezTo>
                  <a:pt x="460" y="203"/>
                  <a:pt x="468" y="208"/>
                  <a:pt x="471" y="209"/>
                </a:cubicBezTo>
                <a:cubicBezTo>
                  <a:pt x="474" y="211"/>
                  <a:pt x="473" y="213"/>
                  <a:pt x="474" y="215"/>
                </a:cubicBezTo>
                <a:cubicBezTo>
                  <a:pt x="476" y="218"/>
                  <a:pt x="471" y="218"/>
                  <a:pt x="471" y="221"/>
                </a:cubicBezTo>
                <a:cubicBezTo>
                  <a:pt x="471" y="225"/>
                  <a:pt x="480" y="226"/>
                  <a:pt x="480" y="227"/>
                </a:cubicBezTo>
                <a:cubicBezTo>
                  <a:pt x="480" y="228"/>
                  <a:pt x="474" y="228"/>
                  <a:pt x="471" y="227"/>
                </a:cubicBezTo>
                <a:cubicBezTo>
                  <a:pt x="468" y="226"/>
                  <a:pt x="468" y="222"/>
                  <a:pt x="467" y="222"/>
                </a:cubicBezTo>
                <a:cubicBezTo>
                  <a:pt x="466" y="221"/>
                  <a:pt x="469" y="218"/>
                  <a:pt x="469" y="216"/>
                </a:cubicBezTo>
                <a:cubicBezTo>
                  <a:pt x="469" y="213"/>
                  <a:pt x="466" y="212"/>
                  <a:pt x="465" y="211"/>
                </a:cubicBezTo>
                <a:cubicBezTo>
                  <a:pt x="464" y="209"/>
                  <a:pt x="462" y="207"/>
                  <a:pt x="460" y="207"/>
                </a:cubicBezTo>
                <a:cubicBezTo>
                  <a:pt x="458" y="208"/>
                  <a:pt x="450" y="208"/>
                  <a:pt x="448" y="211"/>
                </a:cubicBezTo>
                <a:cubicBezTo>
                  <a:pt x="445" y="213"/>
                  <a:pt x="448" y="219"/>
                  <a:pt x="449" y="222"/>
                </a:cubicBezTo>
                <a:cubicBezTo>
                  <a:pt x="451" y="225"/>
                  <a:pt x="442" y="229"/>
                  <a:pt x="443" y="231"/>
                </a:cubicBezTo>
                <a:cubicBezTo>
                  <a:pt x="443" y="234"/>
                  <a:pt x="440" y="235"/>
                  <a:pt x="437" y="237"/>
                </a:cubicBezTo>
                <a:cubicBezTo>
                  <a:pt x="433" y="239"/>
                  <a:pt x="429" y="240"/>
                  <a:pt x="429" y="243"/>
                </a:cubicBezTo>
                <a:cubicBezTo>
                  <a:pt x="429" y="246"/>
                  <a:pt x="425" y="245"/>
                  <a:pt x="422" y="243"/>
                </a:cubicBezTo>
                <a:cubicBezTo>
                  <a:pt x="420" y="242"/>
                  <a:pt x="416" y="244"/>
                  <a:pt x="413" y="244"/>
                </a:cubicBezTo>
                <a:cubicBezTo>
                  <a:pt x="409" y="244"/>
                  <a:pt x="409" y="241"/>
                  <a:pt x="406" y="242"/>
                </a:cubicBezTo>
                <a:cubicBezTo>
                  <a:pt x="403" y="243"/>
                  <a:pt x="402" y="240"/>
                  <a:pt x="402" y="238"/>
                </a:cubicBezTo>
                <a:cubicBezTo>
                  <a:pt x="403" y="236"/>
                  <a:pt x="406" y="238"/>
                  <a:pt x="407" y="239"/>
                </a:cubicBezTo>
                <a:cubicBezTo>
                  <a:pt x="407" y="241"/>
                  <a:pt x="409" y="240"/>
                  <a:pt x="411" y="239"/>
                </a:cubicBezTo>
                <a:cubicBezTo>
                  <a:pt x="414" y="238"/>
                  <a:pt x="413" y="241"/>
                  <a:pt x="416" y="241"/>
                </a:cubicBezTo>
                <a:cubicBezTo>
                  <a:pt x="419" y="241"/>
                  <a:pt x="418" y="239"/>
                  <a:pt x="420" y="239"/>
                </a:cubicBezTo>
                <a:cubicBezTo>
                  <a:pt x="423" y="240"/>
                  <a:pt x="423" y="239"/>
                  <a:pt x="422" y="237"/>
                </a:cubicBezTo>
                <a:cubicBezTo>
                  <a:pt x="421" y="236"/>
                  <a:pt x="424" y="235"/>
                  <a:pt x="426" y="234"/>
                </a:cubicBezTo>
                <a:cubicBezTo>
                  <a:pt x="427" y="234"/>
                  <a:pt x="427" y="231"/>
                  <a:pt x="428" y="230"/>
                </a:cubicBezTo>
                <a:cubicBezTo>
                  <a:pt x="430" y="229"/>
                  <a:pt x="429" y="228"/>
                  <a:pt x="430" y="228"/>
                </a:cubicBezTo>
                <a:cubicBezTo>
                  <a:pt x="432" y="227"/>
                  <a:pt x="433" y="225"/>
                  <a:pt x="434" y="225"/>
                </a:cubicBezTo>
                <a:cubicBezTo>
                  <a:pt x="436" y="225"/>
                  <a:pt x="437" y="222"/>
                  <a:pt x="436" y="221"/>
                </a:cubicBezTo>
                <a:cubicBezTo>
                  <a:pt x="435" y="220"/>
                  <a:pt x="436" y="216"/>
                  <a:pt x="438" y="216"/>
                </a:cubicBezTo>
                <a:cubicBezTo>
                  <a:pt x="439" y="215"/>
                  <a:pt x="439" y="214"/>
                  <a:pt x="438" y="213"/>
                </a:cubicBezTo>
                <a:cubicBezTo>
                  <a:pt x="437" y="212"/>
                  <a:pt x="431" y="208"/>
                  <a:pt x="432" y="206"/>
                </a:cubicBezTo>
                <a:cubicBezTo>
                  <a:pt x="432" y="204"/>
                  <a:pt x="431" y="199"/>
                  <a:pt x="431" y="198"/>
                </a:cubicBezTo>
                <a:cubicBezTo>
                  <a:pt x="432" y="196"/>
                  <a:pt x="432" y="192"/>
                  <a:pt x="431" y="190"/>
                </a:cubicBezTo>
                <a:cubicBezTo>
                  <a:pt x="431" y="188"/>
                  <a:pt x="433" y="186"/>
                  <a:pt x="433" y="182"/>
                </a:cubicBezTo>
                <a:cubicBezTo>
                  <a:pt x="434" y="178"/>
                  <a:pt x="429" y="174"/>
                  <a:pt x="427" y="172"/>
                </a:cubicBezTo>
                <a:cubicBezTo>
                  <a:pt x="424" y="171"/>
                  <a:pt x="426" y="169"/>
                  <a:pt x="429" y="166"/>
                </a:cubicBezTo>
                <a:cubicBezTo>
                  <a:pt x="433" y="164"/>
                  <a:pt x="433" y="155"/>
                  <a:pt x="433" y="153"/>
                </a:cubicBezTo>
                <a:cubicBezTo>
                  <a:pt x="433" y="151"/>
                  <a:pt x="426" y="149"/>
                  <a:pt x="423" y="149"/>
                </a:cubicBezTo>
                <a:cubicBezTo>
                  <a:pt x="420" y="150"/>
                  <a:pt x="410" y="149"/>
                  <a:pt x="408" y="149"/>
                </a:cubicBezTo>
                <a:cubicBezTo>
                  <a:pt x="405" y="148"/>
                  <a:pt x="404" y="151"/>
                  <a:pt x="403" y="153"/>
                </a:cubicBezTo>
                <a:cubicBezTo>
                  <a:pt x="402" y="156"/>
                  <a:pt x="399" y="159"/>
                  <a:pt x="398" y="165"/>
                </a:cubicBezTo>
                <a:cubicBezTo>
                  <a:pt x="396" y="170"/>
                  <a:pt x="390" y="172"/>
                  <a:pt x="387" y="173"/>
                </a:cubicBezTo>
                <a:cubicBezTo>
                  <a:pt x="384" y="174"/>
                  <a:pt x="382" y="178"/>
                  <a:pt x="384" y="180"/>
                </a:cubicBezTo>
                <a:cubicBezTo>
                  <a:pt x="385" y="182"/>
                  <a:pt x="387" y="180"/>
                  <a:pt x="388" y="181"/>
                </a:cubicBezTo>
                <a:cubicBezTo>
                  <a:pt x="389" y="182"/>
                  <a:pt x="388" y="187"/>
                  <a:pt x="387" y="187"/>
                </a:cubicBezTo>
                <a:cubicBezTo>
                  <a:pt x="386" y="188"/>
                  <a:pt x="389" y="190"/>
                  <a:pt x="387" y="191"/>
                </a:cubicBezTo>
                <a:cubicBezTo>
                  <a:pt x="385" y="192"/>
                  <a:pt x="383" y="195"/>
                  <a:pt x="384" y="197"/>
                </a:cubicBezTo>
                <a:cubicBezTo>
                  <a:pt x="385" y="198"/>
                  <a:pt x="391" y="199"/>
                  <a:pt x="393" y="200"/>
                </a:cubicBezTo>
                <a:cubicBezTo>
                  <a:pt x="396" y="202"/>
                  <a:pt x="395" y="204"/>
                  <a:pt x="397" y="207"/>
                </a:cubicBezTo>
                <a:cubicBezTo>
                  <a:pt x="399" y="209"/>
                  <a:pt x="401" y="208"/>
                  <a:pt x="402" y="209"/>
                </a:cubicBezTo>
                <a:cubicBezTo>
                  <a:pt x="403" y="211"/>
                  <a:pt x="398" y="217"/>
                  <a:pt x="397" y="217"/>
                </a:cubicBezTo>
                <a:cubicBezTo>
                  <a:pt x="395" y="217"/>
                  <a:pt x="389" y="211"/>
                  <a:pt x="387" y="209"/>
                </a:cubicBezTo>
                <a:cubicBezTo>
                  <a:pt x="385" y="208"/>
                  <a:pt x="378" y="206"/>
                  <a:pt x="374" y="204"/>
                </a:cubicBezTo>
                <a:cubicBezTo>
                  <a:pt x="370" y="202"/>
                  <a:pt x="367" y="202"/>
                  <a:pt x="363" y="199"/>
                </a:cubicBezTo>
                <a:cubicBezTo>
                  <a:pt x="359" y="197"/>
                  <a:pt x="356" y="195"/>
                  <a:pt x="349" y="196"/>
                </a:cubicBezTo>
                <a:cubicBezTo>
                  <a:pt x="341" y="196"/>
                  <a:pt x="336" y="194"/>
                  <a:pt x="334" y="194"/>
                </a:cubicBezTo>
                <a:cubicBezTo>
                  <a:pt x="331" y="195"/>
                  <a:pt x="332" y="192"/>
                  <a:pt x="328" y="190"/>
                </a:cubicBezTo>
                <a:cubicBezTo>
                  <a:pt x="324" y="188"/>
                  <a:pt x="321" y="185"/>
                  <a:pt x="318" y="187"/>
                </a:cubicBezTo>
                <a:cubicBezTo>
                  <a:pt x="316" y="188"/>
                  <a:pt x="317" y="193"/>
                  <a:pt x="321" y="193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5"/>
                  <a:pt x="332" y="197"/>
                  <a:pt x="332" y="199"/>
                </a:cubicBezTo>
                <a:cubicBezTo>
                  <a:pt x="331" y="202"/>
                  <a:pt x="333" y="204"/>
                  <a:pt x="335" y="206"/>
                </a:cubicBezTo>
                <a:cubicBezTo>
                  <a:pt x="337" y="208"/>
                  <a:pt x="336" y="210"/>
                  <a:pt x="333" y="210"/>
                </a:cubicBezTo>
                <a:cubicBezTo>
                  <a:pt x="330" y="210"/>
                  <a:pt x="326" y="211"/>
                  <a:pt x="327" y="213"/>
                </a:cubicBezTo>
                <a:cubicBezTo>
                  <a:pt x="329" y="215"/>
                  <a:pt x="326" y="216"/>
                  <a:pt x="323" y="215"/>
                </a:cubicBezTo>
                <a:cubicBezTo>
                  <a:pt x="320" y="214"/>
                  <a:pt x="322" y="211"/>
                  <a:pt x="323" y="210"/>
                </a:cubicBezTo>
                <a:cubicBezTo>
                  <a:pt x="324" y="209"/>
                  <a:pt x="320" y="207"/>
                  <a:pt x="318" y="206"/>
                </a:cubicBezTo>
                <a:cubicBezTo>
                  <a:pt x="316" y="206"/>
                  <a:pt x="308" y="212"/>
                  <a:pt x="306" y="213"/>
                </a:cubicBezTo>
                <a:cubicBezTo>
                  <a:pt x="304" y="213"/>
                  <a:pt x="298" y="211"/>
                  <a:pt x="292" y="213"/>
                </a:cubicBezTo>
                <a:cubicBezTo>
                  <a:pt x="287" y="214"/>
                  <a:pt x="287" y="218"/>
                  <a:pt x="285" y="218"/>
                </a:cubicBezTo>
                <a:cubicBezTo>
                  <a:pt x="283" y="218"/>
                  <a:pt x="276" y="219"/>
                  <a:pt x="274" y="217"/>
                </a:cubicBezTo>
                <a:cubicBezTo>
                  <a:pt x="272" y="216"/>
                  <a:pt x="274" y="215"/>
                  <a:pt x="276" y="215"/>
                </a:cubicBezTo>
                <a:cubicBezTo>
                  <a:pt x="279" y="215"/>
                  <a:pt x="279" y="214"/>
                  <a:pt x="278" y="213"/>
                </a:cubicBezTo>
                <a:cubicBezTo>
                  <a:pt x="277" y="211"/>
                  <a:pt x="280" y="208"/>
                  <a:pt x="280" y="207"/>
                </a:cubicBezTo>
                <a:cubicBezTo>
                  <a:pt x="280" y="206"/>
                  <a:pt x="270" y="209"/>
                  <a:pt x="269" y="210"/>
                </a:cubicBezTo>
                <a:cubicBezTo>
                  <a:pt x="267" y="212"/>
                  <a:pt x="269" y="214"/>
                  <a:pt x="267" y="215"/>
                </a:cubicBezTo>
                <a:cubicBezTo>
                  <a:pt x="266" y="216"/>
                  <a:pt x="266" y="213"/>
                  <a:pt x="264" y="213"/>
                </a:cubicBezTo>
                <a:cubicBezTo>
                  <a:pt x="262" y="212"/>
                  <a:pt x="248" y="215"/>
                  <a:pt x="245" y="218"/>
                </a:cubicBezTo>
                <a:cubicBezTo>
                  <a:pt x="243" y="221"/>
                  <a:pt x="238" y="221"/>
                  <a:pt x="238" y="223"/>
                </a:cubicBezTo>
                <a:cubicBezTo>
                  <a:pt x="238" y="225"/>
                  <a:pt x="231" y="225"/>
                  <a:pt x="229" y="226"/>
                </a:cubicBezTo>
                <a:cubicBezTo>
                  <a:pt x="226" y="227"/>
                  <a:pt x="228" y="232"/>
                  <a:pt x="227" y="234"/>
                </a:cubicBezTo>
                <a:cubicBezTo>
                  <a:pt x="226" y="237"/>
                  <a:pt x="216" y="236"/>
                  <a:pt x="213" y="236"/>
                </a:cubicBezTo>
                <a:cubicBezTo>
                  <a:pt x="210" y="236"/>
                  <a:pt x="209" y="230"/>
                  <a:pt x="207" y="230"/>
                </a:cubicBezTo>
                <a:cubicBezTo>
                  <a:pt x="204" y="230"/>
                  <a:pt x="206" y="226"/>
                  <a:pt x="207" y="225"/>
                </a:cubicBezTo>
                <a:cubicBezTo>
                  <a:pt x="207" y="223"/>
                  <a:pt x="209" y="225"/>
                  <a:pt x="212" y="223"/>
                </a:cubicBezTo>
                <a:cubicBezTo>
                  <a:pt x="215" y="221"/>
                  <a:pt x="218" y="224"/>
                  <a:pt x="219" y="222"/>
                </a:cubicBezTo>
                <a:cubicBezTo>
                  <a:pt x="221" y="221"/>
                  <a:pt x="215" y="218"/>
                  <a:pt x="214" y="215"/>
                </a:cubicBezTo>
                <a:cubicBezTo>
                  <a:pt x="214" y="212"/>
                  <a:pt x="208" y="211"/>
                  <a:pt x="204" y="212"/>
                </a:cubicBezTo>
                <a:cubicBezTo>
                  <a:pt x="201" y="213"/>
                  <a:pt x="197" y="212"/>
                  <a:pt x="194" y="211"/>
                </a:cubicBezTo>
                <a:cubicBezTo>
                  <a:pt x="192" y="209"/>
                  <a:pt x="192" y="213"/>
                  <a:pt x="196" y="214"/>
                </a:cubicBezTo>
                <a:cubicBezTo>
                  <a:pt x="199" y="215"/>
                  <a:pt x="197" y="218"/>
                  <a:pt x="198" y="219"/>
                </a:cubicBezTo>
                <a:cubicBezTo>
                  <a:pt x="199" y="221"/>
                  <a:pt x="197" y="225"/>
                  <a:pt x="195" y="228"/>
                </a:cubicBezTo>
                <a:cubicBezTo>
                  <a:pt x="193" y="231"/>
                  <a:pt x="194" y="231"/>
                  <a:pt x="198" y="231"/>
                </a:cubicBezTo>
                <a:cubicBezTo>
                  <a:pt x="201" y="231"/>
                  <a:pt x="201" y="235"/>
                  <a:pt x="201" y="238"/>
                </a:cubicBezTo>
                <a:cubicBezTo>
                  <a:pt x="201" y="241"/>
                  <a:pt x="198" y="242"/>
                  <a:pt x="198" y="244"/>
                </a:cubicBezTo>
                <a:cubicBezTo>
                  <a:pt x="198" y="247"/>
                  <a:pt x="195" y="243"/>
                  <a:pt x="195" y="244"/>
                </a:cubicBezTo>
                <a:cubicBezTo>
                  <a:pt x="194" y="245"/>
                  <a:pt x="193" y="244"/>
                  <a:pt x="192" y="242"/>
                </a:cubicBezTo>
                <a:cubicBezTo>
                  <a:pt x="192" y="240"/>
                  <a:pt x="187" y="241"/>
                  <a:pt x="184" y="240"/>
                </a:cubicBezTo>
                <a:cubicBezTo>
                  <a:pt x="181" y="240"/>
                  <a:pt x="180" y="241"/>
                  <a:pt x="179" y="243"/>
                </a:cubicBezTo>
                <a:cubicBezTo>
                  <a:pt x="178" y="245"/>
                  <a:pt x="174" y="246"/>
                  <a:pt x="172" y="246"/>
                </a:cubicBezTo>
                <a:cubicBezTo>
                  <a:pt x="170" y="246"/>
                  <a:pt x="166" y="250"/>
                  <a:pt x="164" y="252"/>
                </a:cubicBezTo>
                <a:cubicBezTo>
                  <a:pt x="162" y="253"/>
                  <a:pt x="162" y="256"/>
                  <a:pt x="165" y="259"/>
                </a:cubicBezTo>
                <a:cubicBezTo>
                  <a:pt x="168" y="261"/>
                  <a:pt x="168" y="263"/>
                  <a:pt x="168" y="265"/>
                </a:cubicBezTo>
                <a:cubicBezTo>
                  <a:pt x="168" y="266"/>
                  <a:pt x="160" y="266"/>
                  <a:pt x="158" y="264"/>
                </a:cubicBezTo>
                <a:cubicBezTo>
                  <a:pt x="157" y="263"/>
                  <a:pt x="152" y="262"/>
                  <a:pt x="150" y="262"/>
                </a:cubicBezTo>
                <a:cubicBezTo>
                  <a:pt x="148" y="263"/>
                  <a:pt x="143" y="257"/>
                  <a:pt x="141" y="257"/>
                </a:cubicBezTo>
                <a:cubicBezTo>
                  <a:pt x="138" y="257"/>
                  <a:pt x="137" y="260"/>
                  <a:pt x="136" y="261"/>
                </a:cubicBezTo>
                <a:cubicBezTo>
                  <a:pt x="135" y="263"/>
                  <a:pt x="137" y="263"/>
                  <a:pt x="138" y="266"/>
                </a:cubicBezTo>
                <a:cubicBezTo>
                  <a:pt x="140" y="269"/>
                  <a:pt x="144" y="269"/>
                  <a:pt x="146" y="269"/>
                </a:cubicBezTo>
                <a:cubicBezTo>
                  <a:pt x="148" y="269"/>
                  <a:pt x="148" y="272"/>
                  <a:pt x="147" y="274"/>
                </a:cubicBezTo>
                <a:cubicBezTo>
                  <a:pt x="146" y="275"/>
                  <a:pt x="142" y="276"/>
                  <a:pt x="141" y="275"/>
                </a:cubicBezTo>
                <a:cubicBezTo>
                  <a:pt x="140" y="273"/>
                  <a:pt x="135" y="275"/>
                  <a:pt x="135" y="273"/>
                </a:cubicBezTo>
                <a:cubicBezTo>
                  <a:pt x="134" y="271"/>
                  <a:pt x="131" y="268"/>
                  <a:pt x="127" y="269"/>
                </a:cubicBezTo>
                <a:cubicBezTo>
                  <a:pt x="123" y="269"/>
                  <a:pt x="123" y="267"/>
                  <a:pt x="123" y="264"/>
                </a:cubicBezTo>
                <a:cubicBezTo>
                  <a:pt x="123" y="261"/>
                  <a:pt x="121" y="259"/>
                  <a:pt x="121" y="258"/>
                </a:cubicBezTo>
                <a:cubicBezTo>
                  <a:pt x="121" y="257"/>
                  <a:pt x="119" y="254"/>
                  <a:pt x="121" y="253"/>
                </a:cubicBezTo>
                <a:cubicBezTo>
                  <a:pt x="123" y="252"/>
                  <a:pt x="122" y="250"/>
                  <a:pt x="122" y="248"/>
                </a:cubicBezTo>
                <a:cubicBezTo>
                  <a:pt x="122" y="246"/>
                  <a:pt x="119" y="243"/>
                  <a:pt x="116" y="243"/>
                </a:cubicBezTo>
                <a:cubicBezTo>
                  <a:pt x="113" y="243"/>
                  <a:pt x="113" y="240"/>
                  <a:pt x="111" y="240"/>
                </a:cubicBezTo>
                <a:cubicBezTo>
                  <a:pt x="108" y="239"/>
                  <a:pt x="103" y="235"/>
                  <a:pt x="103" y="233"/>
                </a:cubicBezTo>
                <a:cubicBezTo>
                  <a:pt x="103" y="231"/>
                  <a:pt x="99" y="231"/>
                  <a:pt x="100" y="230"/>
                </a:cubicBezTo>
                <a:cubicBezTo>
                  <a:pt x="101" y="230"/>
                  <a:pt x="104" y="231"/>
                  <a:pt x="107" y="233"/>
                </a:cubicBezTo>
                <a:cubicBezTo>
                  <a:pt x="109" y="235"/>
                  <a:pt x="112" y="237"/>
                  <a:pt x="118" y="238"/>
                </a:cubicBezTo>
                <a:cubicBezTo>
                  <a:pt x="123" y="238"/>
                  <a:pt x="126" y="241"/>
                  <a:pt x="132" y="242"/>
                </a:cubicBezTo>
                <a:cubicBezTo>
                  <a:pt x="138" y="243"/>
                  <a:pt x="142" y="244"/>
                  <a:pt x="151" y="245"/>
                </a:cubicBezTo>
                <a:cubicBezTo>
                  <a:pt x="160" y="246"/>
                  <a:pt x="171" y="237"/>
                  <a:pt x="174" y="235"/>
                </a:cubicBezTo>
                <a:cubicBezTo>
                  <a:pt x="176" y="232"/>
                  <a:pt x="173" y="227"/>
                  <a:pt x="173" y="225"/>
                </a:cubicBezTo>
                <a:cubicBezTo>
                  <a:pt x="173" y="223"/>
                  <a:pt x="169" y="223"/>
                  <a:pt x="169" y="222"/>
                </a:cubicBezTo>
                <a:cubicBezTo>
                  <a:pt x="168" y="220"/>
                  <a:pt x="165" y="218"/>
                  <a:pt x="162" y="218"/>
                </a:cubicBezTo>
                <a:cubicBezTo>
                  <a:pt x="158" y="218"/>
                  <a:pt x="158" y="214"/>
                  <a:pt x="155" y="214"/>
                </a:cubicBezTo>
                <a:cubicBezTo>
                  <a:pt x="152" y="214"/>
                  <a:pt x="151" y="213"/>
                  <a:pt x="143" y="208"/>
                </a:cubicBezTo>
                <a:cubicBezTo>
                  <a:pt x="136" y="203"/>
                  <a:pt x="126" y="200"/>
                  <a:pt x="125" y="201"/>
                </a:cubicBezTo>
                <a:cubicBezTo>
                  <a:pt x="123" y="202"/>
                  <a:pt x="122" y="202"/>
                  <a:pt x="121" y="200"/>
                </a:cubicBezTo>
                <a:cubicBezTo>
                  <a:pt x="119" y="198"/>
                  <a:pt x="117" y="199"/>
                  <a:pt x="115" y="200"/>
                </a:cubicBezTo>
                <a:cubicBezTo>
                  <a:pt x="113" y="202"/>
                  <a:pt x="111" y="199"/>
                  <a:pt x="107" y="200"/>
                </a:cubicBezTo>
                <a:cubicBezTo>
                  <a:pt x="104" y="201"/>
                  <a:pt x="102" y="198"/>
                  <a:pt x="103" y="197"/>
                </a:cubicBezTo>
                <a:cubicBezTo>
                  <a:pt x="104" y="196"/>
                  <a:pt x="109" y="197"/>
                  <a:pt x="109" y="195"/>
                </a:cubicBezTo>
                <a:cubicBezTo>
                  <a:pt x="109" y="193"/>
                  <a:pt x="107" y="195"/>
                  <a:pt x="103" y="193"/>
                </a:cubicBezTo>
                <a:cubicBezTo>
                  <a:pt x="100" y="191"/>
                  <a:pt x="98" y="192"/>
                  <a:pt x="98" y="194"/>
                </a:cubicBezTo>
                <a:cubicBezTo>
                  <a:pt x="97" y="196"/>
                  <a:pt x="94" y="195"/>
                  <a:pt x="93" y="194"/>
                </a:cubicBezTo>
                <a:cubicBezTo>
                  <a:pt x="93" y="194"/>
                  <a:pt x="92" y="194"/>
                  <a:pt x="92" y="193"/>
                </a:cubicBezTo>
                <a:cubicBezTo>
                  <a:pt x="92" y="196"/>
                  <a:pt x="90" y="197"/>
                  <a:pt x="88" y="196"/>
                </a:cubicBezTo>
                <a:cubicBezTo>
                  <a:pt x="86" y="196"/>
                  <a:pt x="84" y="199"/>
                  <a:pt x="82" y="199"/>
                </a:cubicBezTo>
                <a:cubicBezTo>
                  <a:pt x="79" y="199"/>
                  <a:pt x="77" y="202"/>
                  <a:pt x="76" y="204"/>
                </a:cubicBezTo>
                <a:cubicBezTo>
                  <a:pt x="76" y="206"/>
                  <a:pt x="73" y="205"/>
                  <a:pt x="73" y="207"/>
                </a:cubicBezTo>
                <a:cubicBezTo>
                  <a:pt x="73" y="208"/>
                  <a:pt x="73" y="209"/>
                  <a:pt x="72" y="211"/>
                </a:cubicBezTo>
                <a:cubicBezTo>
                  <a:pt x="71" y="212"/>
                  <a:pt x="72" y="213"/>
                  <a:pt x="73" y="215"/>
                </a:cubicBezTo>
                <a:cubicBezTo>
                  <a:pt x="74" y="218"/>
                  <a:pt x="77" y="218"/>
                  <a:pt x="78" y="218"/>
                </a:cubicBezTo>
                <a:cubicBezTo>
                  <a:pt x="79" y="219"/>
                  <a:pt x="84" y="223"/>
                  <a:pt x="84" y="224"/>
                </a:cubicBezTo>
                <a:cubicBezTo>
                  <a:pt x="84" y="226"/>
                  <a:pt x="80" y="229"/>
                  <a:pt x="79" y="230"/>
                </a:cubicBezTo>
                <a:cubicBezTo>
                  <a:pt x="77" y="231"/>
                  <a:pt x="75" y="233"/>
                  <a:pt x="76" y="235"/>
                </a:cubicBezTo>
                <a:cubicBezTo>
                  <a:pt x="77" y="236"/>
                  <a:pt x="81" y="242"/>
                  <a:pt x="84" y="247"/>
                </a:cubicBezTo>
                <a:cubicBezTo>
                  <a:pt x="87" y="252"/>
                  <a:pt x="83" y="250"/>
                  <a:pt x="81" y="252"/>
                </a:cubicBezTo>
                <a:cubicBezTo>
                  <a:pt x="80" y="254"/>
                  <a:pt x="82" y="257"/>
                  <a:pt x="82" y="258"/>
                </a:cubicBezTo>
                <a:cubicBezTo>
                  <a:pt x="83" y="259"/>
                  <a:pt x="80" y="259"/>
                  <a:pt x="81" y="260"/>
                </a:cubicBezTo>
                <a:cubicBezTo>
                  <a:pt x="81" y="262"/>
                  <a:pt x="84" y="262"/>
                  <a:pt x="85" y="263"/>
                </a:cubicBezTo>
                <a:cubicBezTo>
                  <a:pt x="85" y="264"/>
                  <a:pt x="82" y="265"/>
                  <a:pt x="83" y="267"/>
                </a:cubicBezTo>
                <a:cubicBezTo>
                  <a:pt x="85" y="269"/>
                  <a:pt x="87" y="269"/>
                  <a:pt x="88" y="271"/>
                </a:cubicBezTo>
                <a:cubicBezTo>
                  <a:pt x="88" y="274"/>
                  <a:pt x="82" y="274"/>
                  <a:pt x="83" y="276"/>
                </a:cubicBezTo>
                <a:cubicBezTo>
                  <a:pt x="83" y="278"/>
                  <a:pt x="90" y="280"/>
                  <a:pt x="93" y="284"/>
                </a:cubicBezTo>
                <a:cubicBezTo>
                  <a:pt x="96" y="287"/>
                  <a:pt x="96" y="288"/>
                  <a:pt x="95" y="290"/>
                </a:cubicBezTo>
                <a:cubicBezTo>
                  <a:pt x="94" y="294"/>
                  <a:pt x="85" y="297"/>
                  <a:pt x="83" y="301"/>
                </a:cubicBezTo>
                <a:cubicBezTo>
                  <a:pt x="81" y="306"/>
                  <a:pt x="74" y="308"/>
                  <a:pt x="71" y="311"/>
                </a:cubicBezTo>
                <a:cubicBezTo>
                  <a:pt x="69" y="313"/>
                  <a:pt x="68" y="315"/>
                  <a:pt x="67" y="316"/>
                </a:cubicBezTo>
                <a:cubicBezTo>
                  <a:pt x="68" y="316"/>
                  <a:pt x="70" y="316"/>
                  <a:pt x="70" y="315"/>
                </a:cubicBezTo>
                <a:cubicBezTo>
                  <a:pt x="72" y="314"/>
                  <a:pt x="74" y="319"/>
                  <a:pt x="75" y="320"/>
                </a:cubicBezTo>
                <a:cubicBezTo>
                  <a:pt x="77" y="322"/>
                  <a:pt x="81" y="320"/>
                  <a:pt x="82" y="322"/>
                </a:cubicBezTo>
                <a:cubicBezTo>
                  <a:pt x="84" y="323"/>
                  <a:pt x="81" y="323"/>
                  <a:pt x="79" y="323"/>
                </a:cubicBezTo>
                <a:cubicBezTo>
                  <a:pt x="76" y="323"/>
                  <a:pt x="75" y="324"/>
                  <a:pt x="71" y="326"/>
                </a:cubicBezTo>
                <a:cubicBezTo>
                  <a:pt x="68" y="327"/>
                  <a:pt x="68" y="328"/>
                  <a:pt x="67" y="329"/>
                </a:cubicBezTo>
                <a:cubicBezTo>
                  <a:pt x="69" y="331"/>
                  <a:pt x="66" y="332"/>
                  <a:pt x="65" y="334"/>
                </a:cubicBezTo>
                <a:cubicBezTo>
                  <a:pt x="64" y="336"/>
                  <a:pt x="63" y="337"/>
                  <a:pt x="63" y="338"/>
                </a:cubicBezTo>
                <a:cubicBezTo>
                  <a:pt x="62" y="340"/>
                  <a:pt x="63" y="341"/>
                  <a:pt x="63" y="343"/>
                </a:cubicBezTo>
                <a:cubicBezTo>
                  <a:pt x="63" y="345"/>
                  <a:pt x="64" y="345"/>
                  <a:pt x="65" y="347"/>
                </a:cubicBezTo>
                <a:cubicBezTo>
                  <a:pt x="66" y="349"/>
                  <a:pt x="64" y="349"/>
                  <a:pt x="63" y="350"/>
                </a:cubicBezTo>
                <a:cubicBezTo>
                  <a:pt x="62" y="351"/>
                  <a:pt x="62" y="353"/>
                  <a:pt x="64" y="354"/>
                </a:cubicBezTo>
                <a:cubicBezTo>
                  <a:pt x="65" y="355"/>
                  <a:pt x="65" y="357"/>
                  <a:pt x="65" y="358"/>
                </a:cubicBezTo>
                <a:cubicBezTo>
                  <a:pt x="64" y="360"/>
                  <a:pt x="66" y="362"/>
                  <a:pt x="67" y="363"/>
                </a:cubicBezTo>
                <a:cubicBezTo>
                  <a:pt x="69" y="364"/>
                  <a:pt x="68" y="368"/>
                  <a:pt x="69" y="369"/>
                </a:cubicBezTo>
                <a:cubicBezTo>
                  <a:pt x="71" y="369"/>
                  <a:pt x="72" y="370"/>
                  <a:pt x="74" y="370"/>
                </a:cubicBezTo>
                <a:cubicBezTo>
                  <a:pt x="76" y="369"/>
                  <a:pt x="77" y="370"/>
                  <a:pt x="78" y="372"/>
                </a:cubicBezTo>
                <a:cubicBezTo>
                  <a:pt x="79" y="373"/>
                  <a:pt x="80" y="373"/>
                  <a:pt x="82" y="372"/>
                </a:cubicBezTo>
                <a:cubicBezTo>
                  <a:pt x="84" y="371"/>
                  <a:pt x="89" y="373"/>
                  <a:pt x="90" y="374"/>
                </a:cubicBezTo>
                <a:cubicBezTo>
                  <a:pt x="91" y="374"/>
                  <a:pt x="90" y="377"/>
                  <a:pt x="90" y="379"/>
                </a:cubicBezTo>
                <a:cubicBezTo>
                  <a:pt x="90" y="381"/>
                  <a:pt x="89" y="384"/>
                  <a:pt x="91" y="385"/>
                </a:cubicBezTo>
                <a:cubicBezTo>
                  <a:pt x="93" y="386"/>
                  <a:pt x="93" y="389"/>
                  <a:pt x="95" y="390"/>
                </a:cubicBezTo>
                <a:cubicBezTo>
                  <a:pt x="97" y="391"/>
                  <a:pt x="98" y="394"/>
                  <a:pt x="100" y="395"/>
                </a:cubicBezTo>
                <a:cubicBezTo>
                  <a:pt x="101" y="395"/>
                  <a:pt x="104" y="397"/>
                  <a:pt x="104" y="399"/>
                </a:cubicBezTo>
                <a:cubicBezTo>
                  <a:pt x="104" y="400"/>
                  <a:pt x="102" y="402"/>
                  <a:pt x="100" y="402"/>
                </a:cubicBezTo>
                <a:cubicBezTo>
                  <a:pt x="98" y="403"/>
                  <a:pt x="95" y="400"/>
                  <a:pt x="94" y="402"/>
                </a:cubicBezTo>
                <a:cubicBezTo>
                  <a:pt x="93" y="403"/>
                  <a:pt x="95" y="405"/>
                  <a:pt x="95" y="409"/>
                </a:cubicBezTo>
                <a:cubicBezTo>
                  <a:pt x="96" y="413"/>
                  <a:pt x="97" y="413"/>
                  <a:pt x="99" y="413"/>
                </a:cubicBezTo>
                <a:cubicBezTo>
                  <a:pt x="101" y="413"/>
                  <a:pt x="101" y="412"/>
                  <a:pt x="103" y="411"/>
                </a:cubicBezTo>
                <a:cubicBezTo>
                  <a:pt x="104" y="411"/>
                  <a:pt x="107" y="412"/>
                  <a:pt x="108" y="411"/>
                </a:cubicBezTo>
                <a:cubicBezTo>
                  <a:pt x="109" y="411"/>
                  <a:pt x="114" y="410"/>
                  <a:pt x="115" y="412"/>
                </a:cubicBezTo>
                <a:cubicBezTo>
                  <a:pt x="115" y="413"/>
                  <a:pt x="116" y="417"/>
                  <a:pt x="116" y="418"/>
                </a:cubicBezTo>
                <a:cubicBezTo>
                  <a:pt x="115" y="419"/>
                  <a:pt x="117" y="421"/>
                  <a:pt x="117" y="422"/>
                </a:cubicBezTo>
                <a:cubicBezTo>
                  <a:pt x="118" y="424"/>
                  <a:pt x="122" y="423"/>
                  <a:pt x="123" y="424"/>
                </a:cubicBezTo>
                <a:cubicBezTo>
                  <a:pt x="125" y="424"/>
                  <a:pt x="127" y="428"/>
                  <a:pt x="127" y="430"/>
                </a:cubicBezTo>
                <a:cubicBezTo>
                  <a:pt x="126" y="432"/>
                  <a:pt x="129" y="432"/>
                  <a:pt x="130" y="432"/>
                </a:cubicBezTo>
                <a:cubicBezTo>
                  <a:pt x="131" y="431"/>
                  <a:pt x="132" y="433"/>
                  <a:pt x="134" y="433"/>
                </a:cubicBezTo>
                <a:cubicBezTo>
                  <a:pt x="135" y="434"/>
                  <a:pt x="137" y="434"/>
                  <a:pt x="138" y="433"/>
                </a:cubicBezTo>
                <a:cubicBezTo>
                  <a:pt x="139" y="432"/>
                  <a:pt x="142" y="432"/>
                  <a:pt x="142" y="433"/>
                </a:cubicBezTo>
                <a:cubicBezTo>
                  <a:pt x="143" y="434"/>
                  <a:pt x="146" y="436"/>
                  <a:pt x="146" y="437"/>
                </a:cubicBezTo>
                <a:cubicBezTo>
                  <a:pt x="146" y="438"/>
                  <a:pt x="150" y="437"/>
                  <a:pt x="153" y="438"/>
                </a:cubicBezTo>
                <a:cubicBezTo>
                  <a:pt x="155" y="439"/>
                  <a:pt x="157" y="439"/>
                  <a:pt x="159" y="440"/>
                </a:cubicBezTo>
                <a:cubicBezTo>
                  <a:pt x="162" y="441"/>
                  <a:pt x="164" y="441"/>
                  <a:pt x="164" y="443"/>
                </a:cubicBezTo>
                <a:cubicBezTo>
                  <a:pt x="164" y="444"/>
                  <a:pt x="162" y="445"/>
                  <a:pt x="162" y="446"/>
                </a:cubicBezTo>
                <a:cubicBezTo>
                  <a:pt x="162" y="447"/>
                  <a:pt x="164" y="447"/>
                  <a:pt x="164" y="448"/>
                </a:cubicBezTo>
                <a:cubicBezTo>
                  <a:pt x="164" y="450"/>
                  <a:pt x="161" y="450"/>
                  <a:pt x="161" y="450"/>
                </a:cubicBezTo>
                <a:cubicBezTo>
                  <a:pt x="160" y="451"/>
                  <a:pt x="162" y="453"/>
                  <a:pt x="163" y="453"/>
                </a:cubicBezTo>
                <a:cubicBezTo>
                  <a:pt x="163" y="454"/>
                  <a:pt x="161" y="457"/>
                  <a:pt x="161" y="458"/>
                </a:cubicBezTo>
                <a:cubicBezTo>
                  <a:pt x="161" y="459"/>
                  <a:pt x="156" y="458"/>
                  <a:pt x="155" y="458"/>
                </a:cubicBezTo>
                <a:cubicBezTo>
                  <a:pt x="153" y="458"/>
                  <a:pt x="150" y="462"/>
                  <a:pt x="148" y="462"/>
                </a:cubicBezTo>
                <a:cubicBezTo>
                  <a:pt x="147" y="463"/>
                  <a:pt x="148" y="465"/>
                  <a:pt x="148" y="466"/>
                </a:cubicBezTo>
                <a:cubicBezTo>
                  <a:pt x="152" y="465"/>
                  <a:pt x="156" y="465"/>
                  <a:pt x="156" y="466"/>
                </a:cubicBezTo>
                <a:cubicBezTo>
                  <a:pt x="157" y="467"/>
                  <a:pt x="148" y="471"/>
                  <a:pt x="146" y="472"/>
                </a:cubicBezTo>
                <a:cubicBezTo>
                  <a:pt x="145" y="472"/>
                  <a:pt x="150" y="475"/>
                  <a:pt x="149" y="476"/>
                </a:cubicBezTo>
                <a:cubicBezTo>
                  <a:pt x="149" y="478"/>
                  <a:pt x="144" y="478"/>
                  <a:pt x="145" y="481"/>
                </a:cubicBezTo>
                <a:cubicBezTo>
                  <a:pt x="145" y="484"/>
                  <a:pt x="143" y="484"/>
                  <a:pt x="140" y="484"/>
                </a:cubicBezTo>
                <a:cubicBezTo>
                  <a:pt x="138" y="484"/>
                  <a:pt x="137" y="486"/>
                  <a:pt x="138" y="486"/>
                </a:cubicBezTo>
                <a:cubicBezTo>
                  <a:pt x="139" y="487"/>
                  <a:pt x="139" y="490"/>
                  <a:pt x="144" y="491"/>
                </a:cubicBezTo>
                <a:cubicBezTo>
                  <a:pt x="150" y="493"/>
                  <a:pt x="155" y="498"/>
                  <a:pt x="159" y="502"/>
                </a:cubicBezTo>
                <a:cubicBezTo>
                  <a:pt x="160" y="503"/>
                  <a:pt x="161" y="503"/>
                  <a:pt x="161" y="504"/>
                </a:cubicBezTo>
                <a:cubicBezTo>
                  <a:pt x="163" y="503"/>
                  <a:pt x="164" y="503"/>
                  <a:pt x="165" y="503"/>
                </a:cubicBezTo>
                <a:cubicBezTo>
                  <a:pt x="167" y="502"/>
                  <a:pt x="172" y="504"/>
                  <a:pt x="174" y="505"/>
                </a:cubicBezTo>
                <a:cubicBezTo>
                  <a:pt x="177" y="507"/>
                  <a:pt x="186" y="505"/>
                  <a:pt x="187" y="506"/>
                </a:cubicBezTo>
                <a:cubicBezTo>
                  <a:pt x="188" y="508"/>
                  <a:pt x="190" y="510"/>
                  <a:pt x="192" y="510"/>
                </a:cubicBezTo>
                <a:cubicBezTo>
                  <a:pt x="193" y="510"/>
                  <a:pt x="195" y="513"/>
                  <a:pt x="197" y="512"/>
                </a:cubicBezTo>
                <a:cubicBezTo>
                  <a:pt x="198" y="511"/>
                  <a:pt x="203" y="511"/>
                  <a:pt x="205" y="511"/>
                </a:cubicBezTo>
                <a:cubicBezTo>
                  <a:pt x="206" y="511"/>
                  <a:pt x="206" y="512"/>
                  <a:pt x="208" y="512"/>
                </a:cubicBezTo>
                <a:cubicBezTo>
                  <a:pt x="209" y="512"/>
                  <a:pt x="209" y="517"/>
                  <a:pt x="210" y="517"/>
                </a:cubicBezTo>
                <a:cubicBezTo>
                  <a:pt x="211" y="517"/>
                  <a:pt x="215" y="520"/>
                  <a:pt x="218" y="521"/>
                </a:cubicBezTo>
                <a:cubicBezTo>
                  <a:pt x="220" y="521"/>
                  <a:pt x="223" y="525"/>
                  <a:pt x="224" y="525"/>
                </a:cubicBezTo>
                <a:cubicBezTo>
                  <a:pt x="225" y="525"/>
                  <a:pt x="227" y="527"/>
                  <a:pt x="227" y="525"/>
                </a:cubicBezTo>
                <a:cubicBezTo>
                  <a:pt x="228" y="523"/>
                  <a:pt x="231" y="524"/>
                  <a:pt x="232" y="521"/>
                </a:cubicBezTo>
                <a:cubicBezTo>
                  <a:pt x="228" y="516"/>
                  <a:pt x="223" y="510"/>
                  <a:pt x="223" y="507"/>
                </a:cubicBezTo>
                <a:cubicBezTo>
                  <a:pt x="223" y="503"/>
                  <a:pt x="225" y="500"/>
                  <a:pt x="220" y="496"/>
                </a:cubicBezTo>
                <a:cubicBezTo>
                  <a:pt x="215" y="492"/>
                  <a:pt x="221" y="489"/>
                  <a:pt x="224" y="485"/>
                </a:cubicBezTo>
                <a:cubicBezTo>
                  <a:pt x="227" y="481"/>
                  <a:pt x="234" y="479"/>
                  <a:pt x="238" y="476"/>
                </a:cubicBezTo>
                <a:cubicBezTo>
                  <a:pt x="238" y="475"/>
                  <a:pt x="237" y="475"/>
                  <a:pt x="236" y="474"/>
                </a:cubicBezTo>
                <a:cubicBezTo>
                  <a:pt x="233" y="473"/>
                  <a:pt x="232" y="471"/>
                  <a:pt x="234" y="471"/>
                </a:cubicBezTo>
                <a:cubicBezTo>
                  <a:pt x="237" y="470"/>
                  <a:pt x="235" y="469"/>
                  <a:pt x="233" y="466"/>
                </a:cubicBezTo>
                <a:cubicBezTo>
                  <a:pt x="230" y="463"/>
                  <a:pt x="229" y="460"/>
                  <a:pt x="228" y="460"/>
                </a:cubicBezTo>
                <a:cubicBezTo>
                  <a:pt x="227" y="460"/>
                  <a:pt x="224" y="460"/>
                  <a:pt x="222" y="460"/>
                </a:cubicBezTo>
                <a:cubicBezTo>
                  <a:pt x="220" y="461"/>
                  <a:pt x="221" y="459"/>
                  <a:pt x="221" y="456"/>
                </a:cubicBezTo>
                <a:cubicBezTo>
                  <a:pt x="221" y="454"/>
                  <a:pt x="217" y="454"/>
                  <a:pt x="216" y="453"/>
                </a:cubicBezTo>
                <a:cubicBezTo>
                  <a:pt x="216" y="452"/>
                  <a:pt x="217" y="448"/>
                  <a:pt x="218" y="448"/>
                </a:cubicBezTo>
                <a:cubicBezTo>
                  <a:pt x="219" y="448"/>
                  <a:pt x="221" y="447"/>
                  <a:pt x="221" y="445"/>
                </a:cubicBezTo>
                <a:cubicBezTo>
                  <a:pt x="221" y="444"/>
                  <a:pt x="217" y="444"/>
                  <a:pt x="218" y="442"/>
                </a:cubicBezTo>
                <a:cubicBezTo>
                  <a:pt x="220" y="439"/>
                  <a:pt x="223" y="439"/>
                  <a:pt x="223" y="437"/>
                </a:cubicBezTo>
                <a:cubicBezTo>
                  <a:pt x="223" y="434"/>
                  <a:pt x="225" y="432"/>
                  <a:pt x="227" y="434"/>
                </a:cubicBezTo>
                <a:cubicBezTo>
                  <a:pt x="230" y="435"/>
                  <a:pt x="231" y="440"/>
                  <a:pt x="234" y="439"/>
                </a:cubicBezTo>
                <a:cubicBezTo>
                  <a:pt x="237" y="438"/>
                  <a:pt x="235" y="435"/>
                  <a:pt x="234" y="434"/>
                </a:cubicBezTo>
                <a:cubicBezTo>
                  <a:pt x="234" y="433"/>
                  <a:pt x="233" y="430"/>
                  <a:pt x="237" y="430"/>
                </a:cubicBezTo>
                <a:cubicBezTo>
                  <a:pt x="240" y="429"/>
                  <a:pt x="238" y="426"/>
                  <a:pt x="241" y="426"/>
                </a:cubicBezTo>
                <a:cubicBezTo>
                  <a:pt x="243" y="426"/>
                  <a:pt x="248" y="423"/>
                  <a:pt x="249" y="422"/>
                </a:cubicBezTo>
                <a:cubicBezTo>
                  <a:pt x="251" y="421"/>
                  <a:pt x="254" y="419"/>
                  <a:pt x="255" y="420"/>
                </a:cubicBezTo>
                <a:cubicBezTo>
                  <a:pt x="257" y="421"/>
                  <a:pt x="259" y="423"/>
                  <a:pt x="260" y="420"/>
                </a:cubicBezTo>
                <a:cubicBezTo>
                  <a:pt x="261" y="418"/>
                  <a:pt x="265" y="419"/>
                  <a:pt x="265" y="420"/>
                </a:cubicBezTo>
                <a:cubicBezTo>
                  <a:pt x="266" y="422"/>
                  <a:pt x="273" y="422"/>
                  <a:pt x="275" y="423"/>
                </a:cubicBezTo>
                <a:cubicBezTo>
                  <a:pt x="277" y="424"/>
                  <a:pt x="281" y="427"/>
                  <a:pt x="281" y="429"/>
                </a:cubicBezTo>
                <a:cubicBezTo>
                  <a:pt x="281" y="430"/>
                  <a:pt x="284" y="432"/>
                  <a:pt x="284" y="430"/>
                </a:cubicBezTo>
                <a:cubicBezTo>
                  <a:pt x="284" y="427"/>
                  <a:pt x="285" y="428"/>
                  <a:pt x="288" y="430"/>
                </a:cubicBezTo>
                <a:cubicBezTo>
                  <a:pt x="291" y="432"/>
                  <a:pt x="295" y="431"/>
                  <a:pt x="296" y="429"/>
                </a:cubicBezTo>
                <a:cubicBezTo>
                  <a:pt x="296" y="427"/>
                  <a:pt x="302" y="425"/>
                  <a:pt x="304" y="427"/>
                </a:cubicBezTo>
                <a:cubicBezTo>
                  <a:pt x="305" y="428"/>
                  <a:pt x="306" y="429"/>
                  <a:pt x="308" y="427"/>
                </a:cubicBezTo>
                <a:cubicBezTo>
                  <a:pt x="310" y="425"/>
                  <a:pt x="315" y="425"/>
                  <a:pt x="316" y="427"/>
                </a:cubicBezTo>
                <a:cubicBezTo>
                  <a:pt x="317" y="429"/>
                  <a:pt x="319" y="430"/>
                  <a:pt x="321" y="430"/>
                </a:cubicBezTo>
                <a:cubicBezTo>
                  <a:pt x="324" y="430"/>
                  <a:pt x="324" y="433"/>
                  <a:pt x="325" y="432"/>
                </a:cubicBezTo>
                <a:cubicBezTo>
                  <a:pt x="327" y="432"/>
                  <a:pt x="326" y="428"/>
                  <a:pt x="328" y="428"/>
                </a:cubicBezTo>
                <a:cubicBezTo>
                  <a:pt x="330" y="429"/>
                  <a:pt x="331" y="431"/>
                  <a:pt x="334" y="431"/>
                </a:cubicBezTo>
                <a:cubicBezTo>
                  <a:pt x="337" y="431"/>
                  <a:pt x="339" y="430"/>
                  <a:pt x="339" y="428"/>
                </a:cubicBezTo>
                <a:cubicBezTo>
                  <a:pt x="339" y="426"/>
                  <a:pt x="339" y="422"/>
                  <a:pt x="337" y="422"/>
                </a:cubicBezTo>
                <a:cubicBezTo>
                  <a:pt x="335" y="422"/>
                  <a:pt x="334" y="420"/>
                  <a:pt x="331" y="420"/>
                </a:cubicBezTo>
                <a:cubicBezTo>
                  <a:pt x="329" y="420"/>
                  <a:pt x="327" y="417"/>
                  <a:pt x="329" y="416"/>
                </a:cubicBezTo>
                <a:cubicBezTo>
                  <a:pt x="331" y="415"/>
                  <a:pt x="335" y="414"/>
                  <a:pt x="334" y="412"/>
                </a:cubicBezTo>
                <a:cubicBezTo>
                  <a:pt x="334" y="410"/>
                  <a:pt x="333" y="407"/>
                  <a:pt x="336" y="406"/>
                </a:cubicBezTo>
                <a:cubicBezTo>
                  <a:pt x="339" y="406"/>
                  <a:pt x="345" y="406"/>
                  <a:pt x="344" y="405"/>
                </a:cubicBezTo>
                <a:cubicBezTo>
                  <a:pt x="344" y="404"/>
                  <a:pt x="338" y="403"/>
                  <a:pt x="337" y="401"/>
                </a:cubicBezTo>
                <a:cubicBezTo>
                  <a:pt x="336" y="399"/>
                  <a:pt x="336" y="395"/>
                  <a:pt x="337" y="394"/>
                </a:cubicBezTo>
                <a:cubicBezTo>
                  <a:pt x="338" y="394"/>
                  <a:pt x="341" y="395"/>
                  <a:pt x="344" y="394"/>
                </a:cubicBezTo>
                <a:cubicBezTo>
                  <a:pt x="346" y="393"/>
                  <a:pt x="350" y="395"/>
                  <a:pt x="353" y="393"/>
                </a:cubicBezTo>
                <a:cubicBezTo>
                  <a:pt x="356" y="391"/>
                  <a:pt x="362" y="391"/>
                  <a:pt x="365" y="391"/>
                </a:cubicBezTo>
                <a:cubicBezTo>
                  <a:pt x="369" y="391"/>
                  <a:pt x="371" y="388"/>
                  <a:pt x="374" y="388"/>
                </a:cubicBezTo>
                <a:cubicBezTo>
                  <a:pt x="376" y="388"/>
                  <a:pt x="383" y="387"/>
                  <a:pt x="385" y="386"/>
                </a:cubicBezTo>
                <a:cubicBezTo>
                  <a:pt x="387" y="385"/>
                  <a:pt x="396" y="384"/>
                  <a:pt x="397" y="382"/>
                </a:cubicBezTo>
                <a:cubicBezTo>
                  <a:pt x="397" y="380"/>
                  <a:pt x="405" y="379"/>
                  <a:pt x="407" y="380"/>
                </a:cubicBezTo>
                <a:cubicBezTo>
                  <a:pt x="409" y="381"/>
                  <a:pt x="411" y="381"/>
                  <a:pt x="413" y="381"/>
                </a:cubicBezTo>
                <a:cubicBezTo>
                  <a:pt x="415" y="380"/>
                  <a:pt x="418" y="382"/>
                  <a:pt x="418" y="384"/>
                </a:cubicBezTo>
                <a:cubicBezTo>
                  <a:pt x="418" y="386"/>
                  <a:pt x="420" y="388"/>
                  <a:pt x="420" y="389"/>
                </a:cubicBezTo>
                <a:cubicBezTo>
                  <a:pt x="419" y="391"/>
                  <a:pt x="418" y="392"/>
                  <a:pt x="419" y="393"/>
                </a:cubicBezTo>
                <a:cubicBezTo>
                  <a:pt x="420" y="394"/>
                  <a:pt x="425" y="393"/>
                  <a:pt x="426" y="392"/>
                </a:cubicBezTo>
                <a:cubicBezTo>
                  <a:pt x="427" y="390"/>
                  <a:pt x="429" y="392"/>
                  <a:pt x="429" y="394"/>
                </a:cubicBezTo>
                <a:cubicBezTo>
                  <a:pt x="429" y="395"/>
                  <a:pt x="431" y="396"/>
                  <a:pt x="431" y="394"/>
                </a:cubicBezTo>
                <a:cubicBezTo>
                  <a:pt x="431" y="392"/>
                  <a:pt x="434" y="394"/>
                  <a:pt x="435" y="395"/>
                </a:cubicBezTo>
                <a:cubicBezTo>
                  <a:pt x="436" y="396"/>
                  <a:pt x="439" y="393"/>
                  <a:pt x="439" y="395"/>
                </a:cubicBezTo>
                <a:cubicBezTo>
                  <a:pt x="439" y="397"/>
                  <a:pt x="434" y="398"/>
                  <a:pt x="436" y="400"/>
                </a:cubicBezTo>
                <a:cubicBezTo>
                  <a:pt x="439" y="402"/>
                  <a:pt x="440" y="398"/>
                  <a:pt x="443" y="399"/>
                </a:cubicBezTo>
                <a:cubicBezTo>
                  <a:pt x="445" y="400"/>
                  <a:pt x="449" y="396"/>
                  <a:pt x="451" y="395"/>
                </a:cubicBezTo>
                <a:cubicBezTo>
                  <a:pt x="454" y="395"/>
                  <a:pt x="456" y="392"/>
                  <a:pt x="459" y="391"/>
                </a:cubicBezTo>
                <a:cubicBezTo>
                  <a:pt x="461" y="390"/>
                  <a:pt x="465" y="390"/>
                  <a:pt x="464" y="392"/>
                </a:cubicBezTo>
                <a:cubicBezTo>
                  <a:pt x="463" y="393"/>
                  <a:pt x="461" y="396"/>
                  <a:pt x="466" y="398"/>
                </a:cubicBezTo>
                <a:cubicBezTo>
                  <a:pt x="472" y="400"/>
                  <a:pt x="478" y="410"/>
                  <a:pt x="481" y="415"/>
                </a:cubicBezTo>
                <a:cubicBezTo>
                  <a:pt x="484" y="420"/>
                  <a:pt x="488" y="430"/>
                  <a:pt x="489" y="430"/>
                </a:cubicBezTo>
                <a:cubicBezTo>
                  <a:pt x="491" y="430"/>
                  <a:pt x="492" y="425"/>
                  <a:pt x="494" y="425"/>
                </a:cubicBezTo>
                <a:cubicBezTo>
                  <a:pt x="496" y="424"/>
                  <a:pt x="498" y="429"/>
                  <a:pt x="500" y="429"/>
                </a:cubicBezTo>
                <a:cubicBezTo>
                  <a:pt x="503" y="430"/>
                  <a:pt x="506" y="431"/>
                  <a:pt x="508" y="430"/>
                </a:cubicBezTo>
                <a:cubicBezTo>
                  <a:pt x="510" y="430"/>
                  <a:pt x="515" y="427"/>
                  <a:pt x="516" y="428"/>
                </a:cubicBezTo>
                <a:cubicBezTo>
                  <a:pt x="518" y="429"/>
                  <a:pt x="520" y="429"/>
                  <a:pt x="521" y="432"/>
                </a:cubicBezTo>
                <a:cubicBezTo>
                  <a:pt x="523" y="436"/>
                  <a:pt x="525" y="436"/>
                  <a:pt x="526" y="436"/>
                </a:cubicBezTo>
                <a:cubicBezTo>
                  <a:pt x="528" y="436"/>
                  <a:pt x="528" y="438"/>
                  <a:pt x="528" y="439"/>
                </a:cubicBezTo>
                <a:cubicBezTo>
                  <a:pt x="528" y="441"/>
                  <a:pt x="531" y="443"/>
                  <a:pt x="532" y="443"/>
                </a:cubicBezTo>
                <a:cubicBezTo>
                  <a:pt x="534" y="443"/>
                  <a:pt x="537" y="442"/>
                  <a:pt x="539" y="442"/>
                </a:cubicBezTo>
                <a:cubicBezTo>
                  <a:pt x="540" y="441"/>
                  <a:pt x="541" y="440"/>
                  <a:pt x="541" y="442"/>
                </a:cubicBezTo>
                <a:cubicBezTo>
                  <a:pt x="542" y="443"/>
                  <a:pt x="544" y="446"/>
                  <a:pt x="545" y="446"/>
                </a:cubicBezTo>
                <a:cubicBezTo>
                  <a:pt x="547" y="446"/>
                  <a:pt x="549" y="447"/>
                  <a:pt x="550" y="446"/>
                </a:cubicBezTo>
                <a:cubicBezTo>
                  <a:pt x="550" y="445"/>
                  <a:pt x="554" y="444"/>
                  <a:pt x="555" y="444"/>
                </a:cubicBezTo>
                <a:cubicBezTo>
                  <a:pt x="557" y="444"/>
                  <a:pt x="562" y="443"/>
                  <a:pt x="563" y="441"/>
                </a:cubicBezTo>
                <a:cubicBezTo>
                  <a:pt x="564" y="438"/>
                  <a:pt x="568" y="438"/>
                  <a:pt x="569" y="437"/>
                </a:cubicBezTo>
                <a:cubicBezTo>
                  <a:pt x="570" y="436"/>
                  <a:pt x="573" y="435"/>
                  <a:pt x="574" y="433"/>
                </a:cubicBezTo>
                <a:cubicBezTo>
                  <a:pt x="575" y="432"/>
                  <a:pt x="579" y="432"/>
                  <a:pt x="579" y="431"/>
                </a:cubicBezTo>
                <a:cubicBezTo>
                  <a:pt x="580" y="430"/>
                  <a:pt x="583" y="430"/>
                  <a:pt x="585" y="430"/>
                </a:cubicBezTo>
                <a:cubicBezTo>
                  <a:pt x="587" y="431"/>
                  <a:pt x="595" y="432"/>
                  <a:pt x="596" y="432"/>
                </a:cubicBezTo>
                <a:cubicBezTo>
                  <a:pt x="598" y="432"/>
                  <a:pt x="598" y="436"/>
                  <a:pt x="599" y="437"/>
                </a:cubicBezTo>
                <a:cubicBezTo>
                  <a:pt x="600" y="437"/>
                  <a:pt x="604" y="440"/>
                  <a:pt x="606" y="439"/>
                </a:cubicBezTo>
                <a:cubicBezTo>
                  <a:pt x="607" y="438"/>
                  <a:pt x="610" y="437"/>
                  <a:pt x="612" y="439"/>
                </a:cubicBezTo>
                <a:cubicBezTo>
                  <a:pt x="614" y="440"/>
                  <a:pt x="617" y="442"/>
                  <a:pt x="618" y="440"/>
                </a:cubicBezTo>
                <a:cubicBezTo>
                  <a:pt x="619" y="439"/>
                  <a:pt x="624" y="438"/>
                  <a:pt x="624" y="437"/>
                </a:cubicBezTo>
                <a:cubicBezTo>
                  <a:pt x="625" y="436"/>
                  <a:pt x="626" y="433"/>
                  <a:pt x="625" y="432"/>
                </a:cubicBezTo>
                <a:cubicBezTo>
                  <a:pt x="623" y="431"/>
                  <a:pt x="622" y="427"/>
                  <a:pt x="622" y="426"/>
                </a:cubicBezTo>
                <a:cubicBezTo>
                  <a:pt x="621" y="424"/>
                  <a:pt x="625" y="423"/>
                  <a:pt x="625" y="422"/>
                </a:cubicBezTo>
                <a:cubicBezTo>
                  <a:pt x="626" y="420"/>
                  <a:pt x="628" y="420"/>
                  <a:pt x="629" y="419"/>
                </a:cubicBezTo>
                <a:cubicBezTo>
                  <a:pt x="630" y="418"/>
                  <a:pt x="631" y="416"/>
                  <a:pt x="632" y="416"/>
                </a:cubicBezTo>
                <a:cubicBezTo>
                  <a:pt x="634" y="417"/>
                  <a:pt x="637" y="418"/>
                  <a:pt x="638" y="418"/>
                </a:cubicBezTo>
                <a:cubicBezTo>
                  <a:pt x="639" y="419"/>
                  <a:pt x="642" y="420"/>
                  <a:pt x="643" y="420"/>
                </a:cubicBezTo>
                <a:cubicBezTo>
                  <a:pt x="645" y="420"/>
                  <a:pt x="647" y="421"/>
                  <a:pt x="649" y="422"/>
                </a:cubicBezTo>
                <a:cubicBezTo>
                  <a:pt x="651" y="423"/>
                  <a:pt x="656" y="423"/>
                  <a:pt x="657" y="424"/>
                </a:cubicBezTo>
                <a:cubicBezTo>
                  <a:pt x="658" y="426"/>
                  <a:pt x="657" y="430"/>
                  <a:pt x="658" y="431"/>
                </a:cubicBezTo>
                <a:cubicBezTo>
                  <a:pt x="659" y="433"/>
                  <a:pt x="662" y="436"/>
                  <a:pt x="663" y="435"/>
                </a:cubicBezTo>
                <a:cubicBezTo>
                  <a:pt x="664" y="434"/>
                  <a:pt x="668" y="437"/>
                  <a:pt x="670" y="437"/>
                </a:cubicBezTo>
                <a:cubicBezTo>
                  <a:pt x="672" y="437"/>
                  <a:pt x="674" y="434"/>
                  <a:pt x="676" y="434"/>
                </a:cubicBezTo>
                <a:cubicBezTo>
                  <a:pt x="677" y="434"/>
                  <a:pt x="682" y="433"/>
                  <a:pt x="683" y="433"/>
                </a:cubicBezTo>
                <a:cubicBezTo>
                  <a:pt x="685" y="434"/>
                  <a:pt x="690" y="436"/>
                  <a:pt x="691" y="435"/>
                </a:cubicBezTo>
                <a:cubicBezTo>
                  <a:pt x="691" y="435"/>
                  <a:pt x="696" y="435"/>
                  <a:pt x="697" y="437"/>
                </a:cubicBezTo>
                <a:cubicBezTo>
                  <a:pt x="697" y="438"/>
                  <a:pt x="703" y="438"/>
                  <a:pt x="703" y="440"/>
                </a:cubicBezTo>
                <a:cubicBezTo>
                  <a:pt x="703" y="442"/>
                  <a:pt x="707" y="442"/>
                  <a:pt x="708" y="444"/>
                </a:cubicBezTo>
                <a:cubicBezTo>
                  <a:pt x="709" y="446"/>
                  <a:pt x="716" y="445"/>
                  <a:pt x="718" y="446"/>
                </a:cubicBezTo>
                <a:cubicBezTo>
                  <a:pt x="719" y="447"/>
                  <a:pt x="728" y="447"/>
                  <a:pt x="729" y="446"/>
                </a:cubicBezTo>
                <a:cubicBezTo>
                  <a:pt x="729" y="445"/>
                  <a:pt x="737" y="445"/>
                  <a:pt x="739" y="444"/>
                </a:cubicBezTo>
                <a:cubicBezTo>
                  <a:pt x="741" y="442"/>
                  <a:pt x="745" y="443"/>
                  <a:pt x="745" y="441"/>
                </a:cubicBezTo>
                <a:cubicBezTo>
                  <a:pt x="746" y="440"/>
                  <a:pt x="750" y="438"/>
                  <a:pt x="752" y="437"/>
                </a:cubicBezTo>
                <a:cubicBezTo>
                  <a:pt x="754" y="436"/>
                  <a:pt x="761" y="436"/>
                  <a:pt x="762" y="437"/>
                </a:cubicBezTo>
                <a:cubicBezTo>
                  <a:pt x="762" y="439"/>
                  <a:pt x="767" y="440"/>
                  <a:pt x="769" y="439"/>
                </a:cubicBezTo>
                <a:cubicBezTo>
                  <a:pt x="771" y="438"/>
                  <a:pt x="776" y="439"/>
                  <a:pt x="776" y="441"/>
                </a:cubicBezTo>
                <a:cubicBezTo>
                  <a:pt x="777" y="442"/>
                  <a:pt x="783" y="443"/>
                  <a:pt x="784" y="443"/>
                </a:cubicBezTo>
                <a:cubicBezTo>
                  <a:pt x="786" y="442"/>
                  <a:pt x="790" y="439"/>
                  <a:pt x="792" y="439"/>
                </a:cubicBezTo>
                <a:cubicBezTo>
                  <a:pt x="793" y="439"/>
                  <a:pt x="796" y="437"/>
                  <a:pt x="795" y="435"/>
                </a:cubicBezTo>
                <a:cubicBezTo>
                  <a:pt x="795" y="434"/>
                  <a:pt x="799" y="429"/>
                  <a:pt x="799" y="427"/>
                </a:cubicBezTo>
                <a:cubicBezTo>
                  <a:pt x="800" y="425"/>
                  <a:pt x="803" y="420"/>
                  <a:pt x="804" y="419"/>
                </a:cubicBezTo>
                <a:cubicBezTo>
                  <a:pt x="805" y="419"/>
                  <a:pt x="808" y="417"/>
                  <a:pt x="808" y="415"/>
                </a:cubicBezTo>
                <a:cubicBezTo>
                  <a:pt x="808" y="414"/>
                  <a:pt x="807" y="410"/>
                  <a:pt x="805" y="410"/>
                </a:cubicBezTo>
                <a:cubicBezTo>
                  <a:pt x="804" y="410"/>
                  <a:pt x="801" y="410"/>
                  <a:pt x="805" y="405"/>
                </a:cubicBezTo>
                <a:cubicBezTo>
                  <a:pt x="808" y="401"/>
                  <a:pt x="814" y="402"/>
                  <a:pt x="815" y="402"/>
                </a:cubicBezTo>
                <a:cubicBezTo>
                  <a:pt x="816" y="402"/>
                  <a:pt x="823" y="400"/>
                  <a:pt x="827" y="401"/>
                </a:cubicBezTo>
                <a:cubicBezTo>
                  <a:pt x="830" y="402"/>
                  <a:pt x="832" y="401"/>
                  <a:pt x="836" y="403"/>
                </a:cubicBezTo>
                <a:cubicBezTo>
                  <a:pt x="839" y="404"/>
                  <a:pt x="844" y="404"/>
                  <a:pt x="846" y="405"/>
                </a:cubicBezTo>
                <a:cubicBezTo>
                  <a:pt x="847" y="407"/>
                  <a:pt x="851" y="408"/>
                  <a:pt x="851" y="411"/>
                </a:cubicBezTo>
                <a:cubicBezTo>
                  <a:pt x="850" y="414"/>
                  <a:pt x="853" y="413"/>
                  <a:pt x="855" y="419"/>
                </a:cubicBezTo>
                <a:cubicBezTo>
                  <a:pt x="856" y="425"/>
                  <a:pt x="859" y="425"/>
                  <a:pt x="859" y="428"/>
                </a:cubicBezTo>
                <a:cubicBezTo>
                  <a:pt x="860" y="431"/>
                  <a:pt x="864" y="436"/>
                  <a:pt x="863" y="438"/>
                </a:cubicBezTo>
                <a:cubicBezTo>
                  <a:pt x="863" y="440"/>
                  <a:pt x="862" y="442"/>
                  <a:pt x="866" y="442"/>
                </a:cubicBezTo>
                <a:cubicBezTo>
                  <a:pt x="871" y="443"/>
                  <a:pt x="873" y="446"/>
                  <a:pt x="874" y="445"/>
                </a:cubicBezTo>
                <a:cubicBezTo>
                  <a:pt x="875" y="445"/>
                  <a:pt x="880" y="447"/>
                  <a:pt x="882" y="449"/>
                </a:cubicBezTo>
                <a:cubicBezTo>
                  <a:pt x="885" y="451"/>
                  <a:pt x="888" y="450"/>
                  <a:pt x="888" y="453"/>
                </a:cubicBezTo>
                <a:cubicBezTo>
                  <a:pt x="888" y="455"/>
                  <a:pt x="890" y="457"/>
                  <a:pt x="890" y="460"/>
                </a:cubicBezTo>
                <a:cubicBezTo>
                  <a:pt x="890" y="462"/>
                  <a:pt x="894" y="463"/>
                  <a:pt x="898" y="463"/>
                </a:cubicBezTo>
                <a:cubicBezTo>
                  <a:pt x="901" y="462"/>
                  <a:pt x="903" y="464"/>
                  <a:pt x="905" y="461"/>
                </a:cubicBezTo>
                <a:cubicBezTo>
                  <a:pt x="906" y="458"/>
                  <a:pt x="911" y="459"/>
                  <a:pt x="913" y="458"/>
                </a:cubicBezTo>
                <a:cubicBezTo>
                  <a:pt x="914" y="457"/>
                  <a:pt x="919" y="456"/>
                  <a:pt x="919" y="460"/>
                </a:cubicBezTo>
                <a:cubicBezTo>
                  <a:pt x="919" y="464"/>
                  <a:pt x="922" y="465"/>
                  <a:pt x="919" y="466"/>
                </a:cubicBezTo>
                <a:cubicBezTo>
                  <a:pt x="917" y="468"/>
                  <a:pt x="916" y="474"/>
                  <a:pt x="915" y="477"/>
                </a:cubicBezTo>
                <a:cubicBezTo>
                  <a:pt x="914" y="479"/>
                  <a:pt x="911" y="480"/>
                  <a:pt x="910" y="483"/>
                </a:cubicBezTo>
                <a:cubicBezTo>
                  <a:pt x="910" y="486"/>
                  <a:pt x="906" y="486"/>
                  <a:pt x="906" y="488"/>
                </a:cubicBezTo>
                <a:cubicBezTo>
                  <a:pt x="906" y="490"/>
                  <a:pt x="902" y="490"/>
                  <a:pt x="899" y="488"/>
                </a:cubicBezTo>
                <a:cubicBezTo>
                  <a:pt x="897" y="486"/>
                  <a:pt x="895" y="491"/>
                  <a:pt x="893" y="491"/>
                </a:cubicBezTo>
                <a:cubicBezTo>
                  <a:pt x="891" y="491"/>
                  <a:pt x="891" y="495"/>
                  <a:pt x="891" y="497"/>
                </a:cubicBezTo>
                <a:cubicBezTo>
                  <a:pt x="892" y="499"/>
                  <a:pt x="891" y="501"/>
                  <a:pt x="892" y="504"/>
                </a:cubicBezTo>
                <a:cubicBezTo>
                  <a:pt x="893" y="505"/>
                  <a:pt x="892" y="508"/>
                  <a:pt x="892" y="511"/>
                </a:cubicBezTo>
                <a:cubicBezTo>
                  <a:pt x="895" y="509"/>
                  <a:pt x="898" y="508"/>
                  <a:pt x="899" y="508"/>
                </a:cubicBezTo>
                <a:cubicBezTo>
                  <a:pt x="902" y="508"/>
                  <a:pt x="905" y="513"/>
                  <a:pt x="908" y="513"/>
                </a:cubicBezTo>
                <a:cubicBezTo>
                  <a:pt x="912" y="513"/>
                  <a:pt x="927" y="503"/>
                  <a:pt x="927" y="501"/>
                </a:cubicBezTo>
                <a:cubicBezTo>
                  <a:pt x="927" y="500"/>
                  <a:pt x="936" y="491"/>
                  <a:pt x="940" y="487"/>
                </a:cubicBezTo>
                <a:cubicBezTo>
                  <a:pt x="944" y="482"/>
                  <a:pt x="950" y="476"/>
                  <a:pt x="952" y="471"/>
                </a:cubicBezTo>
                <a:cubicBezTo>
                  <a:pt x="953" y="468"/>
                  <a:pt x="959" y="462"/>
                  <a:pt x="960" y="459"/>
                </a:cubicBezTo>
                <a:cubicBezTo>
                  <a:pt x="962" y="457"/>
                  <a:pt x="963" y="457"/>
                  <a:pt x="965" y="451"/>
                </a:cubicBezTo>
                <a:cubicBezTo>
                  <a:pt x="968" y="446"/>
                  <a:pt x="968" y="431"/>
                  <a:pt x="969" y="430"/>
                </a:cubicBezTo>
                <a:cubicBezTo>
                  <a:pt x="970" y="429"/>
                  <a:pt x="969" y="427"/>
                  <a:pt x="970" y="425"/>
                </a:cubicBezTo>
                <a:cubicBezTo>
                  <a:pt x="972" y="424"/>
                  <a:pt x="971" y="421"/>
                  <a:pt x="973" y="419"/>
                </a:cubicBezTo>
                <a:cubicBezTo>
                  <a:pt x="976" y="417"/>
                  <a:pt x="975" y="416"/>
                  <a:pt x="975" y="414"/>
                </a:cubicBezTo>
                <a:cubicBezTo>
                  <a:pt x="974" y="413"/>
                  <a:pt x="975" y="409"/>
                  <a:pt x="974" y="408"/>
                </a:cubicBezTo>
                <a:cubicBezTo>
                  <a:pt x="974" y="407"/>
                  <a:pt x="974" y="406"/>
                  <a:pt x="975" y="406"/>
                </a:cubicBezTo>
                <a:cubicBezTo>
                  <a:pt x="977" y="405"/>
                  <a:pt x="974" y="403"/>
                  <a:pt x="972" y="402"/>
                </a:cubicBezTo>
                <a:cubicBezTo>
                  <a:pt x="970" y="401"/>
                  <a:pt x="968" y="400"/>
                  <a:pt x="967" y="398"/>
                </a:cubicBezTo>
                <a:cubicBezTo>
                  <a:pt x="967" y="395"/>
                  <a:pt x="964" y="393"/>
                  <a:pt x="961" y="393"/>
                </a:cubicBezTo>
                <a:cubicBezTo>
                  <a:pt x="958" y="393"/>
                  <a:pt x="954" y="391"/>
                  <a:pt x="954" y="393"/>
                </a:cubicBezTo>
                <a:cubicBezTo>
                  <a:pt x="955" y="395"/>
                  <a:pt x="954" y="396"/>
                  <a:pt x="953" y="396"/>
                </a:cubicBezTo>
                <a:cubicBezTo>
                  <a:pt x="951" y="396"/>
                  <a:pt x="951" y="397"/>
                  <a:pt x="949" y="399"/>
                </a:cubicBezTo>
                <a:cubicBezTo>
                  <a:pt x="948" y="401"/>
                  <a:pt x="942" y="402"/>
                  <a:pt x="945" y="399"/>
                </a:cubicBezTo>
                <a:cubicBezTo>
                  <a:pt x="947" y="397"/>
                  <a:pt x="944" y="397"/>
                  <a:pt x="944" y="395"/>
                </a:cubicBezTo>
                <a:cubicBezTo>
                  <a:pt x="945" y="392"/>
                  <a:pt x="947" y="390"/>
                  <a:pt x="944" y="391"/>
                </a:cubicBezTo>
                <a:cubicBezTo>
                  <a:pt x="941" y="393"/>
                  <a:pt x="941" y="397"/>
                  <a:pt x="939" y="397"/>
                </a:cubicBezTo>
                <a:cubicBezTo>
                  <a:pt x="937" y="398"/>
                  <a:pt x="937" y="391"/>
                  <a:pt x="938" y="389"/>
                </a:cubicBezTo>
                <a:cubicBezTo>
                  <a:pt x="939" y="387"/>
                  <a:pt x="934" y="389"/>
                  <a:pt x="929" y="389"/>
                </a:cubicBezTo>
                <a:cubicBezTo>
                  <a:pt x="924" y="388"/>
                  <a:pt x="925" y="385"/>
                  <a:pt x="929" y="383"/>
                </a:cubicBezTo>
                <a:cubicBezTo>
                  <a:pt x="933" y="381"/>
                  <a:pt x="933" y="379"/>
                  <a:pt x="935" y="378"/>
                </a:cubicBezTo>
                <a:cubicBezTo>
                  <a:pt x="937" y="377"/>
                  <a:pt x="942" y="373"/>
                  <a:pt x="945" y="372"/>
                </a:cubicBezTo>
                <a:cubicBezTo>
                  <a:pt x="948" y="370"/>
                  <a:pt x="949" y="368"/>
                  <a:pt x="949" y="366"/>
                </a:cubicBezTo>
                <a:cubicBezTo>
                  <a:pt x="950" y="364"/>
                  <a:pt x="956" y="361"/>
                  <a:pt x="961" y="357"/>
                </a:cubicBezTo>
                <a:cubicBezTo>
                  <a:pt x="966" y="353"/>
                  <a:pt x="968" y="351"/>
                  <a:pt x="970" y="348"/>
                </a:cubicBezTo>
                <a:cubicBezTo>
                  <a:pt x="971" y="346"/>
                  <a:pt x="978" y="342"/>
                  <a:pt x="979" y="341"/>
                </a:cubicBezTo>
                <a:cubicBezTo>
                  <a:pt x="979" y="339"/>
                  <a:pt x="988" y="334"/>
                  <a:pt x="994" y="333"/>
                </a:cubicBezTo>
                <a:cubicBezTo>
                  <a:pt x="1000" y="332"/>
                  <a:pt x="1009" y="333"/>
                  <a:pt x="1011" y="335"/>
                </a:cubicBezTo>
                <a:cubicBezTo>
                  <a:pt x="1013" y="337"/>
                  <a:pt x="1014" y="336"/>
                  <a:pt x="1015" y="335"/>
                </a:cubicBezTo>
                <a:cubicBezTo>
                  <a:pt x="1016" y="334"/>
                  <a:pt x="1019" y="334"/>
                  <a:pt x="1023" y="335"/>
                </a:cubicBezTo>
                <a:cubicBezTo>
                  <a:pt x="1027" y="335"/>
                  <a:pt x="1028" y="333"/>
                  <a:pt x="1031" y="334"/>
                </a:cubicBezTo>
                <a:cubicBezTo>
                  <a:pt x="1033" y="334"/>
                  <a:pt x="1036" y="335"/>
                  <a:pt x="1037" y="332"/>
                </a:cubicBezTo>
                <a:cubicBezTo>
                  <a:pt x="1039" y="328"/>
                  <a:pt x="1047" y="329"/>
                  <a:pt x="1049" y="330"/>
                </a:cubicBezTo>
                <a:cubicBezTo>
                  <a:pt x="1050" y="332"/>
                  <a:pt x="1052" y="333"/>
                  <a:pt x="1055" y="332"/>
                </a:cubicBezTo>
                <a:cubicBezTo>
                  <a:pt x="1057" y="330"/>
                  <a:pt x="1057" y="334"/>
                  <a:pt x="1060" y="334"/>
                </a:cubicBezTo>
                <a:cubicBezTo>
                  <a:pt x="1063" y="335"/>
                  <a:pt x="1061" y="337"/>
                  <a:pt x="1059" y="337"/>
                </a:cubicBezTo>
                <a:cubicBezTo>
                  <a:pt x="1056" y="337"/>
                  <a:pt x="1053" y="338"/>
                  <a:pt x="1056" y="340"/>
                </a:cubicBezTo>
                <a:cubicBezTo>
                  <a:pt x="1059" y="341"/>
                  <a:pt x="1062" y="338"/>
                  <a:pt x="1064" y="338"/>
                </a:cubicBezTo>
                <a:cubicBezTo>
                  <a:pt x="1066" y="339"/>
                  <a:pt x="1070" y="339"/>
                  <a:pt x="1073" y="337"/>
                </a:cubicBezTo>
                <a:cubicBezTo>
                  <a:pt x="1076" y="335"/>
                  <a:pt x="1076" y="339"/>
                  <a:pt x="1078" y="337"/>
                </a:cubicBezTo>
                <a:cubicBezTo>
                  <a:pt x="1080" y="335"/>
                  <a:pt x="1085" y="335"/>
                  <a:pt x="1087" y="335"/>
                </a:cubicBezTo>
                <a:cubicBezTo>
                  <a:pt x="1089" y="335"/>
                  <a:pt x="1087" y="332"/>
                  <a:pt x="1083" y="332"/>
                </a:cubicBezTo>
                <a:cubicBezTo>
                  <a:pt x="1080" y="332"/>
                  <a:pt x="1080" y="330"/>
                  <a:pt x="1083" y="326"/>
                </a:cubicBezTo>
                <a:cubicBezTo>
                  <a:pt x="1086" y="321"/>
                  <a:pt x="1091" y="318"/>
                  <a:pt x="1095" y="315"/>
                </a:cubicBezTo>
                <a:cubicBezTo>
                  <a:pt x="1098" y="312"/>
                  <a:pt x="1101" y="314"/>
                  <a:pt x="1101" y="312"/>
                </a:cubicBezTo>
                <a:cubicBezTo>
                  <a:pt x="1101" y="310"/>
                  <a:pt x="1102" y="304"/>
                  <a:pt x="1105" y="304"/>
                </a:cubicBezTo>
                <a:cubicBezTo>
                  <a:pt x="1107" y="304"/>
                  <a:pt x="1114" y="305"/>
                  <a:pt x="1118" y="303"/>
                </a:cubicBezTo>
                <a:cubicBezTo>
                  <a:pt x="1122" y="301"/>
                  <a:pt x="1122" y="305"/>
                  <a:pt x="1123" y="305"/>
                </a:cubicBezTo>
                <a:cubicBezTo>
                  <a:pt x="1125" y="306"/>
                  <a:pt x="1127" y="302"/>
                  <a:pt x="1129" y="303"/>
                </a:cubicBezTo>
                <a:cubicBezTo>
                  <a:pt x="1131" y="304"/>
                  <a:pt x="1126" y="307"/>
                  <a:pt x="1125" y="311"/>
                </a:cubicBezTo>
                <a:cubicBezTo>
                  <a:pt x="1124" y="314"/>
                  <a:pt x="1128" y="313"/>
                  <a:pt x="1130" y="314"/>
                </a:cubicBezTo>
                <a:cubicBezTo>
                  <a:pt x="1132" y="315"/>
                  <a:pt x="1127" y="316"/>
                  <a:pt x="1128" y="317"/>
                </a:cubicBezTo>
                <a:cubicBezTo>
                  <a:pt x="1128" y="318"/>
                  <a:pt x="1132" y="318"/>
                  <a:pt x="1137" y="313"/>
                </a:cubicBezTo>
                <a:cubicBezTo>
                  <a:pt x="1143" y="308"/>
                  <a:pt x="1147" y="306"/>
                  <a:pt x="1151" y="306"/>
                </a:cubicBezTo>
                <a:cubicBezTo>
                  <a:pt x="1154" y="307"/>
                  <a:pt x="1152" y="303"/>
                  <a:pt x="1152" y="299"/>
                </a:cubicBezTo>
                <a:cubicBezTo>
                  <a:pt x="1153" y="294"/>
                  <a:pt x="1163" y="292"/>
                  <a:pt x="1166" y="294"/>
                </a:cubicBezTo>
                <a:cubicBezTo>
                  <a:pt x="1170" y="295"/>
                  <a:pt x="1169" y="296"/>
                  <a:pt x="1166" y="296"/>
                </a:cubicBezTo>
                <a:cubicBezTo>
                  <a:pt x="1163" y="295"/>
                  <a:pt x="1160" y="298"/>
                  <a:pt x="1160" y="302"/>
                </a:cubicBezTo>
                <a:cubicBezTo>
                  <a:pt x="1160" y="306"/>
                  <a:pt x="1157" y="307"/>
                  <a:pt x="1159" y="309"/>
                </a:cubicBezTo>
                <a:cubicBezTo>
                  <a:pt x="1160" y="310"/>
                  <a:pt x="1156" y="311"/>
                  <a:pt x="1156" y="312"/>
                </a:cubicBezTo>
                <a:cubicBezTo>
                  <a:pt x="1156" y="314"/>
                  <a:pt x="1156" y="315"/>
                  <a:pt x="1154" y="316"/>
                </a:cubicBezTo>
                <a:cubicBezTo>
                  <a:pt x="1152" y="317"/>
                  <a:pt x="1144" y="317"/>
                  <a:pt x="1143" y="320"/>
                </a:cubicBezTo>
                <a:cubicBezTo>
                  <a:pt x="1143" y="324"/>
                  <a:pt x="1139" y="324"/>
                  <a:pt x="1137" y="328"/>
                </a:cubicBezTo>
                <a:cubicBezTo>
                  <a:pt x="1135" y="332"/>
                  <a:pt x="1127" y="334"/>
                  <a:pt x="1122" y="341"/>
                </a:cubicBezTo>
                <a:cubicBezTo>
                  <a:pt x="1117" y="349"/>
                  <a:pt x="1109" y="349"/>
                  <a:pt x="1109" y="350"/>
                </a:cubicBezTo>
                <a:cubicBezTo>
                  <a:pt x="1109" y="352"/>
                  <a:pt x="1103" y="352"/>
                  <a:pt x="1101" y="352"/>
                </a:cubicBezTo>
                <a:cubicBezTo>
                  <a:pt x="1099" y="352"/>
                  <a:pt x="1103" y="357"/>
                  <a:pt x="1099" y="362"/>
                </a:cubicBezTo>
                <a:cubicBezTo>
                  <a:pt x="1094" y="367"/>
                  <a:pt x="1091" y="373"/>
                  <a:pt x="1091" y="380"/>
                </a:cubicBezTo>
                <a:cubicBezTo>
                  <a:pt x="1091" y="387"/>
                  <a:pt x="1094" y="406"/>
                  <a:pt x="1096" y="410"/>
                </a:cubicBezTo>
                <a:cubicBezTo>
                  <a:pt x="1098" y="413"/>
                  <a:pt x="1096" y="422"/>
                  <a:pt x="1098" y="424"/>
                </a:cubicBezTo>
                <a:cubicBezTo>
                  <a:pt x="1100" y="425"/>
                  <a:pt x="1099" y="428"/>
                  <a:pt x="1100" y="429"/>
                </a:cubicBezTo>
                <a:cubicBezTo>
                  <a:pt x="1101" y="430"/>
                  <a:pt x="1106" y="425"/>
                  <a:pt x="1109" y="422"/>
                </a:cubicBezTo>
                <a:cubicBezTo>
                  <a:pt x="1112" y="420"/>
                  <a:pt x="1111" y="419"/>
                  <a:pt x="1113" y="418"/>
                </a:cubicBezTo>
                <a:cubicBezTo>
                  <a:pt x="1115" y="416"/>
                  <a:pt x="1114" y="411"/>
                  <a:pt x="1114" y="409"/>
                </a:cubicBezTo>
                <a:cubicBezTo>
                  <a:pt x="1115" y="408"/>
                  <a:pt x="1119" y="407"/>
                  <a:pt x="1120" y="406"/>
                </a:cubicBezTo>
                <a:cubicBezTo>
                  <a:pt x="1121" y="404"/>
                  <a:pt x="1124" y="405"/>
                  <a:pt x="1126" y="404"/>
                </a:cubicBezTo>
                <a:cubicBezTo>
                  <a:pt x="1128" y="404"/>
                  <a:pt x="1126" y="400"/>
                  <a:pt x="1125" y="398"/>
                </a:cubicBezTo>
                <a:cubicBezTo>
                  <a:pt x="1125" y="395"/>
                  <a:pt x="1130" y="392"/>
                  <a:pt x="1133" y="390"/>
                </a:cubicBezTo>
                <a:cubicBezTo>
                  <a:pt x="1136" y="388"/>
                  <a:pt x="1139" y="392"/>
                  <a:pt x="1143" y="389"/>
                </a:cubicBezTo>
                <a:cubicBezTo>
                  <a:pt x="1146" y="386"/>
                  <a:pt x="1142" y="382"/>
                  <a:pt x="1141" y="381"/>
                </a:cubicBezTo>
                <a:cubicBezTo>
                  <a:pt x="1140" y="379"/>
                  <a:pt x="1144" y="372"/>
                  <a:pt x="1147" y="371"/>
                </a:cubicBezTo>
                <a:cubicBezTo>
                  <a:pt x="1149" y="370"/>
                  <a:pt x="1151" y="373"/>
                  <a:pt x="1153" y="371"/>
                </a:cubicBezTo>
                <a:cubicBezTo>
                  <a:pt x="1155" y="368"/>
                  <a:pt x="1151" y="365"/>
                  <a:pt x="1149" y="365"/>
                </a:cubicBezTo>
                <a:cubicBezTo>
                  <a:pt x="1148" y="365"/>
                  <a:pt x="1147" y="359"/>
                  <a:pt x="1151" y="356"/>
                </a:cubicBezTo>
                <a:cubicBezTo>
                  <a:pt x="1155" y="353"/>
                  <a:pt x="1153" y="353"/>
                  <a:pt x="1151" y="352"/>
                </a:cubicBezTo>
                <a:cubicBezTo>
                  <a:pt x="1148" y="351"/>
                  <a:pt x="1148" y="352"/>
                  <a:pt x="1146" y="352"/>
                </a:cubicBezTo>
                <a:cubicBezTo>
                  <a:pt x="1144" y="352"/>
                  <a:pt x="1141" y="348"/>
                  <a:pt x="1145" y="344"/>
                </a:cubicBezTo>
                <a:cubicBezTo>
                  <a:pt x="1148" y="340"/>
                  <a:pt x="1151" y="340"/>
                  <a:pt x="1151" y="337"/>
                </a:cubicBezTo>
                <a:cubicBezTo>
                  <a:pt x="1152" y="333"/>
                  <a:pt x="1156" y="328"/>
                  <a:pt x="1157" y="327"/>
                </a:cubicBezTo>
                <a:cubicBezTo>
                  <a:pt x="1158" y="325"/>
                  <a:pt x="1163" y="327"/>
                  <a:pt x="1164" y="326"/>
                </a:cubicBezTo>
                <a:cubicBezTo>
                  <a:pt x="1166" y="326"/>
                  <a:pt x="1166" y="330"/>
                  <a:pt x="1168" y="328"/>
                </a:cubicBezTo>
                <a:cubicBezTo>
                  <a:pt x="1170" y="326"/>
                  <a:pt x="1173" y="320"/>
                  <a:pt x="1176" y="320"/>
                </a:cubicBezTo>
                <a:cubicBezTo>
                  <a:pt x="1178" y="320"/>
                  <a:pt x="1177" y="324"/>
                  <a:pt x="1177" y="327"/>
                </a:cubicBezTo>
                <a:cubicBezTo>
                  <a:pt x="1178" y="330"/>
                  <a:pt x="1180" y="326"/>
                  <a:pt x="1185" y="323"/>
                </a:cubicBezTo>
                <a:cubicBezTo>
                  <a:pt x="1190" y="319"/>
                  <a:pt x="1201" y="320"/>
                  <a:pt x="1205" y="321"/>
                </a:cubicBezTo>
                <a:cubicBezTo>
                  <a:pt x="1208" y="323"/>
                  <a:pt x="1209" y="327"/>
                  <a:pt x="1211" y="326"/>
                </a:cubicBezTo>
                <a:cubicBezTo>
                  <a:pt x="1214" y="326"/>
                  <a:pt x="1211" y="322"/>
                  <a:pt x="1214" y="322"/>
                </a:cubicBezTo>
                <a:cubicBezTo>
                  <a:pt x="1217" y="321"/>
                  <a:pt x="1222" y="318"/>
                  <a:pt x="1226" y="315"/>
                </a:cubicBezTo>
                <a:cubicBezTo>
                  <a:pt x="1230" y="312"/>
                  <a:pt x="1229" y="314"/>
                  <a:pt x="1231" y="312"/>
                </a:cubicBezTo>
                <a:cubicBezTo>
                  <a:pt x="1233" y="309"/>
                  <a:pt x="1235" y="310"/>
                  <a:pt x="1235" y="309"/>
                </a:cubicBezTo>
                <a:cubicBezTo>
                  <a:pt x="1236" y="307"/>
                  <a:pt x="1241" y="304"/>
                  <a:pt x="1249" y="303"/>
                </a:cubicBezTo>
                <a:cubicBezTo>
                  <a:pt x="1256" y="301"/>
                  <a:pt x="1266" y="296"/>
                  <a:pt x="1265" y="294"/>
                </a:cubicBezTo>
                <a:cubicBezTo>
                  <a:pt x="1265" y="293"/>
                  <a:pt x="1268" y="292"/>
                  <a:pt x="1269" y="294"/>
                </a:cubicBezTo>
                <a:cubicBezTo>
                  <a:pt x="1269" y="295"/>
                  <a:pt x="1272" y="295"/>
                  <a:pt x="1276" y="296"/>
                </a:cubicBezTo>
                <a:cubicBezTo>
                  <a:pt x="1280" y="296"/>
                  <a:pt x="1282" y="298"/>
                  <a:pt x="1285" y="295"/>
                </a:cubicBezTo>
                <a:cubicBezTo>
                  <a:pt x="1288" y="292"/>
                  <a:pt x="1284" y="291"/>
                  <a:pt x="1284" y="288"/>
                </a:cubicBezTo>
                <a:cubicBezTo>
                  <a:pt x="1285" y="286"/>
                  <a:pt x="1279" y="283"/>
                  <a:pt x="1280" y="281"/>
                </a:cubicBezTo>
                <a:cubicBezTo>
                  <a:pt x="1280" y="278"/>
                  <a:pt x="1276" y="272"/>
                  <a:pt x="1274" y="273"/>
                </a:cubicBezTo>
                <a:cubicBezTo>
                  <a:pt x="1273" y="274"/>
                  <a:pt x="1270" y="272"/>
                  <a:pt x="1270" y="270"/>
                </a:cubicBezTo>
                <a:cubicBezTo>
                  <a:pt x="1270" y="268"/>
                  <a:pt x="1269" y="266"/>
                  <a:pt x="1267" y="267"/>
                </a:cubicBezTo>
                <a:cubicBezTo>
                  <a:pt x="1265" y="269"/>
                  <a:pt x="1261" y="268"/>
                  <a:pt x="1260" y="266"/>
                </a:cubicBezTo>
                <a:cubicBezTo>
                  <a:pt x="1260" y="264"/>
                  <a:pt x="1265" y="262"/>
                  <a:pt x="1268" y="264"/>
                </a:cubicBezTo>
                <a:cubicBezTo>
                  <a:pt x="1272" y="265"/>
                  <a:pt x="1271" y="267"/>
                  <a:pt x="1273" y="268"/>
                </a:cubicBezTo>
                <a:cubicBezTo>
                  <a:pt x="1274" y="269"/>
                  <a:pt x="1279" y="268"/>
                  <a:pt x="1282" y="267"/>
                </a:cubicBezTo>
                <a:cubicBezTo>
                  <a:pt x="1284" y="266"/>
                  <a:pt x="1291" y="264"/>
                  <a:pt x="1292" y="262"/>
                </a:cubicBezTo>
                <a:cubicBezTo>
                  <a:pt x="1294" y="259"/>
                  <a:pt x="1292" y="259"/>
                  <a:pt x="1295" y="257"/>
                </a:cubicBezTo>
                <a:cubicBezTo>
                  <a:pt x="1297" y="256"/>
                  <a:pt x="1295" y="254"/>
                  <a:pt x="1293" y="253"/>
                </a:cubicBezTo>
                <a:cubicBezTo>
                  <a:pt x="1291" y="252"/>
                  <a:pt x="1292" y="249"/>
                  <a:pt x="1294" y="249"/>
                </a:cubicBezTo>
                <a:cubicBezTo>
                  <a:pt x="1296" y="249"/>
                  <a:pt x="1295" y="246"/>
                  <a:pt x="1297" y="246"/>
                </a:cubicBezTo>
                <a:cubicBezTo>
                  <a:pt x="1298" y="246"/>
                  <a:pt x="1298" y="247"/>
                  <a:pt x="1301" y="246"/>
                </a:cubicBezTo>
                <a:cubicBezTo>
                  <a:pt x="1304" y="245"/>
                  <a:pt x="1301" y="248"/>
                  <a:pt x="1300" y="250"/>
                </a:cubicBezTo>
                <a:cubicBezTo>
                  <a:pt x="1299" y="252"/>
                  <a:pt x="1302" y="254"/>
                  <a:pt x="1303" y="256"/>
                </a:cubicBezTo>
                <a:cubicBezTo>
                  <a:pt x="1303" y="257"/>
                  <a:pt x="1308" y="257"/>
                  <a:pt x="1311" y="256"/>
                </a:cubicBezTo>
                <a:cubicBezTo>
                  <a:pt x="1314" y="254"/>
                  <a:pt x="1323" y="258"/>
                  <a:pt x="1324" y="260"/>
                </a:cubicBezTo>
                <a:cubicBezTo>
                  <a:pt x="1324" y="262"/>
                  <a:pt x="1326" y="265"/>
                  <a:pt x="1329" y="267"/>
                </a:cubicBezTo>
                <a:cubicBezTo>
                  <a:pt x="1333" y="269"/>
                  <a:pt x="1337" y="268"/>
                  <a:pt x="1337" y="270"/>
                </a:cubicBezTo>
                <a:cubicBezTo>
                  <a:pt x="1338" y="272"/>
                  <a:pt x="1340" y="272"/>
                  <a:pt x="1342" y="272"/>
                </a:cubicBezTo>
                <a:cubicBezTo>
                  <a:pt x="1344" y="272"/>
                  <a:pt x="1345" y="274"/>
                  <a:pt x="1347" y="272"/>
                </a:cubicBezTo>
                <a:cubicBezTo>
                  <a:pt x="1348" y="271"/>
                  <a:pt x="1349" y="273"/>
                  <a:pt x="1351" y="272"/>
                </a:cubicBezTo>
                <a:cubicBezTo>
                  <a:pt x="1353" y="270"/>
                  <a:pt x="1347" y="269"/>
                  <a:pt x="1347" y="267"/>
                </a:cubicBezTo>
                <a:cubicBezTo>
                  <a:pt x="1348" y="266"/>
                  <a:pt x="1350" y="268"/>
                  <a:pt x="1351" y="268"/>
                </a:cubicBezTo>
                <a:cubicBezTo>
                  <a:pt x="1353" y="268"/>
                  <a:pt x="1351" y="264"/>
                  <a:pt x="1352" y="264"/>
                </a:cubicBezTo>
                <a:cubicBezTo>
                  <a:pt x="1353" y="264"/>
                  <a:pt x="1352" y="257"/>
                  <a:pt x="1351" y="256"/>
                </a:cubicBezTo>
                <a:cubicBezTo>
                  <a:pt x="1350" y="256"/>
                  <a:pt x="1351" y="253"/>
                  <a:pt x="1353" y="255"/>
                </a:cubicBezTo>
                <a:cubicBezTo>
                  <a:pt x="1356" y="257"/>
                  <a:pt x="1360" y="257"/>
                  <a:pt x="1363" y="257"/>
                </a:cubicBezTo>
                <a:cubicBezTo>
                  <a:pt x="1365" y="257"/>
                  <a:pt x="1363" y="255"/>
                  <a:pt x="1361" y="255"/>
                </a:cubicBezTo>
                <a:cubicBezTo>
                  <a:pt x="1359" y="255"/>
                  <a:pt x="1361" y="253"/>
                  <a:pt x="1362" y="254"/>
                </a:cubicBezTo>
                <a:cubicBezTo>
                  <a:pt x="1364" y="255"/>
                  <a:pt x="1367" y="256"/>
                  <a:pt x="1367" y="255"/>
                </a:cubicBezTo>
                <a:cubicBezTo>
                  <a:pt x="1367" y="253"/>
                  <a:pt x="1368" y="250"/>
                  <a:pt x="1371" y="250"/>
                </a:cubicBezTo>
                <a:cubicBezTo>
                  <a:pt x="1373" y="250"/>
                  <a:pt x="1374" y="249"/>
                  <a:pt x="1372" y="248"/>
                </a:cubicBezTo>
                <a:close/>
                <a:moveTo>
                  <a:pt x="709" y="404"/>
                </a:moveTo>
                <a:cubicBezTo>
                  <a:pt x="702" y="410"/>
                  <a:pt x="688" y="412"/>
                  <a:pt x="688" y="417"/>
                </a:cubicBezTo>
                <a:cubicBezTo>
                  <a:pt x="688" y="422"/>
                  <a:pt x="672" y="424"/>
                  <a:pt x="671" y="422"/>
                </a:cubicBezTo>
                <a:cubicBezTo>
                  <a:pt x="669" y="420"/>
                  <a:pt x="683" y="419"/>
                  <a:pt x="686" y="412"/>
                </a:cubicBezTo>
                <a:cubicBezTo>
                  <a:pt x="689" y="405"/>
                  <a:pt x="701" y="401"/>
                  <a:pt x="707" y="392"/>
                </a:cubicBezTo>
                <a:cubicBezTo>
                  <a:pt x="712" y="385"/>
                  <a:pt x="715" y="375"/>
                  <a:pt x="718" y="376"/>
                </a:cubicBezTo>
                <a:cubicBezTo>
                  <a:pt x="720" y="376"/>
                  <a:pt x="716" y="398"/>
                  <a:pt x="709" y="404"/>
                </a:cubicBezTo>
                <a:close/>
                <a:moveTo>
                  <a:pt x="739" y="125"/>
                </a:moveTo>
                <a:cubicBezTo>
                  <a:pt x="738" y="127"/>
                  <a:pt x="733" y="127"/>
                  <a:pt x="734" y="129"/>
                </a:cubicBezTo>
                <a:cubicBezTo>
                  <a:pt x="737" y="132"/>
                  <a:pt x="749" y="130"/>
                  <a:pt x="749" y="126"/>
                </a:cubicBezTo>
                <a:cubicBezTo>
                  <a:pt x="749" y="122"/>
                  <a:pt x="740" y="123"/>
                  <a:pt x="739" y="125"/>
                </a:cubicBezTo>
                <a:close/>
                <a:moveTo>
                  <a:pt x="306" y="7"/>
                </a:moveTo>
                <a:cubicBezTo>
                  <a:pt x="312" y="7"/>
                  <a:pt x="310" y="4"/>
                  <a:pt x="314" y="4"/>
                </a:cubicBezTo>
                <a:cubicBezTo>
                  <a:pt x="318" y="5"/>
                  <a:pt x="323" y="4"/>
                  <a:pt x="321" y="2"/>
                </a:cubicBezTo>
                <a:cubicBezTo>
                  <a:pt x="319" y="0"/>
                  <a:pt x="305" y="1"/>
                  <a:pt x="306" y="3"/>
                </a:cubicBezTo>
                <a:cubicBezTo>
                  <a:pt x="308" y="4"/>
                  <a:pt x="295" y="4"/>
                  <a:pt x="296" y="4"/>
                </a:cubicBezTo>
                <a:cubicBezTo>
                  <a:pt x="296" y="6"/>
                  <a:pt x="300" y="7"/>
                  <a:pt x="306" y="7"/>
                </a:cubicBezTo>
                <a:close/>
                <a:moveTo>
                  <a:pt x="277" y="23"/>
                </a:moveTo>
                <a:cubicBezTo>
                  <a:pt x="277" y="19"/>
                  <a:pt x="264" y="24"/>
                  <a:pt x="267" y="24"/>
                </a:cubicBezTo>
                <a:cubicBezTo>
                  <a:pt x="269" y="25"/>
                  <a:pt x="277" y="27"/>
                  <a:pt x="277" y="23"/>
                </a:cubicBezTo>
                <a:close/>
                <a:moveTo>
                  <a:pt x="307" y="20"/>
                </a:moveTo>
                <a:cubicBezTo>
                  <a:pt x="308" y="22"/>
                  <a:pt x="306" y="22"/>
                  <a:pt x="301" y="22"/>
                </a:cubicBezTo>
                <a:cubicBezTo>
                  <a:pt x="296" y="22"/>
                  <a:pt x="294" y="25"/>
                  <a:pt x="296" y="27"/>
                </a:cubicBezTo>
                <a:cubicBezTo>
                  <a:pt x="299" y="29"/>
                  <a:pt x="312" y="28"/>
                  <a:pt x="314" y="26"/>
                </a:cubicBezTo>
                <a:cubicBezTo>
                  <a:pt x="316" y="23"/>
                  <a:pt x="322" y="25"/>
                  <a:pt x="323" y="22"/>
                </a:cubicBezTo>
                <a:cubicBezTo>
                  <a:pt x="324" y="19"/>
                  <a:pt x="306" y="18"/>
                  <a:pt x="307" y="20"/>
                </a:cubicBezTo>
                <a:close/>
                <a:moveTo>
                  <a:pt x="348" y="16"/>
                </a:moveTo>
                <a:cubicBezTo>
                  <a:pt x="350" y="13"/>
                  <a:pt x="345" y="13"/>
                  <a:pt x="344" y="11"/>
                </a:cubicBezTo>
                <a:cubicBezTo>
                  <a:pt x="344" y="9"/>
                  <a:pt x="330" y="9"/>
                  <a:pt x="331" y="11"/>
                </a:cubicBezTo>
                <a:cubicBezTo>
                  <a:pt x="332" y="13"/>
                  <a:pt x="322" y="16"/>
                  <a:pt x="325" y="18"/>
                </a:cubicBezTo>
                <a:cubicBezTo>
                  <a:pt x="331" y="23"/>
                  <a:pt x="346" y="18"/>
                  <a:pt x="348" y="16"/>
                </a:cubicBezTo>
                <a:close/>
                <a:moveTo>
                  <a:pt x="310" y="12"/>
                </a:moveTo>
                <a:cubicBezTo>
                  <a:pt x="311" y="7"/>
                  <a:pt x="302" y="11"/>
                  <a:pt x="296" y="8"/>
                </a:cubicBezTo>
                <a:cubicBezTo>
                  <a:pt x="290" y="6"/>
                  <a:pt x="286" y="6"/>
                  <a:pt x="291" y="9"/>
                </a:cubicBezTo>
                <a:cubicBezTo>
                  <a:pt x="292" y="11"/>
                  <a:pt x="280" y="12"/>
                  <a:pt x="282" y="14"/>
                </a:cubicBezTo>
                <a:cubicBezTo>
                  <a:pt x="286" y="19"/>
                  <a:pt x="309" y="17"/>
                  <a:pt x="310" y="12"/>
                </a:cubicBezTo>
                <a:close/>
                <a:moveTo>
                  <a:pt x="275" y="144"/>
                </a:moveTo>
                <a:cubicBezTo>
                  <a:pt x="275" y="146"/>
                  <a:pt x="273" y="148"/>
                  <a:pt x="269" y="148"/>
                </a:cubicBezTo>
                <a:cubicBezTo>
                  <a:pt x="264" y="148"/>
                  <a:pt x="271" y="151"/>
                  <a:pt x="272" y="153"/>
                </a:cubicBezTo>
                <a:cubicBezTo>
                  <a:pt x="272" y="156"/>
                  <a:pt x="267" y="154"/>
                  <a:pt x="267" y="158"/>
                </a:cubicBezTo>
                <a:cubicBezTo>
                  <a:pt x="267" y="162"/>
                  <a:pt x="258" y="158"/>
                  <a:pt x="257" y="163"/>
                </a:cubicBezTo>
                <a:cubicBezTo>
                  <a:pt x="256" y="169"/>
                  <a:pt x="261" y="168"/>
                  <a:pt x="265" y="168"/>
                </a:cubicBezTo>
                <a:cubicBezTo>
                  <a:pt x="269" y="168"/>
                  <a:pt x="263" y="172"/>
                  <a:pt x="266" y="174"/>
                </a:cubicBezTo>
                <a:cubicBezTo>
                  <a:pt x="269" y="176"/>
                  <a:pt x="271" y="175"/>
                  <a:pt x="269" y="171"/>
                </a:cubicBezTo>
                <a:cubicBezTo>
                  <a:pt x="267" y="167"/>
                  <a:pt x="279" y="173"/>
                  <a:pt x="276" y="176"/>
                </a:cubicBezTo>
                <a:cubicBezTo>
                  <a:pt x="272" y="179"/>
                  <a:pt x="281" y="181"/>
                  <a:pt x="286" y="182"/>
                </a:cubicBezTo>
                <a:cubicBezTo>
                  <a:pt x="291" y="182"/>
                  <a:pt x="307" y="185"/>
                  <a:pt x="307" y="182"/>
                </a:cubicBezTo>
                <a:cubicBezTo>
                  <a:pt x="307" y="179"/>
                  <a:pt x="301" y="177"/>
                  <a:pt x="296" y="172"/>
                </a:cubicBezTo>
                <a:cubicBezTo>
                  <a:pt x="291" y="167"/>
                  <a:pt x="287" y="158"/>
                  <a:pt x="293" y="155"/>
                </a:cubicBezTo>
                <a:cubicBezTo>
                  <a:pt x="299" y="151"/>
                  <a:pt x="294" y="149"/>
                  <a:pt x="300" y="145"/>
                </a:cubicBezTo>
                <a:cubicBezTo>
                  <a:pt x="305" y="141"/>
                  <a:pt x="302" y="137"/>
                  <a:pt x="307" y="137"/>
                </a:cubicBezTo>
                <a:cubicBezTo>
                  <a:pt x="311" y="136"/>
                  <a:pt x="306" y="132"/>
                  <a:pt x="311" y="131"/>
                </a:cubicBezTo>
                <a:cubicBezTo>
                  <a:pt x="316" y="131"/>
                  <a:pt x="317" y="125"/>
                  <a:pt x="316" y="124"/>
                </a:cubicBezTo>
                <a:cubicBezTo>
                  <a:pt x="315" y="122"/>
                  <a:pt x="321" y="124"/>
                  <a:pt x="324" y="121"/>
                </a:cubicBezTo>
                <a:cubicBezTo>
                  <a:pt x="326" y="118"/>
                  <a:pt x="332" y="120"/>
                  <a:pt x="334" y="116"/>
                </a:cubicBezTo>
                <a:cubicBezTo>
                  <a:pt x="336" y="112"/>
                  <a:pt x="364" y="103"/>
                  <a:pt x="379" y="99"/>
                </a:cubicBezTo>
                <a:cubicBezTo>
                  <a:pt x="394" y="96"/>
                  <a:pt x="405" y="89"/>
                  <a:pt x="400" y="85"/>
                </a:cubicBezTo>
                <a:cubicBezTo>
                  <a:pt x="394" y="81"/>
                  <a:pt x="379" y="86"/>
                  <a:pt x="375" y="90"/>
                </a:cubicBezTo>
                <a:cubicBezTo>
                  <a:pt x="371" y="93"/>
                  <a:pt x="366" y="91"/>
                  <a:pt x="362" y="93"/>
                </a:cubicBezTo>
                <a:cubicBezTo>
                  <a:pt x="358" y="95"/>
                  <a:pt x="350" y="97"/>
                  <a:pt x="346" y="94"/>
                </a:cubicBezTo>
                <a:cubicBezTo>
                  <a:pt x="342" y="91"/>
                  <a:pt x="337" y="97"/>
                  <a:pt x="334" y="97"/>
                </a:cubicBezTo>
                <a:cubicBezTo>
                  <a:pt x="331" y="97"/>
                  <a:pt x="327" y="100"/>
                  <a:pt x="324" y="100"/>
                </a:cubicBezTo>
                <a:cubicBezTo>
                  <a:pt x="321" y="100"/>
                  <a:pt x="314" y="102"/>
                  <a:pt x="314" y="104"/>
                </a:cubicBezTo>
                <a:cubicBezTo>
                  <a:pt x="313" y="106"/>
                  <a:pt x="307" y="106"/>
                  <a:pt x="307" y="108"/>
                </a:cubicBezTo>
                <a:cubicBezTo>
                  <a:pt x="307" y="111"/>
                  <a:pt x="303" y="113"/>
                  <a:pt x="301" y="111"/>
                </a:cubicBezTo>
                <a:cubicBezTo>
                  <a:pt x="298" y="108"/>
                  <a:pt x="295" y="113"/>
                  <a:pt x="299" y="116"/>
                </a:cubicBezTo>
                <a:cubicBezTo>
                  <a:pt x="302" y="119"/>
                  <a:pt x="292" y="119"/>
                  <a:pt x="294" y="121"/>
                </a:cubicBezTo>
                <a:cubicBezTo>
                  <a:pt x="296" y="123"/>
                  <a:pt x="291" y="124"/>
                  <a:pt x="292" y="126"/>
                </a:cubicBezTo>
                <a:cubicBezTo>
                  <a:pt x="293" y="129"/>
                  <a:pt x="288" y="129"/>
                  <a:pt x="285" y="130"/>
                </a:cubicBezTo>
                <a:cubicBezTo>
                  <a:pt x="281" y="131"/>
                  <a:pt x="279" y="135"/>
                  <a:pt x="284" y="136"/>
                </a:cubicBezTo>
                <a:cubicBezTo>
                  <a:pt x="288" y="136"/>
                  <a:pt x="281" y="137"/>
                  <a:pt x="282" y="140"/>
                </a:cubicBezTo>
                <a:cubicBezTo>
                  <a:pt x="282" y="144"/>
                  <a:pt x="274" y="141"/>
                  <a:pt x="275" y="14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6407150" y="782637"/>
            <a:ext cx="5680075" cy="2165350"/>
          </a:xfrm>
          <a:custGeom>
            <a:avLst/>
            <a:gdLst/>
            <a:ahLst/>
            <a:cxnLst/>
            <a:rect l="l" t="t" r="r" b="b"/>
            <a:pathLst>
              <a:path w="1374" h="527" extrusionOk="0">
                <a:moveTo>
                  <a:pt x="21" y="381"/>
                </a:moveTo>
                <a:cubicBezTo>
                  <a:pt x="20" y="381"/>
                  <a:pt x="17" y="380"/>
                  <a:pt x="16" y="379"/>
                </a:cubicBezTo>
                <a:cubicBezTo>
                  <a:pt x="16" y="378"/>
                  <a:pt x="13" y="378"/>
                  <a:pt x="11" y="378"/>
                </a:cubicBezTo>
                <a:cubicBezTo>
                  <a:pt x="12" y="379"/>
                  <a:pt x="12" y="379"/>
                  <a:pt x="13" y="380"/>
                </a:cubicBezTo>
                <a:cubicBezTo>
                  <a:pt x="14" y="382"/>
                  <a:pt x="8" y="382"/>
                  <a:pt x="10" y="384"/>
                </a:cubicBezTo>
                <a:cubicBezTo>
                  <a:pt x="12" y="386"/>
                  <a:pt x="6" y="386"/>
                  <a:pt x="6" y="384"/>
                </a:cubicBezTo>
                <a:cubicBezTo>
                  <a:pt x="6" y="382"/>
                  <a:pt x="1" y="383"/>
                  <a:pt x="1" y="384"/>
                </a:cubicBezTo>
                <a:cubicBezTo>
                  <a:pt x="1" y="385"/>
                  <a:pt x="1" y="386"/>
                  <a:pt x="0" y="386"/>
                </a:cubicBezTo>
                <a:cubicBezTo>
                  <a:pt x="2" y="387"/>
                  <a:pt x="4" y="388"/>
                  <a:pt x="4" y="388"/>
                </a:cubicBezTo>
                <a:cubicBezTo>
                  <a:pt x="5" y="388"/>
                  <a:pt x="20" y="390"/>
                  <a:pt x="25" y="389"/>
                </a:cubicBezTo>
                <a:cubicBezTo>
                  <a:pt x="25" y="388"/>
                  <a:pt x="26" y="385"/>
                  <a:pt x="26" y="383"/>
                </a:cubicBezTo>
                <a:cubicBezTo>
                  <a:pt x="26" y="382"/>
                  <a:pt x="22" y="380"/>
                  <a:pt x="21" y="381"/>
                </a:cubicBezTo>
                <a:close/>
                <a:moveTo>
                  <a:pt x="365" y="14"/>
                </a:moveTo>
                <a:cubicBezTo>
                  <a:pt x="374" y="13"/>
                  <a:pt x="374" y="8"/>
                  <a:pt x="369" y="8"/>
                </a:cubicBezTo>
                <a:cubicBezTo>
                  <a:pt x="364" y="7"/>
                  <a:pt x="364" y="10"/>
                  <a:pt x="361" y="10"/>
                </a:cubicBezTo>
                <a:cubicBezTo>
                  <a:pt x="359" y="10"/>
                  <a:pt x="350" y="12"/>
                  <a:pt x="352" y="14"/>
                </a:cubicBezTo>
                <a:cubicBezTo>
                  <a:pt x="354" y="16"/>
                  <a:pt x="361" y="15"/>
                  <a:pt x="365" y="14"/>
                </a:cubicBezTo>
                <a:close/>
                <a:moveTo>
                  <a:pt x="411" y="147"/>
                </a:moveTo>
                <a:cubicBezTo>
                  <a:pt x="414" y="147"/>
                  <a:pt x="423" y="145"/>
                  <a:pt x="423" y="144"/>
                </a:cubicBezTo>
                <a:cubicBezTo>
                  <a:pt x="424" y="142"/>
                  <a:pt x="420" y="140"/>
                  <a:pt x="415" y="140"/>
                </a:cubicBezTo>
                <a:cubicBezTo>
                  <a:pt x="409" y="140"/>
                  <a:pt x="408" y="146"/>
                  <a:pt x="411" y="147"/>
                </a:cubicBezTo>
                <a:close/>
                <a:moveTo>
                  <a:pt x="587" y="25"/>
                </a:moveTo>
                <a:cubicBezTo>
                  <a:pt x="591" y="27"/>
                  <a:pt x="590" y="28"/>
                  <a:pt x="585" y="28"/>
                </a:cubicBezTo>
                <a:cubicBezTo>
                  <a:pt x="580" y="28"/>
                  <a:pt x="576" y="30"/>
                  <a:pt x="579" y="31"/>
                </a:cubicBezTo>
                <a:cubicBezTo>
                  <a:pt x="582" y="32"/>
                  <a:pt x="581" y="35"/>
                  <a:pt x="586" y="36"/>
                </a:cubicBezTo>
                <a:cubicBezTo>
                  <a:pt x="591" y="37"/>
                  <a:pt x="596" y="33"/>
                  <a:pt x="596" y="30"/>
                </a:cubicBezTo>
                <a:cubicBezTo>
                  <a:pt x="595" y="27"/>
                  <a:pt x="613" y="25"/>
                  <a:pt x="618" y="23"/>
                </a:cubicBezTo>
                <a:cubicBezTo>
                  <a:pt x="623" y="22"/>
                  <a:pt x="615" y="17"/>
                  <a:pt x="620" y="17"/>
                </a:cubicBezTo>
                <a:cubicBezTo>
                  <a:pt x="625" y="16"/>
                  <a:pt x="623" y="14"/>
                  <a:pt x="617" y="13"/>
                </a:cubicBezTo>
                <a:cubicBezTo>
                  <a:pt x="610" y="12"/>
                  <a:pt x="613" y="7"/>
                  <a:pt x="611" y="5"/>
                </a:cubicBezTo>
                <a:cubicBezTo>
                  <a:pt x="609" y="3"/>
                  <a:pt x="608" y="7"/>
                  <a:pt x="599" y="9"/>
                </a:cubicBezTo>
                <a:cubicBezTo>
                  <a:pt x="591" y="10"/>
                  <a:pt x="587" y="13"/>
                  <a:pt x="590" y="14"/>
                </a:cubicBezTo>
                <a:cubicBezTo>
                  <a:pt x="593" y="16"/>
                  <a:pt x="590" y="20"/>
                  <a:pt x="587" y="20"/>
                </a:cubicBezTo>
                <a:cubicBezTo>
                  <a:pt x="583" y="19"/>
                  <a:pt x="582" y="23"/>
                  <a:pt x="587" y="25"/>
                </a:cubicBezTo>
                <a:close/>
                <a:moveTo>
                  <a:pt x="599" y="32"/>
                </a:moveTo>
                <a:cubicBezTo>
                  <a:pt x="599" y="34"/>
                  <a:pt x="592" y="37"/>
                  <a:pt x="594" y="39"/>
                </a:cubicBezTo>
                <a:cubicBezTo>
                  <a:pt x="596" y="41"/>
                  <a:pt x="598" y="40"/>
                  <a:pt x="600" y="41"/>
                </a:cubicBezTo>
                <a:cubicBezTo>
                  <a:pt x="602" y="41"/>
                  <a:pt x="603" y="47"/>
                  <a:pt x="608" y="46"/>
                </a:cubicBezTo>
                <a:cubicBezTo>
                  <a:pt x="612" y="45"/>
                  <a:pt x="624" y="51"/>
                  <a:pt x="631" y="51"/>
                </a:cubicBezTo>
                <a:cubicBezTo>
                  <a:pt x="637" y="51"/>
                  <a:pt x="638" y="45"/>
                  <a:pt x="636" y="45"/>
                </a:cubicBezTo>
                <a:cubicBezTo>
                  <a:pt x="634" y="45"/>
                  <a:pt x="636" y="41"/>
                  <a:pt x="640" y="36"/>
                </a:cubicBezTo>
                <a:cubicBezTo>
                  <a:pt x="643" y="30"/>
                  <a:pt x="628" y="26"/>
                  <a:pt x="628" y="31"/>
                </a:cubicBezTo>
                <a:cubicBezTo>
                  <a:pt x="628" y="35"/>
                  <a:pt x="623" y="30"/>
                  <a:pt x="622" y="27"/>
                </a:cubicBezTo>
                <a:cubicBezTo>
                  <a:pt x="620" y="24"/>
                  <a:pt x="599" y="29"/>
                  <a:pt x="599" y="32"/>
                </a:cubicBezTo>
                <a:close/>
                <a:moveTo>
                  <a:pt x="481" y="150"/>
                </a:moveTo>
                <a:cubicBezTo>
                  <a:pt x="484" y="152"/>
                  <a:pt x="487" y="151"/>
                  <a:pt x="487" y="148"/>
                </a:cubicBezTo>
                <a:cubicBezTo>
                  <a:pt x="486" y="144"/>
                  <a:pt x="478" y="149"/>
                  <a:pt x="481" y="150"/>
                </a:cubicBezTo>
                <a:close/>
                <a:moveTo>
                  <a:pt x="581" y="8"/>
                </a:moveTo>
                <a:cubicBezTo>
                  <a:pt x="582" y="5"/>
                  <a:pt x="566" y="6"/>
                  <a:pt x="570" y="10"/>
                </a:cubicBezTo>
                <a:cubicBezTo>
                  <a:pt x="571" y="11"/>
                  <a:pt x="580" y="12"/>
                  <a:pt x="581" y="8"/>
                </a:cubicBezTo>
                <a:close/>
                <a:moveTo>
                  <a:pt x="1280" y="181"/>
                </a:moveTo>
                <a:cubicBezTo>
                  <a:pt x="1285" y="183"/>
                  <a:pt x="1288" y="178"/>
                  <a:pt x="1292" y="180"/>
                </a:cubicBezTo>
                <a:cubicBezTo>
                  <a:pt x="1296" y="183"/>
                  <a:pt x="1305" y="179"/>
                  <a:pt x="1309" y="179"/>
                </a:cubicBezTo>
                <a:cubicBezTo>
                  <a:pt x="1313" y="178"/>
                  <a:pt x="1311" y="173"/>
                  <a:pt x="1300" y="172"/>
                </a:cubicBezTo>
                <a:cubicBezTo>
                  <a:pt x="1289" y="170"/>
                  <a:pt x="1275" y="178"/>
                  <a:pt x="1280" y="181"/>
                </a:cubicBezTo>
                <a:close/>
                <a:moveTo>
                  <a:pt x="636" y="65"/>
                </a:moveTo>
                <a:cubicBezTo>
                  <a:pt x="640" y="67"/>
                  <a:pt x="650" y="63"/>
                  <a:pt x="657" y="63"/>
                </a:cubicBezTo>
                <a:cubicBezTo>
                  <a:pt x="665" y="63"/>
                  <a:pt x="685" y="58"/>
                  <a:pt x="685" y="54"/>
                </a:cubicBezTo>
                <a:cubicBezTo>
                  <a:pt x="686" y="50"/>
                  <a:pt x="678" y="50"/>
                  <a:pt x="675" y="47"/>
                </a:cubicBezTo>
                <a:cubicBezTo>
                  <a:pt x="672" y="44"/>
                  <a:pt x="665" y="47"/>
                  <a:pt x="663" y="49"/>
                </a:cubicBezTo>
                <a:cubicBezTo>
                  <a:pt x="661" y="52"/>
                  <a:pt x="660" y="50"/>
                  <a:pt x="664" y="45"/>
                </a:cubicBezTo>
                <a:cubicBezTo>
                  <a:pt x="669" y="41"/>
                  <a:pt x="660" y="37"/>
                  <a:pt x="659" y="40"/>
                </a:cubicBezTo>
                <a:cubicBezTo>
                  <a:pt x="659" y="43"/>
                  <a:pt x="651" y="40"/>
                  <a:pt x="651" y="43"/>
                </a:cubicBezTo>
                <a:cubicBezTo>
                  <a:pt x="651" y="46"/>
                  <a:pt x="648" y="47"/>
                  <a:pt x="648" y="49"/>
                </a:cubicBezTo>
                <a:cubicBezTo>
                  <a:pt x="648" y="52"/>
                  <a:pt x="642" y="48"/>
                  <a:pt x="642" y="54"/>
                </a:cubicBezTo>
                <a:cubicBezTo>
                  <a:pt x="642" y="60"/>
                  <a:pt x="633" y="63"/>
                  <a:pt x="636" y="65"/>
                </a:cubicBezTo>
                <a:close/>
                <a:moveTo>
                  <a:pt x="943" y="114"/>
                </a:moveTo>
                <a:cubicBezTo>
                  <a:pt x="946" y="116"/>
                  <a:pt x="948" y="118"/>
                  <a:pt x="949" y="120"/>
                </a:cubicBezTo>
                <a:cubicBezTo>
                  <a:pt x="951" y="121"/>
                  <a:pt x="958" y="119"/>
                  <a:pt x="961" y="118"/>
                </a:cubicBezTo>
                <a:cubicBezTo>
                  <a:pt x="964" y="117"/>
                  <a:pt x="964" y="122"/>
                  <a:pt x="969" y="119"/>
                </a:cubicBezTo>
                <a:cubicBezTo>
                  <a:pt x="973" y="116"/>
                  <a:pt x="978" y="118"/>
                  <a:pt x="983" y="118"/>
                </a:cubicBezTo>
                <a:cubicBezTo>
                  <a:pt x="988" y="118"/>
                  <a:pt x="982" y="111"/>
                  <a:pt x="983" y="108"/>
                </a:cubicBezTo>
                <a:cubicBezTo>
                  <a:pt x="983" y="106"/>
                  <a:pt x="989" y="107"/>
                  <a:pt x="987" y="110"/>
                </a:cubicBezTo>
                <a:cubicBezTo>
                  <a:pt x="985" y="112"/>
                  <a:pt x="990" y="118"/>
                  <a:pt x="997" y="117"/>
                </a:cubicBezTo>
                <a:cubicBezTo>
                  <a:pt x="1005" y="117"/>
                  <a:pt x="999" y="112"/>
                  <a:pt x="1003" y="110"/>
                </a:cubicBezTo>
                <a:cubicBezTo>
                  <a:pt x="1007" y="109"/>
                  <a:pt x="1006" y="107"/>
                  <a:pt x="1001" y="103"/>
                </a:cubicBezTo>
                <a:cubicBezTo>
                  <a:pt x="995" y="100"/>
                  <a:pt x="988" y="102"/>
                  <a:pt x="983" y="100"/>
                </a:cubicBezTo>
                <a:cubicBezTo>
                  <a:pt x="978" y="98"/>
                  <a:pt x="972" y="98"/>
                  <a:pt x="972" y="103"/>
                </a:cubicBezTo>
                <a:cubicBezTo>
                  <a:pt x="972" y="108"/>
                  <a:pt x="962" y="97"/>
                  <a:pt x="957" y="96"/>
                </a:cubicBezTo>
                <a:cubicBezTo>
                  <a:pt x="951" y="94"/>
                  <a:pt x="935" y="110"/>
                  <a:pt x="943" y="114"/>
                </a:cubicBezTo>
                <a:close/>
                <a:moveTo>
                  <a:pt x="993" y="145"/>
                </a:moveTo>
                <a:cubicBezTo>
                  <a:pt x="997" y="144"/>
                  <a:pt x="990" y="136"/>
                  <a:pt x="982" y="135"/>
                </a:cubicBezTo>
                <a:cubicBezTo>
                  <a:pt x="975" y="134"/>
                  <a:pt x="968" y="140"/>
                  <a:pt x="969" y="141"/>
                </a:cubicBezTo>
                <a:cubicBezTo>
                  <a:pt x="971" y="144"/>
                  <a:pt x="988" y="146"/>
                  <a:pt x="993" y="145"/>
                </a:cubicBezTo>
                <a:close/>
                <a:moveTo>
                  <a:pt x="974" y="129"/>
                </a:moveTo>
                <a:cubicBezTo>
                  <a:pt x="974" y="125"/>
                  <a:pt x="961" y="130"/>
                  <a:pt x="966" y="132"/>
                </a:cubicBezTo>
                <a:cubicBezTo>
                  <a:pt x="969" y="133"/>
                  <a:pt x="974" y="133"/>
                  <a:pt x="974" y="129"/>
                </a:cubicBezTo>
                <a:close/>
                <a:moveTo>
                  <a:pt x="1015" y="114"/>
                </a:moveTo>
                <a:cubicBezTo>
                  <a:pt x="1021" y="115"/>
                  <a:pt x="1024" y="120"/>
                  <a:pt x="1035" y="121"/>
                </a:cubicBezTo>
                <a:cubicBezTo>
                  <a:pt x="1046" y="121"/>
                  <a:pt x="1054" y="119"/>
                  <a:pt x="1054" y="117"/>
                </a:cubicBezTo>
                <a:cubicBezTo>
                  <a:pt x="1054" y="115"/>
                  <a:pt x="1044" y="111"/>
                  <a:pt x="1041" y="113"/>
                </a:cubicBezTo>
                <a:cubicBezTo>
                  <a:pt x="1038" y="115"/>
                  <a:pt x="1035" y="110"/>
                  <a:pt x="1032" y="111"/>
                </a:cubicBezTo>
                <a:cubicBezTo>
                  <a:pt x="1028" y="112"/>
                  <a:pt x="1022" y="112"/>
                  <a:pt x="1021" y="109"/>
                </a:cubicBezTo>
                <a:cubicBezTo>
                  <a:pt x="1019" y="105"/>
                  <a:pt x="1012" y="114"/>
                  <a:pt x="1015" y="114"/>
                </a:cubicBezTo>
                <a:close/>
                <a:moveTo>
                  <a:pt x="221" y="18"/>
                </a:moveTo>
                <a:cubicBezTo>
                  <a:pt x="226" y="13"/>
                  <a:pt x="233" y="17"/>
                  <a:pt x="234" y="15"/>
                </a:cubicBezTo>
                <a:cubicBezTo>
                  <a:pt x="235" y="13"/>
                  <a:pt x="224" y="12"/>
                  <a:pt x="220" y="14"/>
                </a:cubicBezTo>
                <a:cubicBezTo>
                  <a:pt x="216" y="16"/>
                  <a:pt x="206" y="14"/>
                  <a:pt x="208" y="17"/>
                </a:cubicBezTo>
                <a:cubicBezTo>
                  <a:pt x="208" y="19"/>
                  <a:pt x="215" y="23"/>
                  <a:pt x="221" y="18"/>
                </a:cubicBezTo>
                <a:close/>
                <a:moveTo>
                  <a:pt x="991" y="419"/>
                </a:moveTo>
                <a:cubicBezTo>
                  <a:pt x="988" y="413"/>
                  <a:pt x="995" y="406"/>
                  <a:pt x="990" y="402"/>
                </a:cubicBezTo>
                <a:cubicBezTo>
                  <a:pt x="985" y="399"/>
                  <a:pt x="987" y="391"/>
                  <a:pt x="985" y="393"/>
                </a:cubicBezTo>
                <a:cubicBezTo>
                  <a:pt x="982" y="394"/>
                  <a:pt x="985" y="401"/>
                  <a:pt x="981" y="401"/>
                </a:cubicBezTo>
                <a:cubicBezTo>
                  <a:pt x="977" y="402"/>
                  <a:pt x="981" y="405"/>
                  <a:pt x="979" y="410"/>
                </a:cubicBezTo>
                <a:cubicBezTo>
                  <a:pt x="978" y="415"/>
                  <a:pt x="980" y="422"/>
                  <a:pt x="982" y="426"/>
                </a:cubicBezTo>
                <a:cubicBezTo>
                  <a:pt x="984" y="430"/>
                  <a:pt x="979" y="453"/>
                  <a:pt x="981" y="457"/>
                </a:cubicBezTo>
                <a:cubicBezTo>
                  <a:pt x="983" y="461"/>
                  <a:pt x="978" y="477"/>
                  <a:pt x="980" y="479"/>
                </a:cubicBezTo>
                <a:cubicBezTo>
                  <a:pt x="983" y="483"/>
                  <a:pt x="981" y="475"/>
                  <a:pt x="985" y="474"/>
                </a:cubicBezTo>
                <a:cubicBezTo>
                  <a:pt x="989" y="473"/>
                  <a:pt x="989" y="479"/>
                  <a:pt x="992" y="480"/>
                </a:cubicBezTo>
                <a:cubicBezTo>
                  <a:pt x="994" y="481"/>
                  <a:pt x="993" y="472"/>
                  <a:pt x="990" y="473"/>
                </a:cubicBezTo>
                <a:cubicBezTo>
                  <a:pt x="988" y="473"/>
                  <a:pt x="986" y="467"/>
                  <a:pt x="985" y="463"/>
                </a:cubicBezTo>
                <a:cubicBezTo>
                  <a:pt x="984" y="460"/>
                  <a:pt x="987" y="455"/>
                  <a:pt x="987" y="450"/>
                </a:cubicBezTo>
                <a:cubicBezTo>
                  <a:pt x="987" y="446"/>
                  <a:pt x="993" y="446"/>
                  <a:pt x="997" y="449"/>
                </a:cubicBezTo>
                <a:cubicBezTo>
                  <a:pt x="1000" y="453"/>
                  <a:pt x="1001" y="451"/>
                  <a:pt x="999" y="448"/>
                </a:cubicBezTo>
                <a:cubicBezTo>
                  <a:pt x="998" y="445"/>
                  <a:pt x="993" y="426"/>
                  <a:pt x="991" y="419"/>
                </a:cubicBezTo>
                <a:close/>
                <a:moveTo>
                  <a:pt x="243" y="15"/>
                </a:moveTo>
                <a:cubicBezTo>
                  <a:pt x="246" y="18"/>
                  <a:pt x="234" y="17"/>
                  <a:pt x="232" y="19"/>
                </a:cubicBezTo>
                <a:cubicBezTo>
                  <a:pt x="230" y="22"/>
                  <a:pt x="223" y="21"/>
                  <a:pt x="224" y="24"/>
                </a:cubicBezTo>
                <a:cubicBezTo>
                  <a:pt x="226" y="27"/>
                  <a:pt x="238" y="27"/>
                  <a:pt x="238" y="24"/>
                </a:cubicBezTo>
                <a:cubicBezTo>
                  <a:pt x="238" y="22"/>
                  <a:pt x="244" y="24"/>
                  <a:pt x="244" y="22"/>
                </a:cubicBezTo>
                <a:cubicBezTo>
                  <a:pt x="244" y="20"/>
                  <a:pt x="247" y="18"/>
                  <a:pt x="254" y="17"/>
                </a:cubicBezTo>
                <a:cubicBezTo>
                  <a:pt x="260" y="17"/>
                  <a:pt x="260" y="14"/>
                  <a:pt x="254" y="11"/>
                </a:cubicBezTo>
                <a:cubicBezTo>
                  <a:pt x="248" y="8"/>
                  <a:pt x="240" y="13"/>
                  <a:pt x="243" y="15"/>
                </a:cubicBezTo>
                <a:close/>
                <a:moveTo>
                  <a:pt x="233" y="208"/>
                </a:moveTo>
                <a:cubicBezTo>
                  <a:pt x="239" y="213"/>
                  <a:pt x="245" y="205"/>
                  <a:pt x="248" y="204"/>
                </a:cubicBezTo>
                <a:cubicBezTo>
                  <a:pt x="251" y="204"/>
                  <a:pt x="246" y="201"/>
                  <a:pt x="241" y="199"/>
                </a:cubicBezTo>
                <a:cubicBezTo>
                  <a:pt x="235" y="198"/>
                  <a:pt x="228" y="203"/>
                  <a:pt x="233" y="208"/>
                </a:cubicBezTo>
                <a:close/>
                <a:moveTo>
                  <a:pt x="1372" y="248"/>
                </a:moveTo>
                <a:cubicBezTo>
                  <a:pt x="1370" y="247"/>
                  <a:pt x="1362" y="242"/>
                  <a:pt x="1360" y="240"/>
                </a:cubicBezTo>
                <a:cubicBezTo>
                  <a:pt x="1358" y="237"/>
                  <a:pt x="1349" y="236"/>
                  <a:pt x="1349" y="237"/>
                </a:cubicBezTo>
                <a:cubicBezTo>
                  <a:pt x="1349" y="238"/>
                  <a:pt x="1346" y="237"/>
                  <a:pt x="1345" y="235"/>
                </a:cubicBezTo>
                <a:cubicBezTo>
                  <a:pt x="1345" y="234"/>
                  <a:pt x="1335" y="233"/>
                  <a:pt x="1335" y="235"/>
                </a:cubicBezTo>
                <a:cubicBezTo>
                  <a:pt x="1335" y="237"/>
                  <a:pt x="1337" y="237"/>
                  <a:pt x="1338" y="239"/>
                </a:cubicBezTo>
                <a:cubicBezTo>
                  <a:pt x="1340" y="241"/>
                  <a:pt x="1337" y="242"/>
                  <a:pt x="1337" y="244"/>
                </a:cubicBezTo>
                <a:cubicBezTo>
                  <a:pt x="1338" y="246"/>
                  <a:pt x="1334" y="243"/>
                  <a:pt x="1332" y="242"/>
                </a:cubicBezTo>
                <a:cubicBezTo>
                  <a:pt x="1331" y="240"/>
                  <a:pt x="1331" y="236"/>
                  <a:pt x="1332" y="233"/>
                </a:cubicBezTo>
                <a:cubicBezTo>
                  <a:pt x="1332" y="231"/>
                  <a:pt x="1329" y="231"/>
                  <a:pt x="1329" y="229"/>
                </a:cubicBezTo>
                <a:cubicBezTo>
                  <a:pt x="1328" y="227"/>
                  <a:pt x="1318" y="222"/>
                  <a:pt x="1313" y="220"/>
                </a:cubicBezTo>
                <a:cubicBezTo>
                  <a:pt x="1309" y="218"/>
                  <a:pt x="1303" y="216"/>
                  <a:pt x="1301" y="214"/>
                </a:cubicBezTo>
                <a:cubicBezTo>
                  <a:pt x="1300" y="212"/>
                  <a:pt x="1292" y="211"/>
                  <a:pt x="1289" y="208"/>
                </a:cubicBezTo>
                <a:cubicBezTo>
                  <a:pt x="1285" y="205"/>
                  <a:pt x="1272" y="199"/>
                  <a:pt x="1266" y="199"/>
                </a:cubicBezTo>
                <a:cubicBezTo>
                  <a:pt x="1260" y="198"/>
                  <a:pt x="1262" y="195"/>
                  <a:pt x="1259" y="196"/>
                </a:cubicBezTo>
                <a:cubicBezTo>
                  <a:pt x="1256" y="196"/>
                  <a:pt x="1244" y="196"/>
                  <a:pt x="1240" y="195"/>
                </a:cubicBezTo>
                <a:cubicBezTo>
                  <a:pt x="1236" y="194"/>
                  <a:pt x="1235" y="197"/>
                  <a:pt x="1232" y="196"/>
                </a:cubicBezTo>
                <a:cubicBezTo>
                  <a:pt x="1230" y="195"/>
                  <a:pt x="1216" y="190"/>
                  <a:pt x="1214" y="192"/>
                </a:cubicBezTo>
                <a:cubicBezTo>
                  <a:pt x="1212" y="194"/>
                  <a:pt x="1213" y="197"/>
                  <a:pt x="1211" y="197"/>
                </a:cubicBezTo>
                <a:cubicBezTo>
                  <a:pt x="1210" y="198"/>
                  <a:pt x="1211" y="200"/>
                  <a:pt x="1215" y="203"/>
                </a:cubicBezTo>
                <a:cubicBezTo>
                  <a:pt x="1219" y="207"/>
                  <a:pt x="1217" y="210"/>
                  <a:pt x="1213" y="211"/>
                </a:cubicBezTo>
                <a:cubicBezTo>
                  <a:pt x="1210" y="213"/>
                  <a:pt x="1204" y="210"/>
                  <a:pt x="1202" y="207"/>
                </a:cubicBezTo>
                <a:cubicBezTo>
                  <a:pt x="1200" y="204"/>
                  <a:pt x="1195" y="206"/>
                  <a:pt x="1194" y="202"/>
                </a:cubicBezTo>
                <a:cubicBezTo>
                  <a:pt x="1193" y="198"/>
                  <a:pt x="1196" y="198"/>
                  <a:pt x="1198" y="200"/>
                </a:cubicBezTo>
                <a:cubicBezTo>
                  <a:pt x="1200" y="202"/>
                  <a:pt x="1204" y="200"/>
                  <a:pt x="1204" y="198"/>
                </a:cubicBezTo>
                <a:cubicBezTo>
                  <a:pt x="1204" y="195"/>
                  <a:pt x="1198" y="193"/>
                  <a:pt x="1194" y="194"/>
                </a:cubicBezTo>
                <a:cubicBezTo>
                  <a:pt x="1190" y="194"/>
                  <a:pt x="1188" y="199"/>
                  <a:pt x="1184" y="201"/>
                </a:cubicBezTo>
                <a:cubicBezTo>
                  <a:pt x="1181" y="203"/>
                  <a:pt x="1166" y="200"/>
                  <a:pt x="1164" y="199"/>
                </a:cubicBezTo>
                <a:cubicBezTo>
                  <a:pt x="1163" y="197"/>
                  <a:pt x="1142" y="199"/>
                  <a:pt x="1140" y="200"/>
                </a:cubicBezTo>
                <a:cubicBezTo>
                  <a:pt x="1138" y="202"/>
                  <a:pt x="1139" y="207"/>
                  <a:pt x="1138" y="208"/>
                </a:cubicBezTo>
                <a:cubicBezTo>
                  <a:pt x="1137" y="208"/>
                  <a:pt x="1136" y="201"/>
                  <a:pt x="1136" y="200"/>
                </a:cubicBezTo>
                <a:cubicBezTo>
                  <a:pt x="1136" y="199"/>
                  <a:pt x="1134" y="198"/>
                  <a:pt x="1130" y="198"/>
                </a:cubicBezTo>
                <a:cubicBezTo>
                  <a:pt x="1126" y="198"/>
                  <a:pt x="1124" y="198"/>
                  <a:pt x="1126" y="196"/>
                </a:cubicBezTo>
                <a:cubicBezTo>
                  <a:pt x="1127" y="194"/>
                  <a:pt x="1124" y="193"/>
                  <a:pt x="1127" y="191"/>
                </a:cubicBezTo>
                <a:cubicBezTo>
                  <a:pt x="1130" y="189"/>
                  <a:pt x="1122" y="183"/>
                  <a:pt x="1114" y="179"/>
                </a:cubicBezTo>
                <a:cubicBezTo>
                  <a:pt x="1106" y="176"/>
                  <a:pt x="1088" y="178"/>
                  <a:pt x="1084" y="180"/>
                </a:cubicBezTo>
                <a:cubicBezTo>
                  <a:pt x="1079" y="181"/>
                  <a:pt x="1069" y="181"/>
                  <a:pt x="1065" y="181"/>
                </a:cubicBezTo>
                <a:cubicBezTo>
                  <a:pt x="1060" y="181"/>
                  <a:pt x="1064" y="179"/>
                  <a:pt x="1063" y="177"/>
                </a:cubicBezTo>
                <a:cubicBezTo>
                  <a:pt x="1061" y="175"/>
                  <a:pt x="1054" y="172"/>
                  <a:pt x="1053" y="174"/>
                </a:cubicBezTo>
                <a:cubicBezTo>
                  <a:pt x="1052" y="176"/>
                  <a:pt x="1050" y="174"/>
                  <a:pt x="1050" y="172"/>
                </a:cubicBezTo>
                <a:cubicBezTo>
                  <a:pt x="1050" y="171"/>
                  <a:pt x="1042" y="169"/>
                  <a:pt x="1039" y="169"/>
                </a:cubicBezTo>
                <a:cubicBezTo>
                  <a:pt x="1037" y="170"/>
                  <a:pt x="1035" y="167"/>
                  <a:pt x="1039" y="167"/>
                </a:cubicBezTo>
                <a:cubicBezTo>
                  <a:pt x="1042" y="167"/>
                  <a:pt x="1048" y="167"/>
                  <a:pt x="1045" y="163"/>
                </a:cubicBezTo>
                <a:cubicBezTo>
                  <a:pt x="1043" y="160"/>
                  <a:pt x="1021" y="158"/>
                  <a:pt x="1019" y="159"/>
                </a:cubicBezTo>
                <a:cubicBezTo>
                  <a:pt x="1017" y="160"/>
                  <a:pt x="1019" y="163"/>
                  <a:pt x="1015" y="167"/>
                </a:cubicBezTo>
                <a:cubicBezTo>
                  <a:pt x="1010" y="171"/>
                  <a:pt x="1005" y="168"/>
                  <a:pt x="1006" y="166"/>
                </a:cubicBezTo>
                <a:cubicBezTo>
                  <a:pt x="1007" y="164"/>
                  <a:pt x="1012" y="164"/>
                  <a:pt x="1012" y="162"/>
                </a:cubicBezTo>
                <a:cubicBezTo>
                  <a:pt x="1012" y="160"/>
                  <a:pt x="1004" y="161"/>
                  <a:pt x="1003" y="160"/>
                </a:cubicBezTo>
                <a:cubicBezTo>
                  <a:pt x="1002" y="158"/>
                  <a:pt x="1005" y="157"/>
                  <a:pt x="1008" y="157"/>
                </a:cubicBezTo>
                <a:cubicBezTo>
                  <a:pt x="1011" y="158"/>
                  <a:pt x="1016" y="159"/>
                  <a:pt x="1016" y="157"/>
                </a:cubicBezTo>
                <a:cubicBezTo>
                  <a:pt x="1016" y="156"/>
                  <a:pt x="1013" y="156"/>
                  <a:pt x="1008" y="155"/>
                </a:cubicBezTo>
                <a:cubicBezTo>
                  <a:pt x="1003" y="154"/>
                  <a:pt x="992" y="152"/>
                  <a:pt x="986" y="152"/>
                </a:cubicBezTo>
                <a:cubicBezTo>
                  <a:pt x="980" y="153"/>
                  <a:pt x="977" y="150"/>
                  <a:pt x="974" y="150"/>
                </a:cubicBezTo>
                <a:cubicBezTo>
                  <a:pt x="970" y="149"/>
                  <a:pt x="970" y="151"/>
                  <a:pt x="972" y="153"/>
                </a:cubicBezTo>
                <a:cubicBezTo>
                  <a:pt x="973" y="155"/>
                  <a:pt x="969" y="156"/>
                  <a:pt x="965" y="156"/>
                </a:cubicBezTo>
                <a:cubicBezTo>
                  <a:pt x="961" y="155"/>
                  <a:pt x="955" y="158"/>
                  <a:pt x="957" y="161"/>
                </a:cubicBezTo>
                <a:cubicBezTo>
                  <a:pt x="960" y="164"/>
                  <a:pt x="962" y="160"/>
                  <a:pt x="964" y="161"/>
                </a:cubicBezTo>
                <a:cubicBezTo>
                  <a:pt x="966" y="162"/>
                  <a:pt x="959" y="164"/>
                  <a:pt x="962" y="165"/>
                </a:cubicBezTo>
                <a:cubicBezTo>
                  <a:pt x="964" y="167"/>
                  <a:pt x="964" y="169"/>
                  <a:pt x="964" y="171"/>
                </a:cubicBezTo>
                <a:cubicBezTo>
                  <a:pt x="964" y="172"/>
                  <a:pt x="959" y="173"/>
                  <a:pt x="958" y="171"/>
                </a:cubicBezTo>
                <a:cubicBezTo>
                  <a:pt x="956" y="169"/>
                  <a:pt x="953" y="170"/>
                  <a:pt x="950" y="170"/>
                </a:cubicBezTo>
                <a:cubicBezTo>
                  <a:pt x="947" y="170"/>
                  <a:pt x="944" y="172"/>
                  <a:pt x="948" y="172"/>
                </a:cubicBezTo>
                <a:cubicBezTo>
                  <a:pt x="951" y="172"/>
                  <a:pt x="952" y="175"/>
                  <a:pt x="948" y="175"/>
                </a:cubicBezTo>
                <a:cubicBezTo>
                  <a:pt x="943" y="176"/>
                  <a:pt x="944" y="171"/>
                  <a:pt x="941" y="171"/>
                </a:cubicBezTo>
                <a:cubicBezTo>
                  <a:pt x="938" y="172"/>
                  <a:pt x="932" y="169"/>
                  <a:pt x="929" y="169"/>
                </a:cubicBezTo>
                <a:cubicBezTo>
                  <a:pt x="926" y="169"/>
                  <a:pt x="924" y="172"/>
                  <a:pt x="920" y="172"/>
                </a:cubicBezTo>
                <a:cubicBezTo>
                  <a:pt x="915" y="173"/>
                  <a:pt x="909" y="170"/>
                  <a:pt x="907" y="168"/>
                </a:cubicBezTo>
                <a:cubicBezTo>
                  <a:pt x="906" y="165"/>
                  <a:pt x="905" y="165"/>
                  <a:pt x="903" y="167"/>
                </a:cubicBezTo>
                <a:cubicBezTo>
                  <a:pt x="901" y="170"/>
                  <a:pt x="901" y="175"/>
                  <a:pt x="899" y="176"/>
                </a:cubicBezTo>
                <a:cubicBezTo>
                  <a:pt x="896" y="176"/>
                  <a:pt x="896" y="181"/>
                  <a:pt x="893" y="182"/>
                </a:cubicBezTo>
                <a:cubicBezTo>
                  <a:pt x="891" y="183"/>
                  <a:pt x="891" y="180"/>
                  <a:pt x="888" y="180"/>
                </a:cubicBezTo>
                <a:cubicBezTo>
                  <a:pt x="886" y="181"/>
                  <a:pt x="877" y="172"/>
                  <a:pt x="876" y="169"/>
                </a:cubicBezTo>
                <a:cubicBezTo>
                  <a:pt x="876" y="167"/>
                  <a:pt x="871" y="162"/>
                  <a:pt x="869" y="161"/>
                </a:cubicBezTo>
                <a:cubicBezTo>
                  <a:pt x="868" y="160"/>
                  <a:pt x="871" y="160"/>
                  <a:pt x="872" y="161"/>
                </a:cubicBezTo>
                <a:cubicBezTo>
                  <a:pt x="874" y="163"/>
                  <a:pt x="876" y="163"/>
                  <a:pt x="878" y="162"/>
                </a:cubicBezTo>
                <a:cubicBezTo>
                  <a:pt x="880" y="161"/>
                  <a:pt x="880" y="157"/>
                  <a:pt x="877" y="157"/>
                </a:cubicBezTo>
                <a:cubicBezTo>
                  <a:pt x="873" y="156"/>
                  <a:pt x="875" y="154"/>
                  <a:pt x="876" y="153"/>
                </a:cubicBezTo>
                <a:cubicBezTo>
                  <a:pt x="878" y="153"/>
                  <a:pt x="873" y="148"/>
                  <a:pt x="875" y="148"/>
                </a:cubicBezTo>
                <a:cubicBezTo>
                  <a:pt x="876" y="147"/>
                  <a:pt x="876" y="145"/>
                  <a:pt x="873" y="145"/>
                </a:cubicBezTo>
                <a:cubicBezTo>
                  <a:pt x="870" y="145"/>
                  <a:pt x="868" y="142"/>
                  <a:pt x="868" y="141"/>
                </a:cubicBezTo>
                <a:cubicBezTo>
                  <a:pt x="867" y="140"/>
                  <a:pt x="856" y="139"/>
                  <a:pt x="857" y="141"/>
                </a:cubicBezTo>
                <a:cubicBezTo>
                  <a:pt x="857" y="143"/>
                  <a:pt x="853" y="142"/>
                  <a:pt x="854" y="141"/>
                </a:cubicBezTo>
                <a:cubicBezTo>
                  <a:pt x="854" y="139"/>
                  <a:pt x="850" y="140"/>
                  <a:pt x="845" y="138"/>
                </a:cubicBezTo>
                <a:cubicBezTo>
                  <a:pt x="839" y="137"/>
                  <a:pt x="839" y="133"/>
                  <a:pt x="838" y="133"/>
                </a:cubicBezTo>
                <a:cubicBezTo>
                  <a:pt x="836" y="133"/>
                  <a:pt x="836" y="138"/>
                  <a:pt x="834" y="137"/>
                </a:cubicBezTo>
                <a:cubicBezTo>
                  <a:pt x="831" y="136"/>
                  <a:pt x="828" y="138"/>
                  <a:pt x="830" y="141"/>
                </a:cubicBezTo>
                <a:cubicBezTo>
                  <a:pt x="831" y="144"/>
                  <a:pt x="830" y="145"/>
                  <a:pt x="830" y="147"/>
                </a:cubicBezTo>
                <a:cubicBezTo>
                  <a:pt x="829" y="150"/>
                  <a:pt x="828" y="149"/>
                  <a:pt x="825" y="148"/>
                </a:cubicBezTo>
                <a:cubicBezTo>
                  <a:pt x="822" y="147"/>
                  <a:pt x="822" y="150"/>
                  <a:pt x="815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3" y="144"/>
                  <a:pt x="801" y="144"/>
                  <a:pt x="801" y="146"/>
                </a:cubicBezTo>
                <a:cubicBezTo>
                  <a:pt x="801" y="148"/>
                  <a:pt x="790" y="147"/>
                  <a:pt x="790" y="144"/>
                </a:cubicBezTo>
                <a:cubicBezTo>
                  <a:pt x="789" y="142"/>
                  <a:pt x="791" y="141"/>
                  <a:pt x="793" y="141"/>
                </a:cubicBezTo>
                <a:cubicBezTo>
                  <a:pt x="794" y="140"/>
                  <a:pt x="791" y="139"/>
                  <a:pt x="786" y="139"/>
                </a:cubicBezTo>
                <a:cubicBezTo>
                  <a:pt x="780" y="140"/>
                  <a:pt x="776" y="136"/>
                  <a:pt x="771" y="137"/>
                </a:cubicBezTo>
                <a:cubicBezTo>
                  <a:pt x="765" y="138"/>
                  <a:pt x="752" y="139"/>
                  <a:pt x="751" y="140"/>
                </a:cubicBezTo>
                <a:cubicBezTo>
                  <a:pt x="749" y="140"/>
                  <a:pt x="752" y="144"/>
                  <a:pt x="749" y="144"/>
                </a:cubicBezTo>
                <a:cubicBezTo>
                  <a:pt x="747" y="144"/>
                  <a:pt x="749" y="139"/>
                  <a:pt x="748" y="136"/>
                </a:cubicBezTo>
                <a:cubicBezTo>
                  <a:pt x="748" y="133"/>
                  <a:pt x="744" y="133"/>
                  <a:pt x="744" y="135"/>
                </a:cubicBezTo>
                <a:cubicBezTo>
                  <a:pt x="745" y="137"/>
                  <a:pt x="738" y="138"/>
                  <a:pt x="736" y="136"/>
                </a:cubicBezTo>
                <a:cubicBezTo>
                  <a:pt x="734" y="135"/>
                  <a:pt x="731" y="133"/>
                  <a:pt x="727" y="131"/>
                </a:cubicBezTo>
                <a:cubicBezTo>
                  <a:pt x="722" y="130"/>
                  <a:pt x="716" y="135"/>
                  <a:pt x="717" y="137"/>
                </a:cubicBezTo>
                <a:cubicBezTo>
                  <a:pt x="719" y="138"/>
                  <a:pt x="722" y="137"/>
                  <a:pt x="722" y="138"/>
                </a:cubicBezTo>
                <a:cubicBezTo>
                  <a:pt x="723" y="140"/>
                  <a:pt x="713" y="139"/>
                  <a:pt x="713" y="141"/>
                </a:cubicBezTo>
                <a:cubicBezTo>
                  <a:pt x="713" y="142"/>
                  <a:pt x="703" y="145"/>
                  <a:pt x="700" y="145"/>
                </a:cubicBezTo>
                <a:cubicBezTo>
                  <a:pt x="692" y="146"/>
                  <a:pt x="691" y="146"/>
                  <a:pt x="687" y="149"/>
                </a:cubicBezTo>
                <a:cubicBezTo>
                  <a:pt x="683" y="152"/>
                  <a:pt x="686" y="146"/>
                  <a:pt x="689" y="144"/>
                </a:cubicBezTo>
                <a:cubicBezTo>
                  <a:pt x="692" y="141"/>
                  <a:pt x="695" y="142"/>
                  <a:pt x="697" y="140"/>
                </a:cubicBezTo>
                <a:cubicBezTo>
                  <a:pt x="698" y="137"/>
                  <a:pt x="701" y="138"/>
                  <a:pt x="705" y="137"/>
                </a:cubicBezTo>
                <a:cubicBezTo>
                  <a:pt x="710" y="136"/>
                  <a:pt x="710" y="134"/>
                  <a:pt x="712" y="133"/>
                </a:cubicBezTo>
                <a:cubicBezTo>
                  <a:pt x="714" y="132"/>
                  <a:pt x="719" y="130"/>
                  <a:pt x="720" y="128"/>
                </a:cubicBezTo>
                <a:cubicBezTo>
                  <a:pt x="721" y="125"/>
                  <a:pt x="732" y="122"/>
                  <a:pt x="734" y="122"/>
                </a:cubicBezTo>
                <a:cubicBezTo>
                  <a:pt x="736" y="122"/>
                  <a:pt x="737" y="118"/>
                  <a:pt x="738" y="118"/>
                </a:cubicBezTo>
                <a:cubicBezTo>
                  <a:pt x="739" y="118"/>
                  <a:pt x="745" y="115"/>
                  <a:pt x="747" y="114"/>
                </a:cubicBezTo>
                <a:cubicBezTo>
                  <a:pt x="750" y="113"/>
                  <a:pt x="751" y="111"/>
                  <a:pt x="751" y="109"/>
                </a:cubicBezTo>
                <a:cubicBezTo>
                  <a:pt x="751" y="107"/>
                  <a:pt x="748" y="108"/>
                  <a:pt x="748" y="106"/>
                </a:cubicBezTo>
                <a:cubicBezTo>
                  <a:pt x="747" y="105"/>
                  <a:pt x="749" y="106"/>
                  <a:pt x="752" y="105"/>
                </a:cubicBezTo>
                <a:cubicBezTo>
                  <a:pt x="754" y="104"/>
                  <a:pt x="752" y="101"/>
                  <a:pt x="750" y="101"/>
                </a:cubicBezTo>
                <a:cubicBezTo>
                  <a:pt x="748" y="102"/>
                  <a:pt x="751" y="99"/>
                  <a:pt x="749" y="97"/>
                </a:cubicBezTo>
                <a:cubicBezTo>
                  <a:pt x="747" y="95"/>
                  <a:pt x="744" y="99"/>
                  <a:pt x="744" y="96"/>
                </a:cubicBezTo>
                <a:cubicBezTo>
                  <a:pt x="744" y="94"/>
                  <a:pt x="743" y="91"/>
                  <a:pt x="742" y="90"/>
                </a:cubicBezTo>
                <a:cubicBezTo>
                  <a:pt x="741" y="88"/>
                  <a:pt x="738" y="92"/>
                  <a:pt x="735" y="90"/>
                </a:cubicBezTo>
                <a:cubicBezTo>
                  <a:pt x="732" y="88"/>
                  <a:pt x="723" y="86"/>
                  <a:pt x="723" y="87"/>
                </a:cubicBezTo>
                <a:cubicBezTo>
                  <a:pt x="723" y="88"/>
                  <a:pt x="719" y="86"/>
                  <a:pt x="718" y="87"/>
                </a:cubicBezTo>
                <a:cubicBezTo>
                  <a:pt x="717" y="88"/>
                  <a:pt x="711" y="88"/>
                  <a:pt x="708" y="87"/>
                </a:cubicBezTo>
                <a:cubicBezTo>
                  <a:pt x="706" y="86"/>
                  <a:pt x="703" y="88"/>
                  <a:pt x="703" y="90"/>
                </a:cubicBezTo>
                <a:cubicBezTo>
                  <a:pt x="703" y="92"/>
                  <a:pt x="695" y="91"/>
                  <a:pt x="693" y="91"/>
                </a:cubicBezTo>
                <a:cubicBezTo>
                  <a:pt x="692" y="91"/>
                  <a:pt x="699" y="84"/>
                  <a:pt x="699" y="83"/>
                </a:cubicBezTo>
                <a:cubicBezTo>
                  <a:pt x="699" y="82"/>
                  <a:pt x="686" y="84"/>
                  <a:pt x="686" y="82"/>
                </a:cubicBezTo>
                <a:cubicBezTo>
                  <a:pt x="685" y="81"/>
                  <a:pt x="679" y="81"/>
                  <a:pt x="676" y="81"/>
                </a:cubicBezTo>
                <a:cubicBezTo>
                  <a:pt x="674" y="81"/>
                  <a:pt x="676" y="80"/>
                  <a:pt x="679" y="80"/>
                </a:cubicBezTo>
                <a:cubicBezTo>
                  <a:pt x="681" y="80"/>
                  <a:pt x="683" y="78"/>
                  <a:pt x="686" y="77"/>
                </a:cubicBezTo>
                <a:cubicBezTo>
                  <a:pt x="689" y="77"/>
                  <a:pt x="688" y="76"/>
                  <a:pt x="687" y="74"/>
                </a:cubicBezTo>
                <a:cubicBezTo>
                  <a:pt x="686" y="72"/>
                  <a:pt x="683" y="73"/>
                  <a:pt x="680" y="72"/>
                </a:cubicBezTo>
                <a:cubicBezTo>
                  <a:pt x="678" y="72"/>
                  <a:pt x="674" y="70"/>
                  <a:pt x="672" y="70"/>
                </a:cubicBezTo>
                <a:cubicBezTo>
                  <a:pt x="669" y="70"/>
                  <a:pt x="667" y="72"/>
                  <a:pt x="661" y="73"/>
                </a:cubicBezTo>
                <a:cubicBezTo>
                  <a:pt x="656" y="74"/>
                  <a:pt x="655" y="78"/>
                  <a:pt x="652" y="79"/>
                </a:cubicBezTo>
                <a:cubicBezTo>
                  <a:pt x="649" y="81"/>
                  <a:pt x="644" y="86"/>
                  <a:pt x="647" y="86"/>
                </a:cubicBezTo>
                <a:cubicBezTo>
                  <a:pt x="649" y="87"/>
                  <a:pt x="648" y="88"/>
                  <a:pt x="648" y="90"/>
                </a:cubicBezTo>
                <a:cubicBezTo>
                  <a:pt x="649" y="91"/>
                  <a:pt x="647" y="92"/>
                  <a:pt x="644" y="91"/>
                </a:cubicBezTo>
                <a:cubicBezTo>
                  <a:pt x="641" y="91"/>
                  <a:pt x="632" y="91"/>
                  <a:pt x="632" y="93"/>
                </a:cubicBezTo>
                <a:cubicBezTo>
                  <a:pt x="632" y="95"/>
                  <a:pt x="637" y="96"/>
                  <a:pt x="637" y="97"/>
                </a:cubicBezTo>
                <a:cubicBezTo>
                  <a:pt x="637" y="98"/>
                  <a:pt x="633" y="97"/>
                  <a:pt x="631" y="96"/>
                </a:cubicBezTo>
                <a:cubicBezTo>
                  <a:pt x="629" y="95"/>
                  <a:pt x="625" y="95"/>
                  <a:pt x="624" y="97"/>
                </a:cubicBezTo>
                <a:cubicBezTo>
                  <a:pt x="623" y="99"/>
                  <a:pt x="620" y="99"/>
                  <a:pt x="619" y="98"/>
                </a:cubicBezTo>
                <a:cubicBezTo>
                  <a:pt x="618" y="98"/>
                  <a:pt x="615" y="99"/>
                  <a:pt x="613" y="99"/>
                </a:cubicBezTo>
                <a:cubicBezTo>
                  <a:pt x="612" y="98"/>
                  <a:pt x="617" y="95"/>
                  <a:pt x="616" y="94"/>
                </a:cubicBezTo>
                <a:cubicBezTo>
                  <a:pt x="614" y="93"/>
                  <a:pt x="609" y="94"/>
                  <a:pt x="608" y="96"/>
                </a:cubicBezTo>
                <a:cubicBezTo>
                  <a:pt x="607" y="98"/>
                  <a:pt x="604" y="95"/>
                  <a:pt x="603" y="95"/>
                </a:cubicBezTo>
                <a:cubicBezTo>
                  <a:pt x="601" y="96"/>
                  <a:pt x="600" y="97"/>
                  <a:pt x="597" y="98"/>
                </a:cubicBezTo>
                <a:cubicBezTo>
                  <a:pt x="595" y="99"/>
                  <a:pt x="591" y="97"/>
                  <a:pt x="590" y="99"/>
                </a:cubicBezTo>
                <a:cubicBezTo>
                  <a:pt x="589" y="101"/>
                  <a:pt x="594" y="101"/>
                  <a:pt x="595" y="102"/>
                </a:cubicBezTo>
                <a:cubicBezTo>
                  <a:pt x="595" y="103"/>
                  <a:pt x="582" y="103"/>
                  <a:pt x="581" y="104"/>
                </a:cubicBezTo>
                <a:cubicBezTo>
                  <a:pt x="581" y="105"/>
                  <a:pt x="576" y="105"/>
                  <a:pt x="571" y="105"/>
                </a:cubicBezTo>
                <a:cubicBezTo>
                  <a:pt x="566" y="106"/>
                  <a:pt x="568" y="108"/>
                  <a:pt x="564" y="109"/>
                </a:cubicBezTo>
                <a:cubicBezTo>
                  <a:pt x="559" y="110"/>
                  <a:pt x="557" y="110"/>
                  <a:pt x="556" y="112"/>
                </a:cubicBezTo>
                <a:cubicBezTo>
                  <a:pt x="555" y="114"/>
                  <a:pt x="551" y="115"/>
                  <a:pt x="550" y="113"/>
                </a:cubicBezTo>
                <a:cubicBezTo>
                  <a:pt x="548" y="111"/>
                  <a:pt x="544" y="114"/>
                  <a:pt x="547" y="114"/>
                </a:cubicBezTo>
                <a:cubicBezTo>
                  <a:pt x="549" y="114"/>
                  <a:pt x="547" y="116"/>
                  <a:pt x="545" y="116"/>
                </a:cubicBezTo>
                <a:cubicBezTo>
                  <a:pt x="544" y="115"/>
                  <a:pt x="540" y="118"/>
                  <a:pt x="542" y="118"/>
                </a:cubicBezTo>
                <a:cubicBezTo>
                  <a:pt x="545" y="118"/>
                  <a:pt x="546" y="119"/>
                  <a:pt x="545" y="121"/>
                </a:cubicBezTo>
                <a:cubicBezTo>
                  <a:pt x="544" y="122"/>
                  <a:pt x="539" y="119"/>
                  <a:pt x="538" y="120"/>
                </a:cubicBezTo>
                <a:cubicBezTo>
                  <a:pt x="537" y="122"/>
                  <a:pt x="540" y="123"/>
                  <a:pt x="542" y="123"/>
                </a:cubicBezTo>
                <a:cubicBezTo>
                  <a:pt x="544" y="123"/>
                  <a:pt x="545" y="124"/>
                  <a:pt x="546" y="126"/>
                </a:cubicBezTo>
                <a:cubicBezTo>
                  <a:pt x="546" y="127"/>
                  <a:pt x="541" y="125"/>
                  <a:pt x="540" y="126"/>
                </a:cubicBezTo>
                <a:cubicBezTo>
                  <a:pt x="539" y="127"/>
                  <a:pt x="540" y="128"/>
                  <a:pt x="543" y="128"/>
                </a:cubicBezTo>
                <a:cubicBezTo>
                  <a:pt x="545" y="128"/>
                  <a:pt x="543" y="129"/>
                  <a:pt x="545" y="131"/>
                </a:cubicBezTo>
                <a:cubicBezTo>
                  <a:pt x="545" y="131"/>
                  <a:pt x="546" y="131"/>
                  <a:pt x="546" y="131"/>
                </a:cubicBezTo>
                <a:cubicBezTo>
                  <a:pt x="547" y="133"/>
                  <a:pt x="545" y="133"/>
                  <a:pt x="545" y="135"/>
                </a:cubicBezTo>
                <a:cubicBezTo>
                  <a:pt x="545" y="136"/>
                  <a:pt x="543" y="137"/>
                  <a:pt x="543" y="135"/>
                </a:cubicBezTo>
                <a:cubicBezTo>
                  <a:pt x="543" y="134"/>
                  <a:pt x="536" y="134"/>
                  <a:pt x="535" y="135"/>
                </a:cubicBezTo>
                <a:cubicBezTo>
                  <a:pt x="534" y="137"/>
                  <a:pt x="533" y="138"/>
                  <a:pt x="531" y="136"/>
                </a:cubicBezTo>
                <a:cubicBezTo>
                  <a:pt x="530" y="135"/>
                  <a:pt x="525" y="137"/>
                  <a:pt x="519" y="137"/>
                </a:cubicBezTo>
                <a:cubicBezTo>
                  <a:pt x="513" y="137"/>
                  <a:pt x="501" y="138"/>
                  <a:pt x="498" y="139"/>
                </a:cubicBezTo>
                <a:cubicBezTo>
                  <a:pt x="496" y="140"/>
                  <a:pt x="493" y="144"/>
                  <a:pt x="496" y="147"/>
                </a:cubicBezTo>
                <a:cubicBezTo>
                  <a:pt x="498" y="150"/>
                  <a:pt x="496" y="151"/>
                  <a:pt x="496" y="152"/>
                </a:cubicBezTo>
                <a:cubicBezTo>
                  <a:pt x="496" y="154"/>
                  <a:pt x="503" y="158"/>
                  <a:pt x="507" y="158"/>
                </a:cubicBezTo>
                <a:cubicBezTo>
                  <a:pt x="511" y="159"/>
                  <a:pt x="514" y="163"/>
                  <a:pt x="511" y="166"/>
                </a:cubicBezTo>
                <a:cubicBezTo>
                  <a:pt x="509" y="169"/>
                  <a:pt x="502" y="165"/>
                  <a:pt x="498" y="162"/>
                </a:cubicBezTo>
                <a:cubicBezTo>
                  <a:pt x="493" y="158"/>
                  <a:pt x="483" y="157"/>
                  <a:pt x="479" y="157"/>
                </a:cubicBezTo>
                <a:cubicBezTo>
                  <a:pt x="476" y="157"/>
                  <a:pt x="478" y="154"/>
                  <a:pt x="474" y="154"/>
                </a:cubicBezTo>
                <a:cubicBezTo>
                  <a:pt x="469" y="154"/>
                  <a:pt x="465" y="158"/>
                  <a:pt x="468" y="158"/>
                </a:cubicBezTo>
                <a:cubicBezTo>
                  <a:pt x="471" y="158"/>
                  <a:pt x="473" y="158"/>
                  <a:pt x="472" y="159"/>
                </a:cubicBezTo>
                <a:cubicBezTo>
                  <a:pt x="470" y="161"/>
                  <a:pt x="473" y="160"/>
                  <a:pt x="476" y="162"/>
                </a:cubicBezTo>
                <a:cubicBezTo>
                  <a:pt x="480" y="163"/>
                  <a:pt x="473" y="166"/>
                  <a:pt x="469" y="163"/>
                </a:cubicBezTo>
                <a:cubicBezTo>
                  <a:pt x="466" y="161"/>
                  <a:pt x="462" y="163"/>
                  <a:pt x="461" y="165"/>
                </a:cubicBezTo>
                <a:cubicBezTo>
                  <a:pt x="460" y="167"/>
                  <a:pt x="465" y="172"/>
                  <a:pt x="471" y="173"/>
                </a:cubicBezTo>
                <a:cubicBezTo>
                  <a:pt x="478" y="174"/>
                  <a:pt x="476" y="176"/>
                  <a:pt x="479" y="177"/>
                </a:cubicBezTo>
                <a:cubicBezTo>
                  <a:pt x="482" y="178"/>
                  <a:pt x="480" y="179"/>
                  <a:pt x="478" y="180"/>
                </a:cubicBezTo>
                <a:cubicBezTo>
                  <a:pt x="476" y="180"/>
                  <a:pt x="471" y="177"/>
                  <a:pt x="468" y="175"/>
                </a:cubicBezTo>
                <a:cubicBezTo>
                  <a:pt x="465" y="173"/>
                  <a:pt x="456" y="176"/>
                  <a:pt x="455" y="174"/>
                </a:cubicBezTo>
                <a:cubicBezTo>
                  <a:pt x="453" y="172"/>
                  <a:pt x="456" y="170"/>
                  <a:pt x="454" y="168"/>
                </a:cubicBezTo>
                <a:cubicBezTo>
                  <a:pt x="452" y="167"/>
                  <a:pt x="454" y="164"/>
                  <a:pt x="456" y="160"/>
                </a:cubicBezTo>
                <a:cubicBezTo>
                  <a:pt x="458" y="157"/>
                  <a:pt x="456" y="151"/>
                  <a:pt x="453" y="150"/>
                </a:cubicBezTo>
                <a:cubicBezTo>
                  <a:pt x="450" y="150"/>
                  <a:pt x="450" y="153"/>
                  <a:pt x="450" y="154"/>
                </a:cubicBezTo>
                <a:cubicBezTo>
                  <a:pt x="451" y="155"/>
                  <a:pt x="451" y="159"/>
                  <a:pt x="448" y="162"/>
                </a:cubicBezTo>
                <a:cubicBezTo>
                  <a:pt x="446" y="165"/>
                  <a:pt x="439" y="165"/>
                  <a:pt x="439" y="167"/>
                </a:cubicBezTo>
                <a:cubicBezTo>
                  <a:pt x="439" y="169"/>
                  <a:pt x="434" y="171"/>
                  <a:pt x="436" y="172"/>
                </a:cubicBezTo>
                <a:cubicBezTo>
                  <a:pt x="437" y="174"/>
                  <a:pt x="444" y="181"/>
                  <a:pt x="445" y="183"/>
                </a:cubicBezTo>
                <a:cubicBezTo>
                  <a:pt x="446" y="185"/>
                  <a:pt x="439" y="193"/>
                  <a:pt x="440" y="197"/>
                </a:cubicBezTo>
                <a:cubicBezTo>
                  <a:pt x="441" y="201"/>
                  <a:pt x="439" y="203"/>
                  <a:pt x="440" y="205"/>
                </a:cubicBezTo>
                <a:cubicBezTo>
                  <a:pt x="442" y="207"/>
                  <a:pt x="445" y="205"/>
                  <a:pt x="447" y="206"/>
                </a:cubicBezTo>
                <a:cubicBezTo>
                  <a:pt x="448" y="207"/>
                  <a:pt x="452" y="205"/>
                  <a:pt x="456" y="204"/>
                </a:cubicBezTo>
                <a:cubicBezTo>
                  <a:pt x="460" y="203"/>
                  <a:pt x="468" y="208"/>
                  <a:pt x="471" y="209"/>
                </a:cubicBezTo>
                <a:cubicBezTo>
                  <a:pt x="474" y="211"/>
                  <a:pt x="473" y="213"/>
                  <a:pt x="474" y="215"/>
                </a:cubicBezTo>
                <a:cubicBezTo>
                  <a:pt x="476" y="218"/>
                  <a:pt x="471" y="218"/>
                  <a:pt x="471" y="221"/>
                </a:cubicBezTo>
                <a:cubicBezTo>
                  <a:pt x="471" y="225"/>
                  <a:pt x="480" y="226"/>
                  <a:pt x="480" y="227"/>
                </a:cubicBezTo>
                <a:cubicBezTo>
                  <a:pt x="480" y="228"/>
                  <a:pt x="474" y="228"/>
                  <a:pt x="471" y="227"/>
                </a:cubicBezTo>
                <a:cubicBezTo>
                  <a:pt x="468" y="226"/>
                  <a:pt x="468" y="222"/>
                  <a:pt x="467" y="222"/>
                </a:cubicBezTo>
                <a:cubicBezTo>
                  <a:pt x="466" y="221"/>
                  <a:pt x="469" y="218"/>
                  <a:pt x="469" y="216"/>
                </a:cubicBezTo>
                <a:cubicBezTo>
                  <a:pt x="469" y="213"/>
                  <a:pt x="466" y="212"/>
                  <a:pt x="465" y="211"/>
                </a:cubicBezTo>
                <a:cubicBezTo>
                  <a:pt x="464" y="209"/>
                  <a:pt x="462" y="207"/>
                  <a:pt x="460" y="207"/>
                </a:cubicBezTo>
                <a:cubicBezTo>
                  <a:pt x="458" y="208"/>
                  <a:pt x="450" y="208"/>
                  <a:pt x="448" y="211"/>
                </a:cubicBezTo>
                <a:cubicBezTo>
                  <a:pt x="445" y="213"/>
                  <a:pt x="448" y="219"/>
                  <a:pt x="449" y="222"/>
                </a:cubicBezTo>
                <a:cubicBezTo>
                  <a:pt x="451" y="225"/>
                  <a:pt x="442" y="229"/>
                  <a:pt x="443" y="231"/>
                </a:cubicBezTo>
                <a:cubicBezTo>
                  <a:pt x="443" y="234"/>
                  <a:pt x="440" y="235"/>
                  <a:pt x="437" y="237"/>
                </a:cubicBezTo>
                <a:cubicBezTo>
                  <a:pt x="433" y="239"/>
                  <a:pt x="429" y="240"/>
                  <a:pt x="429" y="243"/>
                </a:cubicBezTo>
                <a:cubicBezTo>
                  <a:pt x="429" y="246"/>
                  <a:pt x="425" y="245"/>
                  <a:pt x="422" y="243"/>
                </a:cubicBezTo>
                <a:cubicBezTo>
                  <a:pt x="420" y="242"/>
                  <a:pt x="416" y="244"/>
                  <a:pt x="413" y="244"/>
                </a:cubicBezTo>
                <a:cubicBezTo>
                  <a:pt x="409" y="244"/>
                  <a:pt x="409" y="241"/>
                  <a:pt x="406" y="242"/>
                </a:cubicBezTo>
                <a:cubicBezTo>
                  <a:pt x="403" y="243"/>
                  <a:pt x="402" y="240"/>
                  <a:pt x="402" y="238"/>
                </a:cubicBezTo>
                <a:cubicBezTo>
                  <a:pt x="403" y="236"/>
                  <a:pt x="406" y="238"/>
                  <a:pt x="407" y="239"/>
                </a:cubicBezTo>
                <a:cubicBezTo>
                  <a:pt x="407" y="241"/>
                  <a:pt x="409" y="240"/>
                  <a:pt x="411" y="239"/>
                </a:cubicBezTo>
                <a:cubicBezTo>
                  <a:pt x="414" y="238"/>
                  <a:pt x="413" y="241"/>
                  <a:pt x="416" y="241"/>
                </a:cubicBezTo>
                <a:cubicBezTo>
                  <a:pt x="419" y="241"/>
                  <a:pt x="418" y="239"/>
                  <a:pt x="420" y="239"/>
                </a:cubicBezTo>
                <a:cubicBezTo>
                  <a:pt x="423" y="240"/>
                  <a:pt x="423" y="239"/>
                  <a:pt x="422" y="237"/>
                </a:cubicBezTo>
                <a:cubicBezTo>
                  <a:pt x="421" y="236"/>
                  <a:pt x="424" y="235"/>
                  <a:pt x="426" y="234"/>
                </a:cubicBezTo>
                <a:cubicBezTo>
                  <a:pt x="427" y="234"/>
                  <a:pt x="427" y="231"/>
                  <a:pt x="428" y="230"/>
                </a:cubicBezTo>
                <a:cubicBezTo>
                  <a:pt x="430" y="229"/>
                  <a:pt x="429" y="228"/>
                  <a:pt x="430" y="228"/>
                </a:cubicBezTo>
                <a:cubicBezTo>
                  <a:pt x="432" y="227"/>
                  <a:pt x="433" y="225"/>
                  <a:pt x="434" y="225"/>
                </a:cubicBezTo>
                <a:cubicBezTo>
                  <a:pt x="436" y="225"/>
                  <a:pt x="437" y="222"/>
                  <a:pt x="436" y="221"/>
                </a:cubicBezTo>
                <a:cubicBezTo>
                  <a:pt x="435" y="220"/>
                  <a:pt x="436" y="216"/>
                  <a:pt x="438" y="216"/>
                </a:cubicBezTo>
                <a:cubicBezTo>
                  <a:pt x="439" y="215"/>
                  <a:pt x="439" y="214"/>
                  <a:pt x="438" y="213"/>
                </a:cubicBezTo>
                <a:cubicBezTo>
                  <a:pt x="437" y="212"/>
                  <a:pt x="431" y="208"/>
                  <a:pt x="432" y="206"/>
                </a:cubicBezTo>
                <a:cubicBezTo>
                  <a:pt x="432" y="204"/>
                  <a:pt x="431" y="199"/>
                  <a:pt x="431" y="198"/>
                </a:cubicBezTo>
                <a:cubicBezTo>
                  <a:pt x="432" y="196"/>
                  <a:pt x="432" y="192"/>
                  <a:pt x="431" y="190"/>
                </a:cubicBezTo>
                <a:cubicBezTo>
                  <a:pt x="431" y="188"/>
                  <a:pt x="433" y="186"/>
                  <a:pt x="433" y="182"/>
                </a:cubicBezTo>
                <a:cubicBezTo>
                  <a:pt x="434" y="178"/>
                  <a:pt x="429" y="174"/>
                  <a:pt x="427" y="172"/>
                </a:cubicBezTo>
                <a:cubicBezTo>
                  <a:pt x="424" y="171"/>
                  <a:pt x="426" y="169"/>
                  <a:pt x="429" y="166"/>
                </a:cubicBezTo>
                <a:cubicBezTo>
                  <a:pt x="433" y="164"/>
                  <a:pt x="433" y="155"/>
                  <a:pt x="433" y="153"/>
                </a:cubicBezTo>
                <a:cubicBezTo>
                  <a:pt x="433" y="151"/>
                  <a:pt x="426" y="149"/>
                  <a:pt x="423" y="149"/>
                </a:cubicBezTo>
                <a:cubicBezTo>
                  <a:pt x="420" y="150"/>
                  <a:pt x="410" y="149"/>
                  <a:pt x="408" y="149"/>
                </a:cubicBezTo>
                <a:cubicBezTo>
                  <a:pt x="405" y="148"/>
                  <a:pt x="404" y="151"/>
                  <a:pt x="403" y="153"/>
                </a:cubicBezTo>
                <a:cubicBezTo>
                  <a:pt x="402" y="156"/>
                  <a:pt x="399" y="159"/>
                  <a:pt x="398" y="165"/>
                </a:cubicBezTo>
                <a:cubicBezTo>
                  <a:pt x="396" y="170"/>
                  <a:pt x="390" y="172"/>
                  <a:pt x="387" y="173"/>
                </a:cubicBezTo>
                <a:cubicBezTo>
                  <a:pt x="384" y="174"/>
                  <a:pt x="382" y="178"/>
                  <a:pt x="384" y="180"/>
                </a:cubicBezTo>
                <a:cubicBezTo>
                  <a:pt x="385" y="182"/>
                  <a:pt x="387" y="180"/>
                  <a:pt x="388" y="181"/>
                </a:cubicBezTo>
                <a:cubicBezTo>
                  <a:pt x="389" y="182"/>
                  <a:pt x="388" y="187"/>
                  <a:pt x="387" y="187"/>
                </a:cubicBezTo>
                <a:cubicBezTo>
                  <a:pt x="386" y="188"/>
                  <a:pt x="389" y="190"/>
                  <a:pt x="387" y="191"/>
                </a:cubicBezTo>
                <a:cubicBezTo>
                  <a:pt x="385" y="192"/>
                  <a:pt x="383" y="195"/>
                  <a:pt x="384" y="197"/>
                </a:cubicBezTo>
                <a:cubicBezTo>
                  <a:pt x="385" y="198"/>
                  <a:pt x="391" y="199"/>
                  <a:pt x="393" y="200"/>
                </a:cubicBezTo>
                <a:cubicBezTo>
                  <a:pt x="396" y="202"/>
                  <a:pt x="395" y="204"/>
                  <a:pt x="397" y="207"/>
                </a:cubicBezTo>
                <a:cubicBezTo>
                  <a:pt x="399" y="209"/>
                  <a:pt x="401" y="208"/>
                  <a:pt x="402" y="209"/>
                </a:cubicBezTo>
                <a:cubicBezTo>
                  <a:pt x="403" y="211"/>
                  <a:pt x="398" y="217"/>
                  <a:pt x="397" y="217"/>
                </a:cubicBezTo>
                <a:cubicBezTo>
                  <a:pt x="395" y="217"/>
                  <a:pt x="389" y="211"/>
                  <a:pt x="387" y="209"/>
                </a:cubicBezTo>
                <a:cubicBezTo>
                  <a:pt x="385" y="208"/>
                  <a:pt x="378" y="206"/>
                  <a:pt x="374" y="204"/>
                </a:cubicBezTo>
                <a:cubicBezTo>
                  <a:pt x="370" y="202"/>
                  <a:pt x="367" y="202"/>
                  <a:pt x="363" y="199"/>
                </a:cubicBezTo>
                <a:cubicBezTo>
                  <a:pt x="359" y="197"/>
                  <a:pt x="356" y="195"/>
                  <a:pt x="349" y="196"/>
                </a:cubicBezTo>
                <a:cubicBezTo>
                  <a:pt x="341" y="196"/>
                  <a:pt x="336" y="194"/>
                  <a:pt x="334" y="194"/>
                </a:cubicBezTo>
                <a:cubicBezTo>
                  <a:pt x="331" y="195"/>
                  <a:pt x="332" y="192"/>
                  <a:pt x="328" y="190"/>
                </a:cubicBezTo>
                <a:cubicBezTo>
                  <a:pt x="324" y="188"/>
                  <a:pt x="321" y="185"/>
                  <a:pt x="318" y="187"/>
                </a:cubicBezTo>
                <a:cubicBezTo>
                  <a:pt x="316" y="188"/>
                  <a:pt x="317" y="193"/>
                  <a:pt x="321" y="193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5"/>
                  <a:pt x="332" y="197"/>
                  <a:pt x="332" y="199"/>
                </a:cubicBezTo>
                <a:cubicBezTo>
                  <a:pt x="331" y="202"/>
                  <a:pt x="333" y="204"/>
                  <a:pt x="335" y="206"/>
                </a:cubicBezTo>
                <a:cubicBezTo>
                  <a:pt x="337" y="208"/>
                  <a:pt x="336" y="210"/>
                  <a:pt x="333" y="210"/>
                </a:cubicBezTo>
                <a:cubicBezTo>
                  <a:pt x="330" y="210"/>
                  <a:pt x="326" y="211"/>
                  <a:pt x="327" y="213"/>
                </a:cubicBezTo>
                <a:cubicBezTo>
                  <a:pt x="329" y="215"/>
                  <a:pt x="326" y="216"/>
                  <a:pt x="323" y="215"/>
                </a:cubicBezTo>
                <a:cubicBezTo>
                  <a:pt x="320" y="214"/>
                  <a:pt x="322" y="211"/>
                  <a:pt x="323" y="210"/>
                </a:cubicBezTo>
                <a:cubicBezTo>
                  <a:pt x="324" y="209"/>
                  <a:pt x="320" y="207"/>
                  <a:pt x="318" y="206"/>
                </a:cubicBezTo>
                <a:cubicBezTo>
                  <a:pt x="316" y="206"/>
                  <a:pt x="308" y="212"/>
                  <a:pt x="306" y="213"/>
                </a:cubicBezTo>
                <a:cubicBezTo>
                  <a:pt x="304" y="213"/>
                  <a:pt x="298" y="211"/>
                  <a:pt x="292" y="213"/>
                </a:cubicBezTo>
                <a:cubicBezTo>
                  <a:pt x="287" y="214"/>
                  <a:pt x="287" y="218"/>
                  <a:pt x="285" y="218"/>
                </a:cubicBezTo>
                <a:cubicBezTo>
                  <a:pt x="283" y="218"/>
                  <a:pt x="276" y="219"/>
                  <a:pt x="274" y="217"/>
                </a:cubicBezTo>
                <a:cubicBezTo>
                  <a:pt x="272" y="216"/>
                  <a:pt x="274" y="215"/>
                  <a:pt x="276" y="215"/>
                </a:cubicBezTo>
                <a:cubicBezTo>
                  <a:pt x="279" y="215"/>
                  <a:pt x="279" y="214"/>
                  <a:pt x="278" y="213"/>
                </a:cubicBezTo>
                <a:cubicBezTo>
                  <a:pt x="277" y="211"/>
                  <a:pt x="280" y="208"/>
                  <a:pt x="280" y="207"/>
                </a:cubicBezTo>
                <a:cubicBezTo>
                  <a:pt x="280" y="206"/>
                  <a:pt x="270" y="209"/>
                  <a:pt x="269" y="210"/>
                </a:cubicBezTo>
                <a:cubicBezTo>
                  <a:pt x="267" y="212"/>
                  <a:pt x="269" y="214"/>
                  <a:pt x="267" y="215"/>
                </a:cubicBezTo>
                <a:cubicBezTo>
                  <a:pt x="266" y="216"/>
                  <a:pt x="266" y="213"/>
                  <a:pt x="264" y="213"/>
                </a:cubicBezTo>
                <a:cubicBezTo>
                  <a:pt x="262" y="212"/>
                  <a:pt x="248" y="215"/>
                  <a:pt x="245" y="218"/>
                </a:cubicBezTo>
                <a:cubicBezTo>
                  <a:pt x="243" y="221"/>
                  <a:pt x="238" y="221"/>
                  <a:pt x="238" y="223"/>
                </a:cubicBezTo>
                <a:cubicBezTo>
                  <a:pt x="238" y="225"/>
                  <a:pt x="231" y="225"/>
                  <a:pt x="229" y="226"/>
                </a:cubicBezTo>
                <a:cubicBezTo>
                  <a:pt x="226" y="227"/>
                  <a:pt x="228" y="232"/>
                  <a:pt x="227" y="234"/>
                </a:cubicBezTo>
                <a:cubicBezTo>
                  <a:pt x="226" y="237"/>
                  <a:pt x="216" y="236"/>
                  <a:pt x="213" y="236"/>
                </a:cubicBezTo>
                <a:cubicBezTo>
                  <a:pt x="210" y="236"/>
                  <a:pt x="209" y="230"/>
                  <a:pt x="207" y="230"/>
                </a:cubicBezTo>
                <a:cubicBezTo>
                  <a:pt x="204" y="230"/>
                  <a:pt x="206" y="226"/>
                  <a:pt x="207" y="225"/>
                </a:cubicBezTo>
                <a:cubicBezTo>
                  <a:pt x="207" y="223"/>
                  <a:pt x="209" y="225"/>
                  <a:pt x="212" y="223"/>
                </a:cubicBezTo>
                <a:cubicBezTo>
                  <a:pt x="215" y="221"/>
                  <a:pt x="218" y="224"/>
                  <a:pt x="219" y="222"/>
                </a:cubicBezTo>
                <a:cubicBezTo>
                  <a:pt x="221" y="221"/>
                  <a:pt x="215" y="218"/>
                  <a:pt x="214" y="215"/>
                </a:cubicBezTo>
                <a:cubicBezTo>
                  <a:pt x="214" y="212"/>
                  <a:pt x="208" y="211"/>
                  <a:pt x="204" y="212"/>
                </a:cubicBezTo>
                <a:cubicBezTo>
                  <a:pt x="201" y="213"/>
                  <a:pt x="197" y="212"/>
                  <a:pt x="194" y="211"/>
                </a:cubicBezTo>
                <a:cubicBezTo>
                  <a:pt x="192" y="209"/>
                  <a:pt x="192" y="213"/>
                  <a:pt x="196" y="214"/>
                </a:cubicBezTo>
                <a:cubicBezTo>
                  <a:pt x="199" y="215"/>
                  <a:pt x="197" y="218"/>
                  <a:pt x="198" y="219"/>
                </a:cubicBezTo>
                <a:cubicBezTo>
                  <a:pt x="199" y="221"/>
                  <a:pt x="197" y="225"/>
                  <a:pt x="195" y="228"/>
                </a:cubicBezTo>
                <a:cubicBezTo>
                  <a:pt x="193" y="231"/>
                  <a:pt x="194" y="231"/>
                  <a:pt x="198" y="231"/>
                </a:cubicBezTo>
                <a:cubicBezTo>
                  <a:pt x="201" y="231"/>
                  <a:pt x="201" y="235"/>
                  <a:pt x="201" y="238"/>
                </a:cubicBezTo>
                <a:cubicBezTo>
                  <a:pt x="201" y="241"/>
                  <a:pt x="198" y="242"/>
                  <a:pt x="198" y="244"/>
                </a:cubicBezTo>
                <a:cubicBezTo>
                  <a:pt x="198" y="247"/>
                  <a:pt x="195" y="243"/>
                  <a:pt x="195" y="244"/>
                </a:cubicBezTo>
                <a:cubicBezTo>
                  <a:pt x="194" y="245"/>
                  <a:pt x="193" y="244"/>
                  <a:pt x="192" y="242"/>
                </a:cubicBezTo>
                <a:cubicBezTo>
                  <a:pt x="192" y="240"/>
                  <a:pt x="187" y="241"/>
                  <a:pt x="184" y="240"/>
                </a:cubicBezTo>
                <a:cubicBezTo>
                  <a:pt x="181" y="240"/>
                  <a:pt x="180" y="241"/>
                  <a:pt x="179" y="243"/>
                </a:cubicBezTo>
                <a:cubicBezTo>
                  <a:pt x="178" y="245"/>
                  <a:pt x="174" y="246"/>
                  <a:pt x="172" y="246"/>
                </a:cubicBezTo>
                <a:cubicBezTo>
                  <a:pt x="170" y="246"/>
                  <a:pt x="166" y="250"/>
                  <a:pt x="164" y="252"/>
                </a:cubicBezTo>
                <a:cubicBezTo>
                  <a:pt x="162" y="253"/>
                  <a:pt x="162" y="256"/>
                  <a:pt x="165" y="259"/>
                </a:cubicBezTo>
                <a:cubicBezTo>
                  <a:pt x="168" y="261"/>
                  <a:pt x="168" y="263"/>
                  <a:pt x="168" y="265"/>
                </a:cubicBezTo>
                <a:cubicBezTo>
                  <a:pt x="168" y="266"/>
                  <a:pt x="160" y="266"/>
                  <a:pt x="158" y="264"/>
                </a:cubicBezTo>
                <a:cubicBezTo>
                  <a:pt x="157" y="263"/>
                  <a:pt x="152" y="262"/>
                  <a:pt x="150" y="262"/>
                </a:cubicBezTo>
                <a:cubicBezTo>
                  <a:pt x="148" y="263"/>
                  <a:pt x="143" y="257"/>
                  <a:pt x="141" y="257"/>
                </a:cubicBezTo>
                <a:cubicBezTo>
                  <a:pt x="138" y="257"/>
                  <a:pt x="137" y="260"/>
                  <a:pt x="136" y="261"/>
                </a:cubicBezTo>
                <a:cubicBezTo>
                  <a:pt x="135" y="263"/>
                  <a:pt x="137" y="263"/>
                  <a:pt x="138" y="266"/>
                </a:cubicBezTo>
                <a:cubicBezTo>
                  <a:pt x="140" y="269"/>
                  <a:pt x="144" y="269"/>
                  <a:pt x="146" y="269"/>
                </a:cubicBezTo>
                <a:cubicBezTo>
                  <a:pt x="148" y="269"/>
                  <a:pt x="148" y="272"/>
                  <a:pt x="147" y="274"/>
                </a:cubicBezTo>
                <a:cubicBezTo>
                  <a:pt x="146" y="275"/>
                  <a:pt x="142" y="276"/>
                  <a:pt x="141" y="275"/>
                </a:cubicBezTo>
                <a:cubicBezTo>
                  <a:pt x="140" y="273"/>
                  <a:pt x="135" y="275"/>
                  <a:pt x="135" y="273"/>
                </a:cubicBezTo>
                <a:cubicBezTo>
                  <a:pt x="134" y="271"/>
                  <a:pt x="131" y="268"/>
                  <a:pt x="127" y="269"/>
                </a:cubicBezTo>
                <a:cubicBezTo>
                  <a:pt x="123" y="269"/>
                  <a:pt x="123" y="267"/>
                  <a:pt x="123" y="264"/>
                </a:cubicBezTo>
                <a:cubicBezTo>
                  <a:pt x="123" y="261"/>
                  <a:pt x="121" y="259"/>
                  <a:pt x="121" y="258"/>
                </a:cubicBezTo>
                <a:cubicBezTo>
                  <a:pt x="121" y="257"/>
                  <a:pt x="119" y="254"/>
                  <a:pt x="121" y="253"/>
                </a:cubicBezTo>
                <a:cubicBezTo>
                  <a:pt x="123" y="252"/>
                  <a:pt x="122" y="250"/>
                  <a:pt x="122" y="248"/>
                </a:cubicBezTo>
                <a:cubicBezTo>
                  <a:pt x="122" y="246"/>
                  <a:pt x="119" y="243"/>
                  <a:pt x="116" y="243"/>
                </a:cubicBezTo>
                <a:cubicBezTo>
                  <a:pt x="113" y="243"/>
                  <a:pt x="113" y="240"/>
                  <a:pt x="111" y="240"/>
                </a:cubicBezTo>
                <a:cubicBezTo>
                  <a:pt x="108" y="239"/>
                  <a:pt x="103" y="235"/>
                  <a:pt x="103" y="233"/>
                </a:cubicBezTo>
                <a:cubicBezTo>
                  <a:pt x="103" y="231"/>
                  <a:pt x="99" y="231"/>
                  <a:pt x="100" y="230"/>
                </a:cubicBezTo>
                <a:cubicBezTo>
                  <a:pt x="101" y="230"/>
                  <a:pt x="104" y="231"/>
                  <a:pt x="107" y="233"/>
                </a:cubicBezTo>
                <a:cubicBezTo>
                  <a:pt x="109" y="235"/>
                  <a:pt x="112" y="237"/>
                  <a:pt x="118" y="238"/>
                </a:cubicBezTo>
                <a:cubicBezTo>
                  <a:pt x="123" y="238"/>
                  <a:pt x="126" y="241"/>
                  <a:pt x="132" y="242"/>
                </a:cubicBezTo>
                <a:cubicBezTo>
                  <a:pt x="138" y="243"/>
                  <a:pt x="142" y="244"/>
                  <a:pt x="151" y="245"/>
                </a:cubicBezTo>
                <a:cubicBezTo>
                  <a:pt x="160" y="246"/>
                  <a:pt x="171" y="237"/>
                  <a:pt x="174" y="235"/>
                </a:cubicBezTo>
                <a:cubicBezTo>
                  <a:pt x="176" y="232"/>
                  <a:pt x="173" y="227"/>
                  <a:pt x="173" y="225"/>
                </a:cubicBezTo>
                <a:cubicBezTo>
                  <a:pt x="173" y="223"/>
                  <a:pt x="169" y="223"/>
                  <a:pt x="169" y="222"/>
                </a:cubicBezTo>
                <a:cubicBezTo>
                  <a:pt x="168" y="220"/>
                  <a:pt x="165" y="218"/>
                  <a:pt x="162" y="218"/>
                </a:cubicBezTo>
                <a:cubicBezTo>
                  <a:pt x="158" y="218"/>
                  <a:pt x="158" y="214"/>
                  <a:pt x="155" y="214"/>
                </a:cubicBezTo>
                <a:cubicBezTo>
                  <a:pt x="152" y="214"/>
                  <a:pt x="151" y="213"/>
                  <a:pt x="143" y="208"/>
                </a:cubicBezTo>
                <a:cubicBezTo>
                  <a:pt x="136" y="203"/>
                  <a:pt x="126" y="200"/>
                  <a:pt x="125" y="201"/>
                </a:cubicBezTo>
                <a:cubicBezTo>
                  <a:pt x="123" y="202"/>
                  <a:pt x="122" y="202"/>
                  <a:pt x="121" y="200"/>
                </a:cubicBezTo>
                <a:cubicBezTo>
                  <a:pt x="119" y="198"/>
                  <a:pt x="117" y="199"/>
                  <a:pt x="115" y="200"/>
                </a:cubicBezTo>
                <a:cubicBezTo>
                  <a:pt x="113" y="202"/>
                  <a:pt x="111" y="199"/>
                  <a:pt x="107" y="200"/>
                </a:cubicBezTo>
                <a:cubicBezTo>
                  <a:pt x="104" y="201"/>
                  <a:pt x="102" y="198"/>
                  <a:pt x="103" y="197"/>
                </a:cubicBezTo>
                <a:cubicBezTo>
                  <a:pt x="104" y="196"/>
                  <a:pt x="109" y="197"/>
                  <a:pt x="109" y="195"/>
                </a:cubicBezTo>
                <a:cubicBezTo>
                  <a:pt x="109" y="193"/>
                  <a:pt x="107" y="195"/>
                  <a:pt x="103" y="193"/>
                </a:cubicBezTo>
                <a:cubicBezTo>
                  <a:pt x="100" y="191"/>
                  <a:pt x="98" y="192"/>
                  <a:pt x="98" y="194"/>
                </a:cubicBezTo>
                <a:cubicBezTo>
                  <a:pt x="97" y="196"/>
                  <a:pt x="94" y="195"/>
                  <a:pt x="93" y="194"/>
                </a:cubicBezTo>
                <a:cubicBezTo>
                  <a:pt x="93" y="194"/>
                  <a:pt x="92" y="194"/>
                  <a:pt x="92" y="193"/>
                </a:cubicBezTo>
                <a:cubicBezTo>
                  <a:pt x="92" y="196"/>
                  <a:pt x="90" y="197"/>
                  <a:pt x="88" y="196"/>
                </a:cubicBezTo>
                <a:cubicBezTo>
                  <a:pt x="86" y="196"/>
                  <a:pt x="84" y="199"/>
                  <a:pt x="82" y="199"/>
                </a:cubicBezTo>
                <a:cubicBezTo>
                  <a:pt x="79" y="199"/>
                  <a:pt x="77" y="202"/>
                  <a:pt x="76" y="204"/>
                </a:cubicBezTo>
                <a:cubicBezTo>
                  <a:pt x="76" y="206"/>
                  <a:pt x="73" y="205"/>
                  <a:pt x="73" y="207"/>
                </a:cubicBezTo>
                <a:cubicBezTo>
                  <a:pt x="73" y="208"/>
                  <a:pt x="73" y="209"/>
                  <a:pt x="72" y="211"/>
                </a:cubicBezTo>
                <a:cubicBezTo>
                  <a:pt x="71" y="212"/>
                  <a:pt x="72" y="213"/>
                  <a:pt x="73" y="215"/>
                </a:cubicBezTo>
                <a:cubicBezTo>
                  <a:pt x="74" y="218"/>
                  <a:pt x="77" y="218"/>
                  <a:pt x="78" y="218"/>
                </a:cubicBezTo>
                <a:cubicBezTo>
                  <a:pt x="79" y="219"/>
                  <a:pt x="84" y="223"/>
                  <a:pt x="84" y="224"/>
                </a:cubicBezTo>
                <a:cubicBezTo>
                  <a:pt x="84" y="226"/>
                  <a:pt x="80" y="229"/>
                  <a:pt x="79" y="230"/>
                </a:cubicBezTo>
                <a:cubicBezTo>
                  <a:pt x="77" y="231"/>
                  <a:pt x="75" y="233"/>
                  <a:pt x="76" y="235"/>
                </a:cubicBezTo>
                <a:cubicBezTo>
                  <a:pt x="77" y="236"/>
                  <a:pt x="81" y="242"/>
                  <a:pt x="84" y="247"/>
                </a:cubicBezTo>
                <a:cubicBezTo>
                  <a:pt x="87" y="252"/>
                  <a:pt x="83" y="250"/>
                  <a:pt x="81" y="252"/>
                </a:cubicBezTo>
                <a:cubicBezTo>
                  <a:pt x="80" y="254"/>
                  <a:pt x="82" y="257"/>
                  <a:pt x="82" y="258"/>
                </a:cubicBezTo>
                <a:cubicBezTo>
                  <a:pt x="83" y="259"/>
                  <a:pt x="80" y="259"/>
                  <a:pt x="81" y="260"/>
                </a:cubicBezTo>
                <a:cubicBezTo>
                  <a:pt x="81" y="262"/>
                  <a:pt x="84" y="262"/>
                  <a:pt x="85" y="263"/>
                </a:cubicBezTo>
                <a:cubicBezTo>
                  <a:pt x="85" y="264"/>
                  <a:pt x="82" y="265"/>
                  <a:pt x="83" y="267"/>
                </a:cubicBezTo>
                <a:cubicBezTo>
                  <a:pt x="85" y="269"/>
                  <a:pt x="87" y="269"/>
                  <a:pt x="88" y="271"/>
                </a:cubicBezTo>
                <a:cubicBezTo>
                  <a:pt x="88" y="274"/>
                  <a:pt x="82" y="274"/>
                  <a:pt x="83" y="276"/>
                </a:cubicBezTo>
                <a:cubicBezTo>
                  <a:pt x="83" y="278"/>
                  <a:pt x="90" y="280"/>
                  <a:pt x="93" y="284"/>
                </a:cubicBezTo>
                <a:cubicBezTo>
                  <a:pt x="96" y="287"/>
                  <a:pt x="96" y="288"/>
                  <a:pt x="95" y="290"/>
                </a:cubicBezTo>
                <a:cubicBezTo>
                  <a:pt x="94" y="294"/>
                  <a:pt x="85" y="297"/>
                  <a:pt x="83" y="301"/>
                </a:cubicBezTo>
                <a:cubicBezTo>
                  <a:pt x="81" y="306"/>
                  <a:pt x="74" y="308"/>
                  <a:pt x="71" y="311"/>
                </a:cubicBezTo>
                <a:cubicBezTo>
                  <a:pt x="69" y="313"/>
                  <a:pt x="68" y="315"/>
                  <a:pt x="67" y="316"/>
                </a:cubicBezTo>
                <a:cubicBezTo>
                  <a:pt x="68" y="316"/>
                  <a:pt x="70" y="316"/>
                  <a:pt x="70" y="315"/>
                </a:cubicBezTo>
                <a:cubicBezTo>
                  <a:pt x="72" y="314"/>
                  <a:pt x="74" y="319"/>
                  <a:pt x="75" y="320"/>
                </a:cubicBezTo>
                <a:cubicBezTo>
                  <a:pt x="77" y="322"/>
                  <a:pt x="81" y="320"/>
                  <a:pt x="82" y="322"/>
                </a:cubicBezTo>
                <a:cubicBezTo>
                  <a:pt x="84" y="323"/>
                  <a:pt x="81" y="323"/>
                  <a:pt x="79" y="323"/>
                </a:cubicBezTo>
                <a:cubicBezTo>
                  <a:pt x="76" y="323"/>
                  <a:pt x="75" y="324"/>
                  <a:pt x="71" y="326"/>
                </a:cubicBezTo>
                <a:cubicBezTo>
                  <a:pt x="68" y="327"/>
                  <a:pt x="68" y="328"/>
                  <a:pt x="67" y="329"/>
                </a:cubicBezTo>
                <a:cubicBezTo>
                  <a:pt x="69" y="331"/>
                  <a:pt x="66" y="332"/>
                  <a:pt x="65" y="334"/>
                </a:cubicBezTo>
                <a:cubicBezTo>
                  <a:pt x="64" y="336"/>
                  <a:pt x="63" y="337"/>
                  <a:pt x="63" y="338"/>
                </a:cubicBezTo>
                <a:cubicBezTo>
                  <a:pt x="62" y="340"/>
                  <a:pt x="63" y="341"/>
                  <a:pt x="63" y="343"/>
                </a:cubicBezTo>
                <a:cubicBezTo>
                  <a:pt x="63" y="345"/>
                  <a:pt x="64" y="345"/>
                  <a:pt x="65" y="347"/>
                </a:cubicBezTo>
                <a:cubicBezTo>
                  <a:pt x="66" y="349"/>
                  <a:pt x="64" y="349"/>
                  <a:pt x="63" y="350"/>
                </a:cubicBezTo>
                <a:cubicBezTo>
                  <a:pt x="62" y="351"/>
                  <a:pt x="62" y="353"/>
                  <a:pt x="64" y="354"/>
                </a:cubicBezTo>
                <a:cubicBezTo>
                  <a:pt x="65" y="355"/>
                  <a:pt x="65" y="357"/>
                  <a:pt x="65" y="358"/>
                </a:cubicBezTo>
                <a:cubicBezTo>
                  <a:pt x="64" y="360"/>
                  <a:pt x="66" y="362"/>
                  <a:pt x="67" y="363"/>
                </a:cubicBezTo>
                <a:cubicBezTo>
                  <a:pt x="69" y="364"/>
                  <a:pt x="68" y="368"/>
                  <a:pt x="69" y="369"/>
                </a:cubicBezTo>
                <a:cubicBezTo>
                  <a:pt x="71" y="369"/>
                  <a:pt x="72" y="370"/>
                  <a:pt x="74" y="370"/>
                </a:cubicBezTo>
                <a:cubicBezTo>
                  <a:pt x="76" y="369"/>
                  <a:pt x="77" y="370"/>
                  <a:pt x="78" y="372"/>
                </a:cubicBezTo>
                <a:cubicBezTo>
                  <a:pt x="79" y="373"/>
                  <a:pt x="80" y="373"/>
                  <a:pt x="82" y="372"/>
                </a:cubicBezTo>
                <a:cubicBezTo>
                  <a:pt x="84" y="371"/>
                  <a:pt x="89" y="373"/>
                  <a:pt x="90" y="374"/>
                </a:cubicBezTo>
                <a:cubicBezTo>
                  <a:pt x="91" y="374"/>
                  <a:pt x="90" y="377"/>
                  <a:pt x="90" y="379"/>
                </a:cubicBezTo>
                <a:cubicBezTo>
                  <a:pt x="90" y="381"/>
                  <a:pt x="89" y="384"/>
                  <a:pt x="91" y="385"/>
                </a:cubicBezTo>
                <a:cubicBezTo>
                  <a:pt x="93" y="386"/>
                  <a:pt x="93" y="389"/>
                  <a:pt x="95" y="390"/>
                </a:cubicBezTo>
                <a:cubicBezTo>
                  <a:pt x="97" y="391"/>
                  <a:pt x="98" y="394"/>
                  <a:pt x="100" y="395"/>
                </a:cubicBezTo>
                <a:cubicBezTo>
                  <a:pt x="101" y="395"/>
                  <a:pt x="104" y="397"/>
                  <a:pt x="104" y="399"/>
                </a:cubicBezTo>
                <a:cubicBezTo>
                  <a:pt x="104" y="400"/>
                  <a:pt x="102" y="402"/>
                  <a:pt x="100" y="402"/>
                </a:cubicBezTo>
                <a:cubicBezTo>
                  <a:pt x="98" y="403"/>
                  <a:pt x="95" y="400"/>
                  <a:pt x="94" y="402"/>
                </a:cubicBezTo>
                <a:cubicBezTo>
                  <a:pt x="93" y="403"/>
                  <a:pt x="95" y="405"/>
                  <a:pt x="95" y="409"/>
                </a:cubicBezTo>
                <a:cubicBezTo>
                  <a:pt x="96" y="413"/>
                  <a:pt x="97" y="413"/>
                  <a:pt x="99" y="413"/>
                </a:cubicBezTo>
                <a:cubicBezTo>
                  <a:pt x="101" y="413"/>
                  <a:pt x="101" y="412"/>
                  <a:pt x="103" y="411"/>
                </a:cubicBezTo>
                <a:cubicBezTo>
                  <a:pt x="104" y="411"/>
                  <a:pt x="107" y="412"/>
                  <a:pt x="108" y="411"/>
                </a:cubicBezTo>
                <a:cubicBezTo>
                  <a:pt x="109" y="411"/>
                  <a:pt x="114" y="410"/>
                  <a:pt x="115" y="412"/>
                </a:cubicBezTo>
                <a:cubicBezTo>
                  <a:pt x="115" y="413"/>
                  <a:pt x="116" y="417"/>
                  <a:pt x="116" y="418"/>
                </a:cubicBezTo>
                <a:cubicBezTo>
                  <a:pt x="115" y="419"/>
                  <a:pt x="117" y="421"/>
                  <a:pt x="117" y="422"/>
                </a:cubicBezTo>
                <a:cubicBezTo>
                  <a:pt x="118" y="424"/>
                  <a:pt x="122" y="423"/>
                  <a:pt x="123" y="424"/>
                </a:cubicBezTo>
                <a:cubicBezTo>
                  <a:pt x="125" y="424"/>
                  <a:pt x="127" y="428"/>
                  <a:pt x="127" y="430"/>
                </a:cubicBezTo>
                <a:cubicBezTo>
                  <a:pt x="126" y="432"/>
                  <a:pt x="129" y="432"/>
                  <a:pt x="130" y="432"/>
                </a:cubicBezTo>
                <a:cubicBezTo>
                  <a:pt x="131" y="431"/>
                  <a:pt x="132" y="433"/>
                  <a:pt x="134" y="433"/>
                </a:cubicBezTo>
                <a:cubicBezTo>
                  <a:pt x="135" y="434"/>
                  <a:pt x="137" y="434"/>
                  <a:pt x="138" y="433"/>
                </a:cubicBezTo>
                <a:cubicBezTo>
                  <a:pt x="139" y="432"/>
                  <a:pt x="142" y="432"/>
                  <a:pt x="142" y="433"/>
                </a:cubicBezTo>
                <a:cubicBezTo>
                  <a:pt x="143" y="434"/>
                  <a:pt x="146" y="436"/>
                  <a:pt x="146" y="437"/>
                </a:cubicBezTo>
                <a:cubicBezTo>
                  <a:pt x="146" y="438"/>
                  <a:pt x="150" y="437"/>
                  <a:pt x="153" y="438"/>
                </a:cubicBezTo>
                <a:cubicBezTo>
                  <a:pt x="155" y="439"/>
                  <a:pt x="157" y="439"/>
                  <a:pt x="159" y="440"/>
                </a:cubicBezTo>
                <a:cubicBezTo>
                  <a:pt x="162" y="441"/>
                  <a:pt x="164" y="441"/>
                  <a:pt x="164" y="443"/>
                </a:cubicBezTo>
                <a:cubicBezTo>
                  <a:pt x="164" y="444"/>
                  <a:pt x="162" y="445"/>
                  <a:pt x="162" y="446"/>
                </a:cubicBezTo>
                <a:cubicBezTo>
                  <a:pt x="162" y="447"/>
                  <a:pt x="164" y="447"/>
                  <a:pt x="164" y="448"/>
                </a:cubicBezTo>
                <a:cubicBezTo>
                  <a:pt x="164" y="450"/>
                  <a:pt x="161" y="450"/>
                  <a:pt x="161" y="450"/>
                </a:cubicBezTo>
                <a:cubicBezTo>
                  <a:pt x="160" y="451"/>
                  <a:pt x="162" y="453"/>
                  <a:pt x="163" y="453"/>
                </a:cubicBezTo>
                <a:cubicBezTo>
                  <a:pt x="163" y="454"/>
                  <a:pt x="161" y="457"/>
                  <a:pt x="161" y="458"/>
                </a:cubicBezTo>
                <a:cubicBezTo>
                  <a:pt x="161" y="459"/>
                  <a:pt x="156" y="458"/>
                  <a:pt x="155" y="458"/>
                </a:cubicBezTo>
                <a:cubicBezTo>
                  <a:pt x="153" y="458"/>
                  <a:pt x="150" y="462"/>
                  <a:pt x="148" y="462"/>
                </a:cubicBezTo>
                <a:cubicBezTo>
                  <a:pt x="147" y="463"/>
                  <a:pt x="148" y="465"/>
                  <a:pt x="148" y="466"/>
                </a:cubicBezTo>
                <a:cubicBezTo>
                  <a:pt x="152" y="465"/>
                  <a:pt x="156" y="465"/>
                  <a:pt x="156" y="466"/>
                </a:cubicBezTo>
                <a:cubicBezTo>
                  <a:pt x="157" y="467"/>
                  <a:pt x="148" y="471"/>
                  <a:pt x="146" y="472"/>
                </a:cubicBezTo>
                <a:cubicBezTo>
                  <a:pt x="145" y="472"/>
                  <a:pt x="150" y="475"/>
                  <a:pt x="149" y="476"/>
                </a:cubicBezTo>
                <a:cubicBezTo>
                  <a:pt x="149" y="478"/>
                  <a:pt x="144" y="478"/>
                  <a:pt x="145" y="481"/>
                </a:cubicBezTo>
                <a:cubicBezTo>
                  <a:pt x="145" y="484"/>
                  <a:pt x="143" y="484"/>
                  <a:pt x="140" y="484"/>
                </a:cubicBezTo>
                <a:cubicBezTo>
                  <a:pt x="138" y="484"/>
                  <a:pt x="137" y="486"/>
                  <a:pt x="138" y="486"/>
                </a:cubicBezTo>
                <a:cubicBezTo>
                  <a:pt x="139" y="487"/>
                  <a:pt x="139" y="490"/>
                  <a:pt x="144" y="491"/>
                </a:cubicBezTo>
                <a:cubicBezTo>
                  <a:pt x="150" y="493"/>
                  <a:pt x="155" y="498"/>
                  <a:pt x="159" y="502"/>
                </a:cubicBezTo>
                <a:cubicBezTo>
                  <a:pt x="160" y="503"/>
                  <a:pt x="161" y="503"/>
                  <a:pt x="161" y="504"/>
                </a:cubicBezTo>
                <a:cubicBezTo>
                  <a:pt x="163" y="503"/>
                  <a:pt x="164" y="503"/>
                  <a:pt x="165" y="503"/>
                </a:cubicBezTo>
                <a:cubicBezTo>
                  <a:pt x="167" y="502"/>
                  <a:pt x="172" y="504"/>
                  <a:pt x="174" y="505"/>
                </a:cubicBezTo>
                <a:cubicBezTo>
                  <a:pt x="177" y="507"/>
                  <a:pt x="186" y="505"/>
                  <a:pt x="187" y="506"/>
                </a:cubicBezTo>
                <a:cubicBezTo>
                  <a:pt x="188" y="508"/>
                  <a:pt x="190" y="510"/>
                  <a:pt x="192" y="510"/>
                </a:cubicBezTo>
                <a:cubicBezTo>
                  <a:pt x="193" y="510"/>
                  <a:pt x="195" y="513"/>
                  <a:pt x="197" y="512"/>
                </a:cubicBezTo>
                <a:cubicBezTo>
                  <a:pt x="198" y="511"/>
                  <a:pt x="203" y="511"/>
                  <a:pt x="205" y="511"/>
                </a:cubicBezTo>
                <a:cubicBezTo>
                  <a:pt x="206" y="511"/>
                  <a:pt x="206" y="512"/>
                  <a:pt x="208" y="512"/>
                </a:cubicBezTo>
                <a:cubicBezTo>
                  <a:pt x="209" y="512"/>
                  <a:pt x="209" y="517"/>
                  <a:pt x="210" y="517"/>
                </a:cubicBezTo>
                <a:cubicBezTo>
                  <a:pt x="211" y="517"/>
                  <a:pt x="215" y="520"/>
                  <a:pt x="218" y="521"/>
                </a:cubicBezTo>
                <a:cubicBezTo>
                  <a:pt x="220" y="521"/>
                  <a:pt x="223" y="525"/>
                  <a:pt x="224" y="525"/>
                </a:cubicBezTo>
                <a:cubicBezTo>
                  <a:pt x="225" y="525"/>
                  <a:pt x="227" y="527"/>
                  <a:pt x="227" y="525"/>
                </a:cubicBezTo>
                <a:cubicBezTo>
                  <a:pt x="228" y="523"/>
                  <a:pt x="231" y="524"/>
                  <a:pt x="232" y="521"/>
                </a:cubicBezTo>
                <a:cubicBezTo>
                  <a:pt x="228" y="516"/>
                  <a:pt x="223" y="510"/>
                  <a:pt x="223" y="507"/>
                </a:cubicBezTo>
                <a:cubicBezTo>
                  <a:pt x="223" y="503"/>
                  <a:pt x="225" y="500"/>
                  <a:pt x="220" y="496"/>
                </a:cubicBezTo>
                <a:cubicBezTo>
                  <a:pt x="215" y="492"/>
                  <a:pt x="221" y="489"/>
                  <a:pt x="224" y="485"/>
                </a:cubicBezTo>
                <a:cubicBezTo>
                  <a:pt x="227" y="481"/>
                  <a:pt x="234" y="479"/>
                  <a:pt x="238" y="476"/>
                </a:cubicBezTo>
                <a:cubicBezTo>
                  <a:pt x="238" y="475"/>
                  <a:pt x="237" y="475"/>
                  <a:pt x="236" y="474"/>
                </a:cubicBezTo>
                <a:cubicBezTo>
                  <a:pt x="233" y="473"/>
                  <a:pt x="232" y="471"/>
                  <a:pt x="234" y="471"/>
                </a:cubicBezTo>
                <a:cubicBezTo>
                  <a:pt x="237" y="470"/>
                  <a:pt x="235" y="469"/>
                  <a:pt x="233" y="466"/>
                </a:cubicBezTo>
                <a:cubicBezTo>
                  <a:pt x="230" y="463"/>
                  <a:pt x="229" y="460"/>
                  <a:pt x="228" y="460"/>
                </a:cubicBezTo>
                <a:cubicBezTo>
                  <a:pt x="227" y="460"/>
                  <a:pt x="224" y="460"/>
                  <a:pt x="222" y="460"/>
                </a:cubicBezTo>
                <a:cubicBezTo>
                  <a:pt x="220" y="461"/>
                  <a:pt x="221" y="459"/>
                  <a:pt x="221" y="456"/>
                </a:cubicBezTo>
                <a:cubicBezTo>
                  <a:pt x="221" y="454"/>
                  <a:pt x="217" y="454"/>
                  <a:pt x="216" y="453"/>
                </a:cubicBezTo>
                <a:cubicBezTo>
                  <a:pt x="216" y="452"/>
                  <a:pt x="217" y="448"/>
                  <a:pt x="218" y="448"/>
                </a:cubicBezTo>
                <a:cubicBezTo>
                  <a:pt x="219" y="448"/>
                  <a:pt x="221" y="447"/>
                  <a:pt x="221" y="445"/>
                </a:cubicBezTo>
                <a:cubicBezTo>
                  <a:pt x="221" y="444"/>
                  <a:pt x="217" y="444"/>
                  <a:pt x="218" y="442"/>
                </a:cubicBezTo>
                <a:cubicBezTo>
                  <a:pt x="220" y="439"/>
                  <a:pt x="223" y="439"/>
                  <a:pt x="223" y="437"/>
                </a:cubicBezTo>
                <a:cubicBezTo>
                  <a:pt x="223" y="434"/>
                  <a:pt x="225" y="432"/>
                  <a:pt x="227" y="434"/>
                </a:cubicBezTo>
                <a:cubicBezTo>
                  <a:pt x="230" y="435"/>
                  <a:pt x="231" y="440"/>
                  <a:pt x="234" y="439"/>
                </a:cubicBezTo>
                <a:cubicBezTo>
                  <a:pt x="237" y="438"/>
                  <a:pt x="235" y="435"/>
                  <a:pt x="234" y="434"/>
                </a:cubicBezTo>
                <a:cubicBezTo>
                  <a:pt x="234" y="433"/>
                  <a:pt x="233" y="430"/>
                  <a:pt x="237" y="430"/>
                </a:cubicBezTo>
                <a:cubicBezTo>
                  <a:pt x="240" y="429"/>
                  <a:pt x="238" y="426"/>
                  <a:pt x="241" y="426"/>
                </a:cubicBezTo>
                <a:cubicBezTo>
                  <a:pt x="243" y="426"/>
                  <a:pt x="248" y="423"/>
                  <a:pt x="249" y="422"/>
                </a:cubicBezTo>
                <a:cubicBezTo>
                  <a:pt x="251" y="421"/>
                  <a:pt x="254" y="419"/>
                  <a:pt x="255" y="420"/>
                </a:cubicBezTo>
                <a:cubicBezTo>
                  <a:pt x="257" y="421"/>
                  <a:pt x="259" y="423"/>
                  <a:pt x="260" y="420"/>
                </a:cubicBezTo>
                <a:cubicBezTo>
                  <a:pt x="261" y="418"/>
                  <a:pt x="265" y="419"/>
                  <a:pt x="265" y="420"/>
                </a:cubicBezTo>
                <a:cubicBezTo>
                  <a:pt x="266" y="422"/>
                  <a:pt x="273" y="422"/>
                  <a:pt x="275" y="423"/>
                </a:cubicBezTo>
                <a:cubicBezTo>
                  <a:pt x="277" y="424"/>
                  <a:pt x="281" y="427"/>
                  <a:pt x="281" y="429"/>
                </a:cubicBezTo>
                <a:cubicBezTo>
                  <a:pt x="281" y="430"/>
                  <a:pt x="284" y="432"/>
                  <a:pt x="284" y="430"/>
                </a:cubicBezTo>
                <a:cubicBezTo>
                  <a:pt x="284" y="427"/>
                  <a:pt x="285" y="428"/>
                  <a:pt x="288" y="430"/>
                </a:cubicBezTo>
                <a:cubicBezTo>
                  <a:pt x="291" y="432"/>
                  <a:pt x="295" y="431"/>
                  <a:pt x="296" y="429"/>
                </a:cubicBezTo>
                <a:cubicBezTo>
                  <a:pt x="296" y="427"/>
                  <a:pt x="302" y="425"/>
                  <a:pt x="304" y="427"/>
                </a:cubicBezTo>
                <a:cubicBezTo>
                  <a:pt x="305" y="428"/>
                  <a:pt x="306" y="429"/>
                  <a:pt x="308" y="427"/>
                </a:cubicBezTo>
                <a:cubicBezTo>
                  <a:pt x="310" y="425"/>
                  <a:pt x="315" y="425"/>
                  <a:pt x="316" y="427"/>
                </a:cubicBezTo>
                <a:cubicBezTo>
                  <a:pt x="317" y="429"/>
                  <a:pt x="319" y="430"/>
                  <a:pt x="321" y="430"/>
                </a:cubicBezTo>
                <a:cubicBezTo>
                  <a:pt x="324" y="430"/>
                  <a:pt x="324" y="433"/>
                  <a:pt x="325" y="432"/>
                </a:cubicBezTo>
                <a:cubicBezTo>
                  <a:pt x="327" y="432"/>
                  <a:pt x="326" y="428"/>
                  <a:pt x="328" y="428"/>
                </a:cubicBezTo>
                <a:cubicBezTo>
                  <a:pt x="330" y="429"/>
                  <a:pt x="331" y="431"/>
                  <a:pt x="334" y="431"/>
                </a:cubicBezTo>
                <a:cubicBezTo>
                  <a:pt x="337" y="431"/>
                  <a:pt x="339" y="430"/>
                  <a:pt x="339" y="428"/>
                </a:cubicBezTo>
                <a:cubicBezTo>
                  <a:pt x="339" y="426"/>
                  <a:pt x="339" y="422"/>
                  <a:pt x="337" y="422"/>
                </a:cubicBezTo>
                <a:cubicBezTo>
                  <a:pt x="335" y="422"/>
                  <a:pt x="334" y="420"/>
                  <a:pt x="331" y="420"/>
                </a:cubicBezTo>
                <a:cubicBezTo>
                  <a:pt x="329" y="420"/>
                  <a:pt x="327" y="417"/>
                  <a:pt x="329" y="416"/>
                </a:cubicBezTo>
                <a:cubicBezTo>
                  <a:pt x="331" y="415"/>
                  <a:pt x="335" y="414"/>
                  <a:pt x="334" y="412"/>
                </a:cubicBezTo>
                <a:cubicBezTo>
                  <a:pt x="334" y="410"/>
                  <a:pt x="333" y="407"/>
                  <a:pt x="336" y="406"/>
                </a:cubicBezTo>
                <a:cubicBezTo>
                  <a:pt x="339" y="406"/>
                  <a:pt x="345" y="406"/>
                  <a:pt x="344" y="405"/>
                </a:cubicBezTo>
                <a:cubicBezTo>
                  <a:pt x="344" y="404"/>
                  <a:pt x="338" y="403"/>
                  <a:pt x="337" y="401"/>
                </a:cubicBezTo>
                <a:cubicBezTo>
                  <a:pt x="336" y="399"/>
                  <a:pt x="336" y="395"/>
                  <a:pt x="337" y="394"/>
                </a:cubicBezTo>
                <a:cubicBezTo>
                  <a:pt x="338" y="394"/>
                  <a:pt x="341" y="395"/>
                  <a:pt x="344" y="394"/>
                </a:cubicBezTo>
                <a:cubicBezTo>
                  <a:pt x="346" y="393"/>
                  <a:pt x="350" y="395"/>
                  <a:pt x="353" y="393"/>
                </a:cubicBezTo>
                <a:cubicBezTo>
                  <a:pt x="356" y="391"/>
                  <a:pt x="362" y="391"/>
                  <a:pt x="365" y="391"/>
                </a:cubicBezTo>
                <a:cubicBezTo>
                  <a:pt x="369" y="391"/>
                  <a:pt x="371" y="388"/>
                  <a:pt x="374" y="388"/>
                </a:cubicBezTo>
                <a:cubicBezTo>
                  <a:pt x="376" y="388"/>
                  <a:pt x="383" y="387"/>
                  <a:pt x="385" y="386"/>
                </a:cubicBezTo>
                <a:cubicBezTo>
                  <a:pt x="387" y="385"/>
                  <a:pt x="396" y="384"/>
                  <a:pt x="397" y="382"/>
                </a:cubicBezTo>
                <a:cubicBezTo>
                  <a:pt x="397" y="380"/>
                  <a:pt x="405" y="379"/>
                  <a:pt x="407" y="380"/>
                </a:cubicBezTo>
                <a:cubicBezTo>
                  <a:pt x="409" y="381"/>
                  <a:pt x="411" y="381"/>
                  <a:pt x="413" y="381"/>
                </a:cubicBezTo>
                <a:cubicBezTo>
                  <a:pt x="415" y="380"/>
                  <a:pt x="418" y="382"/>
                  <a:pt x="418" y="384"/>
                </a:cubicBezTo>
                <a:cubicBezTo>
                  <a:pt x="418" y="386"/>
                  <a:pt x="420" y="388"/>
                  <a:pt x="420" y="389"/>
                </a:cubicBezTo>
                <a:cubicBezTo>
                  <a:pt x="419" y="391"/>
                  <a:pt x="418" y="392"/>
                  <a:pt x="419" y="393"/>
                </a:cubicBezTo>
                <a:cubicBezTo>
                  <a:pt x="420" y="394"/>
                  <a:pt x="425" y="393"/>
                  <a:pt x="426" y="392"/>
                </a:cubicBezTo>
                <a:cubicBezTo>
                  <a:pt x="427" y="390"/>
                  <a:pt x="429" y="392"/>
                  <a:pt x="429" y="394"/>
                </a:cubicBezTo>
                <a:cubicBezTo>
                  <a:pt x="429" y="395"/>
                  <a:pt x="431" y="396"/>
                  <a:pt x="431" y="394"/>
                </a:cubicBezTo>
                <a:cubicBezTo>
                  <a:pt x="431" y="392"/>
                  <a:pt x="434" y="394"/>
                  <a:pt x="435" y="395"/>
                </a:cubicBezTo>
                <a:cubicBezTo>
                  <a:pt x="436" y="396"/>
                  <a:pt x="439" y="393"/>
                  <a:pt x="439" y="395"/>
                </a:cubicBezTo>
                <a:cubicBezTo>
                  <a:pt x="439" y="397"/>
                  <a:pt x="434" y="398"/>
                  <a:pt x="436" y="400"/>
                </a:cubicBezTo>
                <a:cubicBezTo>
                  <a:pt x="439" y="402"/>
                  <a:pt x="440" y="398"/>
                  <a:pt x="443" y="399"/>
                </a:cubicBezTo>
                <a:cubicBezTo>
                  <a:pt x="445" y="400"/>
                  <a:pt x="449" y="396"/>
                  <a:pt x="451" y="395"/>
                </a:cubicBezTo>
                <a:cubicBezTo>
                  <a:pt x="454" y="395"/>
                  <a:pt x="456" y="392"/>
                  <a:pt x="459" y="391"/>
                </a:cubicBezTo>
                <a:cubicBezTo>
                  <a:pt x="461" y="390"/>
                  <a:pt x="465" y="390"/>
                  <a:pt x="464" y="392"/>
                </a:cubicBezTo>
                <a:cubicBezTo>
                  <a:pt x="463" y="393"/>
                  <a:pt x="461" y="396"/>
                  <a:pt x="466" y="398"/>
                </a:cubicBezTo>
                <a:cubicBezTo>
                  <a:pt x="472" y="400"/>
                  <a:pt x="478" y="410"/>
                  <a:pt x="481" y="415"/>
                </a:cubicBezTo>
                <a:cubicBezTo>
                  <a:pt x="484" y="420"/>
                  <a:pt x="488" y="430"/>
                  <a:pt x="489" y="430"/>
                </a:cubicBezTo>
                <a:cubicBezTo>
                  <a:pt x="491" y="430"/>
                  <a:pt x="492" y="425"/>
                  <a:pt x="494" y="425"/>
                </a:cubicBezTo>
                <a:cubicBezTo>
                  <a:pt x="496" y="424"/>
                  <a:pt x="498" y="429"/>
                  <a:pt x="500" y="429"/>
                </a:cubicBezTo>
                <a:cubicBezTo>
                  <a:pt x="503" y="430"/>
                  <a:pt x="506" y="431"/>
                  <a:pt x="508" y="430"/>
                </a:cubicBezTo>
                <a:cubicBezTo>
                  <a:pt x="510" y="430"/>
                  <a:pt x="515" y="427"/>
                  <a:pt x="516" y="428"/>
                </a:cubicBezTo>
                <a:cubicBezTo>
                  <a:pt x="518" y="429"/>
                  <a:pt x="520" y="429"/>
                  <a:pt x="521" y="432"/>
                </a:cubicBezTo>
                <a:cubicBezTo>
                  <a:pt x="523" y="436"/>
                  <a:pt x="525" y="436"/>
                  <a:pt x="526" y="436"/>
                </a:cubicBezTo>
                <a:cubicBezTo>
                  <a:pt x="528" y="436"/>
                  <a:pt x="528" y="438"/>
                  <a:pt x="528" y="439"/>
                </a:cubicBezTo>
                <a:cubicBezTo>
                  <a:pt x="528" y="441"/>
                  <a:pt x="531" y="443"/>
                  <a:pt x="532" y="443"/>
                </a:cubicBezTo>
                <a:cubicBezTo>
                  <a:pt x="534" y="443"/>
                  <a:pt x="537" y="442"/>
                  <a:pt x="539" y="442"/>
                </a:cubicBezTo>
                <a:cubicBezTo>
                  <a:pt x="540" y="441"/>
                  <a:pt x="541" y="440"/>
                  <a:pt x="541" y="442"/>
                </a:cubicBezTo>
                <a:cubicBezTo>
                  <a:pt x="542" y="443"/>
                  <a:pt x="544" y="446"/>
                  <a:pt x="545" y="446"/>
                </a:cubicBezTo>
                <a:cubicBezTo>
                  <a:pt x="547" y="446"/>
                  <a:pt x="549" y="447"/>
                  <a:pt x="550" y="446"/>
                </a:cubicBezTo>
                <a:cubicBezTo>
                  <a:pt x="550" y="445"/>
                  <a:pt x="554" y="444"/>
                  <a:pt x="555" y="444"/>
                </a:cubicBezTo>
                <a:cubicBezTo>
                  <a:pt x="557" y="444"/>
                  <a:pt x="562" y="443"/>
                  <a:pt x="563" y="441"/>
                </a:cubicBezTo>
                <a:cubicBezTo>
                  <a:pt x="564" y="438"/>
                  <a:pt x="568" y="438"/>
                  <a:pt x="569" y="437"/>
                </a:cubicBezTo>
                <a:cubicBezTo>
                  <a:pt x="570" y="436"/>
                  <a:pt x="573" y="435"/>
                  <a:pt x="574" y="433"/>
                </a:cubicBezTo>
                <a:cubicBezTo>
                  <a:pt x="575" y="432"/>
                  <a:pt x="579" y="432"/>
                  <a:pt x="579" y="431"/>
                </a:cubicBezTo>
                <a:cubicBezTo>
                  <a:pt x="580" y="430"/>
                  <a:pt x="583" y="430"/>
                  <a:pt x="585" y="430"/>
                </a:cubicBezTo>
                <a:cubicBezTo>
                  <a:pt x="587" y="431"/>
                  <a:pt x="595" y="432"/>
                  <a:pt x="596" y="432"/>
                </a:cubicBezTo>
                <a:cubicBezTo>
                  <a:pt x="598" y="432"/>
                  <a:pt x="598" y="436"/>
                  <a:pt x="599" y="437"/>
                </a:cubicBezTo>
                <a:cubicBezTo>
                  <a:pt x="600" y="437"/>
                  <a:pt x="604" y="440"/>
                  <a:pt x="606" y="439"/>
                </a:cubicBezTo>
                <a:cubicBezTo>
                  <a:pt x="607" y="438"/>
                  <a:pt x="610" y="437"/>
                  <a:pt x="612" y="439"/>
                </a:cubicBezTo>
                <a:cubicBezTo>
                  <a:pt x="614" y="440"/>
                  <a:pt x="617" y="442"/>
                  <a:pt x="618" y="440"/>
                </a:cubicBezTo>
                <a:cubicBezTo>
                  <a:pt x="619" y="439"/>
                  <a:pt x="624" y="438"/>
                  <a:pt x="624" y="437"/>
                </a:cubicBezTo>
                <a:cubicBezTo>
                  <a:pt x="625" y="436"/>
                  <a:pt x="626" y="433"/>
                  <a:pt x="625" y="432"/>
                </a:cubicBezTo>
                <a:cubicBezTo>
                  <a:pt x="623" y="431"/>
                  <a:pt x="622" y="427"/>
                  <a:pt x="622" y="426"/>
                </a:cubicBezTo>
                <a:cubicBezTo>
                  <a:pt x="621" y="424"/>
                  <a:pt x="625" y="423"/>
                  <a:pt x="625" y="422"/>
                </a:cubicBezTo>
                <a:cubicBezTo>
                  <a:pt x="626" y="420"/>
                  <a:pt x="628" y="420"/>
                  <a:pt x="629" y="419"/>
                </a:cubicBezTo>
                <a:cubicBezTo>
                  <a:pt x="630" y="418"/>
                  <a:pt x="631" y="416"/>
                  <a:pt x="632" y="416"/>
                </a:cubicBezTo>
                <a:cubicBezTo>
                  <a:pt x="634" y="417"/>
                  <a:pt x="637" y="418"/>
                  <a:pt x="638" y="418"/>
                </a:cubicBezTo>
                <a:cubicBezTo>
                  <a:pt x="639" y="419"/>
                  <a:pt x="642" y="420"/>
                  <a:pt x="643" y="420"/>
                </a:cubicBezTo>
                <a:cubicBezTo>
                  <a:pt x="645" y="420"/>
                  <a:pt x="647" y="421"/>
                  <a:pt x="649" y="422"/>
                </a:cubicBezTo>
                <a:cubicBezTo>
                  <a:pt x="651" y="423"/>
                  <a:pt x="656" y="423"/>
                  <a:pt x="657" y="424"/>
                </a:cubicBezTo>
                <a:cubicBezTo>
                  <a:pt x="658" y="426"/>
                  <a:pt x="657" y="430"/>
                  <a:pt x="658" y="431"/>
                </a:cubicBezTo>
                <a:cubicBezTo>
                  <a:pt x="659" y="433"/>
                  <a:pt x="662" y="436"/>
                  <a:pt x="663" y="435"/>
                </a:cubicBezTo>
                <a:cubicBezTo>
                  <a:pt x="664" y="434"/>
                  <a:pt x="668" y="437"/>
                  <a:pt x="670" y="437"/>
                </a:cubicBezTo>
                <a:cubicBezTo>
                  <a:pt x="672" y="437"/>
                  <a:pt x="674" y="434"/>
                  <a:pt x="676" y="434"/>
                </a:cubicBezTo>
                <a:cubicBezTo>
                  <a:pt x="677" y="434"/>
                  <a:pt x="682" y="433"/>
                  <a:pt x="683" y="433"/>
                </a:cubicBezTo>
                <a:cubicBezTo>
                  <a:pt x="685" y="434"/>
                  <a:pt x="690" y="436"/>
                  <a:pt x="691" y="435"/>
                </a:cubicBezTo>
                <a:cubicBezTo>
                  <a:pt x="691" y="435"/>
                  <a:pt x="696" y="435"/>
                  <a:pt x="697" y="437"/>
                </a:cubicBezTo>
                <a:cubicBezTo>
                  <a:pt x="697" y="438"/>
                  <a:pt x="703" y="438"/>
                  <a:pt x="703" y="440"/>
                </a:cubicBezTo>
                <a:cubicBezTo>
                  <a:pt x="703" y="442"/>
                  <a:pt x="707" y="442"/>
                  <a:pt x="708" y="444"/>
                </a:cubicBezTo>
                <a:cubicBezTo>
                  <a:pt x="709" y="446"/>
                  <a:pt x="716" y="445"/>
                  <a:pt x="718" y="446"/>
                </a:cubicBezTo>
                <a:cubicBezTo>
                  <a:pt x="719" y="447"/>
                  <a:pt x="728" y="447"/>
                  <a:pt x="729" y="446"/>
                </a:cubicBezTo>
                <a:cubicBezTo>
                  <a:pt x="729" y="445"/>
                  <a:pt x="737" y="445"/>
                  <a:pt x="739" y="444"/>
                </a:cubicBezTo>
                <a:cubicBezTo>
                  <a:pt x="741" y="442"/>
                  <a:pt x="745" y="443"/>
                  <a:pt x="745" y="441"/>
                </a:cubicBezTo>
                <a:cubicBezTo>
                  <a:pt x="746" y="440"/>
                  <a:pt x="750" y="438"/>
                  <a:pt x="752" y="437"/>
                </a:cubicBezTo>
                <a:cubicBezTo>
                  <a:pt x="754" y="436"/>
                  <a:pt x="761" y="436"/>
                  <a:pt x="762" y="437"/>
                </a:cubicBezTo>
                <a:cubicBezTo>
                  <a:pt x="762" y="439"/>
                  <a:pt x="767" y="440"/>
                  <a:pt x="769" y="439"/>
                </a:cubicBezTo>
                <a:cubicBezTo>
                  <a:pt x="771" y="438"/>
                  <a:pt x="776" y="439"/>
                  <a:pt x="776" y="441"/>
                </a:cubicBezTo>
                <a:cubicBezTo>
                  <a:pt x="777" y="442"/>
                  <a:pt x="783" y="443"/>
                  <a:pt x="784" y="443"/>
                </a:cubicBezTo>
                <a:cubicBezTo>
                  <a:pt x="786" y="442"/>
                  <a:pt x="790" y="439"/>
                  <a:pt x="792" y="439"/>
                </a:cubicBezTo>
                <a:cubicBezTo>
                  <a:pt x="793" y="439"/>
                  <a:pt x="796" y="437"/>
                  <a:pt x="795" y="435"/>
                </a:cubicBezTo>
                <a:cubicBezTo>
                  <a:pt x="795" y="434"/>
                  <a:pt x="799" y="429"/>
                  <a:pt x="799" y="427"/>
                </a:cubicBezTo>
                <a:cubicBezTo>
                  <a:pt x="800" y="425"/>
                  <a:pt x="803" y="420"/>
                  <a:pt x="804" y="419"/>
                </a:cubicBezTo>
                <a:cubicBezTo>
                  <a:pt x="805" y="419"/>
                  <a:pt x="808" y="417"/>
                  <a:pt x="808" y="415"/>
                </a:cubicBezTo>
                <a:cubicBezTo>
                  <a:pt x="808" y="414"/>
                  <a:pt x="807" y="410"/>
                  <a:pt x="805" y="410"/>
                </a:cubicBezTo>
                <a:cubicBezTo>
                  <a:pt x="804" y="410"/>
                  <a:pt x="801" y="410"/>
                  <a:pt x="805" y="405"/>
                </a:cubicBezTo>
                <a:cubicBezTo>
                  <a:pt x="808" y="401"/>
                  <a:pt x="814" y="402"/>
                  <a:pt x="815" y="402"/>
                </a:cubicBezTo>
                <a:cubicBezTo>
                  <a:pt x="816" y="402"/>
                  <a:pt x="823" y="400"/>
                  <a:pt x="827" y="401"/>
                </a:cubicBezTo>
                <a:cubicBezTo>
                  <a:pt x="830" y="402"/>
                  <a:pt x="832" y="401"/>
                  <a:pt x="836" y="403"/>
                </a:cubicBezTo>
                <a:cubicBezTo>
                  <a:pt x="839" y="404"/>
                  <a:pt x="844" y="404"/>
                  <a:pt x="846" y="405"/>
                </a:cubicBezTo>
                <a:cubicBezTo>
                  <a:pt x="847" y="407"/>
                  <a:pt x="851" y="408"/>
                  <a:pt x="851" y="411"/>
                </a:cubicBezTo>
                <a:cubicBezTo>
                  <a:pt x="850" y="414"/>
                  <a:pt x="853" y="413"/>
                  <a:pt x="855" y="419"/>
                </a:cubicBezTo>
                <a:cubicBezTo>
                  <a:pt x="856" y="425"/>
                  <a:pt x="859" y="425"/>
                  <a:pt x="859" y="428"/>
                </a:cubicBezTo>
                <a:cubicBezTo>
                  <a:pt x="860" y="431"/>
                  <a:pt x="864" y="436"/>
                  <a:pt x="863" y="438"/>
                </a:cubicBezTo>
                <a:cubicBezTo>
                  <a:pt x="863" y="440"/>
                  <a:pt x="862" y="442"/>
                  <a:pt x="866" y="442"/>
                </a:cubicBezTo>
                <a:cubicBezTo>
                  <a:pt x="871" y="443"/>
                  <a:pt x="873" y="446"/>
                  <a:pt x="874" y="445"/>
                </a:cubicBezTo>
                <a:cubicBezTo>
                  <a:pt x="875" y="445"/>
                  <a:pt x="880" y="447"/>
                  <a:pt x="882" y="449"/>
                </a:cubicBezTo>
                <a:cubicBezTo>
                  <a:pt x="885" y="451"/>
                  <a:pt x="888" y="450"/>
                  <a:pt x="888" y="453"/>
                </a:cubicBezTo>
                <a:cubicBezTo>
                  <a:pt x="888" y="455"/>
                  <a:pt x="890" y="457"/>
                  <a:pt x="890" y="460"/>
                </a:cubicBezTo>
                <a:cubicBezTo>
                  <a:pt x="890" y="462"/>
                  <a:pt x="894" y="463"/>
                  <a:pt x="898" y="463"/>
                </a:cubicBezTo>
                <a:cubicBezTo>
                  <a:pt x="901" y="462"/>
                  <a:pt x="903" y="464"/>
                  <a:pt x="905" y="461"/>
                </a:cubicBezTo>
                <a:cubicBezTo>
                  <a:pt x="906" y="458"/>
                  <a:pt x="911" y="459"/>
                  <a:pt x="913" y="458"/>
                </a:cubicBezTo>
                <a:cubicBezTo>
                  <a:pt x="914" y="457"/>
                  <a:pt x="919" y="456"/>
                  <a:pt x="919" y="460"/>
                </a:cubicBezTo>
                <a:cubicBezTo>
                  <a:pt x="919" y="464"/>
                  <a:pt x="922" y="465"/>
                  <a:pt x="919" y="466"/>
                </a:cubicBezTo>
                <a:cubicBezTo>
                  <a:pt x="917" y="468"/>
                  <a:pt x="916" y="474"/>
                  <a:pt x="915" y="477"/>
                </a:cubicBezTo>
                <a:cubicBezTo>
                  <a:pt x="914" y="479"/>
                  <a:pt x="911" y="480"/>
                  <a:pt x="910" y="483"/>
                </a:cubicBezTo>
                <a:cubicBezTo>
                  <a:pt x="910" y="486"/>
                  <a:pt x="906" y="486"/>
                  <a:pt x="906" y="488"/>
                </a:cubicBezTo>
                <a:cubicBezTo>
                  <a:pt x="906" y="490"/>
                  <a:pt x="902" y="490"/>
                  <a:pt x="899" y="488"/>
                </a:cubicBezTo>
                <a:cubicBezTo>
                  <a:pt x="897" y="486"/>
                  <a:pt x="895" y="491"/>
                  <a:pt x="893" y="491"/>
                </a:cubicBezTo>
                <a:cubicBezTo>
                  <a:pt x="891" y="491"/>
                  <a:pt x="891" y="495"/>
                  <a:pt x="891" y="497"/>
                </a:cubicBezTo>
                <a:cubicBezTo>
                  <a:pt x="892" y="499"/>
                  <a:pt x="891" y="501"/>
                  <a:pt x="892" y="504"/>
                </a:cubicBezTo>
                <a:cubicBezTo>
                  <a:pt x="893" y="505"/>
                  <a:pt x="892" y="508"/>
                  <a:pt x="892" y="511"/>
                </a:cubicBezTo>
                <a:cubicBezTo>
                  <a:pt x="895" y="509"/>
                  <a:pt x="898" y="508"/>
                  <a:pt x="899" y="508"/>
                </a:cubicBezTo>
                <a:cubicBezTo>
                  <a:pt x="902" y="508"/>
                  <a:pt x="905" y="513"/>
                  <a:pt x="908" y="513"/>
                </a:cubicBezTo>
                <a:cubicBezTo>
                  <a:pt x="912" y="513"/>
                  <a:pt x="927" y="503"/>
                  <a:pt x="927" y="501"/>
                </a:cubicBezTo>
                <a:cubicBezTo>
                  <a:pt x="927" y="500"/>
                  <a:pt x="936" y="491"/>
                  <a:pt x="940" y="487"/>
                </a:cubicBezTo>
                <a:cubicBezTo>
                  <a:pt x="944" y="482"/>
                  <a:pt x="950" y="476"/>
                  <a:pt x="952" y="471"/>
                </a:cubicBezTo>
                <a:cubicBezTo>
                  <a:pt x="953" y="468"/>
                  <a:pt x="959" y="462"/>
                  <a:pt x="960" y="459"/>
                </a:cubicBezTo>
                <a:cubicBezTo>
                  <a:pt x="962" y="457"/>
                  <a:pt x="963" y="457"/>
                  <a:pt x="965" y="451"/>
                </a:cubicBezTo>
                <a:cubicBezTo>
                  <a:pt x="968" y="446"/>
                  <a:pt x="968" y="431"/>
                  <a:pt x="969" y="430"/>
                </a:cubicBezTo>
                <a:cubicBezTo>
                  <a:pt x="970" y="429"/>
                  <a:pt x="969" y="427"/>
                  <a:pt x="970" y="425"/>
                </a:cubicBezTo>
                <a:cubicBezTo>
                  <a:pt x="972" y="424"/>
                  <a:pt x="971" y="421"/>
                  <a:pt x="973" y="419"/>
                </a:cubicBezTo>
                <a:cubicBezTo>
                  <a:pt x="976" y="417"/>
                  <a:pt x="975" y="416"/>
                  <a:pt x="975" y="414"/>
                </a:cubicBezTo>
                <a:cubicBezTo>
                  <a:pt x="974" y="413"/>
                  <a:pt x="975" y="409"/>
                  <a:pt x="974" y="408"/>
                </a:cubicBezTo>
                <a:cubicBezTo>
                  <a:pt x="974" y="407"/>
                  <a:pt x="974" y="406"/>
                  <a:pt x="975" y="406"/>
                </a:cubicBezTo>
                <a:cubicBezTo>
                  <a:pt x="977" y="405"/>
                  <a:pt x="974" y="403"/>
                  <a:pt x="972" y="402"/>
                </a:cubicBezTo>
                <a:cubicBezTo>
                  <a:pt x="970" y="401"/>
                  <a:pt x="968" y="400"/>
                  <a:pt x="967" y="398"/>
                </a:cubicBezTo>
                <a:cubicBezTo>
                  <a:pt x="967" y="395"/>
                  <a:pt x="964" y="393"/>
                  <a:pt x="961" y="393"/>
                </a:cubicBezTo>
                <a:cubicBezTo>
                  <a:pt x="958" y="393"/>
                  <a:pt x="954" y="391"/>
                  <a:pt x="954" y="393"/>
                </a:cubicBezTo>
                <a:cubicBezTo>
                  <a:pt x="955" y="395"/>
                  <a:pt x="954" y="396"/>
                  <a:pt x="953" y="396"/>
                </a:cubicBezTo>
                <a:cubicBezTo>
                  <a:pt x="951" y="396"/>
                  <a:pt x="951" y="397"/>
                  <a:pt x="949" y="399"/>
                </a:cubicBezTo>
                <a:cubicBezTo>
                  <a:pt x="948" y="401"/>
                  <a:pt x="942" y="402"/>
                  <a:pt x="945" y="399"/>
                </a:cubicBezTo>
                <a:cubicBezTo>
                  <a:pt x="947" y="397"/>
                  <a:pt x="944" y="397"/>
                  <a:pt x="944" y="395"/>
                </a:cubicBezTo>
                <a:cubicBezTo>
                  <a:pt x="945" y="392"/>
                  <a:pt x="947" y="390"/>
                  <a:pt x="944" y="391"/>
                </a:cubicBezTo>
                <a:cubicBezTo>
                  <a:pt x="941" y="393"/>
                  <a:pt x="941" y="397"/>
                  <a:pt x="939" y="397"/>
                </a:cubicBezTo>
                <a:cubicBezTo>
                  <a:pt x="937" y="398"/>
                  <a:pt x="937" y="391"/>
                  <a:pt x="938" y="389"/>
                </a:cubicBezTo>
                <a:cubicBezTo>
                  <a:pt x="939" y="387"/>
                  <a:pt x="934" y="389"/>
                  <a:pt x="929" y="389"/>
                </a:cubicBezTo>
                <a:cubicBezTo>
                  <a:pt x="924" y="388"/>
                  <a:pt x="925" y="385"/>
                  <a:pt x="929" y="383"/>
                </a:cubicBezTo>
                <a:cubicBezTo>
                  <a:pt x="933" y="381"/>
                  <a:pt x="933" y="379"/>
                  <a:pt x="935" y="378"/>
                </a:cubicBezTo>
                <a:cubicBezTo>
                  <a:pt x="937" y="377"/>
                  <a:pt x="942" y="373"/>
                  <a:pt x="945" y="372"/>
                </a:cubicBezTo>
                <a:cubicBezTo>
                  <a:pt x="948" y="370"/>
                  <a:pt x="949" y="368"/>
                  <a:pt x="949" y="366"/>
                </a:cubicBezTo>
                <a:cubicBezTo>
                  <a:pt x="950" y="364"/>
                  <a:pt x="956" y="361"/>
                  <a:pt x="961" y="357"/>
                </a:cubicBezTo>
                <a:cubicBezTo>
                  <a:pt x="966" y="353"/>
                  <a:pt x="968" y="351"/>
                  <a:pt x="970" y="348"/>
                </a:cubicBezTo>
                <a:cubicBezTo>
                  <a:pt x="971" y="346"/>
                  <a:pt x="978" y="342"/>
                  <a:pt x="979" y="341"/>
                </a:cubicBezTo>
                <a:cubicBezTo>
                  <a:pt x="979" y="339"/>
                  <a:pt x="988" y="334"/>
                  <a:pt x="994" y="333"/>
                </a:cubicBezTo>
                <a:cubicBezTo>
                  <a:pt x="1000" y="332"/>
                  <a:pt x="1009" y="333"/>
                  <a:pt x="1011" y="335"/>
                </a:cubicBezTo>
                <a:cubicBezTo>
                  <a:pt x="1013" y="337"/>
                  <a:pt x="1014" y="336"/>
                  <a:pt x="1015" y="335"/>
                </a:cubicBezTo>
                <a:cubicBezTo>
                  <a:pt x="1016" y="334"/>
                  <a:pt x="1019" y="334"/>
                  <a:pt x="1023" y="335"/>
                </a:cubicBezTo>
                <a:cubicBezTo>
                  <a:pt x="1027" y="335"/>
                  <a:pt x="1028" y="333"/>
                  <a:pt x="1031" y="334"/>
                </a:cubicBezTo>
                <a:cubicBezTo>
                  <a:pt x="1033" y="334"/>
                  <a:pt x="1036" y="335"/>
                  <a:pt x="1037" y="332"/>
                </a:cubicBezTo>
                <a:cubicBezTo>
                  <a:pt x="1039" y="328"/>
                  <a:pt x="1047" y="329"/>
                  <a:pt x="1049" y="330"/>
                </a:cubicBezTo>
                <a:cubicBezTo>
                  <a:pt x="1050" y="332"/>
                  <a:pt x="1052" y="333"/>
                  <a:pt x="1055" y="332"/>
                </a:cubicBezTo>
                <a:cubicBezTo>
                  <a:pt x="1057" y="330"/>
                  <a:pt x="1057" y="334"/>
                  <a:pt x="1060" y="334"/>
                </a:cubicBezTo>
                <a:cubicBezTo>
                  <a:pt x="1063" y="335"/>
                  <a:pt x="1061" y="337"/>
                  <a:pt x="1059" y="337"/>
                </a:cubicBezTo>
                <a:cubicBezTo>
                  <a:pt x="1056" y="337"/>
                  <a:pt x="1053" y="338"/>
                  <a:pt x="1056" y="340"/>
                </a:cubicBezTo>
                <a:cubicBezTo>
                  <a:pt x="1059" y="341"/>
                  <a:pt x="1062" y="338"/>
                  <a:pt x="1064" y="338"/>
                </a:cubicBezTo>
                <a:cubicBezTo>
                  <a:pt x="1066" y="339"/>
                  <a:pt x="1070" y="339"/>
                  <a:pt x="1073" y="337"/>
                </a:cubicBezTo>
                <a:cubicBezTo>
                  <a:pt x="1076" y="335"/>
                  <a:pt x="1076" y="339"/>
                  <a:pt x="1078" y="337"/>
                </a:cubicBezTo>
                <a:cubicBezTo>
                  <a:pt x="1080" y="335"/>
                  <a:pt x="1085" y="335"/>
                  <a:pt x="1087" y="335"/>
                </a:cubicBezTo>
                <a:cubicBezTo>
                  <a:pt x="1089" y="335"/>
                  <a:pt x="1087" y="332"/>
                  <a:pt x="1083" y="332"/>
                </a:cubicBezTo>
                <a:cubicBezTo>
                  <a:pt x="1080" y="332"/>
                  <a:pt x="1080" y="330"/>
                  <a:pt x="1083" y="326"/>
                </a:cubicBezTo>
                <a:cubicBezTo>
                  <a:pt x="1086" y="321"/>
                  <a:pt x="1091" y="318"/>
                  <a:pt x="1095" y="315"/>
                </a:cubicBezTo>
                <a:cubicBezTo>
                  <a:pt x="1098" y="312"/>
                  <a:pt x="1101" y="314"/>
                  <a:pt x="1101" y="312"/>
                </a:cubicBezTo>
                <a:cubicBezTo>
                  <a:pt x="1101" y="310"/>
                  <a:pt x="1102" y="304"/>
                  <a:pt x="1105" y="304"/>
                </a:cubicBezTo>
                <a:cubicBezTo>
                  <a:pt x="1107" y="304"/>
                  <a:pt x="1114" y="305"/>
                  <a:pt x="1118" y="303"/>
                </a:cubicBezTo>
                <a:cubicBezTo>
                  <a:pt x="1122" y="301"/>
                  <a:pt x="1122" y="305"/>
                  <a:pt x="1123" y="305"/>
                </a:cubicBezTo>
                <a:cubicBezTo>
                  <a:pt x="1125" y="306"/>
                  <a:pt x="1127" y="302"/>
                  <a:pt x="1129" y="303"/>
                </a:cubicBezTo>
                <a:cubicBezTo>
                  <a:pt x="1131" y="304"/>
                  <a:pt x="1126" y="307"/>
                  <a:pt x="1125" y="311"/>
                </a:cubicBezTo>
                <a:cubicBezTo>
                  <a:pt x="1124" y="314"/>
                  <a:pt x="1128" y="313"/>
                  <a:pt x="1130" y="314"/>
                </a:cubicBezTo>
                <a:cubicBezTo>
                  <a:pt x="1132" y="315"/>
                  <a:pt x="1127" y="316"/>
                  <a:pt x="1128" y="317"/>
                </a:cubicBezTo>
                <a:cubicBezTo>
                  <a:pt x="1128" y="318"/>
                  <a:pt x="1132" y="318"/>
                  <a:pt x="1137" y="313"/>
                </a:cubicBezTo>
                <a:cubicBezTo>
                  <a:pt x="1143" y="308"/>
                  <a:pt x="1147" y="306"/>
                  <a:pt x="1151" y="306"/>
                </a:cubicBezTo>
                <a:cubicBezTo>
                  <a:pt x="1154" y="307"/>
                  <a:pt x="1152" y="303"/>
                  <a:pt x="1152" y="299"/>
                </a:cubicBezTo>
                <a:cubicBezTo>
                  <a:pt x="1153" y="294"/>
                  <a:pt x="1163" y="292"/>
                  <a:pt x="1166" y="294"/>
                </a:cubicBezTo>
                <a:cubicBezTo>
                  <a:pt x="1170" y="295"/>
                  <a:pt x="1169" y="296"/>
                  <a:pt x="1166" y="296"/>
                </a:cubicBezTo>
                <a:cubicBezTo>
                  <a:pt x="1163" y="295"/>
                  <a:pt x="1160" y="298"/>
                  <a:pt x="1160" y="302"/>
                </a:cubicBezTo>
                <a:cubicBezTo>
                  <a:pt x="1160" y="306"/>
                  <a:pt x="1157" y="307"/>
                  <a:pt x="1159" y="309"/>
                </a:cubicBezTo>
                <a:cubicBezTo>
                  <a:pt x="1160" y="310"/>
                  <a:pt x="1156" y="311"/>
                  <a:pt x="1156" y="312"/>
                </a:cubicBezTo>
                <a:cubicBezTo>
                  <a:pt x="1156" y="314"/>
                  <a:pt x="1156" y="315"/>
                  <a:pt x="1154" y="316"/>
                </a:cubicBezTo>
                <a:cubicBezTo>
                  <a:pt x="1152" y="317"/>
                  <a:pt x="1144" y="317"/>
                  <a:pt x="1143" y="320"/>
                </a:cubicBezTo>
                <a:cubicBezTo>
                  <a:pt x="1143" y="324"/>
                  <a:pt x="1139" y="324"/>
                  <a:pt x="1137" y="328"/>
                </a:cubicBezTo>
                <a:cubicBezTo>
                  <a:pt x="1135" y="332"/>
                  <a:pt x="1127" y="334"/>
                  <a:pt x="1122" y="341"/>
                </a:cubicBezTo>
                <a:cubicBezTo>
                  <a:pt x="1117" y="349"/>
                  <a:pt x="1109" y="349"/>
                  <a:pt x="1109" y="350"/>
                </a:cubicBezTo>
                <a:cubicBezTo>
                  <a:pt x="1109" y="352"/>
                  <a:pt x="1103" y="352"/>
                  <a:pt x="1101" y="352"/>
                </a:cubicBezTo>
                <a:cubicBezTo>
                  <a:pt x="1099" y="352"/>
                  <a:pt x="1103" y="357"/>
                  <a:pt x="1099" y="362"/>
                </a:cubicBezTo>
                <a:cubicBezTo>
                  <a:pt x="1094" y="367"/>
                  <a:pt x="1091" y="373"/>
                  <a:pt x="1091" y="380"/>
                </a:cubicBezTo>
                <a:cubicBezTo>
                  <a:pt x="1091" y="387"/>
                  <a:pt x="1094" y="406"/>
                  <a:pt x="1096" y="410"/>
                </a:cubicBezTo>
                <a:cubicBezTo>
                  <a:pt x="1098" y="413"/>
                  <a:pt x="1096" y="422"/>
                  <a:pt x="1098" y="424"/>
                </a:cubicBezTo>
                <a:cubicBezTo>
                  <a:pt x="1100" y="425"/>
                  <a:pt x="1099" y="428"/>
                  <a:pt x="1100" y="429"/>
                </a:cubicBezTo>
                <a:cubicBezTo>
                  <a:pt x="1101" y="430"/>
                  <a:pt x="1106" y="425"/>
                  <a:pt x="1109" y="422"/>
                </a:cubicBezTo>
                <a:cubicBezTo>
                  <a:pt x="1112" y="420"/>
                  <a:pt x="1111" y="419"/>
                  <a:pt x="1113" y="418"/>
                </a:cubicBezTo>
                <a:cubicBezTo>
                  <a:pt x="1115" y="416"/>
                  <a:pt x="1114" y="411"/>
                  <a:pt x="1114" y="409"/>
                </a:cubicBezTo>
                <a:cubicBezTo>
                  <a:pt x="1115" y="408"/>
                  <a:pt x="1119" y="407"/>
                  <a:pt x="1120" y="406"/>
                </a:cubicBezTo>
                <a:cubicBezTo>
                  <a:pt x="1121" y="404"/>
                  <a:pt x="1124" y="405"/>
                  <a:pt x="1126" y="404"/>
                </a:cubicBezTo>
                <a:cubicBezTo>
                  <a:pt x="1128" y="404"/>
                  <a:pt x="1126" y="400"/>
                  <a:pt x="1125" y="398"/>
                </a:cubicBezTo>
                <a:cubicBezTo>
                  <a:pt x="1125" y="395"/>
                  <a:pt x="1130" y="392"/>
                  <a:pt x="1133" y="390"/>
                </a:cubicBezTo>
                <a:cubicBezTo>
                  <a:pt x="1136" y="388"/>
                  <a:pt x="1139" y="392"/>
                  <a:pt x="1143" y="389"/>
                </a:cubicBezTo>
                <a:cubicBezTo>
                  <a:pt x="1146" y="386"/>
                  <a:pt x="1142" y="382"/>
                  <a:pt x="1141" y="381"/>
                </a:cubicBezTo>
                <a:cubicBezTo>
                  <a:pt x="1140" y="379"/>
                  <a:pt x="1144" y="372"/>
                  <a:pt x="1147" y="371"/>
                </a:cubicBezTo>
                <a:cubicBezTo>
                  <a:pt x="1149" y="370"/>
                  <a:pt x="1151" y="373"/>
                  <a:pt x="1153" y="371"/>
                </a:cubicBezTo>
                <a:cubicBezTo>
                  <a:pt x="1155" y="368"/>
                  <a:pt x="1151" y="365"/>
                  <a:pt x="1149" y="365"/>
                </a:cubicBezTo>
                <a:cubicBezTo>
                  <a:pt x="1148" y="365"/>
                  <a:pt x="1147" y="359"/>
                  <a:pt x="1151" y="356"/>
                </a:cubicBezTo>
                <a:cubicBezTo>
                  <a:pt x="1155" y="353"/>
                  <a:pt x="1153" y="353"/>
                  <a:pt x="1151" y="352"/>
                </a:cubicBezTo>
                <a:cubicBezTo>
                  <a:pt x="1148" y="351"/>
                  <a:pt x="1148" y="352"/>
                  <a:pt x="1146" y="352"/>
                </a:cubicBezTo>
                <a:cubicBezTo>
                  <a:pt x="1144" y="352"/>
                  <a:pt x="1141" y="348"/>
                  <a:pt x="1145" y="344"/>
                </a:cubicBezTo>
                <a:cubicBezTo>
                  <a:pt x="1148" y="340"/>
                  <a:pt x="1151" y="340"/>
                  <a:pt x="1151" y="337"/>
                </a:cubicBezTo>
                <a:cubicBezTo>
                  <a:pt x="1152" y="333"/>
                  <a:pt x="1156" y="328"/>
                  <a:pt x="1157" y="327"/>
                </a:cubicBezTo>
                <a:cubicBezTo>
                  <a:pt x="1158" y="325"/>
                  <a:pt x="1163" y="327"/>
                  <a:pt x="1164" y="326"/>
                </a:cubicBezTo>
                <a:cubicBezTo>
                  <a:pt x="1166" y="326"/>
                  <a:pt x="1166" y="330"/>
                  <a:pt x="1168" y="328"/>
                </a:cubicBezTo>
                <a:cubicBezTo>
                  <a:pt x="1170" y="326"/>
                  <a:pt x="1173" y="320"/>
                  <a:pt x="1176" y="320"/>
                </a:cubicBezTo>
                <a:cubicBezTo>
                  <a:pt x="1178" y="320"/>
                  <a:pt x="1177" y="324"/>
                  <a:pt x="1177" y="327"/>
                </a:cubicBezTo>
                <a:cubicBezTo>
                  <a:pt x="1178" y="330"/>
                  <a:pt x="1180" y="326"/>
                  <a:pt x="1185" y="323"/>
                </a:cubicBezTo>
                <a:cubicBezTo>
                  <a:pt x="1190" y="319"/>
                  <a:pt x="1201" y="320"/>
                  <a:pt x="1205" y="321"/>
                </a:cubicBezTo>
                <a:cubicBezTo>
                  <a:pt x="1208" y="323"/>
                  <a:pt x="1209" y="327"/>
                  <a:pt x="1211" y="326"/>
                </a:cubicBezTo>
                <a:cubicBezTo>
                  <a:pt x="1214" y="326"/>
                  <a:pt x="1211" y="322"/>
                  <a:pt x="1214" y="322"/>
                </a:cubicBezTo>
                <a:cubicBezTo>
                  <a:pt x="1217" y="321"/>
                  <a:pt x="1222" y="318"/>
                  <a:pt x="1226" y="315"/>
                </a:cubicBezTo>
                <a:cubicBezTo>
                  <a:pt x="1230" y="312"/>
                  <a:pt x="1229" y="314"/>
                  <a:pt x="1231" y="312"/>
                </a:cubicBezTo>
                <a:cubicBezTo>
                  <a:pt x="1233" y="309"/>
                  <a:pt x="1235" y="310"/>
                  <a:pt x="1235" y="309"/>
                </a:cubicBezTo>
                <a:cubicBezTo>
                  <a:pt x="1236" y="307"/>
                  <a:pt x="1241" y="304"/>
                  <a:pt x="1249" y="303"/>
                </a:cubicBezTo>
                <a:cubicBezTo>
                  <a:pt x="1256" y="301"/>
                  <a:pt x="1266" y="296"/>
                  <a:pt x="1265" y="294"/>
                </a:cubicBezTo>
                <a:cubicBezTo>
                  <a:pt x="1265" y="293"/>
                  <a:pt x="1268" y="292"/>
                  <a:pt x="1269" y="294"/>
                </a:cubicBezTo>
                <a:cubicBezTo>
                  <a:pt x="1269" y="295"/>
                  <a:pt x="1272" y="295"/>
                  <a:pt x="1276" y="296"/>
                </a:cubicBezTo>
                <a:cubicBezTo>
                  <a:pt x="1280" y="296"/>
                  <a:pt x="1282" y="298"/>
                  <a:pt x="1285" y="295"/>
                </a:cubicBezTo>
                <a:cubicBezTo>
                  <a:pt x="1288" y="292"/>
                  <a:pt x="1284" y="291"/>
                  <a:pt x="1284" y="288"/>
                </a:cubicBezTo>
                <a:cubicBezTo>
                  <a:pt x="1285" y="286"/>
                  <a:pt x="1279" y="283"/>
                  <a:pt x="1280" y="281"/>
                </a:cubicBezTo>
                <a:cubicBezTo>
                  <a:pt x="1280" y="278"/>
                  <a:pt x="1276" y="272"/>
                  <a:pt x="1274" y="273"/>
                </a:cubicBezTo>
                <a:cubicBezTo>
                  <a:pt x="1273" y="274"/>
                  <a:pt x="1270" y="272"/>
                  <a:pt x="1270" y="270"/>
                </a:cubicBezTo>
                <a:cubicBezTo>
                  <a:pt x="1270" y="268"/>
                  <a:pt x="1269" y="266"/>
                  <a:pt x="1267" y="267"/>
                </a:cubicBezTo>
                <a:cubicBezTo>
                  <a:pt x="1265" y="269"/>
                  <a:pt x="1261" y="268"/>
                  <a:pt x="1260" y="266"/>
                </a:cubicBezTo>
                <a:cubicBezTo>
                  <a:pt x="1260" y="264"/>
                  <a:pt x="1265" y="262"/>
                  <a:pt x="1268" y="264"/>
                </a:cubicBezTo>
                <a:cubicBezTo>
                  <a:pt x="1272" y="265"/>
                  <a:pt x="1271" y="267"/>
                  <a:pt x="1273" y="268"/>
                </a:cubicBezTo>
                <a:cubicBezTo>
                  <a:pt x="1274" y="269"/>
                  <a:pt x="1279" y="268"/>
                  <a:pt x="1282" y="267"/>
                </a:cubicBezTo>
                <a:cubicBezTo>
                  <a:pt x="1284" y="266"/>
                  <a:pt x="1291" y="264"/>
                  <a:pt x="1292" y="262"/>
                </a:cubicBezTo>
                <a:cubicBezTo>
                  <a:pt x="1294" y="259"/>
                  <a:pt x="1292" y="259"/>
                  <a:pt x="1295" y="257"/>
                </a:cubicBezTo>
                <a:cubicBezTo>
                  <a:pt x="1297" y="256"/>
                  <a:pt x="1295" y="254"/>
                  <a:pt x="1293" y="253"/>
                </a:cubicBezTo>
                <a:cubicBezTo>
                  <a:pt x="1291" y="252"/>
                  <a:pt x="1292" y="249"/>
                  <a:pt x="1294" y="249"/>
                </a:cubicBezTo>
                <a:cubicBezTo>
                  <a:pt x="1296" y="249"/>
                  <a:pt x="1295" y="246"/>
                  <a:pt x="1297" y="246"/>
                </a:cubicBezTo>
                <a:cubicBezTo>
                  <a:pt x="1298" y="246"/>
                  <a:pt x="1298" y="247"/>
                  <a:pt x="1301" y="246"/>
                </a:cubicBezTo>
                <a:cubicBezTo>
                  <a:pt x="1304" y="245"/>
                  <a:pt x="1301" y="248"/>
                  <a:pt x="1300" y="250"/>
                </a:cubicBezTo>
                <a:cubicBezTo>
                  <a:pt x="1299" y="252"/>
                  <a:pt x="1302" y="254"/>
                  <a:pt x="1303" y="256"/>
                </a:cubicBezTo>
                <a:cubicBezTo>
                  <a:pt x="1303" y="257"/>
                  <a:pt x="1308" y="257"/>
                  <a:pt x="1311" y="256"/>
                </a:cubicBezTo>
                <a:cubicBezTo>
                  <a:pt x="1314" y="254"/>
                  <a:pt x="1323" y="258"/>
                  <a:pt x="1324" y="260"/>
                </a:cubicBezTo>
                <a:cubicBezTo>
                  <a:pt x="1324" y="262"/>
                  <a:pt x="1326" y="265"/>
                  <a:pt x="1329" y="267"/>
                </a:cubicBezTo>
                <a:cubicBezTo>
                  <a:pt x="1333" y="269"/>
                  <a:pt x="1337" y="268"/>
                  <a:pt x="1337" y="270"/>
                </a:cubicBezTo>
                <a:cubicBezTo>
                  <a:pt x="1338" y="272"/>
                  <a:pt x="1340" y="272"/>
                  <a:pt x="1342" y="272"/>
                </a:cubicBezTo>
                <a:cubicBezTo>
                  <a:pt x="1344" y="272"/>
                  <a:pt x="1345" y="274"/>
                  <a:pt x="1347" y="272"/>
                </a:cubicBezTo>
                <a:cubicBezTo>
                  <a:pt x="1348" y="271"/>
                  <a:pt x="1349" y="273"/>
                  <a:pt x="1351" y="272"/>
                </a:cubicBezTo>
                <a:cubicBezTo>
                  <a:pt x="1353" y="270"/>
                  <a:pt x="1347" y="269"/>
                  <a:pt x="1347" y="267"/>
                </a:cubicBezTo>
                <a:cubicBezTo>
                  <a:pt x="1348" y="266"/>
                  <a:pt x="1350" y="268"/>
                  <a:pt x="1351" y="268"/>
                </a:cubicBezTo>
                <a:cubicBezTo>
                  <a:pt x="1353" y="268"/>
                  <a:pt x="1351" y="264"/>
                  <a:pt x="1352" y="264"/>
                </a:cubicBezTo>
                <a:cubicBezTo>
                  <a:pt x="1353" y="264"/>
                  <a:pt x="1352" y="257"/>
                  <a:pt x="1351" y="256"/>
                </a:cubicBezTo>
                <a:cubicBezTo>
                  <a:pt x="1350" y="256"/>
                  <a:pt x="1351" y="253"/>
                  <a:pt x="1353" y="255"/>
                </a:cubicBezTo>
                <a:cubicBezTo>
                  <a:pt x="1356" y="257"/>
                  <a:pt x="1360" y="257"/>
                  <a:pt x="1363" y="257"/>
                </a:cubicBezTo>
                <a:cubicBezTo>
                  <a:pt x="1365" y="257"/>
                  <a:pt x="1363" y="255"/>
                  <a:pt x="1361" y="255"/>
                </a:cubicBezTo>
                <a:cubicBezTo>
                  <a:pt x="1359" y="255"/>
                  <a:pt x="1361" y="253"/>
                  <a:pt x="1362" y="254"/>
                </a:cubicBezTo>
                <a:cubicBezTo>
                  <a:pt x="1364" y="255"/>
                  <a:pt x="1367" y="256"/>
                  <a:pt x="1367" y="255"/>
                </a:cubicBezTo>
                <a:cubicBezTo>
                  <a:pt x="1367" y="253"/>
                  <a:pt x="1368" y="250"/>
                  <a:pt x="1371" y="250"/>
                </a:cubicBezTo>
                <a:cubicBezTo>
                  <a:pt x="1373" y="250"/>
                  <a:pt x="1374" y="249"/>
                  <a:pt x="1372" y="248"/>
                </a:cubicBezTo>
                <a:close/>
                <a:moveTo>
                  <a:pt x="709" y="404"/>
                </a:moveTo>
                <a:cubicBezTo>
                  <a:pt x="702" y="410"/>
                  <a:pt x="688" y="412"/>
                  <a:pt x="688" y="417"/>
                </a:cubicBezTo>
                <a:cubicBezTo>
                  <a:pt x="688" y="422"/>
                  <a:pt x="672" y="424"/>
                  <a:pt x="671" y="422"/>
                </a:cubicBezTo>
                <a:cubicBezTo>
                  <a:pt x="669" y="420"/>
                  <a:pt x="683" y="419"/>
                  <a:pt x="686" y="412"/>
                </a:cubicBezTo>
                <a:cubicBezTo>
                  <a:pt x="689" y="405"/>
                  <a:pt x="701" y="401"/>
                  <a:pt x="707" y="392"/>
                </a:cubicBezTo>
                <a:cubicBezTo>
                  <a:pt x="712" y="385"/>
                  <a:pt x="715" y="375"/>
                  <a:pt x="718" y="376"/>
                </a:cubicBezTo>
                <a:cubicBezTo>
                  <a:pt x="720" y="376"/>
                  <a:pt x="716" y="398"/>
                  <a:pt x="709" y="404"/>
                </a:cubicBezTo>
                <a:close/>
                <a:moveTo>
                  <a:pt x="739" y="125"/>
                </a:moveTo>
                <a:cubicBezTo>
                  <a:pt x="738" y="127"/>
                  <a:pt x="733" y="127"/>
                  <a:pt x="734" y="129"/>
                </a:cubicBezTo>
                <a:cubicBezTo>
                  <a:pt x="737" y="132"/>
                  <a:pt x="749" y="130"/>
                  <a:pt x="749" y="126"/>
                </a:cubicBezTo>
                <a:cubicBezTo>
                  <a:pt x="749" y="122"/>
                  <a:pt x="740" y="123"/>
                  <a:pt x="739" y="125"/>
                </a:cubicBezTo>
                <a:close/>
                <a:moveTo>
                  <a:pt x="306" y="7"/>
                </a:moveTo>
                <a:cubicBezTo>
                  <a:pt x="312" y="7"/>
                  <a:pt x="310" y="4"/>
                  <a:pt x="314" y="4"/>
                </a:cubicBezTo>
                <a:cubicBezTo>
                  <a:pt x="318" y="5"/>
                  <a:pt x="323" y="4"/>
                  <a:pt x="321" y="2"/>
                </a:cubicBezTo>
                <a:cubicBezTo>
                  <a:pt x="319" y="0"/>
                  <a:pt x="305" y="1"/>
                  <a:pt x="306" y="3"/>
                </a:cubicBezTo>
                <a:cubicBezTo>
                  <a:pt x="308" y="4"/>
                  <a:pt x="295" y="4"/>
                  <a:pt x="296" y="4"/>
                </a:cubicBezTo>
                <a:cubicBezTo>
                  <a:pt x="296" y="6"/>
                  <a:pt x="300" y="7"/>
                  <a:pt x="306" y="7"/>
                </a:cubicBezTo>
                <a:close/>
                <a:moveTo>
                  <a:pt x="277" y="23"/>
                </a:moveTo>
                <a:cubicBezTo>
                  <a:pt x="277" y="19"/>
                  <a:pt x="264" y="24"/>
                  <a:pt x="267" y="24"/>
                </a:cubicBezTo>
                <a:cubicBezTo>
                  <a:pt x="269" y="25"/>
                  <a:pt x="277" y="27"/>
                  <a:pt x="277" y="23"/>
                </a:cubicBezTo>
                <a:close/>
                <a:moveTo>
                  <a:pt x="307" y="20"/>
                </a:moveTo>
                <a:cubicBezTo>
                  <a:pt x="308" y="22"/>
                  <a:pt x="306" y="22"/>
                  <a:pt x="301" y="22"/>
                </a:cubicBezTo>
                <a:cubicBezTo>
                  <a:pt x="296" y="22"/>
                  <a:pt x="294" y="25"/>
                  <a:pt x="296" y="27"/>
                </a:cubicBezTo>
                <a:cubicBezTo>
                  <a:pt x="299" y="29"/>
                  <a:pt x="312" y="28"/>
                  <a:pt x="314" y="26"/>
                </a:cubicBezTo>
                <a:cubicBezTo>
                  <a:pt x="316" y="23"/>
                  <a:pt x="322" y="25"/>
                  <a:pt x="323" y="22"/>
                </a:cubicBezTo>
                <a:cubicBezTo>
                  <a:pt x="324" y="19"/>
                  <a:pt x="306" y="18"/>
                  <a:pt x="307" y="20"/>
                </a:cubicBezTo>
                <a:close/>
                <a:moveTo>
                  <a:pt x="348" y="16"/>
                </a:moveTo>
                <a:cubicBezTo>
                  <a:pt x="350" y="13"/>
                  <a:pt x="345" y="13"/>
                  <a:pt x="344" y="11"/>
                </a:cubicBezTo>
                <a:cubicBezTo>
                  <a:pt x="344" y="9"/>
                  <a:pt x="330" y="9"/>
                  <a:pt x="331" y="11"/>
                </a:cubicBezTo>
                <a:cubicBezTo>
                  <a:pt x="332" y="13"/>
                  <a:pt x="322" y="16"/>
                  <a:pt x="325" y="18"/>
                </a:cubicBezTo>
                <a:cubicBezTo>
                  <a:pt x="331" y="23"/>
                  <a:pt x="346" y="18"/>
                  <a:pt x="348" y="16"/>
                </a:cubicBezTo>
                <a:close/>
                <a:moveTo>
                  <a:pt x="310" y="12"/>
                </a:moveTo>
                <a:cubicBezTo>
                  <a:pt x="311" y="7"/>
                  <a:pt x="302" y="11"/>
                  <a:pt x="296" y="8"/>
                </a:cubicBezTo>
                <a:cubicBezTo>
                  <a:pt x="290" y="6"/>
                  <a:pt x="286" y="6"/>
                  <a:pt x="291" y="9"/>
                </a:cubicBezTo>
                <a:cubicBezTo>
                  <a:pt x="292" y="11"/>
                  <a:pt x="280" y="12"/>
                  <a:pt x="282" y="14"/>
                </a:cubicBezTo>
                <a:cubicBezTo>
                  <a:pt x="286" y="19"/>
                  <a:pt x="309" y="17"/>
                  <a:pt x="310" y="12"/>
                </a:cubicBezTo>
                <a:close/>
                <a:moveTo>
                  <a:pt x="275" y="144"/>
                </a:moveTo>
                <a:cubicBezTo>
                  <a:pt x="275" y="146"/>
                  <a:pt x="273" y="148"/>
                  <a:pt x="269" y="148"/>
                </a:cubicBezTo>
                <a:cubicBezTo>
                  <a:pt x="264" y="148"/>
                  <a:pt x="271" y="151"/>
                  <a:pt x="272" y="153"/>
                </a:cubicBezTo>
                <a:cubicBezTo>
                  <a:pt x="272" y="156"/>
                  <a:pt x="267" y="154"/>
                  <a:pt x="267" y="158"/>
                </a:cubicBezTo>
                <a:cubicBezTo>
                  <a:pt x="267" y="162"/>
                  <a:pt x="258" y="158"/>
                  <a:pt x="257" y="163"/>
                </a:cubicBezTo>
                <a:cubicBezTo>
                  <a:pt x="256" y="169"/>
                  <a:pt x="261" y="168"/>
                  <a:pt x="265" y="168"/>
                </a:cubicBezTo>
                <a:cubicBezTo>
                  <a:pt x="269" y="168"/>
                  <a:pt x="263" y="172"/>
                  <a:pt x="266" y="174"/>
                </a:cubicBezTo>
                <a:cubicBezTo>
                  <a:pt x="269" y="176"/>
                  <a:pt x="271" y="175"/>
                  <a:pt x="269" y="171"/>
                </a:cubicBezTo>
                <a:cubicBezTo>
                  <a:pt x="267" y="167"/>
                  <a:pt x="279" y="173"/>
                  <a:pt x="276" y="176"/>
                </a:cubicBezTo>
                <a:cubicBezTo>
                  <a:pt x="272" y="179"/>
                  <a:pt x="281" y="181"/>
                  <a:pt x="286" y="182"/>
                </a:cubicBezTo>
                <a:cubicBezTo>
                  <a:pt x="291" y="182"/>
                  <a:pt x="307" y="185"/>
                  <a:pt x="307" y="182"/>
                </a:cubicBezTo>
                <a:cubicBezTo>
                  <a:pt x="307" y="179"/>
                  <a:pt x="301" y="177"/>
                  <a:pt x="296" y="172"/>
                </a:cubicBezTo>
                <a:cubicBezTo>
                  <a:pt x="291" y="167"/>
                  <a:pt x="287" y="158"/>
                  <a:pt x="293" y="155"/>
                </a:cubicBezTo>
                <a:cubicBezTo>
                  <a:pt x="299" y="151"/>
                  <a:pt x="294" y="149"/>
                  <a:pt x="300" y="145"/>
                </a:cubicBezTo>
                <a:cubicBezTo>
                  <a:pt x="305" y="141"/>
                  <a:pt x="302" y="137"/>
                  <a:pt x="307" y="137"/>
                </a:cubicBezTo>
                <a:cubicBezTo>
                  <a:pt x="311" y="136"/>
                  <a:pt x="306" y="132"/>
                  <a:pt x="311" y="131"/>
                </a:cubicBezTo>
                <a:cubicBezTo>
                  <a:pt x="316" y="131"/>
                  <a:pt x="317" y="125"/>
                  <a:pt x="316" y="124"/>
                </a:cubicBezTo>
                <a:cubicBezTo>
                  <a:pt x="315" y="122"/>
                  <a:pt x="321" y="124"/>
                  <a:pt x="324" y="121"/>
                </a:cubicBezTo>
                <a:cubicBezTo>
                  <a:pt x="326" y="118"/>
                  <a:pt x="332" y="120"/>
                  <a:pt x="334" y="116"/>
                </a:cubicBezTo>
                <a:cubicBezTo>
                  <a:pt x="336" y="112"/>
                  <a:pt x="364" y="103"/>
                  <a:pt x="379" y="99"/>
                </a:cubicBezTo>
                <a:cubicBezTo>
                  <a:pt x="394" y="96"/>
                  <a:pt x="405" y="89"/>
                  <a:pt x="400" y="85"/>
                </a:cubicBezTo>
                <a:cubicBezTo>
                  <a:pt x="394" y="81"/>
                  <a:pt x="379" y="86"/>
                  <a:pt x="375" y="90"/>
                </a:cubicBezTo>
                <a:cubicBezTo>
                  <a:pt x="371" y="93"/>
                  <a:pt x="366" y="91"/>
                  <a:pt x="362" y="93"/>
                </a:cubicBezTo>
                <a:cubicBezTo>
                  <a:pt x="358" y="95"/>
                  <a:pt x="350" y="97"/>
                  <a:pt x="346" y="94"/>
                </a:cubicBezTo>
                <a:cubicBezTo>
                  <a:pt x="342" y="91"/>
                  <a:pt x="337" y="97"/>
                  <a:pt x="334" y="97"/>
                </a:cubicBezTo>
                <a:cubicBezTo>
                  <a:pt x="331" y="97"/>
                  <a:pt x="327" y="100"/>
                  <a:pt x="324" y="100"/>
                </a:cubicBezTo>
                <a:cubicBezTo>
                  <a:pt x="321" y="100"/>
                  <a:pt x="314" y="102"/>
                  <a:pt x="314" y="104"/>
                </a:cubicBezTo>
                <a:cubicBezTo>
                  <a:pt x="313" y="106"/>
                  <a:pt x="307" y="106"/>
                  <a:pt x="307" y="108"/>
                </a:cubicBezTo>
                <a:cubicBezTo>
                  <a:pt x="307" y="111"/>
                  <a:pt x="303" y="113"/>
                  <a:pt x="301" y="111"/>
                </a:cubicBezTo>
                <a:cubicBezTo>
                  <a:pt x="298" y="108"/>
                  <a:pt x="295" y="113"/>
                  <a:pt x="299" y="116"/>
                </a:cubicBezTo>
                <a:cubicBezTo>
                  <a:pt x="302" y="119"/>
                  <a:pt x="292" y="119"/>
                  <a:pt x="294" y="121"/>
                </a:cubicBezTo>
                <a:cubicBezTo>
                  <a:pt x="296" y="123"/>
                  <a:pt x="291" y="124"/>
                  <a:pt x="292" y="126"/>
                </a:cubicBezTo>
                <a:cubicBezTo>
                  <a:pt x="293" y="129"/>
                  <a:pt x="288" y="129"/>
                  <a:pt x="285" y="130"/>
                </a:cubicBezTo>
                <a:cubicBezTo>
                  <a:pt x="281" y="131"/>
                  <a:pt x="279" y="135"/>
                  <a:pt x="284" y="136"/>
                </a:cubicBezTo>
                <a:cubicBezTo>
                  <a:pt x="288" y="136"/>
                  <a:pt x="281" y="137"/>
                  <a:pt x="282" y="140"/>
                </a:cubicBezTo>
                <a:cubicBezTo>
                  <a:pt x="282" y="144"/>
                  <a:pt x="274" y="141"/>
                  <a:pt x="275" y="14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6167437" y="4213225"/>
            <a:ext cx="612775" cy="631825"/>
          </a:xfrm>
          <a:custGeom>
            <a:avLst/>
            <a:gdLst/>
            <a:ahLst/>
            <a:cxnLst/>
            <a:rect l="l" t="t" r="r" b="b"/>
            <a:pathLst>
              <a:path w="148" h="154" extrusionOk="0">
                <a:moveTo>
                  <a:pt x="135" y="102"/>
                </a:moveTo>
                <a:cubicBezTo>
                  <a:pt x="131" y="100"/>
                  <a:pt x="130" y="73"/>
                  <a:pt x="132" y="72"/>
                </a:cubicBezTo>
                <a:cubicBezTo>
                  <a:pt x="132" y="72"/>
                  <a:pt x="132" y="72"/>
                  <a:pt x="132" y="73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2" y="67"/>
                  <a:pt x="132" y="67"/>
                  <a:pt x="131" y="66"/>
                </a:cubicBezTo>
                <a:cubicBezTo>
                  <a:pt x="131" y="66"/>
                  <a:pt x="130" y="66"/>
                  <a:pt x="130" y="64"/>
                </a:cubicBezTo>
                <a:cubicBezTo>
                  <a:pt x="130" y="62"/>
                  <a:pt x="132" y="62"/>
                  <a:pt x="132" y="62"/>
                </a:cubicBezTo>
                <a:cubicBezTo>
                  <a:pt x="132" y="62"/>
                  <a:pt x="131" y="57"/>
                  <a:pt x="133" y="57"/>
                </a:cubicBezTo>
                <a:cubicBezTo>
                  <a:pt x="134" y="57"/>
                  <a:pt x="134" y="56"/>
                  <a:pt x="134" y="56"/>
                </a:cubicBezTo>
                <a:cubicBezTo>
                  <a:pt x="135" y="55"/>
                  <a:pt x="135" y="52"/>
                  <a:pt x="135" y="50"/>
                </a:cubicBezTo>
                <a:cubicBezTo>
                  <a:pt x="135" y="48"/>
                  <a:pt x="136" y="45"/>
                  <a:pt x="137" y="43"/>
                </a:cubicBezTo>
                <a:cubicBezTo>
                  <a:pt x="138" y="41"/>
                  <a:pt x="137" y="38"/>
                  <a:pt x="139" y="37"/>
                </a:cubicBezTo>
                <a:cubicBezTo>
                  <a:pt x="140" y="36"/>
                  <a:pt x="140" y="33"/>
                  <a:pt x="142" y="33"/>
                </a:cubicBezTo>
                <a:cubicBezTo>
                  <a:pt x="144" y="32"/>
                  <a:pt x="145" y="32"/>
                  <a:pt x="145" y="31"/>
                </a:cubicBezTo>
                <a:cubicBezTo>
                  <a:pt x="145" y="30"/>
                  <a:pt x="148" y="28"/>
                  <a:pt x="148" y="27"/>
                </a:cubicBezTo>
                <a:cubicBezTo>
                  <a:pt x="148" y="25"/>
                  <a:pt x="145" y="25"/>
                  <a:pt x="145" y="23"/>
                </a:cubicBezTo>
                <a:cubicBezTo>
                  <a:pt x="145" y="21"/>
                  <a:pt x="146" y="16"/>
                  <a:pt x="146" y="16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2" y="12"/>
                  <a:pt x="137" y="8"/>
                  <a:pt x="136" y="8"/>
                </a:cubicBezTo>
                <a:cubicBezTo>
                  <a:pt x="135" y="7"/>
                  <a:pt x="132" y="9"/>
                  <a:pt x="132" y="9"/>
                </a:cubicBezTo>
                <a:cubicBezTo>
                  <a:pt x="132" y="9"/>
                  <a:pt x="130" y="6"/>
                  <a:pt x="128" y="8"/>
                </a:cubicBezTo>
                <a:cubicBezTo>
                  <a:pt x="126" y="10"/>
                  <a:pt x="123" y="8"/>
                  <a:pt x="123" y="8"/>
                </a:cubicBezTo>
                <a:cubicBezTo>
                  <a:pt x="123" y="8"/>
                  <a:pt x="121" y="7"/>
                  <a:pt x="120" y="4"/>
                </a:cubicBezTo>
                <a:cubicBezTo>
                  <a:pt x="119" y="3"/>
                  <a:pt x="118" y="3"/>
                  <a:pt x="117" y="2"/>
                </a:cubicBezTo>
                <a:cubicBezTo>
                  <a:pt x="118" y="3"/>
                  <a:pt x="118" y="3"/>
                  <a:pt x="118" y="3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04" y="0"/>
                  <a:pt x="103" y="3"/>
                </a:cubicBezTo>
                <a:cubicBezTo>
                  <a:pt x="101" y="5"/>
                  <a:pt x="100" y="4"/>
                  <a:pt x="96" y="4"/>
                </a:cubicBezTo>
                <a:cubicBezTo>
                  <a:pt x="93" y="4"/>
                  <a:pt x="90" y="5"/>
                  <a:pt x="88" y="6"/>
                </a:cubicBezTo>
                <a:cubicBezTo>
                  <a:pt x="86" y="7"/>
                  <a:pt x="83" y="5"/>
                  <a:pt x="81" y="6"/>
                </a:cubicBezTo>
                <a:cubicBezTo>
                  <a:pt x="80" y="7"/>
                  <a:pt x="79" y="11"/>
                  <a:pt x="79" y="11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1" y="4"/>
                  <a:pt x="57" y="4"/>
                </a:cubicBezTo>
                <a:cubicBezTo>
                  <a:pt x="54" y="4"/>
                  <a:pt x="49" y="10"/>
                  <a:pt x="49" y="10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9" y="22"/>
                  <a:pt x="47" y="24"/>
                </a:cubicBezTo>
                <a:cubicBezTo>
                  <a:pt x="46" y="27"/>
                  <a:pt x="44" y="28"/>
                  <a:pt x="44" y="33"/>
                </a:cubicBezTo>
                <a:cubicBezTo>
                  <a:pt x="44" y="38"/>
                  <a:pt x="39" y="46"/>
                  <a:pt x="39" y="50"/>
                </a:cubicBezTo>
                <a:cubicBezTo>
                  <a:pt x="39" y="54"/>
                  <a:pt x="32" y="56"/>
                  <a:pt x="32" y="58"/>
                </a:cubicBezTo>
                <a:cubicBezTo>
                  <a:pt x="32" y="61"/>
                  <a:pt x="31" y="66"/>
                  <a:pt x="31" y="72"/>
                </a:cubicBezTo>
                <a:cubicBezTo>
                  <a:pt x="31" y="77"/>
                  <a:pt x="28" y="73"/>
                  <a:pt x="28" y="78"/>
                </a:cubicBezTo>
                <a:cubicBezTo>
                  <a:pt x="28" y="83"/>
                  <a:pt x="26" y="80"/>
                  <a:pt x="23" y="82"/>
                </a:cubicBezTo>
                <a:cubicBezTo>
                  <a:pt x="21" y="85"/>
                  <a:pt x="20" y="85"/>
                  <a:pt x="20" y="83"/>
                </a:cubicBezTo>
                <a:cubicBezTo>
                  <a:pt x="20" y="80"/>
                  <a:pt x="16" y="80"/>
                  <a:pt x="13" y="82"/>
                </a:cubicBezTo>
                <a:cubicBezTo>
                  <a:pt x="10" y="85"/>
                  <a:pt x="9" y="82"/>
                  <a:pt x="8" y="82"/>
                </a:cubicBezTo>
                <a:cubicBezTo>
                  <a:pt x="7" y="82"/>
                  <a:pt x="3" y="84"/>
                  <a:pt x="0" y="86"/>
                </a:cubicBezTo>
                <a:cubicBezTo>
                  <a:pt x="2" y="89"/>
                  <a:pt x="2" y="92"/>
                  <a:pt x="3" y="95"/>
                </a:cubicBezTo>
                <a:cubicBezTo>
                  <a:pt x="3" y="95"/>
                  <a:pt x="3" y="95"/>
                  <a:pt x="3" y="96"/>
                </a:cubicBezTo>
                <a:cubicBezTo>
                  <a:pt x="5" y="94"/>
                  <a:pt x="7" y="93"/>
                  <a:pt x="8" y="93"/>
                </a:cubicBezTo>
                <a:cubicBezTo>
                  <a:pt x="10" y="93"/>
                  <a:pt x="34" y="93"/>
                  <a:pt x="34" y="93"/>
                </a:cubicBezTo>
                <a:cubicBezTo>
                  <a:pt x="34" y="93"/>
                  <a:pt x="36" y="97"/>
                  <a:pt x="35" y="100"/>
                </a:cubicBezTo>
                <a:cubicBezTo>
                  <a:pt x="35" y="103"/>
                  <a:pt x="37" y="102"/>
                  <a:pt x="38" y="106"/>
                </a:cubicBezTo>
                <a:cubicBezTo>
                  <a:pt x="40" y="110"/>
                  <a:pt x="42" y="112"/>
                  <a:pt x="45" y="111"/>
                </a:cubicBezTo>
                <a:cubicBezTo>
                  <a:pt x="49" y="110"/>
                  <a:pt x="53" y="109"/>
                  <a:pt x="55" y="109"/>
                </a:cubicBezTo>
                <a:cubicBezTo>
                  <a:pt x="56" y="110"/>
                  <a:pt x="56" y="103"/>
                  <a:pt x="58" y="102"/>
                </a:cubicBezTo>
                <a:cubicBezTo>
                  <a:pt x="60" y="101"/>
                  <a:pt x="64" y="102"/>
                  <a:pt x="64" y="102"/>
                </a:cubicBezTo>
                <a:cubicBezTo>
                  <a:pt x="64" y="102"/>
                  <a:pt x="64" y="104"/>
                  <a:pt x="68" y="104"/>
                </a:cubicBezTo>
                <a:cubicBezTo>
                  <a:pt x="72" y="104"/>
                  <a:pt x="73" y="103"/>
                  <a:pt x="73" y="105"/>
                </a:cubicBezTo>
                <a:cubicBezTo>
                  <a:pt x="73" y="108"/>
                  <a:pt x="74" y="111"/>
                  <a:pt x="75" y="112"/>
                </a:cubicBezTo>
                <a:cubicBezTo>
                  <a:pt x="76" y="113"/>
                  <a:pt x="72" y="122"/>
                  <a:pt x="74" y="123"/>
                </a:cubicBezTo>
                <a:cubicBezTo>
                  <a:pt x="76" y="124"/>
                  <a:pt x="78" y="128"/>
                  <a:pt x="78" y="129"/>
                </a:cubicBezTo>
                <a:cubicBezTo>
                  <a:pt x="77" y="131"/>
                  <a:pt x="76" y="135"/>
                  <a:pt x="78" y="136"/>
                </a:cubicBezTo>
                <a:cubicBezTo>
                  <a:pt x="79" y="136"/>
                  <a:pt x="79" y="134"/>
                  <a:pt x="82" y="134"/>
                </a:cubicBezTo>
                <a:cubicBezTo>
                  <a:pt x="84" y="134"/>
                  <a:pt x="87" y="134"/>
                  <a:pt x="89" y="133"/>
                </a:cubicBezTo>
                <a:cubicBezTo>
                  <a:pt x="90" y="133"/>
                  <a:pt x="91" y="133"/>
                  <a:pt x="91" y="133"/>
                </a:cubicBezTo>
                <a:cubicBezTo>
                  <a:pt x="93" y="134"/>
                  <a:pt x="93" y="135"/>
                  <a:pt x="93" y="135"/>
                </a:cubicBezTo>
                <a:cubicBezTo>
                  <a:pt x="93" y="135"/>
                  <a:pt x="94" y="138"/>
                  <a:pt x="96" y="137"/>
                </a:cubicBezTo>
                <a:cubicBezTo>
                  <a:pt x="97" y="136"/>
                  <a:pt x="101" y="135"/>
                  <a:pt x="101" y="137"/>
                </a:cubicBezTo>
                <a:cubicBezTo>
                  <a:pt x="100" y="138"/>
                  <a:pt x="102" y="141"/>
                  <a:pt x="103" y="140"/>
                </a:cubicBezTo>
                <a:cubicBezTo>
                  <a:pt x="104" y="140"/>
                  <a:pt x="108" y="143"/>
                  <a:pt x="110" y="143"/>
                </a:cubicBezTo>
                <a:cubicBezTo>
                  <a:pt x="112" y="143"/>
                  <a:pt x="113" y="143"/>
                  <a:pt x="113" y="142"/>
                </a:cubicBezTo>
                <a:cubicBezTo>
                  <a:pt x="113" y="140"/>
                  <a:pt x="115" y="139"/>
                  <a:pt x="116" y="140"/>
                </a:cubicBezTo>
                <a:cubicBezTo>
                  <a:pt x="117" y="142"/>
                  <a:pt x="119" y="145"/>
                  <a:pt x="120" y="145"/>
                </a:cubicBezTo>
                <a:cubicBezTo>
                  <a:pt x="122" y="145"/>
                  <a:pt x="127" y="145"/>
                  <a:pt x="127" y="146"/>
                </a:cubicBezTo>
                <a:cubicBezTo>
                  <a:pt x="127" y="148"/>
                  <a:pt x="128" y="152"/>
                  <a:pt x="130" y="153"/>
                </a:cubicBezTo>
                <a:cubicBezTo>
                  <a:pt x="132" y="154"/>
                  <a:pt x="135" y="153"/>
                  <a:pt x="135" y="153"/>
                </a:cubicBezTo>
                <a:cubicBezTo>
                  <a:pt x="135" y="153"/>
                  <a:pt x="137" y="152"/>
                  <a:pt x="137" y="149"/>
                </a:cubicBezTo>
                <a:cubicBezTo>
                  <a:pt x="137" y="147"/>
                  <a:pt x="137" y="144"/>
                  <a:pt x="136" y="144"/>
                </a:cubicBezTo>
                <a:cubicBezTo>
                  <a:pt x="135" y="144"/>
                  <a:pt x="133" y="146"/>
                  <a:pt x="130" y="145"/>
                </a:cubicBezTo>
                <a:cubicBezTo>
                  <a:pt x="128" y="145"/>
                  <a:pt x="126" y="140"/>
                  <a:pt x="125" y="139"/>
                </a:cubicBezTo>
                <a:cubicBezTo>
                  <a:pt x="124" y="138"/>
                  <a:pt x="127" y="134"/>
                  <a:pt x="127" y="132"/>
                </a:cubicBezTo>
                <a:cubicBezTo>
                  <a:pt x="127" y="129"/>
                  <a:pt x="129" y="123"/>
                  <a:pt x="127" y="123"/>
                </a:cubicBezTo>
                <a:cubicBezTo>
                  <a:pt x="126" y="122"/>
                  <a:pt x="127" y="120"/>
                  <a:pt x="128" y="118"/>
                </a:cubicBezTo>
                <a:cubicBezTo>
                  <a:pt x="130" y="117"/>
                  <a:pt x="128" y="113"/>
                  <a:pt x="130" y="113"/>
                </a:cubicBezTo>
                <a:cubicBezTo>
                  <a:pt x="133" y="113"/>
                  <a:pt x="139" y="113"/>
                  <a:pt x="140" y="112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1" y="111"/>
                  <a:pt x="141" y="110"/>
                  <a:pt x="141" y="110"/>
                </a:cubicBezTo>
                <a:cubicBezTo>
                  <a:pt x="139" y="107"/>
                  <a:pt x="137" y="103"/>
                  <a:pt x="135" y="10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6710362" y="4475162"/>
            <a:ext cx="52387" cy="69850"/>
          </a:xfrm>
          <a:custGeom>
            <a:avLst/>
            <a:gdLst/>
            <a:ahLst/>
            <a:cxnLst/>
            <a:rect l="l" t="t" r="r" b="b"/>
            <a:pathLst>
              <a:path w="13" h="17" extrusionOk="0">
                <a:moveTo>
                  <a:pt x="1" y="9"/>
                </a:moveTo>
                <a:cubicBezTo>
                  <a:pt x="2" y="10"/>
                  <a:pt x="3" y="13"/>
                  <a:pt x="3" y="17"/>
                </a:cubicBezTo>
                <a:cubicBezTo>
                  <a:pt x="5" y="16"/>
                  <a:pt x="6" y="15"/>
                  <a:pt x="7" y="15"/>
                </a:cubicBezTo>
                <a:cubicBezTo>
                  <a:pt x="9" y="14"/>
                  <a:pt x="13" y="6"/>
                  <a:pt x="13" y="6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1" y="0"/>
                </a:cubicBezTo>
                <a:cubicBezTo>
                  <a:pt x="9" y="0"/>
                  <a:pt x="7" y="0"/>
                  <a:pt x="7" y="0"/>
                </a:cubicBezTo>
                <a:cubicBezTo>
                  <a:pt x="7" y="0"/>
                  <a:pt x="8" y="4"/>
                  <a:pt x="3" y="3"/>
                </a:cubicBezTo>
                <a:cubicBezTo>
                  <a:pt x="2" y="3"/>
                  <a:pt x="1" y="3"/>
                  <a:pt x="0" y="2"/>
                </a:cubicBezTo>
                <a:cubicBezTo>
                  <a:pt x="1" y="3"/>
                  <a:pt x="1" y="3"/>
                  <a:pt x="1" y="3"/>
                </a:cubicBezTo>
                <a:lnTo>
                  <a:pt x="1" y="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6746875" y="4751387"/>
            <a:ext cx="350837" cy="561975"/>
          </a:xfrm>
          <a:custGeom>
            <a:avLst/>
            <a:gdLst/>
            <a:ahLst/>
            <a:cxnLst/>
            <a:rect l="l" t="t" r="r" b="b"/>
            <a:pathLst>
              <a:path w="85" h="137" extrusionOk="0">
                <a:moveTo>
                  <a:pt x="85" y="35"/>
                </a:moveTo>
                <a:cubicBezTo>
                  <a:pt x="84" y="33"/>
                  <a:pt x="82" y="23"/>
                  <a:pt x="83" y="19"/>
                </a:cubicBezTo>
                <a:cubicBezTo>
                  <a:pt x="83" y="15"/>
                  <a:pt x="82" y="5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8" y="1"/>
                  <a:pt x="74" y="3"/>
                  <a:pt x="73" y="4"/>
                </a:cubicBezTo>
                <a:cubicBezTo>
                  <a:pt x="73" y="6"/>
                  <a:pt x="69" y="4"/>
                  <a:pt x="68" y="6"/>
                </a:cubicBezTo>
                <a:cubicBezTo>
                  <a:pt x="66" y="7"/>
                  <a:pt x="64" y="6"/>
                  <a:pt x="63" y="5"/>
                </a:cubicBezTo>
                <a:cubicBezTo>
                  <a:pt x="61" y="5"/>
                  <a:pt x="60" y="7"/>
                  <a:pt x="60" y="8"/>
                </a:cubicBezTo>
                <a:cubicBezTo>
                  <a:pt x="60" y="10"/>
                  <a:pt x="57" y="9"/>
                  <a:pt x="55" y="9"/>
                </a:cubicBezTo>
                <a:cubicBezTo>
                  <a:pt x="54" y="9"/>
                  <a:pt x="50" y="10"/>
                  <a:pt x="49" y="10"/>
                </a:cubicBezTo>
                <a:cubicBezTo>
                  <a:pt x="47" y="10"/>
                  <a:pt x="48" y="8"/>
                  <a:pt x="46" y="7"/>
                </a:cubicBezTo>
                <a:cubicBezTo>
                  <a:pt x="44" y="7"/>
                  <a:pt x="42" y="8"/>
                  <a:pt x="41" y="8"/>
                </a:cubicBezTo>
                <a:cubicBezTo>
                  <a:pt x="40" y="8"/>
                  <a:pt x="38" y="8"/>
                  <a:pt x="37" y="8"/>
                </a:cubicBezTo>
                <a:cubicBezTo>
                  <a:pt x="37" y="9"/>
                  <a:pt x="36" y="10"/>
                  <a:pt x="36" y="11"/>
                </a:cubicBezTo>
                <a:cubicBezTo>
                  <a:pt x="35" y="15"/>
                  <a:pt x="39" y="24"/>
                  <a:pt x="40" y="28"/>
                </a:cubicBezTo>
                <a:cubicBezTo>
                  <a:pt x="41" y="29"/>
                  <a:pt x="43" y="31"/>
                  <a:pt x="44" y="32"/>
                </a:cubicBezTo>
                <a:cubicBezTo>
                  <a:pt x="47" y="35"/>
                  <a:pt x="44" y="35"/>
                  <a:pt x="45" y="41"/>
                </a:cubicBezTo>
                <a:cubicBezTo>
                  <a:pt x="45" y="46"/>
                  <a:pt x="42" y="44"/>
                  <a:pt x="40" y="46"/>
                </a:cubicBezTo>
                <a:cubicBezTo>
                  <a:pt x="38" y="48"/>
                  <a:pt x="40" y="52"/>
                  <a:pt x="39" y="53"/>
                </a:cubicBezTo>
                <a:cubicBezTo>
                  <a:pt x="39" y="54"/>
                  <a:pt x="33" y="45"/>
                  <a:pt x="32" y="43"/>
                </a:cubicBezTo>
                <a:cubicBezTo>
                  <a:pt x="32" y="42"/>
                  <a:pt x="34" y="36"/>
                  <a:pt x="34" y="33"/>
                </a:cubicBezTo>
                <a:cubicBezTo>
                  <a:pt x="33" y="30"/>
                  <a:pt x="29" y="32"/>
                  <a:pt x="27" y="32"/>
                </a:cubicBezTo>
                <a:cubicBezTo>
                  <a:pt x="26" y="32"/>
                  <a:pt x="23" y="28"/>
                  <a:pt x="22" y="28"/>
                </a:cubicBezTo>
                <a:cubicBezTo>
                  <a:pt x="21" y="28"/>
                  <a:pt x="0" y="36"/>
                  <a:pt x="0" y="36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9" y="45"/>
                  <a:pt x="12" y="47"/>
                </a:cubicBezTo>
                <a:cubicBezTo>
                  <a:pt x="15" y="49"/>
                  <a:pt x="20" y="50"/>
                  <a:pt x="22" y="51"/>
                </a:cubicBezTo>
                <a:cubicBezTo>
                  <a:pt x="23" y="51"/>
                  <a:pt x="22" y="59"/>
                  <a:pt x="22" y="63"/>
                </a:cubicBezTo>
                <a:cubicBezTo>
                  <a:pt x="22" y="67"/>
                  <a:pt x="18" y="68"/>
                  <a:pt x="20" y="70"/>
                </a:cubicBezTo>
                <a:cubicBezTo>
                  <a:pt x="22" y="72"/>
                  <a:pt x="21" y="76"/>
                  <a:pt x="22" y="76"/>
                </a:cubicBezTo>
                <a:cubicBezTo>
                  <a:pt x="24" y="77"/>
                  <a:pt x="20" y="81"/>
                  <a:pt x="18" y="82"/>
                </a:cubicBezTo>
                <a:cubicBezTo>
                  <a:pt x="16" y="83"/>
                  <a:pt x="18" y="87"/>
                  <a:pt x="16" y="90"/>
                </a:cubicBezTo>
                <a:cubicBezTo>
                  <a:pt x="14" y="92"/>
                  <a:pt x="10" y="96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0"/>
                  <a:pt x="11" y="112"/>
                  <a:pt x="13" y="113"/>
                </a:cubicBezTo>
                <a:cubicBezTo>
                  <a:pt x="15" y="115"/>
                  <a:pt x="14" y="127"/>
                  <a:pt x="14" y="128"/>
                </a:cubicBezTo>
                <a:cubicBezTo>
                  <a:pt x="13" y="129"/>
                  <a:pt x="15" y="137"/>
                  <a:pt x="15" y="137"/>
                </a:cubicBezTo>
                <a:cubicBezTo>
                  <a:pt x="15" y="137"/>
                  <a:pt x="18" y="137"/>
                  <a:pt x="21" y="137"/>
                </a:cubicBezTo>
                <a:cubicBezTo>
                  <a:pt x="21" y="135"/>
                  <a:pt x="21" y="134"/>
                  <a:pt x="21" y="133"/>
                </a:cubicBezTo>
                <a:cubicBezTo>
                  <a:pt x="21" y="129"/>
                  <a:pt x="19" y="132"/>
                  <a:pt x="18" y="130"/>
                </a:cubicBezTo>
                <a:cubicBezTo>
                  <a:pt x="17" y="127"/>
                  <a:pt x="24" y="123"/>
                  <a:pt x="30" y="121"/>
                </a:cubicBezTo>
                <a:cubicBezTo>
                  <a:pt x="37" y="118"/>
                  <a:pt x="40" y="117"/>
                  <a:pt x="40" y="114"/>
                </a:cubicBezTo>
                <a:cubicBezTo>
                  <a:pt x="41" y="112"/>
                  <a:pt x="40" y="105"/>
                  <a:pt x="41" y="103"/>
                </a:cubicBezTo>
                <a:cubicBezTo>
                  <a:pt x="42" y="100"/>
                  <a:pt x="41" y="98"/>
                  <a:pt x="40" y="92"/>
                </a:cubicBezTo>
                <a:cubicBezTo>
                  <a:pt x="39" y="87"/>
                  <a:pt x="37" y="86"/>
                  <a:pt x="36" y="82"/>
                </a:cubicBezTo>
                <a:cubicBezTo>
                  <a:pt x="35" y="79"/>
                  <a:pt x="35" y="76"/>
                  <a:pt x="37" y="76"/>
                </a:cubicBezTo>
                <a:cubicBezTo>
                  <a:pt x="39" y="76"/>
                  <a:pt x="39" y="75"/>
                  <a:pt x="41" y="72"/>
                </a:cubicBezTo>
                <a:cubicBezTo>
                  <a:pt x="43" y="69"/>
                  <a:pt x="44" y="70"/>
                  <a:pt x="48" y="68"/>
                </a:cubicBezTo>
                <a:cubicBezTo>
                  <a:pt x="51" y="65"/>
                  <a:pt x="51" y="62"/>
                  <a:pt x="56" y="58"/>
                </a:cubicBezTo>
                <a:cubicBezTo>
                  <a:pt x="61" y="54"/>
                  <a:pt x="67" y="55"/>
                  <a:pt x="72" y="52"/>
                </a:cubicBezTo>
                <a:cubicBezTo>
                  <a:pt x="77" y="49"/>
                  <a:pt x="85" y="37"/>
                  <a:pt x="85" y="3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6721475" y="4425950"/>
            <a:ext cx="363537" cy="366712"/>
          </a:xfrm>
          <a:custGeom>
            <a:avLst/>
            <a:gdLst/>
            <a:ahLst/>
            <a:cxnLst/>
            <a:rect l="l" t="t" r="r" b="b"/>
            <a:pathLst>
              <a:path w="88" h="89" extrusionOk="0">
                <a:moveTo>
                  <a:pt x="82" y="71"/>
                </a:moveTo>
                <a:cubicBezTo>
                  <a:pt x="82" y="66"/>
                  <a:pt x="79" y="66"/>
                  <a:pt x="79" y="63"/>
                </a:cubicBezTo>
                <a:cubicBezTo>
                  <a:pt x="79" y="60"/>
                  <a:pt x="79" y="57"/>
                  <a:pt x="78" y="56"/>
                </a:cubicBezTo>
                <a:cubicBezTo>
                  <a:pt x="77" y="56"/>
                  <a:pt x="78" y="53"/>
                  <a:pt x="80" y="50"/>
                </a:cubicBezTo>
                <a:cubicBezTo>
                  <a:pt x="82" y="47"/>
                  <a:pt x="76" y="47"/>
                  <a:pt x="75" y="44"/>
                </a:cubicBezTo>
                <a:cubicBezTo>
                  <a:pt x="75" y="42"/>
                  <a:pt x="77" y="37"/>
                  <a:pt x="79" y="31"/>
                </a:cubicBezTo>
                <a:cubicBezTo>
                  <a:pt x="72" y="27"/>
                  <a:pt x="65" y="22"/>
                  <a:pt x="65" y="22"/>
                </a:cubicBezTo>
                <a:cubicBezTo>
                  <a:pt x="66" y="17"/>
                  <a:pt x="66" y="17"/>
                  <a:pt x="66" y="17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4"/>
                  <a:pt x="34" y="7"/>
                  <a:pt x="32" y="8"/>
                </a:cubicBezTo>
                <a:cubicBezTo>
                  <a:pt x="29" y="9"/>
                  <a:pt x="35" y="13"/>
                  <a:pt x="32" y="13"/>
                </a:cubicBezTo>
                <a:cubicBezTo>
                  <a:pt x="29" y="14"/>
                  <a:pt x="23" y="11"/>
                  <a:pt x="19" y="13"/>
                </a:cubicBezTo>
                <a:cubicBezTo>
                  <a:pt x="16" y="14"/>
                  <a:pt x="17" y="7"/>
                  <a:pt x="19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1" y="1"/>
                  <a:pt x="9" y="2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2" y="9"/>
                  <a:pt x="11" y="11"/>
                </a:cubicBezTo>
                <a:cubicBezTo>
                  <a:pt x="11" y="12"/>
                  <a:pt x="9" y="12"/>
                  <a:pt x="8" y="12"/>
                </a:cubicBezTo>
                <a:cubicBezTo>
                  <a:pt x="8" y="15"/>
                  <a:pt x="8" y="16"/>
                  <a:pt x="8" y="16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6" y="26"/>
                  <a:pt x="4" y="27"/>
                </a:cubicBezTo>
                <a:cubicBezTo>
                  <a:pt x="3" y="27"/>
                  <a:pt x="2" y="28"/>
                  <a:pt x="0" y="29"/>
                </a:cubicBezTo>
                <a:cubicBezTo>
                  <a:pt x="2" y="35"/>
                  <a:pt x="3" y="42"/>
                  <a:pt x="5" y="44"/>
                </a:cubicBezTo>
                <a:cubicBezTo>
                  <a:pt x="9" y="48"/>
                  <a:pt x="9" y="52"/>
                  <a:pt x="9" y="55"/>
                </a:cubicBezTo>
                <a:cubicBezTo>
                  <a:pt x="10" y="57"/>
                  <a:pt x="14" y="60"/>
                  <a:pt x="11" y="61"/>
                </a:cubicBezTo>
                <a:cubicBezTo>
                  <a:pt x="10" y="62"/>
                  <a:pt x="8" y="60"/>
                  <a:pt x="7" y="58"/>
                </a:cubicBezTo>
                <a:cubicBezTo>
                  <a:pt x="7" y="58"/>
                  <a:pt x="7" y="59"/>
                  <a:pt x="6" y="59"/>
                </a:cubicBezTo>
                <a:cubicBezTo>
                  <a:pt x="6" y="59"/>
                  <a:pt x="6" y="59"/>
                  <a:pt x="6" y="60"/>
                </a:cubicBezTo>
                <a:cubicBezTo>
                  <a:pt x="8" y="61"/>
                  <a:pt x="11" y="63"/>
                  <a:pt x="12" y="63"/>
                </a:cubicBezTo>
                <a:cubicBezTo>
                  <a:pt x="14" y="63"/>
                  <a:pt x="17" y="65"/>
                  <a:pt x="19" y="66"/>
                </a:cubicBezTo>
                <a:cubicBezTo>
                  <a:pt x="21" y="66"/>
                  <a:pt x="29" y="69"/>
                  <a:pt x="30" y="70"/>
                </a:cubicBezTo>
                <a:cubicBezTo>
                  <a:pt x="30" y="71"/>
                  <a:pt x="30" y="71"/>
                  <a:pt x="30" y="71"/>
                </a:cubicBezTo>
                <a:cubicBezTo>
                  <a:pt x="32" y="71"/>
                  <a:pt x="34" y="71"/>
                  <a:pt x="36" y="71"/>
                </a:cubicBezTo>
                <a:cubicBezTo>
                  <a:pt x="36" y="71"/>
                  <a:pt x="36" y="71"/>
                  <a:pt x="37" y="71"/>
                </a:cubicBezTo>
                <a:cubicBezTo>
                  <a:pt x="39" y="71"/>
                  <a:pt x="43" y="81"/>
                  <a:pt x="43" y="87"/>
                </a:cubicBezTo>
                <a:cubicBezTo>
                  <a:pt x="44" y="87"/>
                  <a:pt x="46" y="87"/>
                  <a:pt x="47" y="87"/>
                </a:cubicBezTo>
                <a:cubicBezTo>
                  <a:pt x="48" y="87"/>
                  <a:pt x="50" y="86"/>
                  <a:pt x="52" y="86"/>
                </a:cubicBezTo>
                <a:cubicBezTo>
                  <a:pt x="54" y="87"/>
                  <a:pt x="53" y="89"/>
                  <a:pt x="55" y="89"/>
                </a:cubicBezTo>
                <a:cubicBezTo>
                  <a:pt x="56" y="89"/>
                  <a:pt x="60" y="88"/>
                  <a:pt x="61" y="88"/>
                </a:cubicBezTo>
                <a:cubicBezTo>
                  <a:pt x="63" y="88"/>
                  <a:pt x="66" y="89"/>
                  <a:pt x="66" y="87"/>
                </a:cubicBezTo>
                <a:cubicBezTo>
                  <a:pt x="66" y="86"/>
                  <a:pt x="67" y="84"/>
                  <a:pt x="69" y="84"/>
                </a:cubicBezTo>
                <a:cubicBezTo>
                  <a:pt x="70" y="85"/>
                  <a:pt x="72" y="86"/>
                  <a:pt x="74" y="85"/>
                </a:cubicBezTo>
                <a:cubicBezTo>
                  <a:pt x="75" y="83"/>
                  <a:pt x="79" y="85"/>
                  <a:pt x="79" y="83"/>
                </a:cubicBezTo>
                <a:cubicBezTo>
                  <a:pt x="80" y="82"/>
                  <a:pt x="84" y="80"/>
                  <a:pt x="88" y="79"/>
                </a:cubicBezTo>
                <a:cubicBezTo>
                  <a:pt x="88" y="74"/>
                  <a:pt x="82" y="76"/>
                  <a:pt x="82" y="7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6829425" y="4718050"/>
            <a:ext cx="111125" cy="255587"/>
          </a:xfrm>
          <a:custGeom>
            <a:avLst/>
            <a:gdLst/>
            <a:ahLst/>
            <a:cxnLst/>
            <a:rect l="l" t="t" r="r" b="b"/>
            <a:pathLst>
              <a:path w="27" h="62" extrusionOk="0">
                <a:moveTo>
                  <a:pt x="24" y="40"/>
                </a:moveTo>
                <a:cubicBezTo>
                  <a:pt x="23" y="39"/>
                  <a:pt x="21" y="37"/>
                  <a:pt x="20" y="36"/>
                </a:cubicBezTo>
                <a:cubicBezTo>
                  <a:pt x="20" y="36"/>
                  <a:pt x="20" y="37"/>
                  <a:pt x="19" y="37"/>
                </a:cubicBezTo>
                <a:cubicBezTo>
                  <a:pt x="17" y="40"/>
                  <a:pt x="11" y="31"/>
                  <a:pt x="11" y="25"/>
                </a:cubicBezTo>
                <a:cubicBezTo>
                  <a:pt x="10" y="19"/>
                  <a:pt x="14" y="16"/>
                  <a:pt x="11" y="11"/>
                </a:cubicBezTo>
                <a:cubicBezTo>
                  <a:pt x="9" y="6"/>
                  <a:pt x="8" y="1"/>
                  <a:pt x="10" y="0"/>
                </a:cubicBezTo>
                <a:cubicBezTo>
                  <a:pt x="8" y="0"/>
                  <a:pt x="6" y="0"/>
                  <a:pt x="4" y="0"/>
                </a:cubicBezTo>
                <a:cubicBezTo>
                  <a:pt x="5" y="2"/>
                  <a:pt x="7" y="7"/>
                  <a:pt x="7" y="8"/>
                </a:cubicBezTo>
                <a:cubicBezTo>
                  <a:pt x="7" y="10"/>
                  <a:pt x="5" y="8"/>
                  <a:pt x="4" y="10"/>
                </a:cubicBezTo>
                <a:cubicBezTo>
                  <a:pt x="4" y="12"/>
                  <a:pt x="3" y="21"/>
                  <a:pt x="5" y="23"/>
                </a:cubicBezTo>
                <a:cubicBezTo>
                  <a:pt x="7" y="24"/>
                  <a:pt x="2" y="23"/>
                  <a:pt x="2" y="25"/>
                </a:cubicBezTo>
                <a:cubicBezTo>
                  <a:pt x="2" y="26"/>
                  <a:pt x="1" y="32"/>
                  <a:pt x="0" y="33"/>
                </a:cubicBezTo>
                <a:cubicBezTo>
                  <a:pt x="0" y="33"/>
                  <a:pt x="1" y="34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6" y="40"/>
                  <a:pt x="7" y="40"/>
                </a:cubicBezTo>
                <a:cubicBezTo>
                  <a:pt x="9" y="40"/>
                  <a:pt x="13" y="38"/>
                  <a:pt x="14" y="41"/>
                </a:cubicBezTo>
                <a:cubicBezTo>
                  <a:pt x="14" y="44"/>
                  <a:pt x="12" y="50"/>
                  <a:pt x="12" y="51"/>
                </a:cubicBezTo>
                <a:cubicBezTo>
                  <a:pt x="13" y="53"/>
                  <a:pt x="19" y="62"/>
                  <a:pt x="19" y="61"/>
                </a:cubicBezTo>
                <a:cubicBezTo>
                  <a:pt x="20" y="60"/>
                  <a:pt x="18" y="56"/>
                  <a:pt x="20" y="54"/>
                </a:cubicBezTo>
                <a:cubicBezTo>
                  <a:pt x="22" y="52"/>
                  <a:pt x="25" y="54"/>
                  <a:pt x="25" y="49"/>
                </a:cubicBezTo>
                <a:cubicBezTo>
                  <a:pt x="24" y="43"/>
                  <a:pt x="27" y="43"/>
                  <a:pt x="24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11193462" y="5087937"/>
            <a:ext cx="107950" cy="85725"/>
          </a:xfrm>
          <a:custGeom>
            <a:avLst/>
            <a:gdLst/>
            <a:ahLst/>
            <a:cxnLst/>
            <a:rect l="l" t="t" r="r" b="b"/>
            <a:pathLst>
              <a:path w="26" h="21" extrusionOk="0">
                <a:moveTo>
                  <a:pt x="0" y="3"/>
                </a:moveTo>
                <a:cubicBezTo>
                  <a:pt x="0" y="0"/>
                  <a:pt x="26" y="17"/>
                  <a:pt x="23" y="19"/>
                </a:cubicBezTo>
                <a:cubicBezTo>
                  <a:pt x="20" y="21"/>
                  <a:pt x="0" y="6"/>
                  <a:pt x="0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8012112" y="2955925"/>
            <a:ext cx="250825" cy="171450"/>
          </a:xfrm>
          <a:custGeom>
            <a:avLst/>
            <a:gdLst/>
            <a:ahLst/>
            <a:cxnLst/>
            <a:rect l="l" t="t" r="r" b="b"/>
            <a:pathLst>
              <a:path w="61" h="42" extrusionOk="0">
                <a:moveTo>
                  <a:pt x="50" y="34"/>
                </a:moveTo>
                <a:cubicBezTo>
                  <a:pt x="52" y="35"/>
                  <a:pt x="51" y="36"/>
                  <a:pt x="53" y="36"/>
                </a:cubicBezTo>
                <a:cubicBezTo>
                  <a:pt x="54" y="36"/>
                  <a:pt x="57" y="36"/>
                  <a:pt x="59" y="38"/>
                </a:cubicBezTo>
                <a:cubicBezTo>
                  <a:pt x="60" y="37"/>
                  <a:pt x="61" y="37"/>
                  <a:pt x="61" y="37"/>
                </a:cubicBezTo>
                <a:cubicBezTo>
                  <a:pt x="61" y="37"/>
                  <a:pt x="60" y="29"/>
                  <a:pt x="60" y="26"/>
                </a:cubicBezTo>
                <a:cubicBezTo>
                  <a:pt x="59" y="24"/>
                  <a:pt x="52" y="21"/>
                  <a:pt x="52" y="21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42" y="16"/>
                  <a:pt x="40" y="15"/>
                </a:cubicBezTo>
                <a:cubicBezTo>
                  <a:pt x="38" y="14"/>
                  <a:pt x="35" y="16"/>
                  <a:pt x="33" y="14"/>
                </a:cubicBezTo>
                <a:cubicBezTo>
                  <a:pt x="32" y="12"/>
                  <a:pt x="29" y="15"/>
                  <a:pt x="26" y="13"/>
                </a:cubicBezTo>
                <a:cubicBezTo>
                  <a:pt x="23" y="12"/>
                  <a:pt x="15" y="14"/>
                  <a:pt x="15" y="13"/>
                </a:cubicBezTo>
                <a:cubicBezTo>
                  <a:pt x="14" y="11"/>
                  <a:pt x="18" y="7"/>
                  <a:pt x="20" y="8"/>
                </a:cubicBezTo>
                <a:cubicBezTo>
                  <a:pt x="21" y="8"/>
                  <a:pt x="22" y="8"/>
                  <a:pt x="23" y="8"/>
                </a:cubicBezTo>
                <a:cubicBezTo>
                  <a:pt x="24" y="6"/>
                  <a:pt x="26" y="2"/>
                  <a:pt x="26" y="1"/>
                </a:cubicBezTo>
                <a:cubicBezTo>
                  <a:pt x="25" y="0"/>
                  <a:pt x="22" y="1"/>
                  <a:pt x="20" y="2"/>
                </a:cubicBezTo>
                <a:cubicBezTo>
                  <a:pt x="18" y="4"/>
                  <a:pt x="15" y="2"/>
                  <a:pt x="14" y="4"/>
                </a:cubicBezTo>
                <a:cubicBezTo>
                  <a:pt x="13" y="6"/>
                  <a:pt x="12" y="8"/>
                  <a:pt x="10" y="8"/>
                </a:cubicBezTo>
                <a:cubicBezTo>
                  <a:pt x="8" y="8"/>
                  <a:pt x="10" y="12"/>
                  <a:pt x="8" y="13"/>
                </a:cubicBezTo>
                <a:cubicBezTo>
                  <a:pt x="5" y="14"/>
                  <a:pt x="1" y="13"/>
                  <a:pt x="0" y="15"/>
                </a:cubicBezTo>
                <a:cubicBezTo>
                  <a:pt x="0" y="18"/>
                  <a:pt x="5" y="19"/>
                  <a:pt x="5" y="22"/>
                </a:cubicBezTo>
                <a:cubicBezTo>
                  <a:pt x="5" y="24"/>
                  <a:pt x="8" y="27"/>
                  <a:pt x="6" y="29"/>
                </a:cubicBezTo>
                <a:cubicBezTo>
                  <a:pt x="4" y="30"/>
                  <a:pt x="3" y="33"/>
                  <a:pt x="3" y="37"/>
                </a:cubicBezTo>
                <a:cubicBezTo>
                  <a:pt x="4" y="38"/>
                  <a:pt x="6" y="39"/>
                  <a:pt x="6" y="38"/>
                </a:cubicBezTo>
                <a:cubicBezTo>
                  <a:pt x="8" y="35"/>
                  <a:pt x="15" y="38"/>
                  <a:pt x="15" y="35"/>
                </a:cubicBezTo>
                <a:cubicBezTo>
                  <a:pt x="15" y="33"/>
                  <a:pt x="22" y="34"/>
                  <a:pt x="22" y="32"/>
                </a:cubicBezTo>
                <a:cubicBezTo>
                  <a:pt x="22" y="29"/>
                  <a:pt x="27" y="24"/>
                  <a:pt x="30" y="25"/>
                </a:cubicBezTo>
                <a:cubicBezTo>
                  <a:pt x="32" y="25"/>
                  <a:pt x="29" y="30"/>
                  <a:pt x="33" y="31"/>
                </a:cubicBezTo>
                <a:cubicBezTo>
                  <a:pt x="36" y="33"/>
                  <a:pt x="31" y="39"/>
                  <a:pt x="33" y="41"/>
                </a:cubicBezTo>
                <a:cubicBezTo>
                  <a:pt x="34" y="42"/>
                  <a:pt x="35" y="41"/>
                  <a:pt x="37" y="41"/>
                </a:cubicBezTo>
                <a:cubicBezTo>
                  <a:pt x="38" y="41"/>
                  <a:pt x="40" y="40"/>
                  <a:pt x="41" y="40"/>
                </a:cubicBezTo>
                <a:cubicBezTo>
                  <a:pt x="44" y="37"/>
                  <a:pt x="49" y="33"/>
                  <a:pt x="50" y="3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3138487" y="3535362"/>
            <a:ext cx="28575" cy="61912"/>
          </a:xfrm>
          <a:custGeom>
            <a:avLst/>
            <a:gdLst/>
            <a:ahLst/>
            <a:cxnLst/>
            <a:rect l="l" t="t" r="r" b="b"/>
            <a:pathLst>
              <a:path w="7" h="15" extrusionOk="0">
                <a:moveTo>
                  <a:pt x="6" y="14"/>
                </a:moveTo>
                <a:cubicBezTo>
                  <a:pt x="6" y="15"/>
                  <a:pt x="3" y="12"/>
                  <a:pt x="3" y="11"/>
                </a:cubicBezTo>
                <a:cubicBezTo>
                  <a:pt x="3" y="9"/>
                  <a:pt x="0" y="8"/>
                  <a:pt x="0" y="5"/>
                </a:cubicBezTo>
                <a:cubicBezTo>
                  <a:pt x="0" y="2"/>
                  <a:pt x="1" y="0"/>
                  <a:pt x="3" y="3"/>
                </a:cubicBezTo>
                <a:cubicBezTo>
                  <a:pt x="5" y="6"/>
                  <a:pt x="4" y="8"/>
                  <a:pt x="4" y="9"/>
                </a:cubicBezTo>
                <a:cubicBezTo>
                  <a:pt x="4" y="10"/>
                  <a:pt x="7" y="12"/>
                  <a:pt x="6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3687762" y="4035425"/>
            <a:ext cx="38100" cy="33337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2" y="7"/>
                </a:moveTo>
                <a:cubicBezTo>
                  <a:pt x="0" y="6"/>
                  <a:pt x="3" y="4"/>
                  <a:pt x="1" y="3"/>
                </a:cubicBezTo>
                <a:cubicBezTo>
                  <a:pt x="0" y="2"/>
                  <a:pt x="5" y="0"/>
                  <a:pt x="7" y="1"/>
                </a:cubicBezTo>
                <a:cubicBezTo>
                  <a:pt x="9" y="3"/>
                  <a:pt x="9" y="5"/>
                  <a:pt x="8" y="6"/>
                </a:cubicBezTo>
                <a:cubicBezTo>
                  <a:pt x="6" y="7"/>
                  <a:pt x="2" y="8"/>
                  <a:pt x="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7192962" y="2938462"/>
            <a:ext cx="111125" cy="95250"/>
          </a:xfrm>
          <a:custGeom>
            <a:avLst/>
            <a:gdLst/>
            <a:ahLst/>
            <a:cxnLst/>
            <a:rect l="l" t="t" r="r" b="b"/>
            <a:pathLst>
              <a:path w="27" h="23" extrusionOk="0">
                <a:moveTo>
                  <a:pt x="25" y="18"/>
                </a:moveTo>
                <a:cubicBezTo>
                  <a:pt x="25" y="16"/>
                  <a:pt x="20" y="14"/>
                  <a:pt x="20" y="12"/>
                </a:cubicBezTo>
                <a:cubicBezTo>
                  <a:pt x="20" y="10"/>
                  <a:pt x="17" y="7"/>
                  <a:pt x="17" y="5"/>
                </a:cubicBezTo>
                <a:cubicBezTo>
                  <a:pt x="17" y="4"/>
                  <a:pt x="16" y="2"/>
                  <a:pt x="15" y="1"/>
                </a:cubicBezTo>
                <a:cubicBezTo>
                  <a:pt x="13" y="0"/>
                  <a:pt x="10" y="0"/>
                  <a:pt x="8" y="0"/>
                </a:cubicBezTo>
                <a:cubicBezTo>
                  <a:pt x="5" y="0"/>
                  <a:pt x="3" y="1"/>
                  <a:pt x="0" y="2"/>
                </a:cubicBezTo>
                <a:cubicBezTo>
                  <a:pt x="1" y="4"/>
                  <a:pt x="0" y="5"/>
                  <a:pt x="1" y="8"/>
                </a:cubicBezTo>
                <a:cubicBezTo>
                  <a:pt x="3" y="12"/>
                  <a:pt x="6" y="10"/>
                  <a:pt x="8" y="11"/>
                </a:cubicBezTo>
                <a:cubicBezTo>
                  <a:pt x="8" y="11"/>
                  <a:pt x="9" y="12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1" y="14"/>
                  <a:pt x="12" y="15"/>
                  <a:pt x="12" y="15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8"/>
                  <a:pt x="18" y="16"/>
                  <a:pt x="20" y="19"/>
                </a:cubicBezTo>
                <a:cubicBezTo>
                  <a:pt x="21" y="21"/>
                  <a:pt x="22" y="21"/>
                  <a:pt x="21" y="23"/>
                </a:cubicBezTo>
                <a:cubicBezTo>
                  <a:pt x="23" y="23"/>
                  <a:pt x="25" y="23"/>
                  <a:pt x="27" y="22"/>
                </a:cubicBezTo>
                <a:cubicBezTo>
                  <a:pt x="26" y="20"/>
                  <a:pt x="25" y="19"/>
                  <a:pt x="25" y="1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7242175" y="2917825"/>
            <a:ext cx="166687" cy="131762"/>
          </a:xfrm>
          <a:custGeom>
            <a:avLst/>
            <a:gdLst/>
            <a:ahLst/>
            <a:cxnLst/>
            <a:rect l="l" t="t" r="r" b="b"/>
            <a:pathLst>
              <a:path w="40" h="32" extrusionOk="0">
                <a:moveTo>
                  <a:pt x="38" y="10"/>
                </a:moveTo>
                <a:cubicBezTo>
                  <a:pt x="37" y="9"/>
                  <a:pt x="34" y="5"/>
                  <a:pt x="30" y="1"/>
                </a:cubicBezTo>
                <a:cubicBezTo>
                  <a:pt x="29" y="4"/>
                  <a:pt x="26" y="3"/>
                  <a:pt x="25" y="5"/>
                </a:cubicBezTo>
                <a:cubicBezTo>
                  <a:pt x="25" y="7"/>
                  <a:pt x="23" y="5"/>
                  <a:pt x="22" y="5"/>
                </a:cubicBezTo>
                <a:cubicBezTo>
                  <a:pt x="21" y="5"/>
                  <a:pt x="18" y="1"/>
                  <a:pt x="16" y="1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1"/>
                  <a:pt x="11" y="2"/>
                  <a:pt x="11" y="3"/>
                </a:cubicBezTo>
                <a:cubicBezTo>
                  <a:pt x="12" y="4"/>
                  <a:pt x="15" y="5"/>
                  <a:pt x="14" y="6"/>
                </a:cubicBezTo>
                <a:cubicBezTo>
                  <a:pt x="13" y="7"/>
                  <a:pt x="9" y="7"/>
                  <a:pt x="8" y="6"/>
                </a:cubicBezTo>
                <a:cubicBezTo>
                  <a:pt x="7" y="5"/>
                  <a:pt x="3" y="3"/>
                  <a:pt x="2" y="4"/>
                </a:cubicBezTo>
                <a:cubicBezTo>
                  <a:pt x="2" y="5"/>
                  <a:pt x="6" y="9"/>
                  <a:pt x="5" y="10"/>
                </a:cubicBezTo>
                <a:cubicBezTo>
                  <a:pt x="5" y="12"/>
                  <a:pt x="8" y="15"/>
                  <a:pt x="8" y="17"/>
                </a:cubicBezTo>
                <a:cubicBezTo>
                  <a:pt x="8" y="19"/>
                  <a:pt x="13" y="21"/>
                  <a:pt x="13" y="23"/>
                </a:cubicBezTo>
                <a:cubicBezTo>
                  <a:pt x="13" y="24"/>
                  <a:pt x="14" y="25"/>
                  <a:pt x="15" y="27"/>
                </a:cubicBezTo>
                <a:cubicBezTo>
                  <a:pt x="18" y="25"/>
                  <a:pt x="22" y="22"/>
                  <a:pt x="24" y="21"/>
                </a:cubicBezTo>
                <a:cubicBezTo>
                  <a:pt x="28" y="19"/>
                  <a:pt x="26" y="27"/>
                  <a:pt x="26" y="28"/>
                </a:cubicBezTo>
                <a:cubicBezTo>
                  <a:pt x="25" y="29"/>
                  <a:pt x="28" y="31"/>
                  <a:pt x="31" y="32"/>
                </a:cubicBezTo>
                <a:cubicBezTo>
                  <a:pt x="31" y="31"/>
                  <a:pt x="32" y="29"/>
                  <a:pt x="33" y="28"/>
                </a:cubicBezTo>
                <a:cubicBezTo>
                  <a:pt x="37" y="23"/>
                  <a:pt x="40" y="15"/>
                  <a:pt x="38" y="10"/>
                </a:cubicBezTo>
                <a:close/>
                <a:moveTo>
                  <a:pt x="4" y="22"/>
                </a:moveTo>
                <a:cubicBezTo>
                  <a:pt x="3" y="22"/>
                  <a:pt x="2" y="21"/>
                  <a:pt x="0" y="20"/>
                </a:cubicBezTo>
                <a:cubicBezTo>
                  <a:pt x="0" y="22"/>
                  <a:pt x="0" y="24"/>
                  <a:pt x="3" y="25"/>
                </a:cubicBezTo>
                <a:cubicBezTo>
                  <a:pt x="6" y="26"/>
                  <a:pt x="1" y="27"/>
                  <a:pt x="8" y="28"/>
                </a:cubicBezTo>
                <a:cubicBezTo>
                  <a:pt x="8" y="28"/>
                  <a:pt x="9" y="28"/>
                  <a:pt x="9" y="28"/>
                </a:cubicBezTo>
                <a:cubicBezTo>
                  <a:pt x="10" y="26"/>
                  <a:pt x="9" y="26"/>
                  <a:pt x="8" y="24"/>
                </a:cubicBezTo>
                <a:cubicBezTo>
                  <a:pt x="6" y="21"/>
                  <a:pt x="5" y="23"/>
                  <a:pt x="4" y="2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7772400" y="3054350"/>
            <a:ext cx="474662" cy="341312"/>
          </a:xfrm>
          <a:custGeom>
            <a:avLst/>
            <a:gdLst/>
            <a:ahLst/>
            <a:cxnLst/>
            <a:rect l="l" t="t" r="r" b="b"/>
            <a:pathLst>
              <a:path w="115" h="83" extrusionOk="0">
                <a:moveTo>
                  <a:pt x="111" y="12"/>
                </a:moveTo>
                <a:cubicBezTo>
                  <a:pt x="109" y="12"/>
                  <a:pt x="110" y="11"/>
                  <a:pt x="108" y="10"/>
                </a:cubicBezTo>
                <a:cubicBezTo>
                  <a:pt x="107" y="9"/>
                  <a:pt x="102" y="13"/>
                  <a:pt x="99" y="16"/>
                </a:cubicBezTo>
                <a:cubicBezTo>
                  <a:pt x="98" y="16"/>
                  <a:pt x="96" y="17"/>
                  <a:pt x="95" y="17"/>
                </a:cubicBezTo>
                <a:cubicBezTo>
                  <a:pt x="93" y="17"/>
                  <a:pt x="92" y="18"/>
                  <a:pt x="91" y="17"/>
                </a:cubicBezTo>
                <a:cubicBezTo>
                  <a:pt x="89" y="15"/>
                  <a:pt x="94" y="9"/>
                  <a:pt x="91" y="7"/>
                </a:cubicBezTo>
                <a:cubicBezTo>
                  <a:pt x="87" y="6"/>
                  <a:pt x="90" y="1"/>
                  <a:pt x="88" y="1"/>
                </a:cubicBezTo>
                <a:cubicBezTo>
                  <a:pt x="85" y="0"/>
                  <a:pt x="80" y="5"/>
                  <a:pt x="80" y="8"/>
                </a:cubicBezTo>
                <a:cubicBezTo>
                  <a:pt x="80" y="10"/>
                  <a:pt x="73" y="9"/>
                  <a:pt x="73" y="11"/>
                </a:cubicBezTo>
                <a:cubicBezTo>
                  <a:pt x="73" y="14"/>
                  <a:pt x="66" y="11"/>
                  <a:pt x="64" y="14"/>
                </a:cubicBezTo>
                <a:cubicBezTo>
                  <a:pt x="63" y="16"/>
                  <a:pt x="60" y="12"/>
                  <a:pt x="57" y="12"/>
                </a:cubicBezTo>
                <a:cubicBezTo>
                  <a:pt x="55" y="12"/>
                  <a:pt x="54" y="9"/>
                  <a:pt x="51" y="9"/>
                </a:cubicBezTo>
                <a:cubicBezTo>
                  <a:pt x="48" y="10"/>
                  <a:pt x="46" y="9"/>
                  <a:pt x="44" y="8"/>
                </a:cubicBezTo>
                <a:cubicBezTo>
                  <a:pt x="42" y="8"/>
                  <a:pt x="40" y="13"/>
                  <a:pt x="38" y="12"/>
                </a:cubicBezTo>
                <a:cubicBezTo>
                  <a:pt x="35" y="11"/>
                  <a:pt x="34" y="17"/>
                  <a:pt x="33" y="20"/>
                </a:cubicBezTo>
                <a:cubicBezTo>
                  <a:pt x="32" y="23"/>
                  <a:pt x="21" y="23"/>
                  <a:pt x="22" y="27"/>
                </a:cubicBezTo>
                <a:cubicBezTo>
                  <a:pt x="22" y="30"/>
                  <a:pt x="15" y="31"/>
                  <a:pt x="15" y="29"/>
                </a:cubicBezTo>
                <a:cubicBezTo>
                  <a:pt x="14" y="27"/>
                  <a:pt x="10" y="28"/>
                  <a:pt x="9" y="28"/>
                </a:cubicBezTo>
                <a:cubicBezTo>
                  <a:pt x="8" y="27"/>
                  <a:pt x="5" y="28"/>
                  <a:pt x="5" y="31"/>
                </a:cubicBezTo>
                <a:cubicBezTo>
                  <a:pt x="6" y="35"/>
                  <a:pt x="3" y="36"/>
                  <a:pt x="2" y="38"/>
                </a:cubicBezTo>
                <a:cubicBezTo>
                  <a:pt x="2" y="39"/>
                  <a:pt x="0" y="43"/>
                  <a:pt x="1" y="45"/>
                </a:cubicBezTo>
                <a:cubicBezTo>
                  <a:pt x="3" y="47"/>
                  <a:pt x="0" y="50"/>
                  <a:pt x="1" y="53"/>
                </a:cubicBezTo>
                <a:cubicBezTo>
                  <a:pt x="3" y="57"/>
                  <a:pt x="2" y="61"/>
                  <a:pt x="3" y="62"/>
                </a:cubicBezTo>
                <a:cubicBezTo>
                  <a:pt x="3" y="64"/>
                  <a:pt x="9" y="63"/>
                  <a:pt x="10" y="67"/>
                </a:cubicBezTo>
                <a:cubicBezTo>
                  <a:pt x="12" y="70"/>
                  <a:pt x="3" y="76"/>
                  <a:pt x="2" y="78"/>
                </a:cubicBezTo>
                <a:cubicBezTo>
                  <a:pt x="2" y="79"/>
                  <a:pt x="3" y="80"/>
                  <a:pt x="4" y="81"/>
                </a:cubicBezTo>
                <a:cubicBezTo>
                  <a:pt x="7" y="81"/>
                  <a:pt x="12" y="81"/>
                  <a:pt x="16" y="82"/>
                </a:cubicBezTo>
                <a:cubicBezTo>
                  <a:pt x="21" y="83"/>
                  <a:pt x="48" y="79"/>
                  <a:pt x="49" y="78"/>
                </a:cubicBezTo>
                <a:cubicBezTo>
                  <a:pt x="49" y="77"/>
                  <a:pt x="48" y="71"/>
                  <a:pt x="48" y="70"/>
                </a:cubicBezTo>
                <a:cubicBezTo>
                  <a:pt x="48" y="69"/>
                  <a:pt x="51" y="66"/>
                  <a:pt x="54" y="66"/>
                </a:cubicBezTo>
                <a:cubicBezTo>
                  <a:pt x="57" y="66"/>
                  <a:pt x="60" y="67"/>
                  <a:pt x="60" y="65"/>
                </a:cubicBezTo>
                <a:cubicBezTo>
                  <a:pt x="60" y="63"/>
                  <a:pt x="68" y="60"/>
                  <a:pt x="68" y="62"/>
                </a:cubicBezTo>
                <a:cubicBezTo>
                  <a:pt x="69" y="64"/>
                  <a:pt x="72" y="63"/>
                  <a:pt x="72" y="58"/>
                </a:cubicBezTo>
                <a:cubicBezTo>
                  <a:pt x="72" y="54"/>
                  <a:pt x="72" y="50"/>
                  <a:pt x="75" y="50"/>
                </a:cubicBezTo>
                <a:cubicBezTo>
                  <a:pt x="78" y="50"/>
                  <a:pt x="80" y="48"/>
                  <a:pt x="80" y="46"/>
                </a:cubicBezTo>
                <a:cubicBezTo>
                  <a:pt x="80" y="45"/>
                  <a:pt x="77" y="42"/>
                  <a:pt x="78" y="41"/>
                </a:cubicBezTo>
                <a:cubicBezTo>
                  <a:pt x="78" y="40"/>
                  <a:pt x="86" y="44"/>
                  <a:pt x="87" y="41"/>
                </a:cubicBezTo>
                <a:cubicBezTo>
                  <a:pt x="88" y="39"/>
                  <a:pt x="86" y="37"/>
                  <a:pt x="87" y="35"/>
                </a:cubicBezTo>
                <a:cubicBezTo>
                  <a:pt x="88" y="33"/>
                  <a:pt x="91" y="31"/>
                  <a:pt x="91" y="29"/>
                </a:cubicBezTo>
                <a:cubicBezTo>
                  <a:pt x="91" y="27"/>
                  <a:pt x="91" y="26"/>
                  <a:pt x="90" y="25"/>
                </a:cubicBezTo>
                <a:cubicBezTo>
                  <a:pt x="88" y="23"/>
                  <a:pt x="89" y="21"/>
                  <a:pt x="91" y="20"/>
                </a:cubicBezTo>
                <a:cubicBezTo>
                  <a:pt x="91" y="20"/>
                  <a:pt x="92" y="20"/>
                  <a:pt x="92" y="20"/>
                </a:cubicBezTo>
                <a:cubicBezTo>
                  <a:pt x="94" y="20"/>
                  <a:pt x="95" y="19"/>
                  <a:pt x="96" y="19"/>
                </a:cubicBezTo>
                <a:cubicBezTo>
                  <a:pt x="99" y="16"/>
                  <a:pt x="105" y="15"/>
                  <a:pt x="107" y="15"/>
                </a:cubicBezTo>
                <a:cubicBezTo>
                  <a:pt x="109" y="16"/>
                  <a:pt x="113" y="15"/>
                  <a:pt x="115" y="13"/>
                </a:cubicBezTo>
                <a:cubicBezTo>
                  <a:pt x="114" y="12"/>
                  <a:pt x="112" y="12"/>
                  <a:pt x="111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>
            <a:off x="7788275" y="3108325"/>
            <a:ext cx="549275" cy="492125"/>
          </a:xfrm>
          <a:custGeom>
            <a:avLst/>
            <a:gdLst/>
            <a:ahLst/>
            <a:cxnLst/>
            <a:rect l="l" t="t" r="r" b="b"/>
            <a:pathLst>
              <a:path w="133" h="120" extrusionOk="0">
                <a:moveTo>
                  <a:pt x="127" y="12"/>
                </a:moveTo>
                <a:cubicBezTo>
                  <a:pt x="123" y="11"/>
                  <a:pt x="122" y="7"/>
                  <a:pt x="122" y="6"/>
                </a:cubicBezTo>
                <a:cubicBezTo>
                  <a:pt x="122" y="5"/>
                  <a:pt x="118" y="3"/>
                  <a:pt x="115" y="0"/>
                </a:cubicBezTo>
                <a:cubicBezTo>
                  <a:pt x="115" y="0"/>
                  <a:pt x="114" y="1"/>
                  <a:pt x="113" y="1"/>
                </a:cubicBezTo>
                <a:cubicBezTo>
                  <a:pt x="112" y="0"/>
                  <a:pt x="112" y="0"/>
                  <a:pt x="111" y="0"/>
                </a:cubicBezTo>
                <a:cubicBezTo>
                  <a:pt x="109" y="2"/>
                  <a:pt x="105" y="3"/>
                  <a:pt x="103" y="2"/>
                </a:cubicBezTo>
                <a:cubicBezTo>
                  <a:pt x="101" y="2"/>
                  <a:pt x="95" y="3"/>
                  <a:pt x="92" y="6"/>
                </a:cubicBezTo>
                <a:cubicBezTo>
                  <a:pt x="91" y="6"/>
                  <a:pt x="90" y="7"/>
                  <a:pt x="88" y="7"/>
                </a:cubicBezTo>
                <a:cubicBezTo>
                  <a:pt x="88" y="7"/>
                  <a:pt x="87" y="7"/>
                  <a:pt x="87" y="7"/>
                </a:cubicBezTo>
                <a:cubicBezTo>
                  <a:pt x="85" y="8"/>
                  <a:pt x="84" y="10"/>
                  <a:pt x="86" y="12"/>
                </a:cubicBezTo>
                <a:cubicBezTo>
                  <a:pt x="87" y="13"/>
                  <a:pt x="87" y="14"/>
                  <a:pt x="87" y="16"/>
                </a:cubicBezTo>
                <a:cubicBezTo>
                  <a:pt x="87" y="18"/>
                  <a:pt x="84" y="20"/>
                  <a:pt x="83" y="22"/>
                </a:cubicBezTo>
                <a:cubicBezTo>
                  <a:pt x="82" y="24"/>
                  <a:pt x="84" y="26"/>
                  <a:pt x="83" y="28"/>
                </a:cubicBezTo>
                <a:cubicBezTo>
                  <a:pt x="82" y="31"/>
                  <a:pt x="74" y="27"/>
                  <a:pt x="74" y="28"/>
                </a:cubicBezTo>
                <a:cubicBezTo>
                  <a:pt x="73" y="29"/>
                  <a:pt x="76" y="32"/>
                  <a:pt x="76" y="33"/>
                </a:cubicBezTo>
                <a:cubicBezTo>
                  <a:pt x="76" y="35"/>
                  <a:pt x="74" y="37"/>
                  <a:pt x="71" y="37"/>
                </a:cubicBezTo>
                <a:cubicBezTo>
                  <a:pt x="68" y="37"/>
                  <a:pt x="68" y="41"/>
                  <a:pt x="68" y="45"/>
                </a:cubicBezTo>
                <a:cubicBezTo>
                  <a:pt x="68" y="50"/>
                  <a:pt x="65" y="51"/>
                  <a:pt x="64" y="49"/>
                </a:cubicBezTo>
                <a:cubicBezTo>
                  <a:pt x="64" y="47"/>
                  <a:pt x="56" y="50"/>
                  <a:pt x="56" y="52"/>
                </a:cubicBezTo>
                <a:cubicBezTo>
                  <a:pt x="56" y="54"/>
                  <a:pt x="53" y="53"/>
                  <a:pt x="50" y="53"/>
                </a:cubicBezTo>
                <a:cubicBezTo>
                  <a:pt x="47" y="53"/>
                  <a:pt x="44" y="56"/>
                  <a:pt x="44" y="57"/>
                </a:cubicBezTo>
                <a:cubicBezTo>
                  <a:pt x="44" y="58"/>
                  <a:pt x="45" y="64"/>
                  <a:pt x="45" y="65"/>
                </a:cubicBezTo>
                <a:cubicBezTo>
                  <a:pt x="44" y="66"/>
                  <a:pt x="17" y="70"/>
                  <a:pt x="12" y="69"/>
                </a:cubicBezTo>
                <a:cubicBezTo>
                  <a:pt x="8" y="68"/>
                  <a:pt x="3" y="68"/>
                  <a:pt x="0" y="68"/>
                </a:cubicBezTo>
                <a:cubicBezTo>
                  <a:pt x="1" y="69"/>
                  <a:pt x="3" y="71"/>
                  <a:pt x="4" y="72"/>
                </a:cubicBezTo>
                <a:cubicBezTo>
                  <a:pt x="5" y="75"/>
                  <a:pt x="8" y="77"/>
                  <a:pt x="12" y="79"/>
                </a:cubicBezTo>
                <a:cubicBezTo>
                  <a:pt x="16" y="81"/>
                  <a:pt x="14" y="87"/>
                  <a:pt x="16" y="88"/>
                </a:cubicBezTo>
                <a:cubicBezTo>
                  <a:pt x="18" y="89"/>
                  <a:pt x="20" y="94"/>
                  <a:pt x="18" y="94"/>
                </a:cubicBezTo>
                <a:cubicBezTo>
                  <a:pt x="15" y="94"/>
                  <a:pt x="13" y="95"/>
                  <a:pt x="10" y="96"/>
                </a:cubicBezTo>
                <a:cubicBezTo>
                  <a:pt x="8" y="97"/>
                  <a:pt x="5" y="101"/>
                  <a:pt x="5" y="104"/>
                </a:cubicBezTo>
                <a:cubicBezTo>
                  <a:pt x="5" y="105"/>
                  <a:pt x="5" y="106"/>
                  <a:pt x="5" y="106"/>
                </a:cubicBezTo>
                <a:cubicBezTo>
                  <a:pt x="12" y="107"/>
                  <a:pt x="20" y="106"/>
                  <a:pt x="20" y="105"/>
                </a:cubicBezTo>
                <a:cubicBezTo>
                  <a:pt x="22" y="104"/>
                  <a:pt x="25" y="103"/>
                  <a:pt x="27" y="104"/>
                </a:cubicBezTo>
                <a:cubicBezTo>
                  <a:pt x="28" y="106"/>
                  <a:pt x="36" y="106"/>
                  <a:pt x="40" y="104"/>
                </a:cubicBezTo>
                <a:cubicBezTo>
                  <a:pt x="43" y="102"/>
                  <a:pt x="46" y="104"/>
                  <a:pt x="46" y="106"/>
                </a:cubicBezTo>
                <a:cubicBezTo>
                  <a:pt x="46" y="108"/>
                  <a:pt x="48" y="109"/>
                  <a:pt x="50" y="111"/>
                </a:cubicBezTo>
                <a:cubicBezTo>
                  <a:pt x="51" y="112"/>
                  <a:pt x="50" y="114"/>
                  <a:pt x="51" y="116"/>
                </a:cubicBezTo>
                <a:cubicBezTo>
                  <a:pt x="52" y="118"/>
                  <a:pt x="55" y="118"/>
                  <a:pt x="58" y="119"/>
                </a:cubicBezTo>
                <a:cubicBezTo>
                  <a:pt x="59" y="119"/>
                  <a:pt x="59" y="120"/>
                  <a:pt x="60" y="120"/>
                </a:cubicBezTo>
                <a:cubicBezTo>
                  <a:pt x="60" y="120"/>
                  <a:pt x="60" y="119"/>
                  <a:pt x="60" y="119"/>
                </a:cubicBezTo>
                <a:cubicBezTo>
                  <a:pt x="62" y="117"/>
                  <a:pt x="62" y="113"/>
                  <a:pt x="67" y="114"/>
                </a:cubicBezTo>
                <a:cubicBezTo>
                  <a:pt x="72" y="115"/>
                  <a:pt x="72" y="113"/>
                  <a:pt x="75" y="114"/>
                </a:cubicBezTo>
                <a:cubicBezTo>
                  <a:pt x="78" y="115"/>
                  <a:pt x="80" y="114"/>
                  <a:pt x="81" y="112"/>
                </a:cubicBezTo>
                <a:cubicBezTo>
                  <a:pt x="82" y="110"/>
                  <a:pt x="80" y="107"/>
                  <a:pt x="78" y="105"/>
                </a:cubicBezTo>
                <a:cubicBezTo>
                  <a:pt x="77" y="103"/>
                  <a:pt x="74" y="100"/>
                  <a:pt x="75" y="97"/>
                </a:cubicBezTo>
                <a:cubicBezTo>
                  <a:pt x="75" y="94"/>
                  <a:pt x="70" y="94"/>
                  <a:pt x="70" y="91"/>
                </a:cubicBezTo>
                <a:cubicBezTo>
                  <a:pt x="70" y="89"/>
                  <a:pt x="75" y="84"/>
                  <a:pt x="76" y="83"/>
                </a:cubicBezTo>
                <a:cubicBezTo>
                  <a:pt x="77" y="83"/>
                  <a:pt x="81" y="86"/>
                  <a:pt x="82" y="84"/>
                </a:cubicBezTo>
                <a:cubicBezTo>
                  <a:pt x="83" y="82"/>
                  <a:pt x="86" y="83"/>
                  <a:pt x="87" y="84"/>
                </a:cubicBezTo>
                <a:cubicBezTo>
                  <a:pt x="89" y="84"/>
                  <a:pt x="91" y="81"/>
                  <a:pt x="92" y="78"/>
                </a:cubicBezTo>
                <a:cubicBezTo>
                  <a:pt x="92" y="75"/>
                  <a:pt x="97" y="75"/>
                  <a:pt x="98" y="74"/>
                </a:cubicBezTo>
                <a:cubicBezTo>
                  <a:pt x="99" y="73"/>
                  <a:pt x="101" y="66"/>
                  <a:pt x="101" y="65"/>
                </a:cubicBezTo>
                <a:cubicBezTo>
                  <a:pt x="102" y="64"/>
                  <a:pt x="106" y="65"/>
                  <a:pt x="106" y="61"/>
                </a:cubicBezTo>
                <a:cubicBezTo>
                  <a:pt x="106" y="58"/>
                  <a:pt x="108" y="57"/>
                  <a:pt x="110" y="57"/>
                </a:cubicBezTo>
                <a:cubicBezTo>
                  <a:pt x="112" y="56"/>
                  <a:pt x="111" y="53"/>
                  <a:pt x="112" y="51"/>
                </a:cubicBezTo>
                <a:cubicBezTo>
                  <a:pt x="112" y="48"/>
                  <a:pt x="113" y="45"/>
                  <a:pt x="116" y="45"/>
                </a:cubicBezTo>
                <a:cubicBezTo>
                  <a:pt x="118" y="44"/>
                  <a:pt x="115" y="41"/>
                  <a:pt x="112" y="41"/>
                </a:cubicBezTo>
                <a:cubicBezTo>
                  <a:pt x="109" y="42"/>
                  <a:pt x="107" y="34"/>
                  <a:pt x="107" y="34"/>
                </a:cubicBezTo>
                <a:cubicBezTo>
                  <a:pt x="107" y="34"/>
                  <a:pt x="107" y="27"/>
                  <a:pt x="106" y="26"/>
                </a:cubicBezTo>
                <a:cubicBezTo>
                  <a:pt x="104" y="25"/>
                  <a:pt x="106" y="22"/>
                  <a:pt x="110" y="22"/>
                </a:cubicBezTo>
                <a:cubicBezTo>
                  <a:pt x="113" y="22"/>
                  <a:pt x="120" y="25"/>
                  <a:pt x="122" y="24"/>
                </a:cubicBezTo>
                <a:cubicBezTo>
                  <a:pt x="124" y="22"/>
                  <a:pt x="129" y="21"/>
                  <a:pt x="130" y="21"/>
                </a:cubicBezTo>
                <a:cubicBezTo>
                  <a:pt x="131" y="20"/>
                  <a:pt x="132" y="17"/>
                  <a:pt x="133" y="16"/>
                </a:cubicBezTo>
                <a:cubicBezTo>
                  <a:pt x="131" y="15"/>
                  <a:pt x="129" y="13"/>
                  <a:pt x="127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>
            <a:off x="8888412" y="4208462"/>
            <a:ext cx="1528762" cy="550862"/>
          </a:xfrm>
          <a:custGeom>
            <a:avLst/>
            <a:gdLst/>
            <a:ahLst/>
            <a:cxnLst/>
            <a:rect l="l" t="t" r="r" b="b"/>
            <a:pathLst>
              <a:path w="370" h="134" extrusionOk="0">
                <a:moveTo>
                  <a:pt x="27" y="57"/>
                </a:moveTo>
                <a:cubicBezTo>
                  <a:pt x="27" y="58"/>
                  <a:pt x="29" y="63"/>
                  <a:pt x="31" y="61"/>
                </a:cubicBezTo>
                <a:cubicBezTo>
                  <a:pt x="33" y="60"/>
                  <a:pt x="29" y="53"/>
                  <a:pt x="27" y="57"/>
                </a:cubicBezTo>
                <a:close/>
                <a:moveTo>
                  <a:pt x="105" y="71"/>
                </a:moveTo>
                <a:cubicBezTo>
                  <a:pt x="105" y="69"/>
                  <a:pt x="99" y="70"/>
                  <a:pt x="101" y="73"/>
                </a:cubicBezTo>
                <a:cubicBezTo>
                  <a:pt x="103" y="76"/>
                  <a:pt x="105" y="73"/>
                  <a:pt x="105" y="71"/>
                </a:cubicBezTo>
                <a:close/>
                <a:moveTo>
                  <a:pt x="16" y="36"/>
                </a:moveTo>
                <a:cubicBezTo>
                  <a:pt x="15" y="39"/>
                  <a:pt x="18" y="46"/>
                  <a:pt x="21" y="43"/>
                </a:cubicBezTo>
                <a:cubicBezTo>
                  <a:pt x="23" y="40"/>
                  <a:pt x="16" y="34"/>
                  <a:pt x="16" y="36"/>
                </a:cubicBezTo>
                <a:close/>
                <a:moveTo>
                  <a:pt x="195" y="77"/>
                </a:moveTo>
                <a:cubicBezTo>
                  <a:pt x="199" y="77"/>
                  <a:pt x="198" y="82"/>
                  <a:pt x="198" y="85"/>
                </a:cubicBezTo>
                <a:cubicBezTo>
                  <a:pt x="197" y="89"/>
                  <a:pt x="195" y="96"/>
                  <a:pt x="198" y="95"/>
                </a:cubicBezTo>
                <a:cubicBezTo>
                  <a:pt x="202" y="93"/>
                  <a:pt x="205" y="89"/>
                  <a:pt x="203" y="87"/>
                </a:cubicBezTo>
                <a:cubicBezTo>
                  <a:pt x="200" y="85"/>
                  <a:pt x="201" y="75"/>
                  <a:pt x="202" y="72"/>
                </a:cubicBezTo>
                <a:cubicBezTo>
                  <a:pt x="203" y="70"/>
                  <a:pt x="209" y="71"/>
                  <a:pt x="207" y="76"/>
                </a:cubicBezTo>
                <a:cubicBezTo>
                  <a:pt x="205" y="80"/>
                  <a:pt x="211" y="79"/>
                  <a:pt x="211" y="84"/>
                </a:cubicBezTo>
                <a:cubicBezTo>
                  <a:pt x="211" y="88"/>
                  <a:pt x="214" y="86"/>
                  <a:pt x="218" y="85"/>
                </a:cubicBezTo>
                <a:cubicBezTo>
                  <a:pt x="222" y="83"/>
                  <a:pt x="221" y="81"/>
                  <a:pt x="219" y="78"/>
                </a:cubicBezTo>
                <a:cubicBezTo>
                  <a:pt x="216" y="76"/>
                  <a:pt x="221" y="71"/>
                  <a:pt x="217" y="69"/>
                </a:cubicBezTo>
                <a:cubicBezTo>
                  <a:pt x="213" y="67"/>
                  <a:pt x="211" y="63"/>
                  <a:pt x="214" y="62"/>
                </a:cubicBezTo>
                <a:cubicBezTo>
                  <a:pt x="218" y="62"/>
                  <a:pt x="228" y="56"/>
                  <a:pt x="227" y="54"/>
                </a:cubicBezTo>
                <a:cubicBezTo>
                  <a:pt x="225" y="51"/>
                  <a:pt x="211" y="54"/>
                  <a:pt x="210" y="58"/>
                </a:cubicBezTo>
                <a:cubicBezTo>
                  <a:pt x="209" y="63"/>
                  <a:pt x="199" y="58"/>
                  <a:pt x="200" y="51"/>
                </a:cubicBezTo>
                <a:cubicBezTo>
                  <a:pt x="201" y="43"/>
                  <a:pt x="221" y="42"/>
                  <a:pt x="227" y="45"/>
                </a:cubicBezTo>
                <a:cubicBezTo>
                  <a:pt x="232" y="47"/>
                  <a:pt x="239" y="40"/>
                  <a:pt x="241" y="36"/>
                </a:cubicBezTo>
                <a:cubicBezTo>
                  <a:pt x="243" y="32"/>
                  <a:pt x="236" y="37"/>
                  <a:pt x="232" y="40"/>
                </a:cubicBezTo>
                <a:cubicBezTo>
                  <a:pt x="228" y="42"/>
                  <a:pt x="217" y="39"/>
                  <a:pt x="212" y="37"/>
                </a:cubicBezTo>
                <a:cubicBezTo>
                  <a:pt x="207" y="36"/>
                  <a:pt x="207" y="41"/>
                  <a:pt x="202" y="41"/>
                </a:cubicBezTo>
                <a:cubicBezTo>
                  <a:pt x="198" y="42"/>
                  <a:pt x="199" y="52"/>
                  <a:pt x="197" y="53"/>
                </a:cubicBezTo>
                <a:cubicBezTo>
                  <a:pt x="194" y="55"/>
                  <a:pt x="194" y="62"/>
                  <a:pt x="190" y="69"/>
                </a:cubicBezTo>
                <a:cubicBezTo>
                  <a:pt x="186" y="76"/>
                  <a:pt x="192" y="77"/>
                  <a:pt x="195" y="77"/>
                </a:cubicBezTo>
                <a:close/>
                <a:moveTo>
                  <a:pt x="86" y="83"/>
                </a:moveTo>
                <a:cubicBezTo>
                  <a:pt x="86" y="80"/>
                  <a:pt x="88" y="76"/>
                  <a:pt x="88" y="75"/>
                </a:cubicBezTo>
                <a:cubicBezTo>
                  <a:pt x="88" y="73"/>
                  <a:pt x="89" y="72"/>
                  <a:pt x="91" y="73"/>
                </a:cubicBezTo>
                <a:cubicBezTo>
                  <a:pt x="93" y="73"/>
                  <a:pt x="93" y="68"/>
                  <a:pt x="91" y="68"/>
                </a:cubicBezTo>
                <a:cubicBezTo>
                  <a:pt x="90" y="67"/>
                  <a:pt x="89" y="61"/>
                  <a:pt x="85" y="61"/>
                </a:cubicBezTo>
                <a:cubicBezTo>
                  <a:pt x="81" y="61"/>
                  <a:pt x="81" y="65"/>
                  <a:pt x="84" y="65"/>
                </a:cubicBezTo>
                <a:cubicBezTo>
                  <a:pt x="86" y="65"/>
                  <a:pt x="87" y="67"/>
                  <a:pt x="87" y="69"/>
                </a:cubicBezTo>
                <a:cubicBezTo>
                  <a:pt x="86" y="71"/>
                  <a:pt x="85" y="67"/>
                  <a:pt x="82" y="67"/>
                </a:cubicBezTo>
                <a:cubicBezTo>
                  <a:pt x="78" y="68"/>
                  <a:pt x="81" y="63"/>
                  <a:pt x="77" y="63"/>
                </a:cubicBezTo>
                <a:cubicBezTo>
                  <a:pt x="73" y="63"/>
                  <a:pt x="74" y="56"/>
                  <a:pt x="70" y="56"/>
                </a:cubicBezTo>
                <a:cubicBezTo>
                  <a:pt x="66" y="56"/>
                  <a:pt x="65" y="53"/>
                  <a:pt x="68" y="50"/>
                </a:cubicBezTo>
                <a:cubicBezTo>
                  <a:pt x="71" y="48"/>
                  <a:pt x="64" y="46"/>
                  <a:pt x="64" y="43"/>
                </a:cubicBezTo>
                <a:cubicBezTo>
                  <a:pt x="64" y="40"/>
                  <a:pt x="60" y="42"/>
                  <a:pt x="60" y="39"/>
                </a:cubicBezTo>
                <a:cubicBezTo>
                  <a:pt x="60" y="37"/>
                  <a:pt x="58" y="38"/>
                  <a:pt x="56" y="35"/>
                </a:cubicBezTo>
                <a:cubicBezTo>
                  <a:pt x="53" y="32"/>
                  <a:pt x="52" y="35"/>
                  <a:pt x="51" y="33"/>
                </a:cubicBezTo>
                <a:cubicBezTo>
                  <a:pt x="49" y="31"/>
                  <a:pt x="46" y="30"/>
                  <a:pt x="44" y="30"/>
                </a:cubicBezTo>
                <a:cubicBezTo>
                  <a:pt x="43" y="31"/>
                  <a:pt x="39" y="27"/>
                  <a:pt x="37" y="23"/>
                </a:cubicBezTo>
                <a:cubicBezTo>
                  <a:pt x="36" y="20"/>
                  <a:pt x="25" y="15"/>
                  <a:pt x="24" y="11"/>
                </a:cubicBezTo>
                <a:cubicBezTo>
                  <a:pt x="22" y="7"/>
                  <a:pt x="19" y="6"/>
                  <a:pt x="12" y="6"/>
                </a:cubicBezTo>
                <a:cubicBezTo>
                  <a:pt x="6" y="6"/>
                  <a:pt x="3" y="0"/>
                  <a:pt x="2" y="3"/>
                </a:cubicBezTo>
                <a:cubicBezTo>
                  <a:pt x="0" y="7"/>
                  <a:pt x="9" y="16"/>
                  <a:pt x="13" y="18"/>
                </a:cubicBezTo>
                <a:cubicBezTo>
                  <a:pt x="17" y="21"/>
                  <a:pt x="19" y="29"/>
                  <a:pt x="24" y="30"/>
                </a:cubicBezTo>
                <a:cubicBezTo>
                  <a:pt x="28" y="30"/>
                  <a:pt x="29" y="45"/>
                  <a:pt x="32" y="46"/>
                </a:cubicBezTo>
                <a:cubicBezTo>
                  <a:pt x="36" y="46"/>
                  <a:pt x="44" y="58"/>
                  <a:pt x="45" y="64"/>
                </a:cubicBezTo>
                <a:cubicBezTo>
                  <a:pt x="46" y="71"/>
                  <a:pt x="54" y="74"/>
                  <a:pt x="57" y="78"/>
                </a:cubicBezTo>
                <a:cubicBezTo>
                  <a:pt x="59" y="83"/>
                  <a:pt x="70" y="89"/>
                  <a:pt x="71" y="91"/>
                </a:cubicBezTo>
                <a:cubicBezTo>
                  <a:pt x="72" y="93"/>
                  <a:pt x="74" y="97"/>
                  <a:pt x="75" y="95"/>
                </a:cubicBezTo>
                <a:cubicBezTo>
                  <a:pt x="76" y="93"/>
                  <a:pt x="81" y="95"/>
                  <a:pt x="84" y="95"/>
                </a:cubicBezTo>
                <a:cubicBezTo>
                  <a:pt x="86" y="95"/>
                  <a:pt x="87" y="86"/>
                  <a:pt x="86" y="83"/>
                </a:cubicBezTo>
                <a:close/>
                <a:moveTo>
                  <a:pt x="268" y="45"/>
                </a:moveTo>
                <a:cubicBezTo>
                  <a:pt x="273" y="46"/>
                  <a:pt x="271" y="42"/>
                  <a:pt x="271" y="39"/>
                </a:cubicBezTo>
                <a:cubicBezTo>
                  <a:pt x="271" y="36"/>
                  <a:pt x="266" y="39"/>
                  <a:pt x="266" y="37"/>
                </a:cubicBezTo>
                <a:cubicBezTo>
                  <a:pt x="266" y="35"/>
                  <a:pt x="265" y="29"/>
                  <a:pt x="261" y="34"/>
                </a:cubicBezTo>
                <a:cubicBezTo>
                  <a:pt x="257" y="39"/>
                  <a:pt x="262" y="52"/>
                  <a:pt x="265" y="51"/>
                </a:cubicBezTo>
                <a:cubicBezTo>
                  <a:pt x="268" y="51"/>
                  <a:pt x="263" y="45"/>
                  <a:pt x="268" y="45"/>
                </a:cubicBezTo>
                <a:close/>
                <a:moveTo>
                  <a:pt x="249" y="75"/>
                </a:moveTo>
                <a:cubicBezTo>
                  <a:pt x="250" y="79"/>
                  <a:pt x="256" y="81"/>
                  <a:pt x="258" y="77"/>
                </a:cubicBezTo>
                <a:cubicBezTo>
                  <a:pt x="260" y="74"/>
                  <a:pt x="248" y="70"/>
                  <a:pt x="249" y="75"/>
                </a:cubicBezTo>
                <a:close/>
                <a:moveTo>
                  <a:pt x="230" y="115"/>
                </a:moveTo>
                <a:cubicBezTo>
                  <a:pt x="223" y="114"/>
                  <a:pt x="219" y="119"/>
                  <a:pt x="213" y="116"/>
                </a:cubicBezTo>
                <a:cubicBezTo>
                  <a:pt x="206" y="114"/>
                  <a:pt x="197" y="116"/>
                  <a:pt x="198" y="119"/>
                </a:cubicBezTo>
                <a:cubicBezTo>
                  <a:pt x="199" y="120"/>
                  <a:pt x="204" y="121"/>
                  <a:pt x="211" y="121"/>
                </a:cubicBezTo>
                <a:cubicBezTo>
                  <a:pt x="217" y="121"/>
                  <a:pt x="223" y="118"/>
                  <a:pt x="227" y="117"/>
                </a:cubicBezTo>
                <a:cubicBezTo>
                  <a:pt x="232" y="117"/>
                  <a:pt x="236" y="116"/>
                  <a:pt x="230" y="115"/>
                </a:cubicBezTo>
                <a:close/>
                <a:moveTo>
                  <a:pt x="281" y="71"/>
                </a:moveTo>
                <a:cubicBezTo>
                  <a:pt x="275" y="70"/>
                  <a:pt x="264" y="71"/>
                  <a:pt x="265" y="74"/>
                </a:cubicBezTo>
                <a:cubicBezTo>
                  <a:pt x="266" y="77"/>
                  <a:pt x="271" y="76"/>
                  <a:pt x="276" y="76"/>
                </a:cubicBezTo>
                <a:cubicBezTo>
                  <a:pt x="281" y="76"/>
                  <a:pt x="284" y="80"/>
                  <a:pt x="286" y="80"/>
                </a:cubicBezTo>
                <a:cubicBezTo>
                  <a:pt x="289" y="80"/>
                  <a:pt x="287" y="73"/>
                  <a:pt x="281" y="71"/>
                </a:cubicBezTo>
                <a:close/>
                <a:moveTo>
                  <a:pt x="155" y="112"/>
                </a:moveTo>
                <a:cubicBezTo>
                  <a:pt x="155" y="110"/>
                  <a:pt x="146" y="112"/>
                  <a:pt x="141" y="110"/>
                </a:cubicBezTo>
                <a:cubicBezTo>
                  <a:pt x="137" y="108"/>
                  <a:pt x="146" y="107"/>
                  <a:pt x="149" y="105"/>
                </a:cubicBezTo>
                <a:cubicBezTo>
                  <a:pt x="153" y="103"/>
                  <a:pt x="148" y="102"/>
                  <a:pt x="140" y="105"/>
                </a:cubicBezTo>
                <a:cubicBezTo>
                  <a:pt x="132" y="107"/>
                  <a:pt x="124" y="99"/>
                  <a:pt x="123" y="103"/>
                </a:cubicBezTo>
                <a:cubicBezTo>
                  <a:pt x="123" y="106"/>
                  <a:pt x="110" y="101"/>
                  <a:pt x="106" y="99"/>
                </a:cubicBezTo>
                <a:cubicBezTo>
                  <a:pt x="103" y="96"/>
                  <a:pt x="90" y="93"/>
                  <a:pt x="87" y="98"/>
                </a:cubicBezTo>
                <a:cubicBezTo>
                  <a:pt x="85" y="102"/>
                  <a:pt x="83" y="98"/>
                  <a:pt x="84" y="103"/>
                </a:cubicBezTo>
                <a:cubicBezTo>
                  <a:pt x="84" y="105"/>
                  <a:pt x="87" y="104"/>
                  <a:pt x="90" y="104"/>
                </a:cubicBezTo>
                <a:cubicBezTo>
                  <a:pt x="92" y="104"/>
                  <a:pt x="91" y="108"/>
                  <a:pt x="94" y="108"/>
                </a:cubicBezTo>
                <a:cubicBezTo>
                  <a:pt x="97" y="109"/>
                  <a:pt x="107" y="112"/>
                  <a:pt x="108" y="110"/>
                </a:cubicBezTo>
                <a:cubicBezTo>
                  <a:pt x="109" y="107"/>
                  <a:pt x="119" y="110"/>
                  <a:pt x="123" y="113"/>
                </a:cubicBezTo>
                <a:cubicBezTo>
                  <a:pt x="128" y="117"/>
                  <a:pt x="139" y="117"/>
                  <a:pt x="143" y="117"/>
                </a:cubicBezTo>
                <a:cubicBezTo>
                  <a:pt x="148" y="116"/>
                  <a:pt x="152" y="119"/>
                  <a:pt x="154" y="117"/>
                </a:cubicBezTo>
                <a:cubicBezTo>
                  <a:pt x="156" y="115"/>
                  <a:pt x="159" y="121"/>
                  <a:pt x="164" y="117"/>
                </a:cubicBezTo>
                <a:cubicBezTo>
                  <a:pt x="168" y="114"/>
                  <a:pt x="156" y="115"/>
                  <a:pt x="155" y="112"/>
                </a:cubicBezTo>
                <a:close/>
                <a:moveTo>
                  <a:pt x="343" y="61"/>
                </a:moveTo>
                <a:cubicBezTo>
                  <a:pt x="339" y="61"/>
                  <a:pt x="339" y="67"/>
                  <a:pt x="335" y="67"/>
                </a:cubicBezTo>
                <a:cubicBezTo>
                  <a:pt x="332" y="67"/>
                  <a:pt x="328" y="73"/>
                  <a:pt x="322" y="75"/>
                </a:cubicBezTo>
                <a:cubicBezTo>
                  <a:pt x="317" y="77"/>
                  <a:pt x="316" y="59"/>
                  <a:pt x="314" y="55"/>
                </a:cubicBezTo>
                <a:cubicBezTo>
                  <a:pt x="311" y="52"/>
                  <a:pt x="297" y="49"/>
                  <a:pt x="295" y="53"/>
                </a:cubicBezTo>
                <a:cubicBezTo>
                  <a:pt x="294" y="57"/>
                  <a:pt x="289" y="55"/>
                  <a:pt x="289" y="58"/>
                </a:cubicBezTo>
                <a:cubicBezTo>
                  <a:pt x="288" y="61"/>
                  <a:pt x="290" y="60"/>
                  <a:pt x="293" y="60"/>
                </a:cubicBezTo>
                <a:cubicBezTo>
                  <a:pt x="296" y="60"/>
                  <a:pt x="296" y="63"/>
                  <a:pt x="297" y="66"/>
                </a:cubicBezTo>
                <a:cubicBezTo>
                  <a:pt x="299" y="69"/>
                  <a:pt x="307" y="67"/>
                  <a:pt x="310" y="66"/>
                </a:cubicBezTo>
                <a:cubicBezTo>
                  <a:pt x="313" y="66"/>
                  <a:pt x="314" y="70"/>
                  <a:pt x="310" y="69"/>
                </a:cubicBezTo>
                <a:cubicBezTo>
                  <a:pt x="305" y="67"/>
                  <a:pt x="305" y="71"/>
                  <a:pt x="303" y="70"/>
                </a:cubicBezTo>
                <a:cubicBezTo>
                  <a:pt x="300" y="69"/>
                  <a:pt x="296" y="70"/>
                  <a:pt x="298" y="71"/>
                </a:cubicBezTo>
                <a:cubicBezTo>
                  <a:pt x="300" y="73"/>
                  <a:pt x="303" y="75"/>
                  <a:pt x="303" y="78"/>
                </a:cubicBezTo>
                <a:cubicBezTo>
                  <a:pt x="303" y="82"/>
                  <a:pt x="308" y="81"/>
                  <a:pt x="308" y="78"/>
                </a:cubicBezTo>
                <a:cubicBezTo>
                  <a:pt x="308" y="75"/>
                  <a:pt x="311" y="79"/>
                  <a:pt x="317" y="81"/>
                </a:cubicBezTo>
                <a:cubicBezTo>
                  <a:pt x="322" y="82"/>
                  <a:pt x="318" y="84"/>
                  <a:pt x="324" y="85"/>
                </a:cubicBezTo>
                <a:cubicBezTo>
                  <a:pt x="329" y="85"/>
                  <a:pt x="342" y="89"/>
                  <a:pt x="346" y="92"/>
                </a:cubicBezTo>
                <a:cubicBezTo>
                  <a:pt x="351" y="96"/>
                  <a:pt x="348" y="98"/>
                  <a:pt x="351" y="102"/>
                </a:cubicBezTo>
                <a:cubicBezTo>
                  <a:pt x="354" y="105"/>
                  <a:pt x="355" y="109"/>
                  <a:pt x="351" y="109"/>
                </a:cubicBezTo>
                <a:cubicBezTo>
                  <a:pt x="346" y="109"/>
                  <a:pt x="342" y="113"/>
                  <a:pt x="343" y="115"/>
                </a:cubicBezTo>
                <a:cubicBezTo>
                  <a:pt x="344" y="117"/>
                  <a:pt x="358" y="114"/>
                  <a:pt x="362" y="114"/>
                </a:cubicBezTo>
                <a:cubicBezTo>
                  <a:pt x="364" y="114"/>
                  <a:pt x="366" y="118"/>
                  <a:pt x="370" y="121"/>
                </a:cubicBezTo>
                <a:cubicBezTo>
                  <a:pt x="370" y="70"/>
                  <a:pt x="370" y="70"/>
                  <a:pt x="370" y="70"/>
                </a:cubicBezTo>
                <a:cubicBezTo>
                  <a:pt x="360" y="67"/>
                  <a:pt x="346" y="60"/>
                  <a:pt x="343" y="61"/>
                </a:cubicBezTo>
                <a:close/>
                <a:moveTo>
                  <a:pt x="240" y="121"/>
                </a:moveTo>
                <a:cubicBezTo>
                  <a:pt x="239" y="121"/>
                  <a:pt x="238" y="122"/>
                  <a:pt x="237" y="122"/>
                </a:cubicBezTo>
                <a:cubicBezTo>
                  <a:pt x="237" y="123"/>
                  <a:pt x="236" y="124"/>
                  <a:pt x="236" y="124"/>
                </a:cubicBezTo>
                <a:cubicBezTo>
                  <a:pt x="235" y="125"/>
                  <a:pt x="234" y="124"/>
                  <a:pt x="233" y="123"/>
                </a:cubicBezTo>
                <a:cubicBezTo>
                  <a:pt x="229" y="125"/>
                  <a:pt x="226" y="130"/>
                  <a:pt x="229" y="132"/>
                </a:cubicBezTo>
                <a:cubicBezTo>
                  <a:pt x="232" y="133"/>
                  <a:pt x="237" y="129"/>
                  <a:pt x="239" y="126"/>
                </a:cubicBezTo>
                <a:cubicBezTo>
                  <a:pt x="240" y="126"/>
                  <a:pt x="240" y="125"/>
                  <a:pt x="241" y="125"/>
                </a:cubicBezTo>
                <a:cubicBezTo>
                  <a:pt x="241" y="124"/>
                  <a:pt x="241" y="124"/>
                  <a:pt x="241" y="124"/>
                </a:cubicBezTo>
                <a:cubicBezTo>
                  <a:pt x="242" y="124"/>
                  <a:pt x="242" y="124"/>
                  <a:pt x="242" y="123"/>
                </a:cubicBezTo>
                <a:cubicBezTo>
                  <a:pt x="241" y="122"/>
                  <a:pt x="240" y="121"/>
                  <a:pt x="240" y="121"/>
                </a:cubicBezTo>
                <a:close/>
                <a:moveTo>
                  <a:pt x="174" y="60"/>
                </a:moveTo>
                <a:cubicBezTo>
                  <a:pt x="178" y="57"/>
                  <a:pt x="179" y="52"/>
                  <a:pt x="178" y="47"/>
                </a:cubicBezTo>
                <a:cubicBezTo>
                  <a:pt x="178" y="42"/>
                  <a:pt x="189" y="42"/>
                  <a:pt x="190" y="40"/>
                </a:cubicBezTo>
                <a:cubicBezTo>
                  <a:pt x="192" y="38"/>
                  <a:pt x="188" y="35"/>
                  <a:pt x="185" y="34"/>
                </a:cubicBezTo>
                <a:cubicBezTo>
                  <a:pt x="182" y="32"/>
                  <a:pt x="184" y="29"/>
                  <a:pt x="182" y="27"/>
                </a:cubicBezTo>
                <a:cubicBezTo>
                  <a:pt x="180" y="26"/>
                  <a:pt x="177" y="21"/>
                  <a:pt x="180" y="20"/>
                </a:cubicBezTo>
                <a:cubicBezTo>
                  <a:pt x="183" y="20"/>
                  <a:pt x="178" y="16"/>
                  <a:pt x="180" y="14"/>
                </a:cubicBezTo>
                <a:cubicBezTo>
                  <a:pt x="181" y="14"/>
                  <a:pt x="181" y="14"/>
                  <a:pt x="181" y="14"/>
                </a:cubicBezTo>
                <a:cubicBezTo>
                  <a:pt x="180" y="13"/>
                  <a:pt x="178" y="12"/>
                  <a:pt x="178" y="12"/>
                </a:cubicBezTo>
                <a:cubicBezTo>
                  <a:pt x="174" y="12"/>
                  <a:pt x="165" y="12"/>
                  <a:pt x="165" y="18"/>
                </a:cubicBezTo>
                <a:cubicBezTo>
                  <a:pt x="166" y="24"/>
                  <a:pt x="160" y="22"/>
                  <a:pt x="160" y="25"/>
                </a:cubicBezTo>
                <a:cubicBezTo>
                  <a:pt x="161" y="28"/>
                  <a:pt x="158" y="28"/>
                  <a:pt x="158" y="32"/>
                </a:cubicBezTo>
                <a:cubicBezTo>
                  <a:pt x="159" y="37"/>
                  <a:pt x="156" y="35"/>
                  <a:pt x="151" y="37"/>
                </a:cubicBezTo>
                <a:cubicBezTo>
                  <a:pt x="146" y="40"/>
                  <a:pt x="148" y="36"/>
                  <a:pt x="143" y="36"/>
                </a:cubicBezTo>
                <a:cubicBezTo>
                  <a:pt x="139" y="36"/>
                  <a:pt x="138" y="38"/>
                  <a:pt x="135" y="39"/>
                </a:cubicBezTo>
                <a:cubicBezTo>
                  <a:pt x="132" y="40"/>
                  <a:pt x="127" y="39"/>
                  <a:pt x="125" y="40"/>
                </a:cubicBezTo>
                <a:cubicBezTo>
                  <a:pt x="123" y="41"/>
                  <a:pt x="120" y="37"/>
                  <a:pt x="118" y="37"/>
                </a:cubicBezTo>
                <a:cubicBezTo>
                  <a:pt x="117" y="37"/>
                  <a:pt x="116" y="34"/>
                  <a:pt x="116" y="32"/>
                </a:cubicBezTo>
                <a:cubicBezTo>
                  <a:pt x="115" y="32"/>
                  <a:pt x="115" y="31"/>
                  <a:pt x="115" y="32"/>
                </a:cubicBezTo>
                <a:cubicBezTo>
                  <a:pt x="112" y="32"/>
                  <a:pt x="107" y="40"/>
                  <a:pt x="110" y="43"/>
                </a:cubicBezTo>
                <a:cubicBezTo>
                  <a:pt x="113" y="46"/>
                  <a:pt x="112" y="51"/>
                  <a:pt x="114" y="54"/>
                </a:cubicBezTo>
                <a:cubicBezTo>
                  <a:pt x="115" y="56"/>
                  <a:pt x="121" y="57"/>
                  <a:pt x="121" y="62"/>
                </a:cubicBezTo>
                <a:cubicBezTo>
                  <a:pt x="121" y="67"/>
                  <a:pt x="125" y="75"/>
                  <a:pt x="128" y="73"/>
                </a:cubicBezTo>
                <a:cubicBezTo>
                  <a:pt x="131" y="71"/>
                  <a:pt x="134" y="74"/>
                  <a:pt x="135" y="76"/>
                </a:cubicBezTo>
                <a:cubicBezTo>
                  <a:pt x="136" y="78"/>
                  <a:pt x="143" y="74"/>
                  <a:pt x="145" y="75"/>
                </a:cubicBezTo>
                <a:cubicBezTo>
                  <a:pt x="148" y="75"/>
                  <a:pt x="155" y="76"/>
                  <a:pt x="156" y="79"/>
                </a:cubicBezTo>
                <a:cubicBezTo>
                  <a:pt x="156" y="82"/>
                  <a:pt x="163" y="79"/>
                  <a:pt x="167" y="77"/>
                </a:cubicBezTo>
                <a:cubicBezTo>
                  <a:pt x="172" y="76"/>
                  <a:pt x="169" y="62"/>
                  <a:pt x="174" y="60"/>
                </a:cubicBezTo>
                <a:close/>
                <a:moveTo>
                  <a:pt x="191" y="126"/>
                </a:moveTo>
                <a:cubicBezTo>
                  <a:pt x="193" y="128"/>
                  <a:pt x="197" y="128"/>
                  <a:pt x="198" y="130"/>
                </a:cubicBezTo>
                <a:cubicBezTo>
                  <a:pt x="200" y="131"/>
                  <a:pt x="206" y="134"/>
                  <a:pt x="206" y="130"/>
                </a:cubicBezTo>
                <a:cubicBezTo>
                  <a:pt x="206" y="126"/>
                  <a:pt x="190" y="124"/>
                  <a:pt x="191" y="126"/>
                </a:cubicBezTo>
                <a:close/>
                <a:moveTo>
                  <a:pt x="179" y="115"/>
                </a:moveTo>
                <a:cubicBezTo>
                  <a:pt x="178" y="117"/>
                  <a:pt x="174" y="117"/>
                  <a:pt x="172" y="115"/>
                </a:cubicBezTo>
                <a:cubicBezTo>
                  <a:pt x="170" y="114"/>
                  <a:pt x="167" y="118"/>
                  <a:pt x="168" y="120"/>
                </a:cubicBezTo>
                <a:cubicBezTo>
                  <a:pt x="169" y="121"/>
                  <a:pt x="174" y="124"/>
                  <a:pt x="180" y="122"/>
                </a:cubicBezTo>
                <a:cubicBezTo>
                  <a:pt x="186" y="119"/>
                  <a:pt x="190" y="121"/>
                  <a:pt x="191" y="118"/>
                </a:cubicBezTo>
                <a:cubicBezTo>
                  <a:pt x="193" y="115"/>
                  <a:pt x="180" y="112"/>
                  <a:pt x="179" y="1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>
            <a:off x="9850437" y="4676775"/>
            <a:ext cx="112712" cy="46037"/>
          </a:xfrm>
          <a:custGeom>
            <a:avLst/>
            <a:gdLst/>
            <a:ahLst/>
            <a:cxnLst/>
            <a:rect l="l" t="t" r="r" b="b"/>
            <a:pathLst>
              <a:path w="27" h="11" extrusionOk="0">
                <a:moveTo>
                  <a:pt x="3" y="8"/>
                </a:moveTo>
                <a:cubicBezTo>
                  <a:pt x="2" y="8"/>
                  <a:pt x="1" y="8"/>
                  <a:pt x="0" y="9"/>
                </a:cubicBezTo>
                <a:cubicBezTo>
                  <a:pt x="1" y="10"/>
                  <a:pt x="2" y="11"/>
                  <a:pt x="3" y="10"/>
                </a:cubicBezTo>
                <a:cubicBezTo>
                  <a:pt x="3" y="10"/>
                  <a:pt x="4" y="9"/>
                  <a:pt x="4" y="8"/>
                </a:cubicBezTo>
                <a:cubicBezTo>
                  <a:pt x="4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lose/>
                <a:moveTo>
                  <a:pt x="14" y="2"/>
                </a:moveTo>
                <a:cubicBezTo>
                  <a:pt x="11" y="2"/>
                  <a:pt x="10" y="4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7" y="7"/>
                  <a:pt x="8" y="8"/>
                  <a:pt x="9" y="9"/>
                </a:cubicBezTo>
                <a:cubicBezTo>
                  <a:pt x="14" y="7"/>
                  <a:pt x="25" y="3"/>
                  <a:pt x="26" y="2"/>
                </a:cubicBezTo>
                <a:cubicBezTo>
                  <a:pt x="27" y="0"/>
                  <a:pt x="19" y="2"/>
                  <a:pt x="14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33"/>
          <p:cNvSpPr/>
          <p:nvPr/>
        </p:nvSpPr>
        <p:spPr>
          <a:xfrm>
            <a:off x="5986462" y="2700337"/>
            <a:ext cx="384175" cy="415925"/>
          </a:xfrm>
          <a:custGeom>
            <a:avLst/>
            <a:gdLst/>
            <a:ahLst/>
            <a:cxnLst/>
            <a:rect l="l" t="t" r="r" b="b"/>
            <a:pathLst>
              <a:path w="93" h="101" extrusionOk="0">
                <a:moveTo>
                  <a:pt x="65" y="88"/>
                </a:moveTo>
                <a:cubicBezTo>
                  <a:pt x="60" y="89"/>
                  <a:pt x="58" y="89"/>
                  <a:pt x="55" y="88"/>
                </a:cubicBezTo>
                <a:cubicBezTo>
                  <a:pt x="52" y="86"/>
                  <a:pt x="47" y="89"/>
                  <a:pt x="48" y="91"/>
                </a:cubicBezTo>
                <a:cubicBezTo>
                  <a:pt x="49" y="92"/>
                  <a:pt x="50" y="94"/>
                  <a:pt x="56" y="96"/>
                </a:cubicBezTo>
                <a:cubicBezTo>
                  <a:pt x="62" y="97"/>
                  <a:pt x="63" y="101"/>
                  <a:pt x="66" y="101"/>
                </a:cubicBezTo>
                <a:cubicBezTo>
                  <a:pt x="68" y="101"/>
                  <a:pt x="68" y="99"/>
                  <a:pt x="68" y="96"/>
                </a:cubicBezTo>
                <a:cubicBezTo>
                  <a:pt x="67" y="93"/>
                  <a:pt x="71" y="89"/>
                  <a:pt x="71" y="88"/>
                </a:cubicBezTo>
                <a:cubicBezTo>
                  <a:pt x="71" y="88"/>
                  <a:pt x="69" y="87"/>
                  <a:pt x="65" y="88"/>
                </a:cubicBezTo>
                <a:close/>
                <a:moveTo>
                  <a:pt x="19" y="61"/>
                </a:moveTo>
                <a:cubicBezTo>
                  <a:pt x="16" y="63"/>
                  <a:pt x="14" y="60"/>
                  <a:pt x="13" y="62"/>
                </a:cubicBezTo>
                <a:cubicBezTo>
                  <a:pt x="11" y="65"/>
                  <a:pt x="17" y="68"/>
                  <a:pt x="16" y="73"/>
                </a:cubicBezTo>
                <a:cubicBezTo>
                  <a:pt x="15" y="77"/>
                  <a:pt x="16" y="83"/>
                  <a:pt x="19" y="80"/>
                </a:cubicBezTo>
                <a:cubicBezTo>
                  <a:pt x="22" y="78"/>
                  <a:pt x="23" y="79"/>
                  <a:pt x="25" y="77"/>
                </a:cubicBezTo>
                <a:cubicBezTo>
                  <a:pt x="26" y="75"/>
                  <a:pt x="25" y="67"/>
                  <a:pt x="26" y="64"/>
                </a:cubicBezTo>
                <a:cubicBezTo>
                  <a:pt x="27" y="60"/>
                  <a:pt x="21" y="59"/>
                  <a:pt x="19" y="61"/>
                </a:cubicBezTo>
                <a:close/>
                <a:moveTo>
                  <a:pt x="77" y="57"/>
                </a:moveTo>
                <a:cubicBezTo>
                  <a:pt x="74" y="55"/>
                  <a:pt x="76" y="52"/>
                  <a:pt x="71" y="52"/>
                </a:cubicBezTo>
                <a:cubicBezTo>
                  <a:pt x="66" y="53"/>
                  <a:pt x="60" y="46"/>
                  <a:pt x="58" y="39"/>
                </a:cubicBezTo>
                <a:cubicBezTo>
                  <a:pt x="57" y="32"/>
                  <a:pt x="49" y="32"/>
                  <a:pt x="47" y="28"/>
                </a:cubicBezTo>
                <a:cubicBezTo>
                  <a:pt x="45" y="24"/>
                  <a:pt x="49" y="23"/>
                  <a:pt x="47" y="20"/>
                </a:cubicBezTo>
                <a:cubicBezTo>
                  <a:pt x="46" y="18"/>
                  <a:pt x="48" y="16"/>
                  <a:pt x="51" y="15"/>
                </a:cubicBezTo>
                <a:cubicBezTo>
                  <a:pt x="51" y="11"/>
                  <a:pt x="51" y="7"/>
                  <a:pt x="51" y="5"/>
                </a:cubicBezTo>
                <a:cubicBezTo>
                  <a:pt x="49" y="4"/>
                  <a:pt x="48" y="4"/>
                  <a:pt x="47" y="4"/>
                </a:cubicBezTo>
                <a:cubicBezTo>
                  <a:pt x="46" y="3"/>
                  <a:pt x="46" y="0"/>
                  <a:pt x="46" y="0"/>
                </a:cubicBezTo>
                <a:cubicBezTo>
                  <a:pt x="45" y="0"/>
                  <a:pt x="40" y="0"/>
                  <a:pt x="39" y="1"/>
                </a:cubicBezTo>
                <a:cubicBezTo>
                  <a:pt x="38" y="2"/>
                  <a:pt x="36" y="4"/>
                  <a:pt x="34" y="3"/>
                </a:cubicBezTo>
                <a:cubicBezTo>
                  <a:pt x="34" y="3"/>
                  <a:pt x="33" y="2"/>
                  <a:pt x="33" y="2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6"/>
                  <a:pt x="30" y="6"/>
                </a:cubicBezTo>
                <a:cubicBezTo>
                  <a:pt x="29" y="6"/>
                  <a:pt x="28" y="5"/>
                  <a:pt x="28" y="7"/>
                </a:cubicBezTo>
                <a:cubicBezTo>
                  <a:pt x="28" y="8"/>
                  <a:pt x="25" y="8"/>
                  <a:pt x="24" y="8"/>
                </a:cubicBezTo>
                <a:cubicBezTo>
                  <a:pt x="23" y="7"/>
                  <a:pt x="21" y="8"/>
                  <a:pt x="21" y="9"/>
                </a:cubicBezTo>
                <a:cubicBezTo>
                  <a:pt x="21" y="11"/>
                  <a:pt x="21" y="14"/>
                  <a:pt x="19" y="12"/>
                </a:cubicBezTo>
                <a:cubicBezTo>
                  <a:pt x="17" y="10"/>
                  <a:pt x="15" y="6"/>
                  <a:pt x="15" y="7"/>
                </a:cubicBezTo>
                <a:cubicBezTo>
                  <a:pt x="14" y="7"/>
                  <a:pt x="12" y="12"/>
                  <a:pt x="11" y="12"/>
                </a:cubicBezTo>
                <a:cubicBezTo>
                  <a:pt x="10" y="12"/>
                  <a:pt x="6" y="13"/>
                  <a:pt x="4" y="13"/>
                </a:cubicBezTo>
                <a:cubicBezTo>
                  <a:pt x="3" y="15"/>
                  <a:pt x="4" y="16"/>
                  <a:pt x="5" y="17"/>
                </a:cubicBezTo>
                <a:cubicBezTo>
                  <a:pt x="6" y="17"/>
                  <a:pt x="4" y="19"/>
                  <a:pt x="3" y="20"/>
                </a:cubicBezTo>
                <a:cubicBezTo>
                  <a:pt x="2" y="20"/>
                  <a:pt x="0" y="20"/>
                  <a:pt x="1" y="22"/>
                </a:cubicBezTo>
                <a:cubicBezTo>
                  <a:pt x="3" y="24"/>
                  <a:pt x="5" y="24"/>
                  <a:pt x="4" y="26"/>
                </a:cubicBezTo>
                <a:cubicBezTo>
                  <a:pt x="3" y="28"/>
                  <a:pt x="4" y="30"/>
                  <a:pt x="6" y="30"/>
                </a:cubicBezTo>
                <a:cubicBezTo>
                  <a:pt x="7" y="30"/>
                  <a:pt x="10" y="30"/>
                  <a:pt x="9" y="31"/>
                </a:cubicBezTo>
                <a:cubicBezTo>
                  <a:pt x="9" y="32"/>
                  <a:pt x="9" y="33"/>
                  <a:pt x="8" y="34"/>
                </a:cubicBezTo>
                <a:cubicBezTo>
                  <a:pt x="10" y="33"/>
                  <a:pt x="11" y="33"/>
                  <a:pt x="12" y="33"/>
                </a:cubicBezTo>
                <a:cubicBezTo>
                  <a:pt x="15" y="31"/>
                  <a:pt x="14" y="29"/>
                  <a:pt x="18" y="28"/>
                </a:cubicBezTo>
                <a:cubicBezTo>
                  <a:pt x="22" y="27"/>
                  <a:pt x="28" y="30"/>
                  <a:pt x="29" y="33"/>
                </a:cubicBezTo>
                <a:cubicBezTo>
                  <a:pt x="31" y="35"/>
                  <a:pt x="31" y="35"/>
                  <a:pt x="32" y="37"/>
                </a:cubicBezTo>
                <a:cubicBezTo>
                  <a:pt x="32" y="39"/>
                  <a:pt x="34" y="43"/>
                  <a:pt x="39" y="47"/>
                </a:cubicBezTo>
                <a:cubicBezTo>
                  <a:pt x="45" y="51"/>
                  <a:pt x="47" y="55"/>
                  <a:pt x="50" y="57"/>
                </a:cubicBezTo>
                <a:cubicBezTo>
                  <a:pt x="53" y="58"/>
                  <a:pt x="56" y="58"/>
                  <a:pt x="58" y="60"/>
                </a:cubicBezTo>
                <a:cubicBezTo>
                  <a:pt x="60" y="62"/>
                  <a:pt x="62" y="63"/>
                  <a:pt x="65" y="65"/>
                </a:cubicBezTo>
                <a:cubicBezTo>
                  <a:pt x="68" y="66"/>
                  <a:pt x="68" y="69"/>
                  <a:pt x="71" y="69"/>
                </a:cubicBezTo>
                <a:cubicBezTo>
                  <a:pt x="73" y="70"/>
                  <a:pt x="72" y="72"/>
                  <a:pt x="73" y="74"/>
                </a:cubicBezTo>
                <a:cubicBezTo>
                  <a:pt x="75" y="76"/>
                  <a:pt x="75" y="80"/>
                  <a:pt x="74" y="83"/>
                </a:cubicBezTo>
                <a:cubicBezTo>
                  <a:pt x="72" y="85"/>
                  <a:pt x="73" y="89"/>
                  <a:pt x="74" y="89"/>
                </a:cubicBezTo>
                <a:cubicBezTo>
                  <a:pt x="75" y="89"/>
                  <a:pt x="78" y="85"/>
                  <a:pt x="78" y="82"/>
                </a:cubicBezTo>
                <a:cubicBezTo>
                  <a:pt x="78" y="80"/>
                  <a:pt x="81" y="80"/>
                  <a:pt x="83" y="78"/>
                </a:cubicBezTo>
                <a:cubicBezTo>
                  <a:pt x="85" y="75"/>
                  <a:pt x="80" y="75"/>
                  <a:pt x="79" y="71"/>
                </a:cubicBezTo>
                <a:cubicBezTo>
                  <a:pt x="78" y="68"/>
                  <a:pt x="83" y="65"/>
                  <a:pt x="87" y="68"/>
                </a:cubicBezTo>
                <a:cubicBezTo>
                  <a:pt x="91" y="71"/>
                  <a:pt x="93" y="72"/>
                  <a:pt x="93" y="68"/>
                </a:cubicBezTo>
                <a:cubicBezTo>
                  <a:pt x="93" y="64"/>
                  <a:pt x="80" y="59"/>
                  <a:pt x="77" y="5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33"/>
          <p:cNvSpPr/>
          <p:nvPr/>
        </p:nvSpPr>
        <p:spPr>
          <a:xfrm>
            <a:off x="6370637" y="2852737"/>
            <a:ext cx="41275" cy="53975"/>
          </a:xfrm>
          <a:custGeom>
            <a:avLst/>
            <a:gdLst/>
            <a:ahLst/>
            <a:cxnLst/>
            <a:rect l="l" t="t" r="r" b="b"/>
            <a:pathLst>
              <a:path w="10" h="13" extrusionOk="0">
                <a:moveTo>
                  <a:pt x="3" y="0"/>
                </a:moveTo>
                <a:cubicBezTo>
                  <a:pt x="2" y="3"/>
                  <a:pt x="0" y="6"/>
                  <a:pt x="0" y="6"/>
                </a:cubicBezTo>
                <a:cubicBezTo>
                  <a:pt x="0" y="7"/>
                  <a:pt x="0" y="8"/>
                  <a:pt x="0" y="9"/>
                </a:cubicBezTo>
                <a:cubicBezTo>
                  <a:pt x="2" y="11"/>
                  <a:pt x="4" y="12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1"/>
                  <a:pt x="8" y="8"/>
                  <a:pt x="10" y="8"/>
                </a:cubicBezTo>
                <a:cubicBezTo>
                  <a:pt x="8" y="5"/>
                  <a:pt x="5" y="2"/>
                  <a:pt x="3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33"/>
          <p:cNvSpPr/>
          <p:nvPr/>
        </p:nvSpPr>
        <p:spPr>
          <a:xfrm>
            <a:off x="6378575" y="2738437"/>
            <a:ext cx="141287" cy="163512"/>
          </a:xfrm>
          <a:custGeom>
            <a:avLst/>
            <a:gdLst/>
            <a:ahLst/>
            <a:cxnLst/>
            <a:rect l="l" t="t" r="r" b="b"/>
            <a:pathLst>
              <a:path w="34" h="40" extrusionOk="0">
                <a:moveTo>
                  <a:pt x="30" y="27"/>
                </a:moveTo>
                <a:cubicBezTo>
                  <a:pt x="28" y="25"/>
                  <a:pt x="28" y="22"/>
                  <a:pt x="30" y="21"/>
                </a:cubicBezTo>
                <a:cubicBezTo>
                  <a:pt x="31" y="20"/>
                  <a:pt x="30" y="18"/>
                  <a:pt x="30" y="17"/>
                </a:cubicBezTo>
                <a:cubicBezTo>
                  <a:pt x="30" y="15"/>
                  <a:pt x="22" y="14"/>
                  <a:pt x="21" y="14"/>
                </a:cubicBezTo>
                <a:cubicBezTo>
                  <a:pt x="20" y="14"/>
                  <a:pt x="22" y="9"/>
                  <a:pt x="20" y="9"/>
                </a:cubicBezTo>
                <a:cubicBezTo>
                  <a:pt x="18" y="9"/>
                  <a:pt x="17" y="8"/>
                  <a:pt x="17" y="6"/>
                </a:cubicBezTo>
                <a:cubicBezTo>
                  <a:pt x="17" y="5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9" y="0"/>
                  <a:pt x="9" y="0"/>
                </a:cubicBezTo>
                <a:cubicBezTo>
                  <a:pt x="9" y="0"/>
                  <a:pt x="4" y="1"/>
                  <a:pt x="0" y="2"/>
                </a:cubicBezTo>
                <a:cubicBezTo>
                  <a:pt x="1" y="4"/>
                  <a:pt x="1" y="7"/>
                  <a:pt x="2" y="7"/>
                </a:cubicBezTo>
                <a:cubicBezTo>
                  <a:pt x="5" y="8"/>
                  <a:pt x="4" y="11"/>
                  <a:pt x="5" y="13"/>
                </a:cubicBezTo>
                <a:cubicBezTo>
                  <a:pt x="6" y="15"/>
                  <a:pt x="6" y="25"/>
                  <a:pt x="4" y="25"/>
                </a:cubicBezTo>
                <a:cubicBezTo>
                  <a:pt x="4" y="25"/>
                  <a:pt x="3" y="27"/>
                  <a:pt x="1" y="28"/>
                </a:cubicBezTo>
                <a:cubicBezTo>
                  <a:pt x="3" y="30"/>
                  <a:pt x="6" y="33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5" y="40"/>
                  <a:pt x="15" y="40"/>
                </a:cubicBezTo>
                <a:cubicBezTo>
                  <a:pt x="15" y="40"/>
                  <a:pt x="24" y="38"/>
                  <a:pt x="29" y="37"/>
                </a:cubicBezTo>
                <a:cubicBezTo>
                  <a:pt x="29" y="36"/>
                  <a:pt x="29" y="35"/>
                  <a:pt x="29" y="35"/>
                </a:cubicBezTo>
                <a:cubicBezTo>
                  <a:pt x="29" y="34"/>
                  <a:pt x="30" y="32"/>
                  <a:pt x="32" y="32"/>
                </a:cubicBezTo>
                <a:cubicBezTo>
                  <a:pt x="34" y="32"/>
                  <a:pt x="31" y="28"/>
                  <a:pt x="30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34"/>
          <p:cNvSpPr/>
          <p:nvPr/>
        </p:nvSpPr>
        <p:spPr>
          <a:xfrm>
            <a:off x="-9393237" y="-5278437"/>
            <a:ext cx="9112250" cy="8074025"/>
          </a:xfrm>
          <a:custGeom>
            <a:avLst/>
            <a:gdLst/>
            <a:ahLst/>
            <a:cxnLst/>
            <a:rect l="l" t="t" r="r" b="b"/>
            <a:pathLst>
              <a:path w="330" h="294" extrusionOk="0">
                <a:moveTo>
                  <a:pt x="328" y="148"/>
                </a:moveTo>
                <a:cubicBezTo>
                  <a:pt x="329" y="147"/>
                  <a:pt x="327" y="141"/>
                  <a:pt x="326" y="142"/>
                </a:cubicBezTo>
                <a:cubicBezTo>
                  <a:pt x="325" y="143"/>
                  <a:pt x="325" y="133"/>
                  <a:pt x="326" y="128"/>
                </a:cubicBezTo>
                <a:cubicBezTo>
                  <a:pt x="327" y="124"/>
                  <a:pt x="326" y="124"/>
                  <a:pt x="324" y="127"/>
                </a:cubicBezTo>
                <a:cubicBezTo>
                  <a:pt x="321" y="129"/>
                  <a:pt x="319" y="122"/>
                  <a:pt x="318" y="121"/>
                </a:cubicBezTo>
                <a:cubicBezTo>
                  <a:pt x="318" y="119"/>
                  <a:pt x="315" y="114"/>
                  <a:pt x="312" y="114"/>
                </a:cubicBezTo>
                <a:cubicBezTo>
                  <a:pt x="309" y="115"/>
                  <a:pt x="311" y="110"/>
                  <a:pt x="308" y="111"/>
                </a:cubicBezTo>
                <a:cubicBezTo>
                  <a:pt x="305" y="111"/>
                  <a:pt x="305" y="107"/>
                  <a:pt x="305" y="102"/>
                </a:cubicBezTo>
                <a:cubicBezTo>
                  <a:pt x="306" y="98"/>
                  <a:pt x="303" y="101"/>
                  <a:pt x="302" y="100"/>
                </a:cubicBezTo>
                <a:cubicBezTo>
                  <a:pt x="301" y="98"/>
                  <a:pt x="300" y="99"/>
                  <a:pt x="298" y="100"/>
                </a:cubicBezTo>
                <a:cubicBezTo>
                  <a:pt x="296" y="101"/>
                  <a:pt x="295" y="96"/>
                  <a:pt x="296" y="95"/>
                </a:cubicBezTo>
                <a:cubicBezTo>
                  <a:pt x="296" y="93"/>
                  <a:pt x="295" y="91"/>
                  <a:pt x="293" y="89"/>
                </a:cubicBezTo>
                <a:cubicBezTo>
                  <a:pt x="290" y="87"/>
                  <a:pt x="290" y="85"/>
                  <a:pt x="290" y="83"/>
                </a:cubicBezTo>
                <a:cubicBezTo>
                  <a:pt x="290" y="80"/>
                  <a:pt x="275" y="73"/>
                  <a:pt x="271" y="72"/>
                </a:cubicBezTo>
                <a:cubicBezTo>
                  <a:pt x="268" y="71"/>
                  <a:pt x="271" y="68"/>
                  <a:pt x="269" y="66"/>
                </a:cubicBezTo>
                <a:cubicBezTo>
                  <a:pt x="268" y="65"/>
                  <a:pt x="267" y="60"/>
                  <a:pt x="267" y="57"/>
                </a:cubicBezTo>
                <a:cubicBezTo>
                  <a:pt x="267" y="53"/>
                  <a:pt x="262" y="51"/>
                  <a:pt x="263" y="48"/>
                </a:cubicBezTo>
                <a:cubicBezTo>
                  <a:pt x="263" y="45"/>
                  <a:pt x="261" y="42"/>
                  <a:pt x="262" y="38"/>
                </a:cubicBezTo>
                <a:cubicBezTo>
                  <a:pt x="262" y="35"/>
                  <a:pt x="256" y="34"/>
                  <a:pt x="256" y="32"/>
                </a:cubicBezTo>
                <a:cubicBezTo>
                  <a:pt x="256" y="30"/>
                  <a:pt x="253" y="32"/>
                  <a:pt x="250" y="32"/>
                </a:cubicBezTo>
                <a:cubicBezTo>
                  <a:pt x="247" y="32"/>
                  <a:pt x="247" y="28"/>
                  <a:pt x="247" y="24"/>
                </a:cubicBezTo>
                <a:cubicBezTo>
                  <a:pt x="248" y="20"/>
                  <a:pt x="246" y="13"/>
                  <a:pt x="244" y="11"/>
                </a:cubicBezTo>
                <a:cubicBezTo>
                  <a:pt x="241" y="9"/>
                  <a:pt x="241" y="2"/>
                  <a:pt x="240" y="1"/>
                </a:cubicBezTo>
                <a:cubicBezTo>
                  <a:pt x="239" y="0"/>
                  <a:pt x="234" y="5"/>
                  <a:pt x="235" y="7"/>
                </a:cubicBezTo>
                <a:cubicBezTo>
                  <a:pt x="235" y="10"/>
                  <a:pt x="234" y="12"/>
                  <a:pt x="233" y="14"/>
                </a:cubicBezTo>
                <a:cubicBezTo>
                  <a:pt x="231" y="15"/>
                  <a:pt x="234" y="21"/>
                  <a:pt x="232" y="23"/>
                </a:cubicBezTo>
                <a:cubicBezTo>
                  <a:pt x="229" y="25"/>
                  <a:pt x="231" y="32"/>
                  <a:pt x="231" y="37"/>
                </a:cubicBezTo>
                <a:cubicBezTo>
                  <a:pt x="230" y="41"/>
                  <a:pt x="230" y="46"/>
                  <a:pt x="228" y="49"/>
                </a:cubicBezTo>
                <a:cubicBezTo>
                  <a:pt x="226" y="52"/>
                  <a:pt x="226" y="57"/>
                  <a:pt x="222" y="59"/>
                </a:cubicBezTo>
                <a:cubicBezTo>
                  <a:pt x="217" y="60"/>
                  <a:pt x="212" y="57"/>
                  <a:pt x="212" y="55"/>
                </a:cubicBezTo>
                <a:cubicBezTo>
                  <a:pt x="212" y="52"/>
                  <a:pt x="207" y="51"/>
                  <a:pt x="205" y="51"/>
                </a:cubicBezTo>
                <a:cubicBezTo>
                  <a:pt x="202" y="52"/>
                  <a:pt x="201" y="48"/>
                  <a:pt x="197" y="45"/>
                </a:cubicBezTo>
                <a:cubicBezTo>
                  <a:pt x="193" y="42"/>
                  <a:pt x="190" y="46"/>
                  <a:pt x="189" y="42"/>
                </a:cubicBezTo>
                <a:cubicBezTo>
                  <a:pt x="187" y="39"/>
                  <a:pt x="186" y="38"/>
                  <a:pt x="183" y="36"/>
                </a:cubicBezTo>
                <a:cubicBezTo>
                  <a:pt x="180" y="34"/>
                  <a:pt x="181" y="34"/>
                  <a:pt x="184" y="32"/>
                </a:cubicBezTo>
                <a:cubicBezTo>
                  <a:pt x="187" y="30"/>
                  <a:pt x="186" y="28"/>
                  <a:pt x="185" y="25"/>
                </a:cubicBezTo>
                <a:cubicBezTo>
                  <a:pt x="183" y="23"/>
                  <a:pt x="186" y="24"/>
                  <a:pt x="190" y="22"/>
                </a:cubicBezTo>
                <a:cubicBezTo>
                  <a:pt x="193" y="20"/>
                  <a:pt x="190" y="17"/>
                  <a:pt x="192" y="16"/>
                </a:cubicBezTo>
                <a:cubicBezTo>
                  <a:pt x="195" y="15"/>
                  <a:pt x="194" y="13"/>
                  <a:pt x="191" y="12"/>
                </a:cubicBezTo>
                <a:cubicBezTo>
                  <a:pt x="188" y="12"/>
                  <a:pt x="189" y="15"/>
                  <a:pt x="188" y="16"/>
                </a:cubicBezTo>
                <a:cubicBezTo>
                  <a:pt x="187" y="16"/>
                  <a:pt x="186" y="11"/>
                  <a:pt x="185" y="11"/>
                </a:cubicBezTo>
                <a:cubicBezTo>
                  <a:pt x="184" y="11"/>
                  <a:pt x="180" y="16"/>
                  <a:pt x="179" y="14"/>
                </a:cubicBezTo>
                <a:cubicBezTo>
                  <a:pt x="177" y="11"/>
                  <a:pt x="167" y="9"/>
                  <a:pt x="163" y="9"/>
                </a:cubicBezTo>
                <a:cubicBezTo>
                  <a:pt x="159" y="8"/>
                  <a:pt x="158" y="3"/>
                  <a:pt x="155" y="4"/>
                </a:cubicBezTo>
                <a:cubicBezTo>
                  <a:pt x="153" y="5"/>
                  <a:pt x="156" y="7"/>
                  <a:pt x="158" y="10"/>
                </a:cubicBezTo>
                <a:cubicBezTo>
                  <a:pt x="161" y="12"/>
                  <a:pt x="150" y="14"/>
                  <a:pt x="146" y="13"/>
                </a:cubicBezTo>
                <a:cubicBezTo>
                  <a:pt x="143" y="12"/>
                  <a:pt x="147" y="16"/>
                  <a:pt x="144" y="16"/>
                </a:cubicBezTo>
                <a:cubicBezTo>
                  <a:pt x="141" y="16"/>
                  <a:pt x="140" y="21"/>
                  <a:pt x="138" y="23"/>
                </a:cubicBezTo>
                <a:cubicBezTo>
                  <a:pt x="136" y="26"/>
                  <a:pt x="137" y="27"/>
                  <a:pt x="135" y="29"/>
                </a:cubicBezTo>
                <a:cubicBezTo>
                  <a:pt x="132" y="30"/>
                  <a:pt x="132" y="32"/>
                  <a:pt x="135" y="36"/>
                </a:cubicBezTo>
                <a:cubicBezTo>
                  <a:pt x="138" y="39"/>
                  <a:pt x="134" y="39"/>
                  <a:pt x="131" y="37"/>
                </a:cubicBezTo>
                <a:cubicBezTo>
                  <a:pt x="128" y="34"/>
                  <a:pt x="126" y="34"/>
                  <a:pt x="126" y="37"/>
                </a:cubicBezTo>
                <a:cubicBezTo>
                  <a:pt x="126" y="40"/>
                  <a:pt x="123" y="39"/>
                  <a:pt x="123" y="35"/>
                </a:cubicBezTo>
                <a:cubicBezTo>
                  <a:pt x="124" y="32"/>
                  <a:pt x="120" y="33"/>
                  <a:pt x="119" y="31"/>
                </a:cubicBezTo>
                <a:cubicBezTo>
                  <a:pt x="118" y="29"/>
                  <a:pt x="114" y="26"/>
                  <a:pt x="112" y="26"/>
                </a:cubicBezTo>
                <a:cubicBezTo>
                  <a:pt x="110" y="27"/>
                  <a:pt x="110" y="29"/>
                  <a:pt x="107" y="29"/>
                </a:cubicBezTo>
                <a:cubicBezTo>
                  <a:pt x="105" y="29"/>
                  <a:pt x="105" y="30"/>
                  <a:pt x="105" y="33"/>
                </a:cubicBezTo>
                <a:cubicBezTo>
                  <a:pt x="105" y="35"/>
                  <a:pt x="101" y="33"/>
                  <a:pt x="99" y="33"/>
                </a:cubicBezTo>
                <a:cubicBezTo>
                  <a:pt x="96" y="33"/>
                  <a:pt x="99" y="36"/>
                  <a:pt x="97" y="37"/>
                </a:cubicBezTo>
                <a:cubicBezTo>
                  <a:pt x="96" y="37"/>
                  <a:pt x="96" y="39"/>
                  <a:pt x="94" y="39"/>
                </a:cubicBezTo>
                <a:cubicBezTo>
                  <a:pt x="91" y="39"/>
                  <a:pt x="92" y="44"/>
                  <a:pt x="92" y="47"/>
                </a:cubicBezTo>
                <a:cubicBezTo>
                  <a:pt x="92" y="50"/>
                  <a:pt x="88" y="46"/>
                  <a:pt x="86" y="47"/>
                </a:cubicBezTo>
                <a:cubicBezTo>
                  <a:pt x="84" y="47"/>
                  <a:pt x="87" y="50"/>
                  <a:pt x="87" y="53"/>
                </a:cubicBezTo>
                <a:cubicBezTo>
                  <a:pt x="88" y="56"/>
                  <a:pt x="86" y="55"/>
                  <a:pt x="85" y="57"/>
                </a:cubicBezTo>
                <a:cubicBezTo>
                  <a:pt x="84" y="58"/>
                  <a:pt x="82" y="53"/>
                  <a:pt x="82" y="51"/>
                </a:cubicBezTo>
                <a:cubicBezTo>
                  <a:pt x="82" y="48"/>
                  <a:pt x="79" y="50"/>
                  <a:pt x="75" y="54"/>
                </a:cubicBezTo>
                <a:cubicBezTo>
                  <a:pt x="72" y="57"/>
                  <a:pt x="76" y="62"/>
                  <a:pt x="75" y="63"/>
                </a:cubicBezTo>
                <a:cubicBezTo>
                  <a:pt x="74" y="64"/>
                  <a:pt x="67" y="70"/>
                  <a:pt x="63" y="75"/>
                </a:cubicBezTo>
                <a:cubicBezTo>
                  <a:pt x="60" y="79"/>
                  <a:pt x="52" y="77"/>
                  <a:pt x="49" y="79"/>
                </a:cubicBezTo>
                <a:cubicBezTo>
                  <a:pt x="47" y="81"/>
                  <a:pt x="44" y="79"/>
                  <a:pt x="41" y="81"/>
                </a:cubicBezTo>
                <a:cubicBezTo>
                  <a:pt x="39" y="83"/>
                  <a:pt x="34" y="87"/>
                  <a:pt x="34" y="85"/>
                </a:cubicBezTo>
                <a:cubicBezTo>
                  <a:pt x="33" y="82"/>
                  <a:pt x="27" y="84"/>
                  <a:pt x="24" y="87"/>
                </a:cubicBezTo>
                <a:cubicBezTo>
                  <a:pt x="21" y="90"/>
                  <a:pt x="17" y="92"/>
                  <a:pt x="14" y="92"/>
                </a:cubicBezTo>
                <a:cubicBezTo>
                  <a:pt x="11" y="93"/>
                  <a:pt x="11" y="97"/>
                  <a:pt x="10" y="98"/>
                </a:cubicBezTo>
                <a:cubicBezTo>
                  <a:pt x="9" y="99"/>
                  <a:pt x="9" y="95"/>
                  <a:pt x="9" y="93"/>
                </a:cubicBezTo>
                <a:cubicBezTo>
                  <a:pt x="9" y="92"/>
                  <a:pt x="6" y="95"/>
                  <a:pt x="5" y="99"/>
                </a:cubicBezTo>
                <a:cubicBezTo>
                  <a:pt x="4" y="103"/>
                  <a:pt x="8" y="104"/>
                  <a:pt x="5" y="108"/>
                </a:cubicBezTo>
                <a:cubicBezTo>
                  <a:pt x="3" y="112"/>
                  <a:pt x="0" y="116"/>
                  <a:pt x="4" y="121"/>
                </a:cubicBezTo>
                <a:cubicBezTo>
                  <a:pt x="8" y="126"/>
                  <a:pt x="10" y="129"/>
                  <a:pt x="8" y="132"/>
                </a:cubicBezTo>
                <a:cubicBezTo>
                  <a:pt x="7" y="134"/>
                  <a:pt x="5" y="127"/>
                  <a:pt x="4" y="128"/>
                </a:cubicBezTo>
                <a:cubicBezTo>
                  <a:pt x="3" y="129"/>
                  <a:pt x="7" y="132"/>
                  <a:pt x="6" y="133"/>
                </a:cubicBezTo>
                <a:cubicBezTo>
                  <a:pt x="5" y="135"/>
                  <a:pt x="1" y="127"/>
                  <a:pt x="0" y="129"/>
                </a:cubicBezTo>
                <a:cubicBezTo>
                  <a:pt x="0" y="131"/>
                  <a:pt x="8" y="143"/>
                  <a:pt x="8" y="147"/>
                </a:cubicBezTo>
                <a:cubicBezTo>
                  <a:pt x="9" y="152"/>
                  <a:pt x="16" y="156"/>
                  <a:pt x="15" y="162"/>
                </a:cubicBezTo>
                <a:cubicBezTo>
                  <a:pt x="15" y="169"/>
                  <a:pt x="21" y="179"/>
                  <a:pt x="22" y="181"/>
                </a:cubicBezTo>
                <a:cubicBezTo>
                  <a:pt x="23" y="182"/>
                  <a:pt x="20" y="187"/>
                  <a:pt x="21" y="192"/>
                </a:cubicBezTo>
                <a:cubicBezTo>
                  <a:pt x="21" y="196"/>
                  <a:pt x="19" y="198"/>
                  <a:pt x="16" y="198"/>
                </a:cubicBezTo>
                <a:cubicBezTo>
                  <a:pt x="13" y="198"/>
                  <a:pt x="15" y="203"/>
                  <a:pt x="18" y="203"/>
                </a:cubicBezTo>
                <a:cubicBezTo>
                  <a:pt x="21" y="204"/>
                  <a:pt x="20" y="206"/>
                  <a:pt x="24" y="209"/>
                </a:cubicBezTo>
                <a:cubicBezTo>
                  <a:pt x="28" y="211"/>
                  <a:pt x="37" y="210"/>
                  <a:pt x="40" y="210"/>
                </a:cubicBezTo>
                <a:cubicBezTo>
                  <a:pt x="43" y="210"/>
                  <a:pt x="44" y="206"/>
                  <a:pt x="48" y="205"/>
                </a:cubicBezTo>
                <a:cubicBezTo>
                  <a:pt x="52" y="205"/>
                  <a:pt x="51" y="204"/>
                  <a:pt x="53" y="202"/>
                </a:cubicBezTo>
                <a:cubicBezTo>
                  <a:pt x="55" y="199"/>
                  <a:pt x="65" y="200"/>
                  <a:pt x="74" y="200"/>
                </a:cubicBezTo>
                <a:cubicBezTo>
                  <a:pt x="84" y="201"/>
                  <a:pt x="88" y="198"/>
                  <a:pt x="89" y="194"/>
                </a:cubicBezTo>
                <a:cubicBezTo>
                  <a:pt x="90" y="191"/>
                  <a:pt x="97" y="190"/>
                  <a:pt x="100" y="188"/>
                </a:cubicBezTo>
                <a:cubicBezTo>
                  <a:pt x="102" y="185"/>
                  <a:pt x="105" y="185"/>
                  <a:pt x="112" y="186"/>
                </a:cubicBezTo>
                <a:cubicBezTo>
                  <a:pt x="119" y="186"/>
                  <a:pt x="125" y="182"/>
                  <a:pt x="130" y="180"/>
                </a:cubicBezTo>
                <a:cubicBezTo>
                  <a:pt x="134" y="179"/>
                  <a:pt x="142" y="179"/>
                  <a:pt x="146" y="178"/>
                </a:cubicBezTo>
                <a:cubicBezTo>
                  <a:pt x="151" y="177"/>
                  <a:pt x="151" y="184"/>
                  <a:pt x="156" y="183"/>
                </a:cubicBezTo>
                <a:cubicBezTo>
                  <a:pt x="161" y="183"/>
                  <a:pt x="163" y="185"/>
                  <a:pt x="166" y="184"/>
                </a:cubicBezTo>
                <a:cubicBezTo>
                  <a:pt x="168" y="184"/>
                  <a:pt x="168" y="186"/>
                  <a:pt x="170" y="187"/>
                </a:cubicBezTo>
                <a:cubicBezTo>
                  <a:pt x="173" y="187"/>
                  <a:pt x="173" y="189"/>
                  <a:pt x="171" y="192"/>
                </a:cubicBezTo>
                <a:cubicBezTo>
                  <a:pt x="169" y="194"/>
                  <a:pt x="175" y="194"/>
                  <a:pt x="178" y="198"/>
                </a:cubicBezTo>
                <a:cubicBezTo>
                  <a:pt x="181" y="203"/>
                  <a:pt x="178" y="204"/>
                  <a:pt x="180" y="207"/>
                </a:cubicBezTo>
                <a:cubicBezTo>
                  <a:pt x="182" y="211"/>
                  <a:pt x="183" y="210"/>
                  <a:pt x="187" y="205"/>
                </a:cubicBezTo>
                <a:cubicBezTo>
                  <a:pt x="190" y="200"/>
                  <a:pt x="194" y="203"/>
                  <a:pt x="195" y="199"/>
                </a:cubicBezTo>
                <a:cubicBezTo>
                  <a:pt x="195" y="195"/>
                  <a:pt x="199" y="190"/>
                  <a:pt x="201" y="192"/>
                </a:cubicBezTo>
                <a:cubicBezTo>
                  <a:pt x="204" y="194"/>
                  <a:pt x="200" y="195"/>
                  <a:pt x="198" y="203"/>
                </a:cubicBezTo>
                <a:cubicBezTo>
                  <a:pt x="196" y="212"/>
                  <a:pt x="194" y="207"/>
                  <a:pt x="193" y="210"/>
                </a:cubicBezTo>
                <a:cubicBezTo>
                  <a:pt x="192" y="212"/>
                  <a:pt x="201" y="213"/>
                  <a:pt x="201" y="209"/>
                </a:cubicBezTo>
                <a:cubicBezTo>
                  <a:pt x="201" y="205"/>
                  <a:pt x="202" y="203"/>
                  <a:pt x="205" y="207"/>
                </a:cubicBezTo>
                <a:cubicBezTo>
                  <a:pt x="208" y="210"/>
                  <a:pt x="203" y="214"/>
                  <a:pt x="204" y="215"/>
                </a:cubicBezTo>
                <a:cubicBezTo>
                  <a:pt x="205" y="217"/>
                  <a:pt x="208" y="215"/>
                  <a:pt x="210" y="215"/>
                </a:cubicBezTo>
                <a:cubicBezTo>
                  <a:pt x="213" y="215"/>
                  <a:pt x="217" y="222"/>
                  <a:pt x="217" y="226"/>
                </a:cubicBezTo>
                <a:cubicBezTo>
                  <a:pt x="216" y="230"/>
                  <a:pt x="215" y="233"/>
                  <a:pt x="221" y="236"/>
                </a:cubicBezTo>
                <a:cubicBezTo>
                  <a:pt x="227" y="240"/>
                  <a:pt x="225" y="240"/>
                  <a:pt x="229" y="240"/>
                </a:cubicBezTo>
                <a:cubicBezTo>
                  <a:pt x="234" y="240"/>
                  <a:pt x="243" y="244"/>
                  <a:pt x="245" y="246"/>
                </a:cubicBezTo>
                <a:cubicBezTo>
                  <a:pt x="248" y="248"/>
                  <a:pt x="254" y="244"/>
                  <a:pt x="255" y="240"/>
                </a:cubicBezTo>
                <a:cubicBezTo>
                  <a:pt x="257" y="236"/>
                  <a:pt x="261" y="240"/>
                  <a:pt x="259" y="241"/>
                </a:cubicBezTo>
                <a:cubicBezTo>
                  <a:pt x="256" y="243"/>
                  <a:pt x="260" y="246"/>
                  <a:pt x="260" y="244"/>
                </a:cubicBezTo>
                <a:cubicBezTo>
                  <a:pt x="260" y="241"/>
                  <a:pt x="262" y="239"/>
                  <a:pt x="262" y="242"/>
                </a:cubicBezTo>
                <a:cubicBezTo>
                  <a:pt x="263" y="245"/>
                  <a:pt x="267" y="245"/>
                  <a:pt x="268" y="247"/>
                </a:cubicBezTo>
                <a:cubicBezTo>
                  <a:pt x="269" y="249"/>
                  <a:pt x="270" y="251"/>
                  <a:pt x="270" y="249"/>
                </a:cubicBezTo>
                <a:cubicBezTo>
                  <a:pt x="270" y="247"/>
                  <a:pt x="271" y="245"/>
                  <a:pt x="274" y="244"/>
                </a:cubicBezTo>
                <a:cubicBezTo>
                  <a:pt x="277" y="243"/>
                  <a:pt x="279" y="241"/>
                  <a:pt x="282" y="239"/>
                </a:cubicBezTo>
                <a:cubicBezTo>
                  <a:pt x="285" y="236"/>
                  <a:pt x="297" y="236"/>
                  <a:pt x="298" y="236"/>
                </a:cubicBezTo>
                <a:cubicBezTo>
                  <a:pt x="300" y="236"/>
                  <a:pt x="300" y="225"/>
                  <a:pt x="301" y="220"/>
                </a:cubicBezTo>
                <a:cubicBezTo>
                  <a:pt x="302" y="214"/>
                  <a:pt x="306" y="213"/>
                  <a:pt x="307" y="207"/>
                </a:cubicBezTo>
                <a:cubicBezTo>
                  <a:pt x="308" y="201"/>
                  <a:pt x="314" y="190"/>
                  <a:pt x="316" y="190"/>
                </a:cubicBezTo>
                <a:cubicBezTo>
                  <a:pt x="317" y="189"/>
                  <a:pt x="320" y="188"/>
                  <a:pt x="321" y="184"/>
                </a:cubicBezTo>
                <a:cubicBezTo>
                  <a:pt x="321" y="181"/>
                  <a:pt x="325" y="177"/>
                  <a:pt x="325" y="173"/>
                </a:cubicBezTo>
                <a:cubicBezTo>
                  <a:pt x="325" y="169"/>
                  <a:pt x="327" y="164"/>
                  <a:pt x="327" y="163"/>
                </a:cubicBezTo>
                <a:cubicBezTo>
                  <a:pt x="326" y="162"/>
                  <a:pt x="325" y="158"/>
                  <a:pt x="328" y="155"/>
                </a:cubicBezTo>
                <a:cubicBezTo>
                  <a:pt x="330" y="152"/>
                  <a:pt x="327" y="149"/>
                  <a:pt x="328" y="148"/>
                </a:cubicBezTo>
                <a:close/>
                <a:moveTo>
                  <a:pt x="149" y="8"/>
                </a:moveTo>
                <a:cubicBezTo>
                  <a:pt x="149" y="6"/>
                  <a:pt x="136" y="8"/>
                  <a:pt x="139" y="11"/>
                </a:cubicBezTo>
                <a:cubicBezTo>
                  <a:pt x="141" y="12"/>
                  <a:pt x="150" y="10"/>
                  <a:pt x="149" y="8"/>
                </a:cubicBezTo>
                <a:close/>
                <a:moveTo>
                  <a:pt x="189" y="219"/>
                </a:moveTo>
                <a:cubicBezTo>
                  <a:pt x="191" y="221"/>
                  <a:pt x="198" y="220"/>
                  <a:pt x="199" y="218"/>
                </a:cubicBezTo>
                <a:cubicBezTo>
                  <a:pt x="200" y="215"/>
                  <a:pt x="188" y="218"/>
                  <a:pt x="189" y="219"/>
                </a:cubicBezTo>
                <a:close/>
                <a:moveTo>
                  <a:pt x="270" y="269"/>
                </a:moveTo>
                <a:cubicBezTo>
                  <a:pt x="265" y="269"/>
                  <a:pt x="258" y="264"/>
                  <a:pt x="256" y="265"/>
                </a:cubicBezTo>
                <a:cubicBezTo>
                  <a:pt x="254" y="265"/>
                  <a:pt x="263" y="278"/>
                  <a:pt x="260" y="281"/>
                </a:cubicBezTo>
                <a:cubicBezTo>
                  <a:pt x="258" y="284"/>
                  <a:pt x="267" y="293"/>
                  <a:pt x="271" y="293"/>
                </a:cubicBezTo>
                <a:cubicBezTo>
                  <a:pt x="274" y="294"/>
                  <a:pt x="273" y="290"/>
                  <a:pt x="275" y="290"/>
                </a:cubicBezTo>
                <a:cubicBezTo>
                  <a:pt x="278" y="290"/>
                  <a:pt x="277" y="288"/>
                  <a:pt x="277" y="286"/>
                </a:cubicBezTo>
                <a:cubicBezTo>
                  <a:pt x="277" y="284"/>
                  <a:pt x="280" y="288"/>
                  <a:pt x="282" y="287"/>
                </a:cubicBezTo>
                <a:cubicBezTo>
                  <a:pt x="284" y="286"/>
                  <a:pt x="281" y="278"/>
                  <a:pt x="284" y="278"/>
                </a:cubicBezTo>
                <a:cubicBezTo>
                  <a:pt x="287" y="278"/>
                  <a:pt x="285" y="269"/>
                  <a:pt x="284" y="266"/>
                </a:cubicBezTo>
                <a:cubicBezTo>
                  <a:pt x="283" y="263"/>
                  <a:pt x="275" y="268"/>
                  <a:pt x="270" y="26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34"/>
          <p:cNvSpPr/>
          <p:nvPr/>
        </p:nvSpPr>
        <p:spPr>
          <a:xfrm>
            <a:off x="1143000" y="457200"/>
            <a:ext cx="5186362" cy="6134100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34"/>
          <p:cNvSpPr/>
          <p:nvPr/>
        </p:nvSpPr>
        <p:spPr>
          <a:xfrm>
            <a:off x="-4964112" y="-2360612"/>
            <a:ext cx="179387" cy="182562"/>
          </a:xfrm>
          <a:custGeom>
            <a:avLst/>
            <a:gdLst/>
            <a:ahLst/>
            <a:cxnLst/>
            <a:rect l="l" t="t" r="r" b="b"/>
            <a:pathLst>
              <a:path w="102" h="103" extrusionOk="0">
                <a:moveTo>
                  <a:pt x="38" y="98"/>
                </a:moveTo>
                <a:cubicBezTo>
                  <a:pt x="38" y="96"/>
                  <a:pt x="41" y="93"/>
                  <a:pt x="42" y="96"/>
                </a:cubicBezTo>
                <a:cubicBezTo>
                  <a:pt x="44" y="98"/>
                  <a:pt x="43" y="101"/>
                  <a:pt x="47" y="101"/>
                </a:cubicBezTo>
                <a:cubicBezTo>
                  <a:pt x="50" y="101"/>
                  <a:pt x="56" y="103"/>
                  <a:pt x="57" y="101"/>
                </a:cubicBezTo>
                <a:cubicBezTo>
                  <a:pt x="58" y="100"/>
                  <a:pt x="62" y="99"/>
                  <a:pt x="62" y="96"/>
                </a:cubicBezTo>
                <a:cubicBezTo>
                  <a:pt x="62" y="93"/>
                  <a:pt x="62" y="45"/>
                  <a:pt x="62" y="43"/>
                </a:cubicBezTo>
                <a:cubicBezTo>
                  <a:pt x="62" y="41"/>
                  <a:pt x="70" y="43"/>
                  <a:pt x="70" y="40"/>
                </a:cubicBezTo>
                <a:cubicBezTo>
                  <a:pt x="70" y="37"/>
                  <a:pt x="70" y="12"/>
                  <a:pt x="70" y="12"/>
                </a:cubicBezTo>
                <a:cubicBezTo>
                  <a:pt x="70" y="12"/>
                  <a:pt x="76" y="12"/>
                  <a:pt x="78" y="11"/>
                </a:cubicBezTo>
                <a:cubicBezTo>
                  <a:pt x="80" y="11"/>
                  <a:pt x="85" y="8"/>
                  <a:pt x="87" y="9"/>
                </a:cubicBezTo>
                <a:cubicBezTo>
                  <a:pt x="88" y="10"/>
                  <a:pt x="90" y="13"/>
                  <a:pt x="91" y="12"/>
                </a:cubicBezTo>
                <a:cubicBezTo>
                  <a:pt x="92" y="11"/>
                  <a:pt x="94" y="8"/>
                  <a:pt x="97" y="8"/>
                </a:cubicBezTo>
                <a:cubicBezTo>
                  <a:pt x="98" y="8"/>
                  <a:pt x="100" y="8"/>
                  <a:pt x="102" y="7"/>
                </a:cubicBezTo>
                <a:cubicBezTo>
                  <a:pt x="102" y="6"/>
                  <a:pt x="102" y="6"/>
                  <a:pt x="102" y="5"/>
                </a:cubicBezTo>
                <a:cubicBezTo>
                  <a:pt x="102" y="3"/>
                  <a:pt x="87" y="6"/>
                  <a:pt x="85" y="7"/>
                </a:cubicBezTo>
                <a:cubicBezTo>
                  <a:pt x="82" y="7"/>
                  <a:pt x="75" y="9"/>
                  <a:pt x="72" y="7"/>
                </a:cubicBezTo>
                <a:cubicBezTo>
                  <a:pt x="70" y="6"/>
                  <a:pt x="55" y="7"/>
                  <a:pt x="55" y="7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27" y="5"/>
                  <a:pt x="24" y="5"/>
                </a:cubicBezTo>
                <a:cubicBezTo>
                  <a:pt x="21" y="5"/>
                  <a:pt x="19" y="4"/>
                  <a:pt x="17" y="3"/>
                </a:cubicBezTo>
                <a:cubicBezTo>
                  <a:pt x="14" y="1"/>
                  <a:pt x="12" y="1"/>
                  <a:pt x="9" y="2"/>
                </a:cubicBezTo>
                <a:cubicBezTo>
                  <a:pt x="6" y="3"/>
                  <a:pt x="8" y="0"/>
                  <a:pt x="6" y="0"/>
                </a:cubicBezTo>
                <a:cubicBezTo>
                  <a:pt x="4" y="0"/>
                  <a:pt x="3" y="3"/>
                  <a:pt x="3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6"/>
                  <a:pt x="2" y="10"/>
                  <a:pt x="5" y="14"/>
                </a:cubicBezTo>
                <a:cubicBezTo>
                  <a:pt x="7" y="17"/>
                  <a:pt x="11" y="24"/>
                  <a:pt x="13" y="30"/>
                </a:cubicBezTo>
                <a:cubicBezTo>
                  <a:pt x="14" y="36"/>
                  <a:pt x="19" y="42"/>
                  <a:pt x="21" y="47"/>
                </a:cubicBezTo>
                <a:cubicBezTo>
                  <a:pt x="22" y="51"/>
                  <a:pt x="20" y="58"/>
                  <a:pt x="21" y="60"/>
                </a:cubicBezTo>
                <a:cubicBezTo>
                  <a:pt x="22" y="63"/>
                  <a:pt x="23" y="68"/>
                  <a:pt x="24" y="73"/>
                </a:cubicBezTo>
                <a:cubicBezTo>
                  <a:pt x="25" y="78"/>
                  <a:pt x="25" y="88"/>
                  <a:pt x="29" y="93"/>
                </a:cubicBezTo>
                <a:cubicBezTo>
                  <a:pt x="31" y="94"/>
                  <a:pt x="33" y="96"/>
                  <a:pt x="34" y="99"/>
                </a:cubicBezTo>
                <a:cubicBezTo>
                  <a:pt x="36" y="99"/>
                  <a:pt x="38" y="99"/>
                  <a:pt x="38" y="9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34"/>
          <p:cNvSpPr/>
          <p:nvPr/>
        </p:nvSpPr>
        <p:spPr>
          <a:xfrm>
            <a:off x="-4784725" y="-2379662"/>
            <a:ext cx="115887" cy="98425"/>
          </a:xfrm>
          <a:custGeom>
            <a:avLst/>
            <a:gdLst/>
            <a:ahLst/>
            <a:cxnLst/>
            <a:rect l="l" t="t" r="r" b="b"/>
            <a:pathLst>
              <a:path w="65" h="56" extrusionOk="0">
                <a:moveTo>
                  <a:pt x="43" y="3"/>
                </a:moveTo>
                <a:cubicBezTo>
                  <a:pt x="42" y="0"/>
                  <a:pt x="42" y="0"/>
                  <a:pt x="4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30" y="3"/>
                  <a:pt x="30" y="4"/>
                </a:cubicBezTo>
                <a:cubicBezTo>
                  <a:pt x="30" y="6"/>
                  <a:pt x="26" y="9"/>
                  <a:pt x="23" y="10"/>
                </a:cubicBezTo>
                <a:cubicBezTo>
                  <a:pt x="20" y="11"/>
                  <a:pt x="16" y="18"/>
                  <a:pt x="15" y="19"/>
                </a:cubicBezTo>
                <a:cubicBezTo>
                  <a:pt x="13" y="20"/>
                  <a:pt x="6" y="18"/>
                  <a:pt x="4" y="18"/>
                </a:cubicBezTo>
                <a:cubicBezTo>
                  <a:pt x="4" y="17"/>
                  <a:pt x="2" y="18"/>
                  <a:pt x="0" y="18"/>
                </a:cubicBezTo>
                <a:cubicBezTo>
                  <a:pt x="1" y="20"/>
                  <a:pt x="4" y="23"/>
                  <a:pt x="5" y="23"/>
                </a:cubicBezTo>
                <a:cubicBezTo>
                  <a:pt x="6" y="23"/>
                  <a:pt x="6" y="31"/>
                  <a:pt x="9" y="32"/>
                </a:cubicBezTo>
                <a:cubicBezTo>
                  <a:pt x="12" y="34"/>
                  <a:pt x="17" y="36"/>
                  <a:pt x="17" y="38"/>
                </a:cubicBezTo>
                <a:cubicBezTo>
                  <a:pt x="17" y="40"/>
                  <a:pt x="21" y="42"/>
                  <a:pt x="21" y="44"/>
                </a:cubicBezTo>
                <a:cubicBezTo>
                  <a:pt x="21" y="46"/>
                  <a:pt x="24" y="50"/>
                  <a:pt x="26" y="50"/>
                </a:cubicBezTo>
                <a:cubicBezTo>
                  <a:pt x="31" y="50"/>
                  <a:pt x="32" y="52"/>
                  <a:pt x="32" y="53"/>
                </a:cubicBezTo>
                <a:cubicBezTo>
                  <a:pt x="32" y="55"/>
                  <a:pt x="39" y="53"/>
                  <a:pt x="40" y="55"/>
                </a:cubicBezTo>
                <a:cubicBezTo>
                  <a:pt x="40" y="56"/>
                  <a:pt x="47" y="55"/>
                  <a:pt x="49" y="56"/>
                </a:cubicBezTo>
                <a:cubicBezTo>
                  <a:pt x="51" y="54"/>
                  <a:pt x="55" y="50"/>
                  <a:pt x="57" y="48"/>
                </a:cubicBezTo>
                <a:cubicBezTo>
                  <a:pt x="59" y="45"/>
                  <a:pt x="57" y="41"/>
                  <a:pt x="59" y="40"/>
                </a:cubicBezTo>
                <a:cubicBezTo>
                  <a:pt x="61" y="39"/>
                  <a:pt x="65" y="35"/>
                  <a:pt x="63" y="34"/>
                </a:cubicBezTo>
                <a:cubicBezTo>
                  <a:pt x="62" y="34"/>
                  <a:pt x="63" y="30"/>
                  <a:pt x="61" y="28"/>
                </a:cubicBezTo>
                <a:cubicBezTo>
                  <a:pt x="59" y="26"/>
                  <a:pt x="63" y="25"/>
                  <a:pt x="63" y="21"/>
                </a:cubicBezTo>
                <a:cubicBezTo>
                  <a:pt x="63" y="17"/>
                  <a:pt x="64" y="9"/>
                  <a:pt x="63" y="9"/>
                </a:cubicBezTo>
                <a:cubicBezTo>
                  <a:pt x="61" y="8"/>
                  <a:pt x="56" y="7"/>
                  <a:pt x="53" y="5"/>
                </a:cubicBezTo>
                <a:cubicBezTo>
                  <a:pt x="50" y="3"/>
                  <a:pt x="43" y="3"/>
                  <a:pt x="43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34"/>
          <p:cNvSpPr/>
          <p:nvPr/>
        </p:nvSpPr>
        <p:spPr>
          <a:xfrm>
            <a:off x="-4854575" y="-2347912"/>
            <a:ext cx="127000" cy="138112"/>
          </a:xfrm>
          <a:custGeom>
            <a:avLst/>
            <a:gdLst/>
            <a:ahLst/>
            <a:cxnLst/>
            <a:rect l="l" t="t" r="r" b="b"/>
            <a:pathLst>
              <a:path w="72" h="78" extrusionOk="0">
                <a:moveTo>
                  <a:pt x="66" y="32"/>
                </a:moveTo>
                <a:cubicBezTo>
                  <a:pt x="64" y="32"/>
                  <a:pt x="61" y="28"/>
                  <a:pt x="61" y="26"/>
                </a:cubicBezTo>
                <a:cubicBezTo>
                  <a:pt x="61" y="24"/>
                  <a:pt x="57" y="22"/>
                  <a:pt x="57" y="20"/>
                </a:cubicBezTo>
                <a:cubicBezTo>
                  <a:pt x="57" y="18"/>
                  <a:pt x="52" y="16"/>
                  <a:pt x="49" y="14"/>
                </a:cubicBezTo>
                <a:cubicBezTo>
                  <a:pt x="46" y="13"/>
                  <a:pt x="46" y="5"/>
                  <a:pt x="45" y="5"/>
                </a:cubicBezTo>
                <a:cubicBezTo>
                  <a:pt x="44" y="5"/>
                  <a:pt x="41" y="2"/>
                  <a:pt x="40" y="0"/>
                </a:cubicBezTo>
                <a:cubicBezTo>
                  <a:pt x="38" y="1"/>
                  <a:pt x="36" y="1"/>
                  <a:pt x="35" y="1"/>
                </a:cubicBezTo>
                <a:cubicBezTo>
                  <a:pt x="32" y="1"/>
                  <a:pt x="30" y="4"/>
                  <a:pt x="29" y="5"/>
                </a:cubicBezTo>
                <a:cubicBezTo>
                  <a:pt x="28" y="6"/>
                  <a:pt x="26" y="3"/>
                  <a:pt x="25" y="2"/>
                </a:cubicBezTo>
                <a:cubicBezTo>
                  <a:pt x="23" y="1"/>
                  <a:pt x="18" y="4"/>
                  <a:pt x="16" y="4"/>
                </a:cubicBezTo>
                <a:cubicBezTo>
                  <a:pt x="14" y="5"/>
                  <a:pt x="8" y="5"/>
                  <a:pt x="8" y="5"/>
                </a:cubicBezTo>
                <a:cubicBezTo>
                  <a:pt x="8" y="5"/>
                  <a:pt x="8" y="30"/>
                  <a:pt x="8" y="33"/>
                </a:cubicBezTo>
                <a:cubicBezTo>
                  <a:pt x="8" y="36"/>
                  <a:pt x="0" y="34"/>
                  <a:pt x="0" y="36"/>
                </a:cubicBezTo>
                <a:cubicBezTo>
                  <a:pt x="0" y="37"/>
                  <a:pt x="0" y="48"/>
                  <a:pt x="0" y="60"/>
                </a:cubicBezTo>
                <a:cubicBezTo>
                  <a:pt x="2" y="60"/>
                  <a:pt x="4" y="61"/>
                  <a:pt x="4" y="62"/>
                </a:cubicBezTo>
                <a:cubicBezTo>
                  <a:pt x="5" y="64"/>
                  <a:pt x="7" y="70"/>
                  <a:pt x="7" y="71"/>
                </a:cubicBezTo>
                <a:cubicBezTo>
                  <a:pt x="6" y="73"/>
                  <a:pt x="5" y="72"/>
                  <a:pt x="5" y="73"/>
                </a:cubicBezTo>
                <a:cubicBezTo>
                  <a:pt x="5" y="74"/>
                  <a:pt x="4" y="77"/>
                  <a:pt x="6" y="77"/>
                </a:cubicBezTo>
                <a:cubicBezTo>
                  <a:pt x="9" y="77"/>
                  <a:pt x="13" y="78"/>
                  <a:pt x="14" y="76"/>
                </a:cubicBezTo>
                <a:cubicBezTo>
                  <a:pt x="16" y="74"/>
                  <a:pt x="22" y="70"/>
                  <a:pt x="22" y="68"/>
                </a:cubicBezTo>
                <a:cubicBezTo>
                  <a:pt x="22" y="66"/>
                  <a:pt x="23" y="61"/>
                  <a:pt x="27" y="64"/>
                </a:cubicBezTo>
                <a:cubicBezTo>
                  <a:pt x="31" y="66"/>
                  <a:pt x="32" y="67"/>
                  <a:pt x="37" y="67"/>
                </a:cubicBezTo>
                <a:cubicBezTo>
                  <a:pt x="42" y="67"/>
                  <a:pt x="43" y="66"/>
                  <a:pt x="44" y="63"/>
                </a:cubicBezTo>
                <a:cubicBezTo>
                  <a:pt x="45" y="60"/>
                  <a:pt x="44" y="57"/>
                  <a:pt x="47" y="57"/>
                </a:cubicBezTo>
                <a:cubicBezTo>
                  <a:pt x="51" y="57"/>
                  <a:pt x="54" y="54"/>
                  <a:pt x="54" y="52"/>
                </a:cubicBezTo>
                <a:cubicBezTo>
                  <a:pt x="54" y="50"/>
                  <a:pt x="56" y="47"/>
                  <a:pt x="58" y="47"/>
                </a:cubicBezTo>
                <a:cubicBezTo>
                  <a:pt x="60" y="47"/>
                  <a:pt x="64" y="44"/>
                  <a:pt x="64" y="42"/>
                </a:cubicBezTo>
                <a:cubicBezTo>
                  <a:pt x="65" y="39"/>
                  <a:pt x="68" y="40"/>
                  <a:pt x="69" y="39"/>
                </a:cubicBezTo>
                <a:cubicBezTo>
                  <a:pt x="70" y="38"/>
                  <a:pt x="71" y="37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4"/>
                  <a:pt x="71" y="32"/>
                  <a:pt x="66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34"/>
          <p:cNvSpPr/>
          <p:nvPr/>
        </p:nvSpPr>
        <p:spPr>
          <a:xfrm>
            <a:off x="-4703762" y="-2228850"/>
            <a:ext cx="17462" cy="23812"/>
          </a:xfrm>
          <a:custGeom>
            <a:avLst/>
            <a:gdLst/>
            <a:ahLst/>
            <a:cxnLst/>
            <a:rect l="l" t="t" r="r" b="b"/>
            <a:pathLst>
              <a:path w="10" h="14" extrusionOk="0">
                <a:moveTo>
                  <a:pt x="5" y="0"/>
                </a:moveTo>
                <a:cubicBezTo>
                  <a:pt x="3" y="0"/>
                  <a:pt x="0" y="5"/>
                  <a:pt x="0" y="6"/>
                </a:cubicBezTo>
                <a:cubicBezTo>
                  <a:pt x="0" y="7"/>
                  <a:pt x="2" y="13"/>
                  <a:pt x="5" y="13"/>
                </a:cubicBezTo>
                <a:cubicBezTo>
                  <a:pt x="7" y="14"/>
                  <a:pt x="9" y="13"/>
                  <a:pt x="9" y="12"/>
                </a:cubicBezTo>
                <a:cubicBezTo>
                  <a:pt x="9" y="11"/>
                  <a:pt x="10" y="10"/>
                  <a:pt x="10" y="10"/>
                </a:cubicBezTo>
                <a:cubicBezTo>
                  <a:pt x="10" y="8"/>
                  <a:pt x="10" y="5"/>
                  <a:pt x="10" y="3"/>
                </a:cubicBezTo>
                <a:cubicBezTo>
                  <a:pt x="8" y="2"/>
                  <a:pt x="6" y="0"/>
                  <a:pt x="5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34"/>
          <p:cNvSpPr/>
          <p:nvPr/>
        </p:nvSpPr>
        <p:spPr>
          <a:xfrm>
            <a:off x="-4756150" y="-2189162"/>
            <a:ext cx="33337" cy="34925"/>
          </a:xfrm>
          <a:custGeom>
            <a:avLst/>
            <a:gdLst/>
            <a:ahLst/>
            <a:cxnLst/>
            <a:rect l="l" t="t" r="r" b="b"/>
            <a:pathLst>
              <a:path w="18" h="20" extrusionOk="0">
                <a:moveTo>
                  <a:pt x="12" y="2"/>
                </a:moveTo>
                <a:cubicBezTo>
                  <a:pt x="11" y="0"/>
                  <a:pt x="5" y="3"/>
                  <a:pt x="4" y="5"/>
                </a:cubicBezTo>
                <a:cubicBezTo>
                  <a:pt x="3" y="7"/>
                  <a:pt x="0" y="13"/>
                  <a:pt x="0" y="13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17"/>
                  <a:pt x="10" y="15"/>
                </a:cubicBezTo>
                <a:cubicBezTo>
                  <a:pt x="10" y="13"/>
                  <a:pt x="15" y="16"/>
                  <a:pt x="15" y="14"/>
                </a:cubicBezTo>
                <a:cubicBezTo>
                  <a:pt x="15" y="12"/>
                  <a:pt x="18" y="10"/>
                  <a:pt x="18" y="8"/>
                </a:cubicBezTo>
                <a:cubicBezTo>
                  <a:pt x="18" y="6"/>
                  <a:pt x="13" y="4"/>
                  <a:pt x="12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34"/>
          <p:cNvSpPr/>
          <p:nvPr/>
        </p:nvSpPr>
        <p:spPr>
          <a:xfrm>
            <a:off x="-4905375" y="-2286000"/>
            <a:ext cx="231775" cy="201612"/>
          </a:xfrm>
          <a:custGeom>
            <a:avLst/>
            <a:gdLst/>
            <a:ahLst/>
            <a:cxnLst/>
            <a:rect l="l" t="t" r="r" b="b"/>
            <a:pathLst>
              <a:path w="130" h="114" extrusionOk="0">
                <a:moveTo>
                  <a:pt x="124" y="42"/>
                </a:moveTo>
                <a:cubicBezTo>
                  <a:pt x="124" y="42"/>
                  <a:pt x="124" y="42"/>
                  <a:pt x="123" y="42"/>
                </a:cubicBezTo>
                <a:cubicBezTo>
                  <a:pt x="123" y="42"/>
                  <a:pt x="122" y="43"/>
                  <a:pt x="122" y="44"/>
                </a:cubicBezTo>
                <a:cubicBezTo>
                  <a:pt x="122" y="45"/>
                  <a:pt x="120" y="46"/>
                  <a:pt x="118" y="45"/>
                </a:cubicBezTo>
                <a:cubicBezTo>
                  <a:pt x="115" y="45"/>
                  <a:pt x="113" y="39"/>
                  <a:pt x="113" y="38"/>
                </a:cubicBezTo>
                <a:cubicBezTo>
                  <a:pt x="113" y="37"/>
                  <a:pt x="116" y="32"/>
                  <a:pt x="118" y="32"/>
                </a:cubicBezTo>
                <a:cubicBezTo>
                  <a:pt x="119" y="32"/>
                  <a:pt x="121" y="34"/>
                  <a:pt x="123" y="35"/>
                </a:cubicBezTo>
                <a:cubicBezTo>
                  <a:pt x="123" y="34"/>
                  <a:pt x="123" y="33"/>
                  <a:pt x="123" y="33"/>
                </a:cubicBezTo>
                <a:cubicBezTo>
                  <a:pt x="123" y="32"/>
                  <a:pt x="124" y="20"/>
                  <a:pt x="122" y="18"/>
                </a:cubicBezTo>
                <a:cubicBezTo>
                  <a:pt x="120" y="17"/>
                  <a:pt x="118" y="5"/>
                  <a:pt x="117" y="3"/>
                </a:cubicBezTo>
                <a:cubicBezTo>
                  <a:pt x="116" y="2"/>
                  <a:pt x="108" y="3"/>
                  <a:pt x="108" y="2"/>
                </a:cubicBezTo>
                <a:cubicBezTo>
                  <a:pt x="107" y="0"/>
                  <a:pt x="100" y="1"/>
                  <a:pt x="100" y="0"/>
                </a:cubicBezTo>
                <a:cubicBezTo>
                  <a:pt x="99" y="2"/>
                  <a:pt x="98" y="3"/>
                  <a:pt x="97" y="4"/>
                </a:cubicBezTo>
                <a:cubicBezTo>
                  <a:pt x="96" y="5"/>
                  <a:pt x="93" y="4"/>
                  <a:pt x="92" y="7"/>
                </a:cubicBezTo>
                <a:cubicBezTo>
                  <a:pt x="92" y="9"/>
                  <a:pt x="88" y="12"/>
                  <a:pt x="86" y="12"/>
                </a:cubicBezTo>
                <a:cubicBezTo>
                  <a:pt x="84" y="12"/>
                  <a:pt x="82" y="15"/>
                  <a:pt x="82" y="17"/>
                </a:cubicBezTo>
                <a:cubicBezTo>
                  <a:pt x="82" y="19"/>
                  <a:pt x="79" y="22"/>
                  <a:pt x="75" y="22"/>
                </a:cubicBezTo>
                <a:cubicBezTo>
                  <a:pt x="72" y="22"/>
                  <a:pt x="73" y="25"/>
                  <a:pt x="72" y="28"/>
                </a:cubicBezTo>
                <a:cubicBezTo>
                  <a:pt x="71" y="31"/>
                  <a:pt x="70" y="32"/>
                  <a:pt x="65" y="32"/>
                </a:cubicBezTo>
                <a:cubicBezTo>
                  <a:pt x="60" y="32"/>
                  <a:pt x="59" y="31"/>
                  <a:pt x="55" y="29"/>
                </a:cubicBezTo>
                <a:cubicBezTo>
                  <a:pt x="51" y="26"/>
                  <a:pt x="50" y="31"/>
                  <a:pt x="50" y="33"/>
                </a:cubicBezTo>
                <a:cubicBezTo>
                  <a:pt x="50" y="35"/>
                  <a:pt x="44" y="39"/>
                  <a:pt x="42" y="41"/>
                </a:cubicBezTo>
                <a:cubicBezTo>
                  <a:pt x="41" y="43"/>
                  <a:pt x="37" y="42"/>
                  <a:pt x="34" y="42"/>
                </a:cubicBezTo>
                <a:cubicBezTo>
                  <a:pt x="32" y="42"/>
                  <a:pt x="33" y="39"/>
                  <a:pt x="33" y="38"/>
                </a:cubicBezTo>
                <a:cubicBezTo>
                  <a:pt x="33" y="37"/>
                  <a:pt x="34" y="38"/>
                  <a:pt x="35" y="36"/>
                </a:cubicBezTo>
                <a:cubicBezTo>
                  <a:pt x="35" y="35"/>
                  <a:pt x="33" y="29"/>
                  <a:pt x="32" y="27"/>
                </a:cubicBezTo>
                <a:cubicBezTo>
                  <a:pt x="32" y="26"/>
                  <a:pt x="30" y="25"/>
                  <a:pt x="28" y="25"/>
                </a:cubicBezTo>
                <a:cubicBezTo>
                  <a:pt x="28" y="38"/>
                  <a:pt x="28" y="53"/>
                  <a:pt x="28" y="54"/>
                </a:cubicBezTo>
                <a:cubicBezTo>
                  <a:pt x="28" y="57"/>
                  <a:pt x="24" y="58"/>
                  <a:pt x="23" y="59"/>
                </a:cubicBezTo>
                <a:cubicBezTo>
                  <a:pt x="22" y="61"/>
                  <a:pt x="16" y="59"/>
                  <a:pt x="13" y="59"/>
                </a:cubicBezTo>
                <a:cubicBezTo>
                  <a:pt x="9" y="59"/>
                  <a:pt x="10" y="56"/>
                  <a:pt x="8" y="54"/>
                </a:cubicBezTo>
                <a:cubicBezTo>
                  <a:pt x="7" y="51"/>
                  <a:pt x="4" y="54"/>
                  <a:pt x="4" y="56"/>
                </a:cubicBezTo>
                <a:cubicBezTo>
                  <a:pt x="4" y="57"/>
                  <a:pt x="2" y="57"/>
                  <a:pt x="0" y="57"/>
                </a:cubicBezTo>
                <a:cubicBezTo>
                  <a:pt x="3" y="61"/>
                  <a:pt x="5" y="66"/>
                  <a:pt x="7" y="70"/>
                </a:cubicBezTo>
                <a:cubicBezTo>
                  <a:pt x="8" y="76"/>
                  <a:pt x="13" y="82"/>
                  <a:pt x="14" y="86"/>
                </a:cubicBezTo>
                <a:cubicBezTo>
                  <a:pt x="15" y="89"/>
                  <a:pt x="17" y="93"/>
                  <a:pt x="14" y="93"/>
                </a:cubicBezTo>
                <a:cubicBezTo>
                  <a:pt x="12" y="94"/>
                  <a:pt x="12" y="96"/>
                  <a:pt x="14" y="100"/>
                </a:cubicBezTo>
                <a:cubicBezTo>
                  <a:pt x="17" y="104"/>
                  <a:pt x="15" y="106"/>
                  <a:pt x="17" y="107"/>
                </a:cubicBezTo>
                <a:cubicBezTo>
                  <a:pt x="19" y="107"/>
                  <a:pt x="19" y="109"/>
                  <a:pt x="20" y="109"/>
                </a:cubicBezTo>
                <a:cubicBezTo>
                  <a:pt x="22" y="109"/>
                  <a:pt x="23" y="111"/>
                  <a:pt x="25" y="112"/>
                </a:cubicBezTo>
                <a:cubicBezTo>
                  <a:pt x="26" y="114"/>
                  <a:pt x="28" y="114"/>
                  <a:pt x="30" y="112"/>
                </a:cubicBezTo>
                <a:cubicBezTo>
                  <a:pt x="31" y="110"/>
                  <a:pt x="35" y="109"/>
                  <a:pt x="39" y="109"/>
                </a:cubicBezTo>
                <a:cubicBezTo>
                  <a:pt x="43" y="109"/>
                  <a:pt x="43" y="107"/>
                  <a:pt x="47" y="106"/>
                </a:cubicBezTo>
                <a:cubicBezTo>
                  <a:pt x="51" y="105"/>
                  <a:pt x="56" y="105"/>
                  <a:pt x="59" y="106"/>
                </a:cubicBezTo>
                <a:cubicBezTo>
                  <a:pt x="63" y="107"/>
                  <a:pt x="65" y="106"/>
                  <a:pt x="67" y="105"/>
                </a:cubicBezTo>
                <a:cubicBezTo>
                  <a:pt x="68" y="104"/>
                  <a:pt x="72" y="107"/>
                  <a:pt x="72" y="104"/>
                </a:cubicBezTo>
                <a:cubicBezTo>
                  <a:pt x="72" y="101"/>
                  <a:pt x="75" y="102"/>
                  <a:pt x="79" y="102"/>
                </a:cubicBezTo>
                <a:cubicBezTo>
                  <a:pt x="82" y="102"/>
                  <a:pt x="89" y="97"/>
                  <a:pt x="95" y="91"/>
                </a:cubicBezTo>
                <a:cubicBezTo>
                  <a:pt x="101" y="86"/>
                  <a:pt x="111" y="74"/>
                  <a:pt x="114" y="68"/>
                </a:cubicBezTo>
                <a:cubicBezTo>
                  <a:pt x="118" y="62"/>
                  <a:pt x="123" y="58"/>
                  <a:pt x="126" y="55"/>
                </a:cubicBezTo>
                <a:cubicBezTo>
                  <a:pt x="128" y="53"/>
                  <a:pt x="129" y="47"/>
                  <a:pt x="130" y="42"/>
                </a:cubicBezTo>
                <a:cubicBezTo>
                  <a:pt x="127" y="42"/>
                  <a:pt x="124" y="42"/>
                  <a:pt x="124" y="42"/>
                </a:cubicBezTo>
                <a:close/>
                <a:moveTo>
                  <a:pt x="99" y="69"/>
                </a:moveTo>
                <a:cubicBezTo>
                  <a:pt x="99" y="71"/>
                  <a:pt x="94" y="68"/>
                  <a:pt x="94" y="70"/>
                </a:cubicBezTo>
                <a:cubicBezTo>
                  <a:pt x="93" y="72"/>
                  <a:pt x="92" y="75"/>
                  <a:pt x="92" y="75"/>
                </a:cubicBezTo>
                <a:cubicBezTo>
                  <a:pt x="88" y="74"/>
                  <a:pt x="88" y="74"/>
                  <a:pt x="88" y="74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68"/>
                  <a:pt x="87" y="62"/>
                  <a:pt x="88" y="60"/>
                </a:cubicBezTo>
                <a:cubicBezTo>
                  <a:pt x="89" y="58"/>
                  <a:pt x="95" y="55"/>
                  <a:pt x="96" y="57"/>
                </a:cubicBezTo>
                <a:cubicBezTo>
                  <a:pt x="97" y="59"/>
                  <a:pt x="102" y="61"/>
                  <a:pt x="102" y="63"/>
                </a:cubicBezTo>
                <a:cubicBezTo>
                  <a:pt x="102" y="65"/>
                  <a:pt x="99" y="67"/>
                  <a:pt x="99" y="6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34"/>
          <p:cNvSpPr/>
          <p:nvPr/>
        </p:nvSpPr>
        <p:spPr>
          <a:xfrm>
            <a:off x="-4964112" y="-2520950"/>
            <a:ext cx="165100" cy="176212"/>
          </a:xfrm>
          <a:custGeom>
            <a:avLst/>
            <a:gdLst/>
            <a:ahLst/>
            <a:cxnLst/>
            <a:rect l="l" t="t" r="r" b="b"/>
            <a:pathLst>
              <a:path w="94" h="100" extrusionOk="0">
                <a:moveTo>
                  <a:pt x="6" y="91"/>
                </a:moveTo>
                <a:cubicBezTo>
                  <a:pt x="8" y="91"/>
                  <a:pt x="6" y="94"/>
                  <a:pt x="9" y="93"/>
                </a:cubicBezTo>
                <a:cubicBezTo>
                  <a:pt x="12" y="92"/>
                  <a:pt x="14" y="92"/>
                  <a:pt x="17" y="94"/>
                </a:cubicBezTo>
                <a:cubicBezTo>
                  <a:pt x="19" y="95"/>
                  <a:pt x="21" y="96"/>
                  <a:pt x="24" y="96"/>
                </a:cubicBezTo>
                <a:cubicBezTo>
                  <a:pt x="27" y="96"/>
                  <a:pt x="52" y="96"/>
                  <a:pt x="52" y="96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98"/>
                  <a:pt x="70" y="97"/>
                  <a:pt x="72" y="98"/>
                </a:cubicBezTo>
                <a:cubicBezTo>
                  <a:pt x="75" y="100"/>
                  <a:pt x="82" y="98"/>
                  <a:pt x="85" y="98"/>
                </a:cubicBezTo>
                <a:cubicBezTo>
                  <a:pt x="85" y="97"/>
                  <a:pt x="86" y="97"/>
                  <a:pt x="87" y="97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58"/>
                  <a:pt x="79" y="58"/>
                  <a:pt x="79" y="58"/>
                </a:cubicBezTo>
                <a:cubicBezTo>
                  <a:pt x="91" y="58"/>
                  <a:pt x="91" y="58"/>
                  <a:pt x="91" y="58"/>
                </a:cubicBezTo>
                <a:cubicBezTo>
                  <a:pt x="93" y="56"/>
                  <a:pt x="93" y="56"/>
                  <a:pt x="93" y="56"/>
                </a:cubicBezTo>
                <a:cubicBezTo>
                  <a:pt x="94" y="40"/>
                  <a:pt x="94" y="40"/>
                  <a:pt x="94" y="40"/>
                </a:cubicBezTo>
                <a:cubicBezTo>
                  <a:pt x="94" y="40"/>
                  <a:pt x="93" y="40"/>
                  <a:pt x="92" y="40"/>
                </a:cubicBezTo>
                <a:cubicBezTo>
                  <a:pt x="90" y="41"/>
                  <a:pt x="87" y="41"/>
                  <a:pt x="85" y="41"/>
                </a:cubicBezTo>
                <a:cubicBezTo>
                  <a:pt x="82" y="41"/>
                  <a:pt x="82" y="43"/>
                  <a:pt x="81" y="43"/>
                </a:cubicBezTo>
                <a:cubicBezTo>
                  <a:pt x="79" y="42"/>
                  <a:pt x="80" y="38"/>
                  <a:pt x="81" y="36"/>
                </a:cubicBezTo>
                <a:cubicBezTo>
                  <a:pt x="81" y="35"/>
                  <a:pt x="79" y="31"/>
                  <a:pt x="77" y="30"/>
                </a:cubicBezTo>
                <a:cubicBezTo>
                  <a:pt x="75" y="29"/>
                  <a:pt x="79" y="20"/>
                  <a:pt x="78" y="19"/>
                </a:cubicBezTo>
                <a:cubicBezTo>
                  <a:pt x="77" y="18"/>
                  <a:pt x="76" y="15"/>
                  <a:pt x="76" y="12"/>
                </a:cubicBezTo>
                <a:cubicBezTo>
                  <a:pt x="76" y="10"/>
                  <a:pt x="75" y="11"/>
                  <a:pt x="71" y="11"/>
                </a:cubicBezTo>
                <a:cubicBezTo>
                  <a:pt x="67" y="11"/>
                  <a:pt x="67" y="9"/>
                  <a:pt x="67" y="9"/>
                </a:cubicBezTo>
                <a:cubicBezTo>
                  <a:pt x="67" y="9"/>
                  <a:pt x="63" y="8"/>
                  <a:pt x="61" y="9"/>
                </a:cubicBezTo>
                <a:cubicBezTo>
                  <a:pt x="59" y="10"/>
                  <a:pt x="59" y="17"/>
                  <a:pt x="58" y="16"/>
                </a:cubicBezTo>
                <a:cubicBezTo>
                  <a:pt x="56" y="16"/>
                  <a:pt x="52" y="17"/>
                  <a:pt x="48" y="18"/>
                </a:cubicBezTo>
                <a:cubicBezTo>
                  <a:pt x="45" y="19"/>
                  <a:pt x="43" y="17"/>
                  <a:pt x="41" y="13"/>
                </a:cubicBezTo>
                <a:cubicBezTo>
                  <a:pt x="40" y="9"/>
                  <a:pt x="38" y="10"/>
                  <a:pt x="38" y="7"/>
                </a:cubicBezTo>
                <a:cubicBezTo>
                  <a:pt x="39" y="4"/>
                  <a:pt x="37" y="0"/>
                  <a:pt x="37" y="0"/>
                </a:cubicBezTo>
                <a:cubicBezTo>
                  <a:pt x="37" y="0"/>
                  <a:pt x="13" y="0"/>
                  <a:pt x="11" y="0"/>
                </a:cubicBezTo>
                <a:cubicBezTo>
                  <a:pt x="10" y="0"/>
                  <a:pt x="8" y="1"/>
                  <a:pt x="6" y="3"/>
                </a:cubicBezTo>
                <a:cubicBezTo>
                  <a:pt x="8" y="8"/>
                  <a:pt x="12" y="17"/>
                  <a:pt x="13" y="19"/>
                </a:cubicBezTo>
                <a:cubicBezTo>
                  <a:pt x="14" y="22"/>
                  <a:pt x="12" y="24"/>
                  <a:pt x="12" y="28"/>
                </a:cubicBezTo>
                <a:cubicBezTo>
                  <a:pt x="12" y="32"/>
                  <a:pt x="16" y="40"/>
                  <a:pt x="17" y="45"/>
                </a:cubicBezTo>
                <a:cubicBezTo>
                  <a:pt x="17" y="50"/>
                  <a:pt x="14" y="53"/>
                  <a:pt x="11" y="56"/>
                </a:cubicBezTo>
                <a:cubicBezTo>
                  <a:pt x="8" y="60"/>
                  <a:pt x="5" y="67"/>
                  <a:pt x="5" y="72"/>
                </a:cubicBezTo>
                <a:cubicBezTo>
                  <a:pt x="5" y="76"/>
                  <a:pt x="1" y="81"/>
                  <a:pt x="1" y="83"/>
                </a:cubicBezTo>
                <a:cubicBezTo>
                  <a:pt x="1" y="85"/>
                  <a:pt x="1" y="91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4"/>
                  <a:pt x="4" y="91"/>
                  <a:pt x="6" y="9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34"/>
          <p:cNvSpPr/>
          <p:nvPr/>
        </p:nvSpPr>
        <p:spPr>
          <a:xfrm>
            <a:off x="-4826000" y="-2486025"/>
            <a:ext cx="161925" cy="141287"/>
          </a:xfrm>
          <a:custGeom>
            <a:avLst/>
            <a:gdLst/>
            <a:ahLst/>
            <a:cxnLst/>
            <a:rect l="l" t="t" r="r" b="b"/>
            <a:pathLst>
              <a:path w="92" h="81" extrusionOk="0">
                <a:moveTo>
                  <a:pt x="71" y="3"/>
                </a:moveTo>
                <a:cubicBezTo>
                  <a:pt x="70" y="3"/>
                  <a:pt x="67" y="1"/>
                  <a:pt x="65" y="0"/>
                </a:cubicBezTo>
                <a:cubicBezTo>
                  <a:pt x="64" y="1"/>
                  <a:pt x="58" y="1"/>
                  <a:pt x="55" y="1"/>
                </a:cubicBezTo>
                <a:cubicBezTo>
                  <a:pt x="53" y="1"/>
                  <a:pt x="55" y="5"/>
                  <a:pt x="53" y="6"/>
                </a:cubicBezTo>
                <a:cubicBezTo>
                  <a:pt x="52" y="8"/>
                  <a:pt x="51" y="10"/>
                  <a:pt x="52" y="11"/>
                </a:cubicBezTo>
                <a:cubicBezTo>
                  <a:pt x="54" y="11"/>
                  <a:pt x="52" y="17"/>
                  <a:pt x="52" y="20"/>
                </a:cubicBezTo>
                <a:cubicBezTo>
                  <a:pt x="52" y="22"/>
                  <a:pt x="49" y="26"/>
                  <a:pt x="50" y="27"/>
                </a:cubicBezTo>
                <a:cubicBezTo>
                  <a:pt x="51" y="28"/>
                  <a:pt x="53" y="33"/>
                  <a:pt x="55" y="33"/>
                </a:cubicBezTo>
                <a:cubicBezTo>
                  <a:pt x="58" y="34"/>
                  <a:pt x="60" y="32"/>
                  <a:pt x="61" y="32"/>
                </a:cubicBezTo>
                <a:cubicBezTo>
                  <a:pt x="62" y="32"/>
                  <a:pt x="62" y="35"/>
                  <a:pt x="62" y="37"/>
                </a:cubicBezTo>
                <a:cubicBezTo>
                  <a:pt x="62" y="40"/>
                  <a:pt x="60" y="41"/>
                  <a:pt x="60" y="41"/>
                </a:cubicBezTo>
                <a:cubicBezTo>
                  <a:pt x="60" y="41"/>
                  <a:pt x="57" y="42"/>
                  <a:pt x="55" y="41"/>
                </a:cubicBezTo>
                <a:cubicBezTo>
                  <a:pt x="53" y="40"/>
                  <a:pt x="52" y="36"/>
                  <a:pt x="52" y="34"/>
                </a:cubicBezTo>
                <a:cubicBezTo>
                  <a:pt x="52" y="33"/>
                  <a:pt x="47" y="33"/>
                  <a:pt x="45" y="33"/>
                </a:cubicBezTo>
                <a:cubicBezTo>
                  <a:pt x="44" y="33"/>
                  <a:pt x="42" y="30"/>
                  <a:pt x="41" y="28"/>
                </a:cubicBezTo>
                <a:cubicBezTo>
                  <a:pt x="40" y="27"/>
                  <a:pt x="38" y="28"/>
                  <a:pt x="38" y="30"/>
                </a:cubicBezTo>
                <a:cubicBezTo>
                  <a:pt x="38" y="31"/>
                  <a:pt x="37" y="31"/>
                  <a:pt x="35" y="31"/>
                </a:cubicBezTo>
                <a:cubicBezTo>
                  <a:pt x="33" y="31"/>
                  <a:pt x="29" y="28"/>
                  <a:pt x="28" y="28"/>
                </a:cubicBezTo>
                <a:cubicBezTo>
                  <a:pt x="27" y="29"/>
                  <a:pt x="25" y="26"/>
                  <a:pt x="26" y="25"/>
                </a:cubicBezTo>
                <a:cubicBezTo>
                  <a:pt x="26" y="23"/>
                  <a:pt x="22" y="24"/>
                  <a:pt x="21" y="25"/>
                </a:cubicBezTo>
                <a:cubicBezTo>
                  <a:pt x="19" y="26"/>
                  <a:pt x="18" y="23"/>
                  <a:pt x="18" y="23"/>
                </a:cubicBezTo>
                <a:cubicBezTo>
                  <a:pt x="18" y="23"/>
                  <a:pt x="18" y="22"/>
                  <a:pt x="16" y="21"/>
                </a:cubicBezTo>
                <a:cubicBezTo>
                  <a:pt x="15" y="37"/>
                  <a:pt x="15" y="37"/>
                  <a:pt x="15" y="37"/>
                </a:cubicBezTo>
                <a:cubicBezTo>
                  <a:pt x="13" y="39"/>
                  <a:pt x="13" y="39"/>
                  <a:pt x="13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65"/>
                  <a:pt x="0" y="65"/>
                  <a:pt x="0" y="65"/>
                </a:cubicBezTo>
                <a:cubicBezTo>
                  <a:pt x="9" y="78"/>
                  <a:pt x="9" y="78"/>
                  <a:pt x="9" y="78"/>
                </a:cubicBezTo>
                <a:cubicBezTo>
                  <a:pt x="14" y="77"/>
                  <a:pt x="24" y="76"/>
                  <a:pt x="24" y="77"/>
                </a:cubicBezTo>
                <a:cubicBezTo>
                  <a:pt x="24" y="78"/>
                  <a:pt x="24" y="78"/>
                  <a:pt x="24" y="79"/>
                </a:cubicBezTo>
                <a:cubicBezTo>
                  <a:pt x="26" y="79"/>
                  <a:pt x="28" y="78"/>
                  <a:pt x="28" y="79"/>
                </a:cubicBezTo>
                <a:cubicBezTo>
                  <a:pt x="30" y="79"/>
                  <a:pt x="37" y="81"/>
                  <a:pt x="39" y="80"/>
                </a:cubicBezTo>
                <a:cubicBezTo>
                  <a:pt x="40" y="79"/>
                  <a:pt x="44" y="72"/>
                  <a:pt x="47" y="71"/>
                </a:cubicBezTo>
                <a:cubicBezTo>
                  <a:pt x="50" y="70"/>
                  <a:pt x="54" y="67"/>
                  <a:pt x="54" y="65"/>
                </a:cubicBezTo>
                <a:cubicBezTo>
                  <a:pt x="54" y="64"/>
                  <a:pt x="54" y="63"/>
                  <a:pt x="59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5"/>
                  <a:pt x="86" y="47"/>
                  <a:pt x="87" y="47"/>
                </a:cubicBezTo>
                <a:cubicBezTo>
                  <a:pt x="86" y="45"/>
                  <a:pt x="85" y="44"/>
                  <a:pt x="85" y="44"/>
                </a:cubicBezTo>
                <a:cubicBezTo>
                  <a:pt x="86" y="43"/>
                  <a:pt x="87" y="37"/>
                  <a:pt x="87" y="36"/>
                </a:cubicBezTo>
                <a:cubicBezTo>
                  <a:pt x="87" y="34"/>
                  <a:pt x="92" y="35"/>
                  <a:pt x="90" y="34"/>
                </a:cubicBezTo>
                <a:cubicBezTo>
                  <a:pt x="88" y="32"/>
                  <a:pt x="89" y="23"/>
                  <a:pt x="89" y="21"/>
                </a:cubicBezTo>
                <a:cubicBezTo>
                  <a:pt x="90" y="19"/>
                  <a:pt x="92" y="21"/>
                  <a:pt x="92" y="19"/>
                </a:cubicBezTo>
                <a:cubicBezTo>
                  <a:pt x="92" y="17"/>
                  <a:pt x="90" y="12"/>
                  <a:pt x="89" y="10"/>
                </a:cubicBezTo>
                <a:cubicBezTo>
                  <a:pt x="88" y="9"/>
                  <a:pt x="80" y="6"/>
                  <a:pt x="78" y="6"/>
                </a:cubicBezTo>
                <a:cubicBezTo>
                  <a:pt x="76" y="5"/>
                  <a:pt x="73" y="3"/>
                  <a:pt x="71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-4729162" y="-2589212"/>
            <a:ext cx="28575" cy="25400"/>
          </a:xfrm>
          <a:custGeom>
            <a:avLst/>
            <a:gdLst/>
            <a:ahLst/>
            <a:cxnLst/>
            <a:rect l="l" t="t" r="r" b="b"/>
            <a:pathLst>
              <a:path w="16" h="14" extrusionOk="0">
                <a:moveTo>
                  <a:pt x="13" y="0"/>
                </a:moveTo>
                <a:cubicBezTo>
                  <a:pt x="11" y="0"/>
                  <a:pt x="9" y="1"/>
                  <a:pt x="8" y="1"/>
                </a:cubicBezTo>
                <a:cubicBezTo>
                  <a:pt x="7" y="2"/>
                  <a:pt x="6" y="2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1" y="3"/>
                  <a:pt x="2" y="8"/>
                  <a:pt x="2" y="8"/>
                </a:cubicBezTo>
                <a:cubicBezTo>
                  <a:pt x="2" y="8"/>
                  <a:pt x="0" y="8"/>
                  <a:pt x="0" y="10"/>
                </a:cubicBezTo>
                <a:cubicBezTo>
                  <a:pt x="0" y="12"/>
                  <a:pt x="1" y="12"/>
                  <a:pt x="1" y="12"/>
                </a:cubicBezTo>
                <a:cubicBezTo>
                  <a:pt x="2" y="13"/>
                  <a:pt x="3" y="13"/>
                  <a:pt x="4" y="13"/>
                </a:cubicBezTo>
                <a:cubicBezTo>
                  <a:pt x="9" y="14"/>
                  <a:pt x="8" y="10"/>
                  <a:pt x="8" y="10"/>
                </a:cubicBezTo>
                <a:cubicBezTo>
                  <a:pt x="8" y="10"/>
                  <a:pt x="15" y="11"/>
                  <a:pt x="15" y="9"/>
                </a:cubicBezTo>
                <a:cubicBezTo>
                  <a:pt x="16" y="7"/>
                  <a:pt x="14" y="3"/>
                  <a:pt x="14" y="3"/>
                </a:cubicBezTo>
                <a:lnTo>
                  <a:pt x="13" y="0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34"/>
          <p:cNvSpPr/>
          <p:nvPr/>
        </p:nvSpPr>
        <p:spPr>
          <a:xfrm>
            <a:off x="-4557712" y="-2779712"/>
            <a:ext cx="147637" cy="196850"/>
          </a:xfrm>
          <a:custGeom>
            <a:avLst/>
            <a:gdLst/>
            <a:ahLst/>
            <a:cxnLst/>
            <a:rect l="l" t="t" r="r" b="b"/>
            <a:pathLst>
              <a:path w="83" h="112" extrusionOk="0">
                <a:moveTo>
                  <a:pt x="19" y="21"/>
                </a:moveTo>
                <a:cubicBezTo>
                  <a:pt x="20" y="22"/>
                  <a:pt x="23" y="25"/>
                  <a:pt x="24" y="26"/>
                </a:cubicBezTo>
                <a:cubicBezTo>
                  <a:pt x="26" y="26"/>
                  <a:pt x="35" y="29"/>
                  <a:pt x="41" y="31"/>
                </a:cubicBezTo>
                <a:cubicBezTo>
                  <a:pt x="46" y="34"/>
                  <a:pt x="50" y="34"/>
                  <a:pt x="52" y="34"/>
                </a:cubicBezTo>
                <a:cubicBezTo>
                  <a:pt x="53" y="34"/>
                  <a:pt x="56" y="35"/>
                  <a:pt x="55" y="36"/>
                </a:cubicBezTo>
                <a:cubicBezTo>
                  <a:pt x="53" y="37"/>
                  <a:pt x="35" y="55"/>
                  <a:pt x="33" y="57"/>
                </a:cubicBezTo>
                <a:cubicBezTo>
                  <a:pt x="31" y="60"/>
                  <a:pt x="29" y="59"/>
                  <a:pt x="24" y="59"/>
                </a:cubicBezTo>
                <a:cubicBezTo>
                  <a:pt x="19" y="59"/>
                  <a:pt x="15" y="64"/>
                  <a:pt x="14" y="64"/>
                </a:cubicBezTo>
                <a:cubicBezTo>
                  <a:pt x="13" y="64"/>
                  <a:pt x="10" y="65"/>
                  <a:pt x="7" y="65"/>
                </a:cubicBezTo>
                <a:cubicBezTo>
                  <a:pt x="3" y="71"/>
                  <a:pt x="3" y="71"/>
                  <a:pt x="3" y="7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06"/>
                  <a:pt x="0" y="106"/>
                  <a:pt x="0" y="106"/>
                </a:cubicBezTo>
                <a:cubicBezTo>
                  <a:pt x="4" y="112"/>
                  <a:pt x="4" y="112"/>
                  <a:pt x="4" y="112"/>
                </a:cubicBezTo>
                <a:cubicBezTo>
                  <a:pt x="7" y="108"/>
                  <a:pt x="16" y="100"/>
                  <a:pt x="22" y="93"/>
                </a:cubicBezTo>
                <a:cubicBezTo>
                  <a:pt x="29" y="86"/>
                  <a:pt x="32" y="84"/>
                  <a:pt x="36" y="82"/>
                </a:cubicBezTo>
                <a:cubicBezTo>
                  <a:pt x="40" y="80"/>
                  <a:pt x="49" y="71"/>
                  <a:pt x="56" y="63"/>
                </a:cubicBezTo>
                <a:cubicBezTo>
                  <a:pt x="60" y="57"/>
                  <a:pt x="65" y="52"/>
                  <a:pt x="65" y="48"/>
                </a:cubicBezTo>
                <a:cubicBezTo>
                  <a:pt x="66" y="44"/>
                  <a:pt x="70" y="39"/>
                  <a:pt x="72" y="35"/>
                </a:cubicBezTo>
                <a:cubicBezTo>
                  <a:pt x="75" y="32"/>
                  <a:pt x="80" y="22"/>
                  <a:pt x="80" y="19"/>
                </a:cubicBezTo>
                <a:cubicBezTo>
                  <a:pt x="80" y="17"/>
                  <a:pt x="82" y="10"/>
                  <a:pt x="83" y="5"/>
                </a:cubicBezTo>
                <a:cubicBezTo>
                  <a:pt x="83" y="0"/>
                  <a:pt x="79" y="0"/>
                  <a:pt x="77" y="3"/>
                </a:cubicBezTo>
                <a:cubicBezTo>
                  <a:pt x="76" y="5"/>
                  <a:pt x="66" y="7"/>
                  <a:pt x="59" y="7"/>
                </a:cubicBezTo>
                <a:cubicBezTo>
                  <a:pt x="53" y="8"/>
                  <a:pt x="49" y="8"/>
                  <a:pt x="47" y="10"/>
                </a:cubicBezTo>
                <a:cubicBezTo>
                  <a:pt x="44" y="13"/>
                  <a:pt x="38" y="10"/>
                  <a:pt x="36" y="12"/>
                </a:cubicBezTo>
                <a:cubicBezTo>
                  <a:pt x="34" y="15"/>
                  <a:pt x="25" y="17"/>
                  <a:pt x="23" y="11"/>
                </a:cubicBezTo>
                <a:cubicBezTo>
                  <a:pt x="22" y="9"/>
                  <a:pt x="20" y="8"/>
                  <a:pt x="19" y="7"/>
                </a:cubicBezTo>
                <a:cubicBezTo>
                  <a:pt x="16" y="9"/>
                  <a:pt x="14" y="13"/>
                  <a:pt x="14" y="14"/>
                </a:cubicBezTo>
                <a:cubicBezTo>
                  <a:pt x="15" y="15"/>
                  <a:pt x="18" y="20"/>
                  <a:pt x="1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34"/>
          <p:cNvSpPr/>
          <p:nvPr/>
        </p:nvSpPr>
        <p:spPr>
          <a:xfrm>
            <a:off x="-5319712" y="-3141662"/>
            <a:ext cx="173037" cy="136525"/>
          </a:xfrm>
          <a:custGeom>
            <a:avLst/>
            <a:gdLst/>
            <a:ahLst/>
            <a:cxnLst/>
            <a:rect l="l" t="t" r="r" b="b"/>
            <a:pathLst>
              <a:path w="97" h="77" extrusionOk="0">
                <a:moveTo>
                  <a:pt x="36" y="77"/>
                </a:moveTo>
                <a:cubicBezTo>
                  <a:pt x="36" y="72"/>
                  <a:pt x="35" y="67"/>
                  <a:pt x="35" y="66"/>
                </a:cubicBezTo>
                <a:cubicBezTo>
                  <a:pt x="36" y="65"/>
                  <a:pt x="46" y="59"/>
                  <a:pt x="48" y="58"/>
                </a:cubicBezTo>
                <a:cubicBezTo>
                  <a:pt x="50" y="57"/>
                  <a:pt x="54" y="58"/>
                  <a:pt x="54" y="56"/>
                </a:cubicBezTo>
                <a:cubicBezTo>
                  <a:pt x="54" y="54"/>
                  <a:pt x="58" y="55"/>
                  <a:pt x="61" y="55"/>
                </a:cubicBezTo>
                <a:cubicBezTo>
                  <a:pt x="63" y="54"/>
                  <a:pt x="65" y="52"/>
                  <a:pt x="65" y="50"/>
                </a:cubicBezTo>
                <a:cubicBezTo>
                  <a:pt x="65" y="48"/>
                  <a:pt x="69" y="48"/>
                  <a:pt x="71" y="48"/>
                </a:cubicBezTo>
                <a:cubicBezTo>
                  <a:pt x="73" y="48"/>
                  <a:pt x="73" y="45"/>
                  <a:pt x="75" y="45"/>
                </a:cubicBezTo>
                <a:cubicBezTo>
                  <a:pt x="76" y="45"/>
                  <a:pt x="75" y="43"/>
                  <a:pt x="76" y="40"/>
                </a:cubicBezTo>
                <a:cubicBezTo>
                  <a:pt x="76" y="38"/>
                  <a:pt x="76" y="38"/>
                  <a:pt x="78" y="38"/>
                </a:cubicBezTo>
                <a:cubicBezTo>
                  <a:pt x="81" y="38"/>
                  <a:pt x="83" y="37"/>
                  <a:pt x="83" y="36"/>
                </a:cubicBezTo>
                <a:cubicBezTo>
                  <a:pt x="83" y="34"/>
                  <a:pt x="93" y="35"/>
                  <a:pt x="95" y="35"/>
                </a:cubicBezTo>
                <a:cubicBezTo>
                  <a:pt x="96" y="35"/>
                  <a:pt x="97" y="33"/>
                  <a:pt x="97" y="32"/>
                </a:cubicBezTo>
                <a:cubicBezTo>
                  <a:pt x="96" y="31"/>
                  <a:pt x="95" y="27"/>
                  <a:pt x="93" y="26"/>
                </a:cubicBezTo>
                <a:cubicBezTo>
                  <a:pt x="92" y="26"/>
                  <a:pt x="93" y="22"/>
                  <a:pt x="93" y="19"/>
                </a:cubicBezTo>
                <a:cubicBezTo>
                  <a:pt x="93" y="16"/>
                  <a:pt x="92" y="13"/>
                  <a:pt x="91" y="11"/>
                </a:cubicBezTo>
                <a:cubicBezTo>
                  <a:pt x="90" y="10"/>
                  <a:pt x="90" y="9"/>
                  <a:pt x="89" y="8"/>
                </a:cubicBezTo>
                <a:cubicBezTo>
                  <a:pt x="86" y="8"/>
                  <a:pt x="83" y="6"/>
                  <a:pt x="80" y="6"/>
                </a:cubicBezTo>
                <a:cubicBezTo>
                  <a:pt x="76" y="6"/>
                  <a:pt x="69" y="8"/>
                  <a:pt x="66" y="5"/>
                </a:cubicBezTo>
                <a:cubicBezTo>
                  <a:pt x="63" y="1"/>
                  <a:pt x="61" y="0"/>
                  <a:pt x="59" y="1"/>
                </a:cubicBezTo>
                <a:cubicBezTo>
                  <a:pt x="56" y="2"/>
                  <a:pt x="52" y="14"/>
                  <a:pt x="50" y="17"/>
                </a:cubicBezTo>
                <a:cubicBezTo>
                  <a:pt x="48" y="21"/>
                  <a:pt x="41" y="23"/>
                  <a:pt x="38" y="23"/>
                </a:cubicBezTo>
                <a:cubicBezTo>
                  <a:pt x="34" y="23"/>
                  <a:pt x="34" y="28"/>
                  <a:pt x="32" y="30"/>
                </a:cubicBezTo>
                <a:cubicBezTo>
                  <a:pt x="29" y="32"/>
                  <a:pt x="30" y="35"/>
                  <a:pt x="27" y="38"/>
                </a:cubicBezTo>
                <a:cubicBezTo>
                  <a:pt x="24" y="40"/>
                  <a:pt x="26" y="47"/>
                  <a:pt x="27" y="50"/>
                </a:cubicBezTo>
                <a:cubicBezTo>
                  <a:pt x="29" y="53"/>
                  <a:pt x="22" y="61"/>
                  <a:pt x="18" y="63"/>
                </a:cubicBezTo>
                <a:cubicBezTo>
                  <a:pt x="14" y="66"/>
                  <a:pt x="12" y="70"/>
                  <a:pt x="6" y="71"/>
                </a:cubicBezTo>
                <a:cubicBezTo>
                  <a:pt x="3" y="72"/>
                  <a:pt x="1" y="73"/>
                  <a:pt x="0" y="74"/>
                </a:cubicBezTo>
                <a:cubicBezTo>
                  <a:pt x="10" y="74"/>
                  <a:pt x="25" y="74"/>
                  <a:pt x="30" y="74"/>
                </a:cubicBezTo>
                <a:cubicBezTo>
                  <a:pt x="36" y="74"/>
                  <a:pt x="35" y="75"/>
                  <a:pt x="36" y="7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34"/>
          <p:cNvSpPr/>
          <p:nvPr/>
        </p:nvSpPr>
        <p:spPr>
          <a:xfrm>
            <a:off x="-5026025" y="-3165475"/>
            <a:ext cx="58737" cy="114300"/>
          </a:xfrm>
          <a:custGeom>
            <a:avLst/>
            <a:gdLst/>
            <a:ahLst/>
            <a:cxnLst/>
            <a:rect l="l" t="t" r="r" b="b"/>
            <a:pathLst>
              <a:path w="34" h="65" extrusionOk="0">
                <a:moveTo>
                  <a:pt x="9" y="17"/>
                </a:moveTo>
                <a:cubicBezTo>
                  <a:pt x="11" y="20"/>
                  <a:pt x="9" y="24"/>
                  <a:pt x="7" y="25"/>
                </a:cubicBezTo>
                <a:cubicBezTo>
                  <a:pt x="5" y="26"/>
                  <a:pt x="4" y="31"/>
                  <a:pt x="2" y="31"/>
                </a:cubicBezTo>
                <a:cubicBezTo>
                  <a:pt x="0" y="31"/>
                  <a:pt x="2" y="38"/>
                  <a:pt x="5" y="39"/>
                </a:cubicBezTo>
                <a:cubicBezTo>
                  <a:pt x="8" y="41"/>
                  <a:pt x="8" y="43"/>
                  <a:pt x="8" y="44"/>
                </a:cubicBezTo>
                <a:cubicBezTo>
                  <a:pt x="8" y="46"/>
                  <a:pt x="13" y="47"/>
                  <a:pt x="15" y="49"/>
                </a:cubicBezTo>
                <a:cubicBezTo>
                  <a:pt x="16" y="51"/>
                  <a:pt x="18" y="60"/>
                  <a:pt x="18" y="63"/>
                </a:cubicBezTo>
                <a:cubicBezTo>
                  <a:pt x="18" y="64"/>
                  <a:pt x="19" y="65"/>
                  <a:pt x="19" y="65"/>
                </a:cubicBezTo>
                <a:cubicBezTo>
                  <a:pt x="20" y="65"/>
                  <a:pt x="22" y="64"/>
                  <a:pt x="22" y="63"/>
                </a:cubicBezTo>
                <a:cubicBezTo>
                  <a:pt x="24" y="60"/>
                  <a:pt x="24" y="57"/>
                  <a:pt x="24" y="56"/>
                </a:cubicBezTo>
                <a:cubicBezTo>
                  <a:pt x="23" y="55"/>
                  <a:pt x="24" y="53"/>
                  <a:pt x="25" y="53"/>
                </a:cubicBezTo>
                <a:cubicBezTo>
                  <a:pt x="26" y="52"/>
                  <a:pt x="30" y="47"/>
                  <a:pt x="31" y="47"/>
                </a:cubicBezTo>
                <a:cubicBezTo>
                  <a:pt x="32" y="46"/>
                  <a:pt x="34" y="47"/>
                  <a:pt x="34" y="44"/>
                </a:cubicBezTo>
                <a:cubicBezTo>
                  <a:pt x="34" y="43"/>
                  <a:pt x="34" y="42"/>
                  <a:pt x="34" y="40"/>
                </a:cubicBezTo>
                <a:cubicBezTo>
                  <a:pt x="33" y="39"/>
                  <a:pt x="31" y="37"/>
                  <a:pt x="31" y="37"/>
                </a:cubicBezTo>
                <a:cubicBezTo>
                  <a:pt x="31" y="35"/>
                  <a:pt x="29" y="32"/>
                  <a:pt x="28" y="34"/>
                </a:cubicBezTo>
                <a:cubicBezTo>
                  <a:pt x="27" y="35"/>
                  <a:pt x="22" y="34"/>
                  <a:pt x="22" y="31"/>
                </a:cubicBezTo>
                <a:cubicBezTo>
                  <a:pt x="21" y="28"/>
                  <a:pt x="25" y="28"/>
                  <a:pt x="28" y="26"/>
                </a:cubicBezTo>
                <a:cubicBezTo>
                  <a:pt x="31" y="23"/>
                  <a:pt x="32" y="18"/>
                  <a:pt x="28" y="15"/>
                </a:cubicBezTo>
                <a:cubicBezTo>
                  <a:pt x="25" y="12"/>
                  <a:pt x="27" y="10"/>
                  <a:pt x="30" y="8"/>
                </a:cubicBezTo>
                <a:cubicBezTo>
                  <a:pt x="32" y="5"/>
                  <a:pt x="30" y="4"/>
                  <a:pt x="29" y="5"/>
                </a:cubicBezTo>
                <a:cubicBezTo>
                  <a:pt x="27" y="6"/>
                  <a:pt x="25" y="6"/>
                  <a:pt x="25" y="4"/>
                </a:cubicBezTo>
                <a:cubicBezTo>
                  <a:pt x="24" y="1"/>
                  <a:pt x="17" y="0"/>
                  <a:pt x="14" y="3"/>
                </a:cubicBezTo>
                <a:cubicBezTo>
                  <a:pt x="13" y="4"/>
                  <a:pt x="11" y="4"/>
                  <a:pt x="9" y="4"/>
                </a:cubicBezTo>
                <a:cubicBezTo>
                  <a:pt x="9" y="9"/>
                  <a:pt x="8" y="15"/>
                  <a:pt x="9" y="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34"/>
          <p:cNvSpPr/>
          <p:nvPr/>
        </p:nvSpPr>
        <p:spPr>
          <a:xfrm>
            <a:off x="-5257800" y="-3162300"/>
            <a:ext cx="298450" cy="284162"/>
          </a:xfrm>
          <a:custGeom>
            <a:avLst/>
            <a:gdLst/>
            <a:ahLst/>
            <a:cxnLst/>
            <a:rect l="l" t="t" r="r" b="b"/>
            <a:pathLst>
              <a:path w="168" h="161" extrusionOk="0">
                <a:moveTo>
                  <a:pt x="58" y="31"/>
                </a:moveTo>
                <a:cubicBezTo>
                  <a:pt x="58" y="34"/>
                  <a:pt x="57" y="38"/>
                  <a:pt x="58" y="38"/>
                </a:cubicBezTo>
                <a:cubicBezTo>
                  <a:pt x="60" y="39"/>
                  <a:pt x="61" y="43"/>
                  <a:pt x="62" y="44"/>
                </a:cubicBezTo>
                <a:cubicBezTo>
                  <a:pt x="62" y="45"/>
                  <a:pt x="61" y="47"/>
                  <a:pt x="60" y="47"/>
                </a:cubicBezTo>
                <a:cubicBezTo>
                  <a:pt x="58" y="47"/>
                  <a:pt x="48" y="46"/>
                  <a:pt x="48" y="48"/>
                </a:cubicBezTo>
                <a:cubicBezTo>
                  <a:pt x="48" y="49"/>
                  <a:pt x="46" y="50"/>
                  <a:pt x="43" y="50"/>
                </a:cubicBezTo>
                <a:cubicBezTo>
                  <a:pt x="41" y="50"/>
                  <a:pt x="41" y="50"/>
                  <a:pt x="41" y="52"/>
                </a:cubicBezTo>
                <a:cubicBezTo>
                  <a:pt x="40" y="55"/>
                  <a:pt x="41" y="57"/>
                  <a:pt x="40" y="57"/>
                </a:cubicBezTo>
                <a:cubicBezTo>
                  <a:pt x="38" y="57"/>
                  <a:pt x="38" y="60"/>
                  <a:pt x="36" y="60"/>
                </a:cubicBezTo>
                <a:cubicBezTo>
                  <a:pt x="34" y="60"/>
                  <a:pt x="30" y="60"/>
                  <a:pt x="30" y="62"/>
                </a:cubicBezTo>
                <a:cubicBezTo>
                  <a:pt x="30" y="64"/>
                  <a:pt x="28" y="66"/>
                  <a:pt x="26" y="67"/>
                </a:cubicBezTo>
                <a:cubicBezTo>
                  <a:pt x="23" y="67"/>
                  <a:pt x="19" y="66"/>
                  <a:pt x="19" y="68"/>
                </a:cubicBezTo>
                <a:cubicBezTo>
                  <a:pt x="19" y="70"/>
                  <a:pt x="15" y="69"/>
                  <a:pt x="13" y="70"/>
                </a:cubicBezTo>
                <a:cubicBezTo>
                  <a:pt x="11" y="71"/>
                  <a:pt x="1" y="77"/>
                  <a:pt x="0" y="78"/>
                </a:cubicBezTo>
                <a:cubicBezTo>
                  <a:pt x="0" y="79"/>
                  <a:pt x="1" y="84"/>
                  <a:pt x="1" y="89"/>
                </a:cubicBezTo>
                <a:cubicBezTo>
                  <a:pt x="1" y="90"/>
                  <a:pt x="1" y="90"/>
                  <a:pt x="2" y="91"/>
                </a:cubicBezTo>
                <a:cubicBezTo>
                  <a:pt x="6" y="93"/>
                  <a:pt x="78" y="140"/>
                  <a:pt x="80" y="143"/>
                </a:cubicBezTo>
                <a:cubicBezTo>
                  <a:pt x="83" y="145"/>
                  <a:pt x="85" y="150"/>
                  <a:pt x="85" y="150"/>
                </a:cubicBezTo>
                <a:cubicBezTo>
                  <a:pt x="85" y="150"/>
                  <a:pt x="90" y="151"/>
                  <a:pt x="94" y="153"/>
                </a:cubicBezTo>
                <a:cubicBezTo>
                  <a:pt x="98" y="155"/>
                  <a:pt x="98" y="161"/>
                  <a:pt x="98" y="161"/>
                </a:cubicBezTo>
                <a:cubicBezTo>
                  <a:pt x="98" y="161"/>
                  <a:pt x="103" y="160"/>
                  <a:pt x="106" y="160"/>
                </a:cubicBezTo>
                <a:cubicBezTo>
                  <a:pt x="109" y="159"/>
                  <a:pt x="119" y="156"/>
                  <a:pt x="119" y="156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7" y="118"/>
                  <a:pt x="166" y="115"/>
                  <a:pt x="164" y="115"/>
                </a:cubicBezTo>
                <a:cubicBezTo>
                  <a:pt x="162" y="115"/>
                  <a:pt x="160" y="114"/>
                  <a:pt x="158" y="114"/>
                </a:cubicBezTo>
                <a:cubicBezTo>
                  <a:pt x="156" y="114"/>
                  <a:pt x="153" y="112"/>
                  <a:pt x="152" y="110"/>
                </a:cubicBezTo>
                <a:cubicBezTo>
                  <a:pt x="152" y="108"/>
                  <a:pt x="153" y="107"/>
                  <a:pt x="151" y="104"/>
                </a:cubicBezTo>
                <a:cubicBezTo>
                  <a:pt x="150" y="101"/>
                  <a:pt x="148" y="100"/>
                  <a:pt x="148" y="99"/>
                </a:cubicBezTo>
                <a:cubicBezTo>
                  <a:pt x="148" y="98"/>
                  <a:pt x="151" y="96"/>
                  <a:pt x="151" y="95"/>
                </a:cubicBezTo>
                <a:cubicBezTo>
                  <a:pt x="152" y="95"/>
                  <a:pt x="150" y="93"/>
                  <a:pt x="150" y="91"/>
                </a:cubicBezTo>
                <a:cubicBezTo>
                  <a:pt x="150" y="90"/>
                  <a:pt x="149" y="88"/>
                  <a:pt x="150" y="86"/>
                </a:cubicBezTo>
                <a:cubicBezTo>
                  <a:pt x="151" y="85"/>
                  <a:pt x="152" y="84"/>
                  <a:pt x="151" y="81"/>
                </a:cubicBezTo>
                <a:cubicBezTo>
                  <a:pt x="149" y="78"/>
                  <a:pt x="153" y="76"/>
                  <a:pt x="151" y="73"/>
                </a:cubicBezTo>
                <a:cubicBezTo>
                  <a:pt x="149" y="69"/>
                  <a:pt x="147" y="66"/>
                  <a:pt x="147" y="65"/>
                </a:cubicBezTo>
                <a:cubicBezTo>
                  <a:pt x="147" y="65"/>
                  <a:pt x="148" y="64"/>
                  <a:pt x="149" y="63"/>
                </a:cubicBezTo>
                <a:cubicBezTo>
                  <a:pt x="149" y="63"/>
                  <a:pt x="148" y="62"/>
                  <a:pt x="148" y="61"/>
                </a:cubicBezTo>
                <a:cubicBezTo>
                  <a:pt x="148" y="58"/>
                  <a:pt x="146" y="49"/>
                  <a:pt x="145" y="47"/>
                </a:cubicBezTo>
                <a:cubicBezTo>
                  <a:pt x="143" y="45"/>
                  <a:pt x="138" y="44"/>
                  <a:pt x="138" y="42"/>
                </a:cubicBezTo>
                <a:cubicBezTo>
                  <a:pt x="138" y="41"/>
                  <a:pt x="138" y="39"/>
                  <a:pt x="135" y="37"/>
                </a:cubicBezTo>
                <a:cubicBezTo>
                  <a:pt x="132" y="36"/>
                  <a:pt x="130" y="29"/>
                  <a:pt x="132" y="29"/>
                </a:cubicBezTo>
                <a:cubicBezTo>
                  <a:pt x="134" y="29"/>
                  <a:pt x="135" y="24"/>
                  <a:pt x="137" y="23"/>
                </a:cubicBezTo>
                <a:cubicBezTo>
                  <a:pt x="139" y="22"/>
                  <a:pt x="141" y="18"/>
                  <a:pt x="139" y="15"/>
                </a:cubicBezTo>
                <a:cubicBezTo>
                  <a:pt x="138" y="13"/>
                  <a:pt x="139" y="7"/>
                  <a:pt x="139" y="2"/>
                </a:cubicBezTo>
                <a:cubicBezTo>
                  <a:pt x="136" y="2"/>
                  <a:pt x="133" y="1"/>
                  <a:pt x="132" y="1"/>
                </a:cubicBezTo>
                <a:cubicBezTo>
                  <a:pt x="130" y="0"/>
                  <a:pt x="126" y="1"/>
                  <a:pt x="124" y="2"/>
                </a:cubicBezTo>
                <a:cubicBezTo>
                  <a:pt x="121" y="2"/>
                  <a:pt x="115" y="6"/>
                  <a:pt x="113" y="4"/>
                </a:cubicBezTo>
                <a:cubicBezTo>
                  <a:pt x="110" y="2"/>
                  <a:pt x="89" y="5"/>
                  <a:pt x="82" y="6"/>
                </a:cubicBezTo>
                <a:cubicBezTo>
                  <a:pt x="76" y="6"/>
                  <a:pt x="74" y="12"/>
                  <a:pt x="70" y="12"/>
                </a:cubicBezTo>
                <a:cubicBezTo>
                  <a:pt x="66" y="12"/>
                  <a:pt x="60" y="15"/>
                  <a:pt x="57" y="19"/>
                </a:cubicBezTo>
                <a:cubicBezTo>
                  <a:pt x="56" y="20"/>
                  <a:pt x="55" y="20"/>
                  <a:pt x="54" y="20"/>
                </a:cubicBezTo>
                <a:cubicBezTo>
                  <a:pt x="55" y="21"/>
                  <a:pt x="55" y="22"/>
                  <a:pt x="56" y="23"/>
                </a:cubicBezTo>
                <a:cubicBezTo>
                  <a:pt x="57" y="25"/>
                  <a:pt x="58" y="28"/>
                  <a:pt x="58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34"/>
          <p:cNvSpPr/>
          <p:nvPr/>
        </p:nvSpPr>
        <p:spPr>
          <a:xfrm>
            <a:off x="-4995862" y="-3094037"/>
            <a:ext cx="217487" cy="206375"/>
          </a:xfrm>
          <a:custGeom>
            <a:avLst/>
            <a:gdLst/>
            <a:ahLst/>
            <a:cxnLst/>
            <a:rect l="l" t="t" r="r" b="b"/>
            <a:pathLst>
              <a:path w="123" h="117" extrusionOk="0">
                <a:moveTo>
                  <a:pt x="14" y="7"/>
                </a:moveTo>
                <a:cubicBezTo>
                  <a:pt x="13" y="7"/>
                  <a:pt x="9" y="12"/>
                  <a:pt x="8" y="13"/>
                </a:cubicBezTo>
                <a:cubicBezTo>
                  <a:pt x="7" y="13"/>
                  <a:pt x="6" y="15"/>
                  <a:pt x="7" y="16"/>
                </a:cubicBezTo>
                <a:cubicBezTo>
                  <a:pt x="7" y="17"/>
                  <a:pt x="7" y="20"/>
                  <a:pt x="5" y="23"/>
                </a:cubicBezTo>
                <a:cubicBezTo>
                  <a:pt x="4" y="25"/>
                  <a:pt x="1" y="26"/>
                  <a:pt x="0" y="27"/>
                </a:cubicBezTo>
                <a:cubicBezTo>
                  <a:pt x="0" y="28"/>
                  <a:pt x="2" y="31"/>
                  <a:pt x="4" y="35"/>
                </a:cubicBezTo>
                <a:cubicBezTo>
                  <a:pt x="6" y="38"/>
                  <a:pt x="2" y="40"/>
                  <a:pt x="4" y="43"/>
                </a:cubicBezTo>
                <a:cubicBezTo>
                  <a:pt x="5" y="46"/>
                  <a:pt x="4" y="47"/>
                  <a:pt x="3" y="48"/>
                </a:cubicBezTo>
                <a:cubicBezTo>
                  <a:pt x="2" y="50"/>
                  <a:pt x="3" y="52"/>
                  <a:pt x="3" y="53"/>
                </a:cubicBezTo>
                <a:cubicBezTo>
                  <a:pt x="3" y="55"/>
                  <a:pt x="5" y="57"/>
                  <a:pt x="4" y="57"/>
                </a:cubicBezTo>
                <a:cubicBezTo>
                  <a:pt x="4" y="58"/>
                  <a:pt x="1" y="60"/>
                  <a:pt x="1" y="61"/>
                </a:cubicBezTo>
                <a:cubicBezTo>
                  <a:pt x="1" y="62"/>
                  <a:pt x="3" y="63"/>
                  <a:pt x="4" y="66"/>
                </a:cubicBezTo>
                <a:cubicBezTo>
                  <a:pt x="6" y="69"/>
                  <a:pt x="5" y="70"/>
                  <a:pt x="5" y="72"/>
                </a:cubicBezTo>
                <a:cubicBezTo>
                  <a:pt x="6" y="74"/>
                  <a:pt x="9" y="76"/>
                  <a:pt x="11" y="76"/>
                </a:cubicBezTo>
                <a:cubicBezTo>
                  <a:pt x="13" y="76"/>
                  <a:pt x="15" y="77"/>
                  <a:pt x="17" y="77"/>
                </a:cubicBezTo>
                <a:cubicBezTo>
                  <a:pt x="19" y="77"/>
                  <a:pt x="20" y="80"/>
                  <a:pt x="21" y="84"/>
                </a:cubicBezTo>
                <a:cubicBezTo>
                  <a:pt x="22" y="84"/>
                  <a:pt x="30" y="84"/>
                  <a:pt x="33" y="87"/>
                </a:cubicBezTo>
                <a:cubicBezTo>
                  <a:pt x="36" y="89"/>
                  <a:pt x="38" y="92"/>
                  <a:pt x="38" y="92"/>
                </a:cubicBezTo>
                <a:cubicBezTo>
                  <a:pt x="51" y="84"/>
                  <a:pt x="51" y="84"/>
                  <a:pt x="51" y="84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13"/>
                  <a:pt x="120" y="40"/>
                  <a:pt x="120" y="34"/>
                </a:cubicBezTo>
                <a:cubicBezTo>
                  <a:pt x="120" y="29"/>
                  <a:pt x="118" y="25"/>
                  <a:pt x="120" y="22"/>
                </a:cubicBezTo>
                <a:cubicBezTo>
                  <a:pt x="123" y="19"/>
                  <a:pt x="119" y="18"/>
                  <a:pt x="121" y="12"/>
                </a:cubicBezTo>
                <a:cubicBezTo>
                  <a:pt x="121" y="12"/>
                  <a:pt x="122" y="11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1" y="8"/>
                  <a:pt x="118" y="8"/>
                  <a:pt x="111" y="7"/>
                </a:cubicBezTo>
                <a:cubicBezTo>
                  <a:pt x="104" y="6"/>
                  <a:pt x="107" y="1"/>
                  <a:pt x="99" y="1"/>
                </a:cubicBezTo>
                <a:cubicBezTo>
                  <a:pt x="91" y="0"/>
                  <a:pt x="81" y="7"/>
                  <a:pt x="81" y="10"/>
                </a:cubicBezTo>
                <a:cubicBezTo>
                  <a:pt x="81" y="13"/>
                  <a:pt x="84" y="17"/>
                  <a:pt x="82" y="20"/>
                </a:cubicBezTo>
                <a:cubicBezTo>
                  <a:pt x="79" y="24"/>
                  <a:pt x="73" y="24"/>
                  <a:pt x="69" y="21"/>
                </a:cubicBezTo>
                <a:cubicBezTo>
                  <a:pt x="65" y="17"/>
                  <a:pt x="59" y="15"/>
                  <a:pt x="55" y="15"/>
                </a:cubicBezTo>
                <a:cubicBezTo>
                  <a:pt x="50" y="15"/>
                  <a:pt x="46" y="12"/>
                  <a:pt x="47" y="10"/>
                </a:cubicBezTo>
                <a:cubicBezTo>
                  <a:pt x="47" y="7"/>
                  <a:pt x="45" y="6"/>
                  <a:pt x="41" y="5"/>
                </a:cubicBezTo>
                <a:cubicBezTo>
                  <a:pt x="37" y="4"/>
                  <a:pt x="34" y="1"/>
                  <a:pt x="27" y="2"/>
                </a:cubicBezTo>
                <a:cubicBezTo>
                  <a:pt x="23" y="3"/>
                  <a:pt x="20" y="1"/>
                  <a:pt x="17" y="0"/>
                </a:cubicBezTo>
                <a:cubicBezTo>
                  <a:pt x="17" y="2"/>
                  <a:pt x="17" y="3"/>
                  <a:pt x="17" y="4"/>
                </a:cubicBezTo>
                <a:cubicBezTo>
                  <a:pt x="17" y="7"/>
                  <a:pt x="15" y="6"/>
                  <a:pt x="14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34"/>
          <p:cNvSpPr/>
          <p:nvPr/>
        </p:nvSpPr>
        <p:spPr>
          <a:xfrm>
            <a:off x="-5370512" y="-2806700"/>
            <a:ext cx="39687" cy="14287"/>
          </a:xfrm>
          <a:custGeom>
            <a:avLst/>
            <a:gdLst/>
            <a:ahLst/>
            <a:cxnLst/>
            <a:rect l="l" t="t" r="r" b="b"/>
            <a:pathLst>
              <a:path w="23" h="8" extrusionOk="0">
                <a:moveTo>
                  <a:pt x="12" y="5"/>
                </a:moveTo>
                <a:cubicBezTo>
                  <a:pt x="13" y="3"/>
                  <a:pt x="16" y="6"/>
                  <a:pt x="19" y="7"/>
                </a:cubicBezTo>
                <a:cubicBezTo>
                  <a:pt x="21" y="7"/>
                  <a:pt x="23" y="5"/>
                  <a:pt x="23" y="5"/>
                </a:cubicBezTo>
                <a:cubicBezTo>
                  <a:pt x="23" y="5"/>
                  <a:pt x="23" y="5"/>
                  <a:pt x="19" y="5"/>
                </a:cubicBezTo>
                <a:cubicBezTo>
                  <a:pt x="15" y="4"/>
                  <a:pt x="15" y="0"/>
                  <a:pt x="11" y="1"/>
                </a:cubicBezTo>
                <a:cubicBezTo>
                  <a:pt x="8" y="3"/>
                  <a:pt x="6" y="3"/>
                  <a:pt x="1" y="3"/>
                </a:cubicBezTo>
                <a:cubicBezTo>
                  <a:pt x="1" y="4"/>
                  <a:pt x="0" y="6"/>
                  <a:pt x="0" y="8"/>
                </a:cubicBezTo>
                <a:cubicBezTo>
                  <a:pt x="1" y="8"/>
                  <a:pt x="2" y="7"/>
                  <a:pt x="3" y="7"/>
                </a:cubicBezTo>
                <a:cubicBezTo>
                  <a:pt x="5" y="7"/>
                  <a:pt x="10" y="6"/>
                  <a:pt x="12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34"/>
          <p:cNvSpPr/>
          <p:nvPr/>
        </p:nvSpPr>
        <p:spPr>
          <a:xfrm>
            <a:off x="-5380037" y="-2844800"/>
            <a:ext cx="85725" cy="65087"/>
          </a:xfrm>
          <a:custGeom>
            <a:avLst/>
            <a:gdLst/>
            <a:ahLst/>
            <a:cxnLst/>
            <a:rect l="l" t="t" r="r" b="b"/>
            <a:pathLst>
              <a:path w="48" h="37" extrusionOk="0">
                <a:moveTo>
                  <a:pt x="11" y="36"/>
                </a:moveTo>
                <a:cubicBezTo>
                  <a:pt x="13" y="36"/>
                  <a:pt x="16" y="34"/>
                  <a:pt x="16" y="34"/>
                </a:cubicBezTo>
                <a:cubicBezTo>
                  <a:pt x="16" y="34"/>
                  <a:pt x="26" y="33"/>
                  <a:pt x="27" y="33"/>
                </a:cubicBezTo>
                <a:cubicBezTo>
                  <a:pt x="28" y="33"/>
                  <a:pt x="29" y="33"/>
                  <a:pt x="29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3"/>
                  <a:pt x="35" y="34"/>
                  <a:pt x="35" y="35"/>
                </a:cubicBezTo>
                <a:cubicBezTo>
                  <a:pt x="35" y="36"/>
                  <a:pt x="43" y="37"/>
                  <a:pt x="47" y="36"/>
                </a:cubicBezTo>
                <a:cubicBezTo>
                  <a:pt x="47" y="36"/>
                  <a:pt x="47" y="36"/>
                  <a:pt x="48" y="36"/>
                </a:cubicBezTo>
                <a:cubicBezTo>
                  <a:pt x="48" y="34"/>
                  <a:pt x="48" y="31"/>
                  <a:pt x="48" y="30"/>
                </a:cubicBezTo>
                <a:cubicBezTo>
                  <a:pt x="47" y="29"/>
                  <a:pt x="45" y="27"/>
                  <a:pt x="43" y="25"/>
                </a:cubicBezTo>
                <a:cubicBezTo>
                  <a:pt x="42" y="24"/>
                  <a:pt x="42" y="20"/>
                  <a:pt x="42" y="20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0" y="13"/>
                  <a:pt x="36" y="12"/>
                </a:cubicBezTo>
                <a:cubicBezTo>
                  <a:pt x="33" y="11"/>
                  <a:pt x="31" y="5"/>
                  <a:pt x="3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5" y="2"/>
                  <a:pt x="23" y="1"/>
                </a:cubicBezTo>
                <a:cubicBezTo>
                  <a:pt x="21" y="0"/>
                  <a:pt x="17" y="2"/>
                  <a:pt x="17" y="2"/>
                </a:cubicBezTo>
                <a:cubicBezTo>
                  <a:pt x="17" y="2"/>
                  <a:pt x="12" y="2"/>
                  <a:pt x="10" y="2"/>
                </a:cubicBezTo>
                <a:cubicBezTo>
                  <a:pt x="7" y="1"/>
                  <a:pt x="7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8"/>
                  <a:pt x="4" y="10"/>
                  <a:pt x="3" y="12"/>
                </a:cubicBezTo>
                <a:cubicBezTo>
                  <a:pt x="0" y="16"/>
                  <a:pt x="4" y="22"/>
                  <a:pt x="6" y="24"/>
                </a:cubicBezTo>
                <a:cubicBezTo>
                  <a:pt x="6" y="24"/>
                  <a:pt x="6" y="24"/>
                  <a:pt x="6" y="25"/>
                </a:cubicBezTo>
                <a:cubicBezTo>
                  <a:pt x="11" y="25"/>
                  <a:pt x="13" y="25"/>
                  <a:pt x="16" y="23"/>
                </a:cubicBezTo>
                <a:cubicBezTo>
                  <a:pt x="20" y="22"/>
                  <a:pt x="20" y="26"/>
                  <a:pt x="24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6" y="29"/>
                  <a:pt x="24" y="29"/>
                </a:cubicBezTo>
                <a:cubicBezTo>
                  <a:pt x="21" y="28"/>
                  <a:pt x="18" y="25"/>
                  <a:pt x="17" y="27"/>
                </a:cubicBezTo>
                <a:cubicBezTo>
                  <a:pt x="15" y="28"/>
                  <a:pt x="10" y="29"/>
                  <a:pt x="8" y="29"/>
                </a:cubicBezTo>
                <a:cubicBezTo>
                  <a:pt x="7" y="29"/>
                  <a:pt x="6" y="30"/>
                  <a:pt x="5" y="30"/>
                </a:cubicBezTo>
                <a:cubicBezTo>
                  <a:pt x="5" y="31"/>
                  <a:pt x="5" y="33"/>
                  <a:pt x="6" y="34"/>
                </a:cubicBezTo>
                <a:cubicBezTo>
                  <a:pt x="6" y="34"/>
                  <a:pt x="7" y="34"/>
                  <a:pt x="7" y="35"/>
                </a:cubicBezTo>
                <a:cubicBezTo>
                  <a:pt x="11" y="34"/>
                  <a:pt x="10" y="36"/>
                  <a:pt x="11" y="3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34"/>
          <p:cNvSpPr/>
          <p:nvPr/>
        </p:nvSpPr>
        <p:spPr>
          <a:xfrm>
            <a:off x="-5367337" y="-2786062"/>
            <a:ext cx="39687" cy="22225"/>
          </a:xfrm>
          <a:custGeom>
            <a:avLst/>
            <a:gdLst/>
            <a:ahLst/>
            <a:cxnLst/>
            <a:rect l="l" t="t" r="r" b="b"/>
            <a:pathLst>
              <a:path w="22" h="13" extrusionOk="0">
                <a:moveTo>
                  <a:pt x="12" y="12"/>
                </a:moveTo>
                <a:cubicBezTo>
                  <a:pt x="13" y="11"/>
                  <a:pt x="17" y="8"/>
                  <a:pt x="18" y="9"/>
                </a:cubicBezTo>
                <a:cubicBezTo>
                  <a:pt x="19" y="9"/>
                  <a:pt x="21" y="8"/>
                  <a:pt x="21" y="7"/>
                </a:cubicBezTo>
                <a:cubicBezTo>
                  <a:pt x="21" y="7"/>
                  <a:pt x="19" y="4"/>
                  <a:pt x="21" y="4"/>
                </a:cubicBezTo>
                <a:cubicBezTo>
                  <a:pt x="22" y="3"/>
                  <a:pt x="22" y="2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0"/>
                  <a:pt x="9" y="1"/>
                  <a:pt x="9" y="1"/>
                </a:cubicBezTo>
                <a:cubicBezTo>
                  <a:pt x="9" y="1"/>
                  <a:pt x="6" y="3"/>
                  <a:pt x="4" y="3"/>
                </a:cubicBezTo>
                <a:cubicBezTo>
                  <a:pt x="3" y="3"/>
                  <a:pt x="4" y="1"/>
                  <a:pt x="0" y="2"/>
                </a:cubicBezTo>
                <a:cubicBezTo>
                  <a:pt x="2" y="4"/>
                  <a:pt x="2" y="5"/>
                  <a:pt x="6" y="7"/>
                </a:cubicBezTo>
                <a:cubicBezTo>
                  <a:pt x="11" y="8"/>
                  <a:pt x="6" y="10"/>
                  <a:pt x="10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1" y="13"/>
                  <a:pt x="11" y="13"/>
                  <a:pt x="12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34"/>
          <p:cNvSpPr/>
          <p:nvPr/>
        </p:nvSpPr>
        <p:spPr>
          <a:xfrm>
            <a:off x="-4926012" y="-2765425"/>
            <a:ext cx="176212" cy="123825"/>
          </a:xfrm>
          <a:custGeom>
            <a:avLst/>
            <a:gdLst/>
            <a:ahLst/>
            <a:cxnLst/>
            <a:rect l="l" t="t" r="r" b="b"/>
            <a:pathLst>
              <a:path w="99" h="70" extrusionOk="0">
                <a:moveTo>
                  <a:pt x="91" y="40"/>
                </a:moveTo>
                <a:cubicBezTo>
                  <a:pt x="91" y="38"/>
                  <a:pt x="91" y="37"/>
                  <a:pt x="88" y="34"/>
                </a:cubicBezTo>
                <a:cubicBezTo>
                  <a:pt x="85" y="32"/>
                  <a:pt x="83" y="31"/>
                  <a:pt x="83" y="30"/>
                </a:cubicBezTo>
                <a:cubicBezTo>
                  <a:pt x="83" y="28"/>
                  <a:pt x="82" y="28"/>
                  <a:pt x="80" y="25"/>
                </a:cubicBezTo>
                <a:cubicBezTo>
                  <a:pt x="77" y="22"/>
                  <a:pt x="73" y="22"/>
                  <a:pt x="73" y="22"/>
                </a:cubicBezTo>
                <a:cubicBezTo>
                  <a:pt x="72" y="19"/>
                  <a:pt x="72" y="19"/>
                  <a:pt x="72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7" y="17"/>
                  <a:pt x="70" y="16"/>
                </a:cubicBezTo>
                <a:cubicBezTo>
                  <a:pt x="73" y="14"/>
                  <a:pt x="70" y="10"/>
                  <a:pt x="69" y="9"/>
                </a:cubicBezTo>
                <a:cubicBezTo>
                  <a:pt x="69" y="8"/>
                  <a:pt x="65" y="2"/>
                  <a:pt x="64" y="1"/>
                </a:cubicBezTo>
                <a:cubicBezTo>
                  <a:pt x="63" y="1"/>
                  <a:pt x="63" y="1"/>
                  <a:pt x="62" y="1"/>
                </a:cubicBezTo>
                <a:cubicBezTo>
                  <a:pt x="61" y="0"/>
                  <a:pt x="57" y="2"/>
                  <a:pt x="56" y="4"/>
                </a:cubicBezTo>
                <a:cubicBezTo>
                  <a:pt x="54" y="5"/>
                  <a:pt x="55" y="6"/>
                  <a:pt x="54" y="7"/>
                </a:cubicBezTo>
                <a:cubicBezTo>
                  <a:pt x="53" y="9"/>
                  <a:pt x="49" y="12"/>
                  <a:pt x="46" y="15"/>
                </a:cubicBezTo>
                <a:cubicBezTo>
                  <a:pt x="43" y="19"/>
                  <a:pt x="37" y="17"/>
                  <a:pt x="35" y="18"/>
                </a:cubicBezTo>
                <a:cubicBezTo>
                  <a:pt x="33" y="19"/>
                  <a:pt x="36" y="21"/>
                  <a:pt x="34" y="22"/>
                </a:cubicBezTo>
                <a:cubicBezTo>
                  <a:pt x="33" y="23"/>
                  <a:pt x="28" y="25"/>
                  <a:pt x="27" y="26"/>
                </a:cubicBezTo>
                <a:cubicBezTo>
                  <a:pt x="26" y="27"/>
                  <a:pt x="20" y="26"/>
                  <a:pt x="18" y="28"/>
                </a:cubicBezTo>
                <a:cubicBezTo>
                  <a:pt x="17" y="31"/>
                  <a:pt x="15" y="26"/>
                  <a:pt x="13" y="28"/>
                </a:cubicBezTo>
                <a:cubicBezTo>
                  <a:pt x="11" y="31"/>
                  <a:pt x="9" y="31"/>
                  <a:pt x="9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6" y="31"/>
                  <a:pt x="4" y="33"/>
                  <a:pt x="4" y="35"/>
                </a:cubicBezTo>
                <a:cubicBezTo>
                  <a:pt x="3" y="38"/>
                  <a:pt x="0" y="41"/>
                  <a:pt x="0" y="43"/>
                </a:cubicBezTo>
                <a:cubicBezTo>
                  <a:pt x="0" y="44"/>
                  <a:pt x="1" y="46"/>
                  <a:pt x="1" y="49"/>
                </a:cubicBezTo>
                <a:cubicBezTo>
                  <a:pt x="1" y="52"/>
                  <a:pt x="2" y="53"/>
                  <a:pt x="3" y="56"/>
                </a:cubicBezTo>
                <a:cubicBezTo>
                  <a:pt x="5" y="58"/>
                  <a:pt x="4" y="60"/>
                  <a:pt x="4" y="60"/>
                </a:cubicBezTo>
                <a:cubicBezTo>
                  <a:pt x="4" y="60"/>
                  <a:pt x="5" y="61"/>
                  <a:pt x="6" y="63"/>
                </a:cubicBezTo>
                <a:cubicBezTo>
                  <a:pt x="8" y="65"/>
                  <a:pt x="11" y="67"/>
                  <a:pt x="11" y="68"/>
                </a:cubicBezTo>
                <a:cubicBezTo>
                  <a:pt x="12" y="69"/>
                  <a:pt x="12" y="69"/>
                  <a:pt x="13" y="70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6"/>
                  <a:pt x="15" y="63"/>
                  <a:pt x="15" y="63"/>
                </a:cubicBezTo>
                <a:cubicBezTo>
                  <a:pt x="19" y="62"/>
                  <a:pt x="19" y="62"/>
                  <a:pt x="19" y="62"/>
                </a:cubicBezTo>
                <a:cubicBezTo>
                  <a:pt x="23" y="61"/>
                  <a:pt x="23" y="61"/>
                  <a:pt x="23" y="61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6"/>
                  <a:pt x="35" y="50"/>
                  <a:pt x="38" y="50"/>
                </a:cubicBezTo>
                <a:cubicBezTo>
                  <a:pt x="42" y="50"/>
                  <a:pt x="45" y="54"/>
                  <a:pt x="45" y="54"/>
                </a:cubicBezTo>
                <a:cubicBezTo>
                  <a:pt x="60" y="57"/>
                  <a:pt x="60" y="57"/>
                  <a:pt x="60" y="57"/>
                </a:cubicBezTo>
                <a:cubicBezTo>
                  <a:pt x="60" y="57"/>
                  <a:pt x="61" y="53"/>
                  <a:pt x="62" y="52"/>
                </a:cubicBezTo>
                <a:cubicBezTo>
                  <a:pt x="64" y="51"/>
                  <a:pt x="67" y="53"/>
                  <a:pt x="69" y="52"/>
                </a:cubicBezTo>
                <a:cubicBezTo>
                  <a:pt x="71" y="51"/>
                  <a:pt x="74" y="50"/>
                  <a:pt x="77" y="50"/>
                </a:cubicBezTo>
                <a:cubicBezTo>
                  <a:pt x="81" y="50"/>
                  <a:pt x="82" y="51"/>
                  <a:pt x="84" y="49"/>
                </a:cubicBezTo>
                <a:cubicBezTo>
                  <a:pt x="85" y="46"/>
                  <a:pt x="93" y="50"/>
                  <a:pt x="93" y="50"/>
                </a:cubicBezTo>
                <a:cubicBezTo>
                  <a:pt x="99" y="49"/>
                  <a:pt x="99" y="49"/>
                  <a:pt x="99" y="49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4"/>
                  <a:pt x="91" y="41"/>
                  <a:pt x="91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34"/>
          <p:cNvSpPr/>
          <p:nvPr/>
        </p:nvSpPr>
        <p:spPr>
          <a:xfrm>
            <a:off x="-5092700" y="-2806700"/>
            <a:ext cx="169862" cy="141287"/>
          </a:xfrm>
          <a:custGeom>
            <a:avLst/>
            <a:gdLst/>
            <a:ahLst/>
            <a:cxnLst/>
            <a:rect l="l" t="t" r="r" b="b"/>
            <a:pathLst>
              <a:path w="96" h="80" extrusionOk="0">
                <a:moveTo>
                  <a:pt x="59" y="58"/>
                </a:moveTo>
                <a:cubicBezTo>
                  <a:pt x="60" y="58"/>
                  <a:pt x="62" y="59"/>
                  <a:pt x="64" y="57"/>
                </a:cubicBezTo>
                <a:cubicBezTo>
                  <a:pt x="65" y="56"/>
                  <a:pt x="69" y="59"/>
                  <a:pt x="69" y="61"/>
                </a:cubicBezTo>
                <a:cubicBezTo>
                  <a:pt x="70" y="64"/>
                  <a:pt x="71" y="61"/>
                  <a:pt x="73" y="58"/>
                </a:cubicBezTo>
                <a:cubicBezTo>
                  <a:pt x="74" y="55"/>
                  <a:pt x="78" y="47"/>
                  <a:pt x="78" y="46"/>
                </a:cubicBezTo>
                <a:cubicBezTo>
                  <a:pt x="78" y="44"/>
                  <a:pt x="82" y="42"/>
                  <a:pt x="82" y="41"/>
                </a:cubicBezTo>
                <a:cubicBezTo>
                  <a:pt x="82" y="40"/>
                  <a:pt x="82" y="37"/>
                  <a:pt x="83" y="36"/>
                </a:cubicBezTo>
                <a:cubicBezTo>
                  <a:pt x="84" y="36"/>
                  <a:pt x="85" y="32"/>
                  <a:pt x="85" y="31"/>
                </a:cubicBezTo>
                <a:cubicBezTo>
                  <a:pt x="85" y="30"/>
                  <a:pt x="89" y="23"/>
                  <a:pt x="90" y="22"/>
                </a:cubicBezTo>
                <a:cubicBezTo>
                  <a:pt x="91" y="22"/>
                  <a:pt x="94" y="22"/>
                  <a:pt x="95" y="20"/>
                </a:cubicBezTo>
                <a:cubicBezTo>
                  <a:pt x="95" y="18"/>
                  <a:pt x="96" y="15"/>
                  <a:pt x="94" y="15"/>
                </a:cubicBezTo>
                <a:cubicBezTo>
                  <a:pt x="93" y="14"/>
                  <a:pt x="91" y="13"/>
                  <a:pt x="91" y="12"/>
                </a:cubicBezTo>
                <a:cubicBezTo>
                  <a:pt x="91" y="11"/>
                  <a:pt x="91" y="9"/>
                  <a:pt x="91" y="7"/>
                </a:cubicBezTo>
                <a:cubicBezTo>
                  <a:pt x="89" y="7"/>
                  <a:pt x="89" y="5"/>
                  <a:pt x="88" y="4"/>
                </a:cubicBezTo>
                <a:cubicBezTo>
                  <a:pt x="87" y="3"/>
                  <a:pt x="87" y="2"/>
                  <a:pt x="85" y="2"/>
                </a:cubicBezTo>
                <a:cubicBezTo>
                  <a:pt x="84" y="3"/>
                  <a:pt x="82" y="7"/>
                  <a:pt x="80" y="7"/>
                </a:cubicBezTo>
                <a:cubicBezTo>
                  <a:pt x="78" y="8"/>
                  <a:pt x="74" y="7"/>
                  <a:pt x="73" y="6"/>
                </a:cubicBezTo>
                <a:cubicBezTo>
                  <a:pt x="72" y="5"/>
                  <a:pt x="65" y="6"/>
                  <a:pt x="63" y="6"/>
                </a:cubicBezTo>
                <a:cubicBezTo>
                  <a:pt x="61" y="5"/>
                  <a:pt x="59" y="8"/>
                  <a:pt x="57" y="9"/>
                </a:cubicBezTo>
                <a:cubicBezTo>
                  <a:pt x="55" y="10"/>
                  <a:pt x="50" y="10"/>
                  <a:pt x="49" y="9"/>
                </a:cubicBezTo>
                <a:cubicBezTo>
                  <a:pt x="48" y="9"/>
                  <a:pt x="44" y="6"/>
                  <a:pt x="43" y="6"/>
                </a:cubicBezTo>
                <a:cubicBezTo>
                  <a:pt x="41" y="6"/>
                  <a:pt x="39" y="7"/>
                  <a:pt x="36" y="8"/>
                </a:cubicBezTo>
                <a:cubicBezTo>
                  <a:pt x="34" y="9"/>
                  <a:pt x="33" y="5"/>
                  <a:pt x="32" y="4"/>
                </a:cubicBezTo>
                <a:cubicBezTo>
                  <a:pt x="30" y="2"/>
                  <a:pt x="27" y="3"/>
                  <a:pt x="25" y="2"/>
                </a:cubicBezTo>
                <a:cubicBezTo>
                  <a:pt x="23" y="0"/>
                  <a:pt x="22" y="4"/>
                  <a:pt x="20" y="3"/>
                </a:cubicBezTo>
                <a:cubicBezTo>
                  <a:pt x="19" y="3"/>
                  <a:pt x="15" y="2"/>
                  <a:pt x="13" y="3"/>
                </a:cubicBezTo>
                <a:cubicBezTo>
                  <a:pt x="12" y="5"/>
                  <a:pt x="12" y="9"/>
                  <a:pt x="11" y="10"/>
                </a:cubicBezTo>
                <a:cubicBezTo>
                  <a:pt x="10" y="11"/>
                  <a:pt x="8" y="14"/>
                  <a:pt x="8" y="16"/>
                </a:cubicBezTo>
                <a:cubicBezTo>
                  <a:pt x="8" y="16"/>
                  <a:pt x="7" y="17"/>
                  <a:pt x="7" y="17"/>
                </a:cubicBezTo>
                <a:cubicBezTo>
                  <a:pt x="7" y="19"/>
                  <a:pt x="8" y="22"/>
                  <a:pt x="8" y="23"/>
                </a:cubicBezTo>
                <a:cubicBezTo>
                  <a:pt x="8" y="24"/>
                  <a:pt x="9" y="32"/>
                  <a:pt x="7" y="34"/>
                </a:cubicBezTo>
                <a:cubicBezTo>
                  <a:pt x="5" y="36"/>
                  <a:pt x="4" y="39"/>
                  <a:pt x="4" y="39"/>
                </a:cubicBezTo>
                <a:cubicBezTo>
                  <a:pt x="4" y="39"/>
                  <a:pt x="1" y="41"/>
                  <a:pt x="0" y="45"/>
                </a:cubicBezTo>
                <a:cubicBezTo>
                  <a:pt x="0" y="48"/>
                  <a:pt x="1" y="51"/>
                  <a:pt x="1" y="54"/>
                </a:cubicBezTo>
                <a:cubicBezTo>
                  <a:pt x="1" y="56"/>
                  <a:pt x="2" y="58"/>
                  <a:pt x="3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5" y="62"/>
                  <a:pt x="11" y="63"/>
                  <a:pt x="15" y="63"/>
                </a:cubicBezTo>
                <a:cubicBezTo>
                  <a:pt x="19" y="64"/>
                  <a:pt x="23" y="70"/>
                  <a:pt x="23" y="72"/>
                </a:cubicBezTo>
                <a:cubicBezTo>
                  <a:pt x="23" y="74"/>
                  <a:pt x="25" y="78"/>
                  <a:pt x="27" y="79"/>
                </a:cubicBezTo>
                <a:cubicBezTo>
                  <a:pt x="29" y="80"/>
                  <a:pt x="33" y="77"/>
                  <a:pt x="35" y="77"/>
                </a:cubicBezTo>
                <a:cubicBezTo>
                  <a:pt x="37" y="77"/>
                  <a:pt x="44" y="77"/>
                  <a:pt x="46" y="76"/>
                </a:cubicBezTo>
                <a:cubicBezTo>
                  <a:pt x="46" y="75"/>
                  <a:pt x="47" y="75"/>
                  <a:pt x="47" y="76"/>
                </a:cubicBezTo>
                <a:cubicBezTo>
                  <a:pt x="49" y="71"/>
                  <a:pt x="50" y="67"/>
                  <a:pt x="50" y="67"/>
                </a:cubicBezTo>
                <a:cubicBezTo>
                  <a:pt x="50" y="67"/>
                  <a:pt x="58" y="58"/>
                  <a:pt x="59" y="5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34"/>
          <p:cNvSpPr/>
          <p:nvPr/>
        </p:nvSpPr>
        <p:spPr>
          <a:xfrm>
            <a:off x="-5119687" y="-2784475"/>
            <a:ext cx="42862" cy="88900"/>
          </a:xfrm>
          <a:custGeom>
            <a:avLst/>
            <a:gdLst/>
            <a:ahLst/>
            <a:cxnLst/>
            <a:rect l="l" t="t" r="r" b="b"/>
            <a:pathLst>
              <a:path w="25" h="51" extrusionOk="0">
                <a:moveTo>
                  <a:pt x="16" y="33"/>
                </a:moveTo>
                <a:cubicBezTo>
                  <a:pt x="17" y="29"/>
                  <a:pt x="20" y="27"/>
                  <a:pt x="20" y="27"/>
                </a:cubicBezTo>
                <a:cubicBezTo>
                  <a:pt x="20" y="27"/>
                  <a:pt x="21" y="24"/>
                  <a:pt x="23" y="22"/>
                </a:cubicBezTo>
                <a:cubicBezTo>
                  <a:pt x="25" y="20"/>
                  <a:pt x="24" y="12"/>
                  <a:pt x="24" y="11"/>
                </a:cubicBezTo>
                <a:cubicBezTo>
                  <a:pt x="24" y="10"/>
                  <a:pt x="23" y="7"/>
                  <a:pt x="23" y="5"/>
                </a:cubicBezTo>
                <a:cubicBezTo>
                  <a:pt x="22" y="6"/>
                  <a:pt x="21" y="6"/>
                  <a:pt x="20" y="5"/>
                </a:cubicBezTo>
                <a:cubicBezTo>
                  <a:pt x="18" y="4"/>
                  <a:pt x="20" y="2"/>
                  <a:pt x="18" y="1"/>
                </a:cubicBezTo>
                <a:cubicBezTo>
                  <a:pt x="15" y="0"/>
                  <a:pt x="14" y="3"/>
                  <a:pt x="15" y="5"/>
                </a:cubicBezTo>
                <a:cubicBezTo>
                  <a:pt x="15" y="7"/>
                  <a:pt x="14" y="7"/>
                  <a:pt x="13" y="8"/>
                </a:cubicBezTo>
                <a:cubicBezTo>
                  <a:pt x="12" y="9"/>
                  <a:pt x="7" y="10"/>
                  <a:pt x="6" y="10"/>
                </a:cubicBezTo>
                <a:cubicBezTo>
                  <a:pt x="5" y="10"/>
                  <a:pt x="3" y="12"/>
                  <a:pt x="2" y="13"/>
                </a:cubicBezTo>
                <a:cubicBezTo>
                  <a:pt x="1" y="13"/>
                  <a:pt x="1" y="13"/>
                  <a:pt x="0" y="13"/>
                </a:cubicBezTo>
                <a:cubicBezTo>
                  <a:pt x="1" y="19"/>
                  <a:pt x="2" y="18"/>
                  <a:pt x="5" y="20"/>
                </a:cubicBezTo>
                <a:cubicBezTo>
                  <a:pt x="8" y="22"/>
                  <a:pt x="5" y="25"/>
                  <a:pt x="6" y="26"/>
                </a:cubicBezTo>
                <a:cubicBezTo>
                  <a:pt x="8" y="28"/>
                  <a:pt x="7" y="31"/>
                  <a:pt x="7" y="36"/>
                </a:cubicBezTo>
                <a:cubicBezTo>
                  <a:pt x="8" y="38"/>
                  <a:pt x="8" y="45"/>
                  <a:pt x="8" y="51"/>
                </a:cubicBezTo>
                <a:cubicBezTo>
                  <a:pt x="10" y="50"/>
                  <a:pt x="12" y="50"/>
                  <a:pt x="14" y="50"/>
                </a:cubicBezTo>
                <a:cubicBezTo>
                  <a:pt x="16" y="50"/>
                  <a:pt x="18" y="47"/>
                  <a:pt x="19" y="48"/>
                </a:cubicBezTo>
                <a:cubicBezTo>
                  <a:pt x="18" y="46"/>
                  <a:pt x="17" y="44"/>
                  <a:pt x="17" y="42"/>
                </a:cubicBezTo>
                <a:cubicBezTo>
                  <a:pt x="17" y="39"/>
                  <a:pt x="16" y="36"/>
                  <a:pt x="16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34"/>
          <p:cNvSpPr/>
          <p:nvPr/>
        </p:nvSpPr>
        <p:spPr>
          <a:xfrm>
            <a:off x="-5133975" y="-2763837"/>
            <a:ext cx="26987" cy="71437"/>
          </a:xfrm>
          <a:custGeom>
            <a:avLst/>
            <a:gdLst/>
            <a:ahLst/>
            <a:cxnLst/>
            <a:rect l="l" t="t" r="r" b="b"/>
            <a:pathLst>
              <a:path w="15" h="41" extrusionOk="0">
                <a:moveTo>
                  <a:pt x="13" y="14"/>
                </a:moveTo>
                <a:cubicBezTo>
                  <a:pt x="12" y="13"/>
                  <a:pt x="15" y="10"/>
                  <a:pt x="12" y="8"/>
                </a:cubicBezTo>
                <a:cubicBezTo>
                  <a:pt x="9" y="6"/>
                  <a:pt x="8" y="7"/>
                  <a:pt x="7" y="1"/>
                </a:cubicBezTo>
                <a:cubicBezTo>
                  <a:pt x="6" y="1"/>
                  <a:pt x="3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2"/>
                  <a:pt x="1" y="5"/>
                  <a:pt x="2" y="5"/>
                </a:cubicBezTo>
                <a:cubicBezTo>
                  <a:pt x="3" y="6"/>
                  <a:pt x="4" y="7"/>
                  <a:pt x="4" y="10"/>
                </a:cubicBezTo>
                <a:cubicBezTo>
                  <a:pt x="4" y="12"/>
                  <a:pt x="3" y="18"/>
                  <a:pt x="4" y="21"/>
                </a:cubicBezTo>
                <a:cubicBezTo>
                  <a:pt x="5" y="24"/>
                  <a:pt x="6" y="28"/>
                  <a:pt x="6" y="32"/>
                </a:cubicBezTo>
                <a:cubicBezTo>
                  <a:pt x="6" y="35"/>
                  <a:pt x="8" y="38"/>
                  <a:pt x="9" y="41"/>
                </a:cubicBezTo>
                <a:cubicBezTo>
                  <a:pt x="10" y="41"/>
                  <a:pt x="10" y="41"/>
                  <a:pt x="11" y="40"/>
                </a:cubicBezTo>
                <a:cubicBezTo>
                  <a:pt x="12" y="39"/>
                  <a:pt x="13" y="39"/>
                  <a:pt x="15" y="39"/>
                </a:cubicBezTo>
                <a:cubicBezTo>
                  <a:pt x="15" y="33"/>
                  <a:pt x="15" y="26"/>
                  <a:pt x="14" y="24"/>
                </a:cubicBezTo>
                <a:cubicBezTo>
                  <a:pt x="14" y="19"/>
                  <a:pt x="15" y="16"/>
                  <a:pt x="13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34"/>
          <p:cNvSpPr/>
          <p:nvPr/>
        </p:nvSpPr>
        <p:spPr>
          <a:xfrm>
            <a:off x="-5008562" y="-2794000"/>
            <a:ext cx="106362" cy="163512"/>
          </a:xfrm>
          <a:custGeom>
            <a:avLst/>
            <a:gdLst/>
            <a:ahLst/>
            <a:cxnLst/>
            <a:rect l="l" t="t" r="r" b="b"/>
            <a:pathLst>
              <a:path w="60" h="93" extrusionOk="0">
                <a:moveTo>
                  <a:pt x="25" y="88"/>
                </a:moveTo>
                <a:cubicBezTo>
                  <a:pt x="25" y="88"/>
                  <a:pt x="44" y="89"/>
                  <a:pt x="46" y="89"/>
                </a:cubicBezTo>
                <a:cubicBezTo>
                  <a:pt x="49" y="88"/>
                  <a:pt x="58" y="93"/>
                  <a:pt x="58" y="93"/>
                </a:cubicBezTo>
                <a:cubicBezTo>
                  <a:pt x="58" y="93"/>
                  <a:pt x="58" y="88"/>
                  <a:pt x="60" y="86"/>
                </a:cubicBezTo>
                <a:cubicBezTo>
                  <a:pt x="59" y="85"/>
                  <a:pt x="59" y="85"/>
                  <a:pt x="58" y="84"/>
                </a:cubicBezTo>
                <a:cubicBezTo>
                  <a:pt x="58" y="83"/>
                  <a:pt x="55" y="81"/>
                  <a:pt x="53" y="79"/>
                </a:cubicBezTo>
                <a:cubicBezTo>
                  <a:pt x="52" y="77"/>
                  <a:pt x="51" y="76"/>
                  <a:pt x="51" y="76"/>
                </a:cubicBezTo>
                <a:cubicBezTo>
                  <a:pt x="51" y="76"/>
                  <a:pt x="52" y="74"/>
                  <a:pt x="50" y="72"/>
                </a:cubicBezTo>
                <a:cubicBezTo>
                  <a:pt x="49" y="69"/>
                  <a:pt x="48" y="68"/>
                  <a:pt x="48" y="65"/>
                </a:cubicBezTo>
                <a:cubicBezTo>
                  <a:pt x="48" y="62"/>
                  <a:pt x="47" y="60"/>
                  <a:pt x="47" y="59"/>
                </a:cubicBezTo>
                <a:cubicBezTo>
                  <a:pt x="47" y="57"/>
                  <a:pt x="50" y="54"/>
                  <a:pt x="51" y="51"/>
                </a:cubicBezTo>
                <a:cubicBezTo>
                  <a:pt x="51" y="49"/>
                  <a:pt x="53" y="47"/>
                  <a:pt x="55" y="46"/>
                </a:cubicBezTo>
                <a:cubicBezTo>
                  <a:pt x="54" y="44"/>
                  <a:pt x="53" y="42"/>
                  <a:pt x="52" y="40"/>
                </a:cubicBezTo>
                <a:cubicBezTo>
                  <a:pt x="51" y="37"/>
                  <a:pt x="49" y="36"/>
                  <a:pt x="46" y="33"/>
                </a:cubicBezTo>
                <a:cubicBezTo>
                  <a:pt x="43" y="30"/>
                  <a:pt x="44" y="28"/>
                  <a:pt x="44" y="27"/>
                </a:cubicBezTo>
                <a:cubicBezTo>
                  <a:pt x="44" y="26"/>
                  <a:pt x="48" y="26"/>
                  <a:pt x="51" y="26"/>
                </a:cubicBezTo>
                <a:cubicBezTo>
                  <a:pt x="54" y="26"/>
                  <a:pt x="55" y="26"/>
                  <a:pt x="54" y="25"/>
                </a:cubicBezTo>
                <a:cubicBezTo>
                  <a:pt x="53" y="24"/>
                  <a:pt x="51" y="19"/>
                  <a:pt x="51" y="15"/>
                </a:cubicBezTo>
                <a:cubicBezTo>
                  <a:pt x="51" y="11"/>
                  <a:pt x="50" y="10"/>
                  <a:pt x="50" y="8"/>
                </a:cubicBezTo>
                <a:cubicBezTo>
                  <a:pt x="50" y="6"/>
                  <a:pt x="47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4" y="2"/>
                  <a:pt x="44" y="4"/>
                  <a:pt x="44" y="5"/>
                </a:cubicBezTo>
                <a:cubicBezTo>
                  <a:pt x="44" y="6"/>
                  <a:pt x="46" y="7"/>
                  <a:pt x="47" y="8"/>
                </a:cubicBezTo>
                <a:cubicBezTo>
                  <a:pt x="49" y="8"/>
                  <a:pt x="48" y="11"/>
                  <a:pt x="48" y="13"/>
                </a:cubicBezTo>
                <a:cubicBezTo>
                  <a:pt x="47" y="15"/>
                  <a:pt x="44" y="15"/>
                  <a:pt x="43" y="15"/>
                </a:cubicBezTo>
                <a:cubicBezTo>
                  <a:pt x="42" y="16"/>
                  <a:pt x="38" y="23"/>
                  <a:pt x="38" y="24"/>
                </a:cubicBezTo>
                <a:cubicBezTo>
                  <a:pt x="38" y="25"/>
                  <a:pt x="37" y="29"/>
                  <a:pt x="36" y="29"/>
                </a:cubicBezTo>
                <a:cubicBezTo>
                  <a:pt x="35" y="30"/>
                  <a:pt x="35" y="33"/>
                  <a:pt x="35" y="34"/>
                </a:cubicBezTo>
                <a:cubicBezTo>
                  <a:pt x="35" y="35"/>
                  <a:pt x="31" y="37"/>
                  <a:pt x="31" y="39"/>
                </a:cubicBezTo>
                <a:cubicBezTo>
                  <a:pt x="31" y="40"/>
                  <a:pt x="27" y="48"/>
                  <a:pt x="26" y="51"/>
                </a:cubicBezTo>
                <a:cubicBezTo>
                  <a:pt x="24" y="54"/>
                  <a:pt x="23" y="57"/>
                  <a:pt x="22" y="54"/>
                </a:cubicBezTo>
                <a:cubicBezTo>
                  <a:pt x="22" y="52"/>
                  <a:pt x="18" y="49"/>
                  <a:pt x="17" y="50"/>
                </a:cubicBezTo>
                <a:cubicBezTo>
                  <a:pt x="15" y="52"/>
                  <a:pt x="13" y="51"/>
                  <a:pt x="12" y="51"/>
                </a:cubicBezTo>
                <a:cubicBezTo>
                  <a:pt x="11" y="51"/>
                  <a:pt x="3" y="60"/>
                  <a:pt x="3" y="60"/>
                </a:cubicBezTo>
                <a:cubicBezTo>
                  <a:pt x="3" y="60"/>
                  <a:pt x="2" y="64"/>
                  <a:pt x="0" y="69"/>
                </a:cubicBezTo>
                <a:cubicBezTo>
                  <a:pt x="1" y="69"/>
                  <a:pt x="2" y="71"/>
                  <a:pt x="4" y="73"/>
                </a:cubicBezTo>
                <a:cubicBezTo>
                  <a:pt x="5" y="75"/>
                  <a:pt x="8" y="74"/>
                  <a:pt x="10" y="74"/>
                </a:cubicBezTo>
                <a:cubicBezTo>
                  <a:pt x="11" y="75"/>
                  <a:pt x="12" y="81"/>
                  <a:pt x="12" y="82"/>
                </a:cubicBezTo>
                <a:cubicBezTo>
                  <a:pt x="12" y="84"/>
                  <a:pt x="10" y="87"/>
                  <a:pt x="10" y="89"/>
                </a:cubicBezTo>
                <a:cubicBezTo>
                  <a:pt x="22" y="89"/>
                  <a:pt x="22" y="89"/>
                  <a:pt x="22" y="89"/>
                </a:cubicBezTo>
                <a:lnTo>
                  <a:pt x="25" y="88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34"/>
          <p:cNvSpPr/>
          <p:nvPr/>
        </p:nvSpPr>
        <p:spPr>
          <a:xfrm>
            <a:off x="-5254625" y="-2759075"/>
            <a:ext cx="87312" cy="90487"/>
          </a:xfrm>
          <a:custGeom>
            <a:avLst/>
            <a:gdLst/>
            <a:ahLst/>
            <a:cxnLst/>
            <a:rect l="l" t="t" r="r" b="b"/>
            <a:pathLst>
              <a:path w="50" h="51" extrusionOk="0">
                <a:moveTo>
                  <a:pt x="47" y="42"/>
                </a:moveTo>
                <a:cubicBezTo>
                  <a:pt x="46" y="41"/>
                  <a:pt x="44" y="35"/>
                  <a:pt x="44" y="34"/>
                </a:cubicBezTo>
                <a:cubicBezTo>
                  <a:pt x="44" y="32"/>
                  <a:pt x="47" y="28"/>
                  <a:pt x="47" y="26"/>
                </a:cubicBezTo>
                <a:cubicBezTo>
                  <a:pt x="47" y="24"/>
                  <a:pt x="50" y="22"/>
                  <a:pt x="50" y="20"/>
                </a:cubicBezTo>
                <a:cubicBezTo>
                  <a:pt x="50" y="19"/>
                  <a:pt x="49" y="12"/>
                  <a:pt x="47" y="8"/>
                </a:cubicBezTo>
                <a:cubicBezTo>
                  <a:pt x="47" y="8"/>
                  <a:pt x="46" y="8"/>
                  <a:pt x="46" y="7"/>
                </a:cubicBezTo>
                <a:cubicBezTo>
                  <a:pt x="44" y="6"/>
                  <a:pt x="38" y="6"/>
                  <a:pt x="36" y="8"/>
                </a:cubicBezTo>
                <a:cubicBezTo>
                  <a:pt x="34" y="11"/>
                  <a:pt x="30" y="6"/>
                  <a:pt x="29" y="5"/>
                </a:cubicBezTo>
                <a:cubicBezTo>
                  <a:pt x="28" y="4"/>
                  <a:pt x="25" y="1"/>
                  <a:pt x="23" y="3"/>
                </a:cubicBezTo>
                <a:cubicBezTo>
                  <a:pt x="20" y="5"/>
                  <a:pt x="20" y="4"/>
                  <a:pt x="20" y="2"/>
                </a:cubicBezTo>
                <a:cubicBezTo>
                  <a:pt x="20" y="0"/>
                  <a:pt x="16" y="0"/>
                  <a:pt x="16" y="2"/>
                </a:cubicBezTo>
                <a:cubicBezTo>
                  <a:pt x="15" y="4"/>
                  <a:pt x="12" y="6"/>
                  <a:pt x="11" y="5"/>
                </a:cubicBezTo>
                <a:cubicBezTo>
                  <a:pt x="10" y="3"/>
                  <a:pt x="8" y="1"/>
                  <a:pt x="7" y="3"/>
                </a:cubicBezTo>
                <a:cubicBezTo>
                  <a:pt x="7" y="5"/>
                  <a:pt x="6" y="5"/>
                  <a:pt x="5" y="4"/>
                </a:cubicBezTo>
                <a:cubicBezTo>
                  <a:pt x="4" y="7"/>
                  <a:pt x="3" y="10"/>
                  <a:pt x="5" y="10"/>
                </a:cubicBezTo>
                <a:cubicBezTo>
                  <a:pt x="6" y="11"/>
                  <a:pt x="6" y="13"/>
                  <a:pt x="6" y="14"/>
                </a:cubicBezTo>
                <a:cubicBezTo>
                  <a:pt x="6" y="15"/>
                  <a:pt x="9" y="18"/>
                  <a:pt x="7" y="19"/>
                </a:cubicBezTo>
                <a:cubicBezTo>
                  <a:pt x="6" y="20"/>
                  <a:pt x="5" y="18"/>
                  <a:pt x="4" y="20"/>
                </a:cubicBezTo>
                <a:cubicBezTo>
                  <a:pt x="3" y="21"/>
                  <a:pt x="6" y="23"/>
                  <a:pt x="4" y="24"/>
                </a:cubicBezTo>
                <a:cubicBezTo>
                  <a:pt x="3" y="26"/>
                  <a:pt x="2" y="26"/>
                  <a:pt x="2" y="29"/>
                </a:cubicBezTo>
                <a:cubicBezTo>
                  <a:pt x="2" y="32"/>
                  <a:pt x="2" y="34"/>
                  <a:pt x="1" y="35"/>
                </a:cubicBezTo>
                <a:cubicBezTo>
                  <a:pt x="0" y="36"/>
                  <a:pt x="1" y="36"/>
                  <a:pt x="4" y="37"/>
                </a:cubicBezTo>
                <a:cubicBezTo>
                  <a:pt x="6" y="39"/>
                  <a:pt x="11" y="41"/>
                  <a:pt x="10" y="43"/>
                </a:cubicBezTo>
                <a:cubicBezTo>
                  <a:pt x="10" y="46"/>
                  <a:pt x="9" y="46"/>
                  <a:pt x="8" y="51"/>
                </a:cubicBezTo>
                <a:cubicBezTo>
                  <a:pt x="13" y="51"/>
                  <a:pt x="21" y="47"/>
                  <a:pt x="32" y="46"/>
                </a:cubicBezTo>
                <a:cubicBezTo>
                  <a:pt x="38" y="44"/>
                  <a:pt x="43" y="45"/>
                  <a:pt x="47" y="46"/>
                </a:cubicBezTo>
                <a:cubicBezTo>
                  <a:pt x="48" y="45"/>
                  <a:pt x="48" y="43"/>
                  <a:pt x="47" y="4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34"/>
          <p:cNvSpPr/>
          <p:nvPr/>
        </p:nvSpPr>
        <p:spPr>
          <a:xfrm>
            <a:off x="-5176837" y="-2763837"/>
            <a:ext cx="60325" cy="92075"/>
          </a:xfrm>
          <a:custGeom>
            <a:avLst/>
            <a:gdLst/>
            <a:ahLst/>
            <a:cxnLst/>
            <a:rect l="l" t="t" r="r" b="b"/>
            <a:pathLst>
              <a:path w="34" h="52" extrusionOk="0">
                <a:moveTo>
                  <a:pt x="29" y="21"/>
                </a:moveTo>
                <a:cubicBezTo>
                  <a:pt x="28" y="18"/>
                  <a:pt x="29" y="12"/>
                  <a:pt x="29" y="10"/>
                </a:cubicBezTo>
                <a:cubicBezTo>
                  <a:pt x="29" y="7"/>
                  <a:pt x="28" y="6"/>
                  <a:pt x="27" y="5"/>
                </a:cubicBezTo>
                <a:cubicBezTo>
                  <a:pt x="26" y="5"/>
                  <a:pt x="26" y="2"/>
                  <a:pt x="25" y="0"/>
                </a:cubicBezTo>
                <a:cubicBezTo>
                  <a:pt x="24" y="0"/>
                  <a:pt x="24" y="3"/>
                  <a:pt x="23" y="2"/>
                </a:cubicBezTo>
                <a:cubicBezTo>
                  <a:pt x="22" y="1"/>
                  <a:pt x="4" y="0"/>
                  <a:pt x="3" y="1"/>
                </a:cubicBezTo>
                <a:cubicBezTo>
                  <a:pt x="2" y="3"/>
                  <a:pt x="5" y="8"/>
                  <a:pt x="4" y="9"/>
                </a:cubicBezTo>
                <a:cubicBezTo>
                  <a:pt x="4" y="10"/>
                  <a:pt x="4" y="11"/>
                  <a:pt x="3" y="11"/>
                </a:cubicBezTo>
                <a:cubicBezTo>
                  <a:pt x="5" y="15"/>
                  <a:pt x="6" y="22"/>
                  <a:pt x="6" y="23"/>
                </a:cubicBezTo>
                <a:cubicBezTo>
                  <a:pt x="6" y="25"/>
                  <a:pt x="3" y="27"/>
                  <a:pt x="3" y="29"/>
                </a:cubicBezTo>
                <a:cubicBezTo>
                  <a:pt x="3" y="31"/>
                  <a:pt x="0" y="35"/>
                  <a:pt x="0" y="37"/>
                </a:cubicBezTo>
                <a:cubicBezTo>
                  <a:pt x="0" y="38"/>
                  <a:pt x="2" y="44"/>
                  <a:pt x="3" y="45"/>
                </a:cubicBezTo>
                <a:cubicBezTo>
                  <a:pt x="4" y="46"/>
                  <a:pt x="4" y="48"/>
                  <a:pt x="3" y="49"/>
                </a:cubicBezTo>
                <a:cubicBezTo>
                  <a:pt x="6" y="50"/>
                  <a:pt x="8" y="51"/>
                  <a:pt x="9" y="52"/>
                </a:cubicBezTo>
                <a:cubicBezTo>
                  <a:pt x="11" y="52"/>
                  <a:pt x="21" y="47"/>
                  <a:pt x="25" y="45"/>
                </a:cubicBezTo>
                <a:cubicBezTo>
                  <a:pt x="28" y="44"/>
                  <a:pt x="32" y="43"/>
                  <a:pt x="34" y="41"/>
                </a:cubicBezTo>
                <a:cubicBezTo>
                  <a:pt x="33" y="38"/>
                  <a:pt x="31" y="35"/>
                  <a:pt x="31" y="32"/>
                </a:cubicBezTo>
                <a:cubicBezTo>
                  <a:pt x="31" y="28"/>
                  <a:pt x="30" y="24"/>
                  <a:pt x="2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34"/>
          <p:cNvSpPr/>
          <p:nvPr/>
        </p:nvSpPr>
        <p:spPr>
          <a:xfrm>
            <a:off x="-5348287" y="-2786062"/>
            <a:ext cx="107950" cy="80962"/>
          </a:xfrm>
          <a:custGeom>
            <a:avLst/>
            <a:gdLst/>
            <a:ahLst/>
            <a:cxnLst/>
            <a:rect l="l" t="t" r="r" b="b"/>
            <a:pathLst>
              <a:path w="61" h="46" extrusionOk="0">
                <a:moveTo>
                  <a:pt x="20" y="24"/>
                </a:moveTo>
                <a:cubicBezTo>
                  <a:pt x="20" y="22"/>
                  <a:pt x="22" y="23"/>
                  <a:pt x="24" y="23"/>
                </a:cubicBezTo>
                <a:cubicBezTo>
                  <a:pt x="26" y="24"/>
                  <a:pt x="28" y="22"/>
                  <a:pt x="30" y="22"/>
                </a:cubicBezTo>
                <a:cubicBezTo>
                  <a:pt x="32" y="22"/>
                  <a:pt x="36" y="28"/>
                  <a:pt x="36" y="30"/>
                </a:cubicBezTo>
                <a:cubicBezTo>
                  <a:pt x="36" y="32"/>
                  <a:pt x="36" y="34"/>
                  <a:pt x="37" y="35"/>
                </a:cubicBezTo>
                <a:cubicBezTo>
                  <a:pt x="37" y="35"/>
                  <a:pt x="38" y="35"/>
                  <a:pt x="38" y="36"/>
                </a:cubicBezTo>
                <a:cubicBezTo>
                  <a:pt x="41" y="35"/>
                  <a:pt x="43" y="34"/>
                  <a:pt x="43" y="34"/>
                </a:cubicBezTo>
                <a:cubicBezTo>
                  <a:pt x="44" y="34"/>
                  <a:pt x="46" y="39"/>
                  <a:pt x="46" y="41"/>
                </a:cubicBezTo>
                <a:cubicBezTo>
                  <a:pt x="45" y="44"/>
                  <a:pt x="48" y="46"/>
                  <a:pt x="50" y="44"/>
                </a:cubicBezTo>
                <a:cubicBezTo>
                  <a:pt x="51" y="42"/>
                  <a:pt x="52" y="40"/>
                  <a:pt x="53" y="42"/>
                </a:cubicBezTo>
                <a:cubicBezTo>
                  <a:pt x="53" y="42"/>
                  <a:pt x="53" y="43"/>
                  <a:pt x="54" y="43"/>
                </a:cubicBezTo>
                <a:cubicBezTo>
                  <a:pt x="55" y="42"/>
                  <a:pt x="56" y="41"/>
                  <a:pt x="56" y="40"/>
                </a:cubicBezTo>
                <a:cubicBezTo>
                  <a:pt x="58" y="39"/>
                  <a:pt x="55" y="37"/>
                  <a:pt x="56" y="36"/>
                </a:cubicBezTo>
                <a:cubicBezTo>
                  <a:pt x="57" y="34"/>
                  <a:pt x="58" y="36"/>
                  <a:pt x="59" y="35"/>
                </a:cubicBezTo>
                <a:cubicBezTo>
                  <a:pt x="61" y="34"/>
                  <a:pt x="58" y="31"/>
                  <a:pt x="58" y="30"/>
                </a:cubicBezTo>
                <a:cubicBezTo>
                  <a:pt x="58" y="29"/>
                  <a:pt x="58" y="27"/>
                  <a:pt x="57" y="26"/>
                </a:cubicBezTo>
                <a:cubicBezTo>
                  <a:pt x="55" y="26"/>
                  <a:pt x="56" y="23"/>
                  <a:pt x="57" y="20"/>
                </a:cubicBezTo>
                <a:cubicBezTo>
                  <a:pt x="56" y="20"/>
                  <a:pt x="56" y="19"/>
                  <a:pt x="56" y="19"/>
                </a:cubicBezTo>
                <a:cubicBezTo>
                  <a:pt x="55" y="17"/>
                  <a:pt x="55" y="14"/>
                  <a:pt x="54" y="14"/>
                </a:cubicBezTo>
                <a:cubicBezTo>
                  <a:pt x="52" y="14"/>
                  <a:pt x="52" y="12"/>
                  <a:pt x="54" y="11"/>
                </a:cubicBezTo>
                <a:cubicBezTo>
                  <a:pt x="55" y="11"/>
                  <a:pt x="51" y="9"/>
                  <a:pt x="51" y="8"/>
                </a:cubicBezTo>
                <a:cubicBezTo>
                  <a:pt x="51" y="6"/>
                  <a:pt x="49" y="2"/>
                  <a:pt x="48" y="2"/>
                </a:cubicBezTo>
                <a:cubicBezTo>
                  <a:pt x="47" y="1"/>
                  <a:pt x="43" y="6"/>
                  <a:pt x="42" y="6"/>
                </a:cubicBezTo>
                <a:cubicBezTo>
                  <a:pt x="41" y="6"/>
                  <a:pt x="37" y="3"/>
                  <a:pt x="37" y="5"/>
                </a:cubicBezTo>
                <a:cubicBezTo>
                  <a:pt x="36" y="8"/>
                  <a:pt x="33" y="4"/>
                  <a:pt x="32" y="6"/>
                </a:cubicBezTo>
                <a:cubicBezTo>
                  <a:pt x="31" y="8"/>
                  <a:pt x="30" y="4"/>
                  <a:pt x="30" y="4"/>
                </a:cubicBezTo>
                <a:cubicBezTo>
                  <a:pt x="30" y="4"/>
                  <a:pt x="30" y="3"/>
                  <a:pt x="30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5" y="4"/>
                  <a:pt x="17" y="3"/>
                  <a:pt x="17" y="2"/>
                </a:cubicBezTo>
                <a:cubicBezTo>
                  <a:pt x="17" y="1"/>
                  <a:pt x="11" y="0"/>
                  <a:pt x="11" y="0"/>
                </a:cubicBezTo>
                <a:cubicBezTo>
                  <a:pt x="11" y="0"/>
                  <a:pt x="12" y="3"/>
                  <a:pt x="10" y="4"/>
                </a:cubicBezTo>
                <a:cubicBezTo>
                  <a:pt x="8" y="4"/>
                  <a:pt x="10" y="7"/>
                  <a:pt x="10" y="7"/>
                </a:cubicBezTo>
                <a:cubicBezTo>
                  <a:pt x="10" y="8"/>
                  <a:pt x="8" y="9"/>
                  <a:pt x="7" y="9"/>
                </a:cubicBezTo>
                <a:cubicBezTo>
                  <a:pt x="6" y="8"/>
                  <a:pt x="2" y="11"/>
                  <a:pt x="1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6"/>
                  <a:pt x="2" y="18"/>
                  <a:pt x="6" y="20"/>
                </a:cubicBezTo>
                <a:cubicBezTo>
                  <a:pt x="8" y="23"/>
                  <a:pt x="12" y="26"/>
                  <a:pt x="15" y="30"/>
                </a:cubicBezTo>
                <a:cubicBezTo>
                  <a:pt x="17" y="28"/>
                  <a:pt x="20" y="26"/>
                  <a:pt x="20" y="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34"/>
          <p:cNvSpPr/>
          <p:nvPr/>
        </p:nvSpPr>
        <p:spPr>
          <a:xfrm>
            <a:off x="-5295900" y="-2725737"/>
            <a:ext cx="60325" cy="57150"/>
          </a:xfrm>
          <a:custGeom>
            <a:avLst/>
            <a:gdLst/>
            <a:ahLst/>
            <a:cxnLst/>
            <a:rect l="l" t="t" r="r" b="b"/>
            <a:pathLst>
              <a:path w="34" h="33" extrusionOk="0">
                <a:moveTo>
                  <a:pt x="27" y="19"/>
                </a:moveTo>
                <a:cubicBezTo>
                  <a:pt x="24" y="18"/>
                  <a:pt x="23" y="18"/>
                  <a:pt x="24" y="17"/>
                </a:cubicBezTo>
                <a:cubicBezTo>
                  <a:pt x="25" y="16"/>
                  <a:pt x="25" y="14"/>
                  <a:pt x="25" y="11"/>
                </a:cubicBezTo>
                <a:cubicBezTo>
                  <a:pt x="25" y="10"/>
                  <a:pt x="25" y="9"/>
                  <a:pt x="25" y="9"/>
                </a:cubicBezTo>
                <a:cubicBezTo>
                  <a:pt x="24" y="9"/>
                  <a:pt x="24" y="8"/>
                  <a:pt x="24" y="8"/>
                </a:cubicBezTo>
                <a:cubicBezTo>
                  <a:pt x="23" y="6"/>
                  <a:pt x="22" y="8"/>
                  <a:pt x="21" y="10"/>
                </a:cubicBezTo>
                <a:cubicBezTo>
                  <a:pt x="19" y="12"/>
                  <a:pt x="16" y="10"/>
                  <a:pt x="17" y="7"/>
                </a:cubicBezTo>
                <a:cubicBezTo>
                  <a:pt x="17" y="5"/>
                  <a:pt x="15" y="0"/>
                  <a:pt x="14" y="0"/>
                </a:cubicBezTo>
                <a:cubicBezTo>
                  <a:pt x="14" y="0"/>
                  <a:pt x="12" y="1"/>
                  <a:pt x="9" y="2"/>
                </a:cubicBezTo>
                <a:cubicBezTo>
                  <a:pt x="9" y="3"/>
                  <a:pt x="8" y="4"/>
                  <a:pt x="8" y="6"/>
                </a:cubicBezTo>
                <a:cubicBezTo>
                  <a:pt x="7" y="7"/>
                  <a:pt x="3" y="10"/>
                  <a:pt x="1" y="11"/>
                </a:cubicBezTo>
                <a:cubicBezTo>
                  <a:pt x="1" y="11"/>
                  <a:pt x="0" y="12"/>
                  <a:pt x="0" y="14"/>
                </a:cubicBezTo>
                <a:cubicBezTo>
                  <a:pt x="3" y="16"/>
                  <a:pt x="7" y="18"/>
                  <a:pt x="10" y="21"/>
                </a:cubicBezTo>
                <a:cubicBezTo>
                  <a:pt x="16" y="25"/>
                  <a:pt x="25" y="31"/>
                  <a:pt x="29" y="32"/>
                </a:cubicBezTo>
                <a:cubicBezTo>
                  <a:pt x="29" y="33"/>
                  <a:pt x="30" y="33"/>
                  <a:pt x="31" y="33"/>
                </a:cubicBezTo>
                <a:cubicBezTo>
                  <a:pt x="32" y="28"/>
                  <a:pt x="33" y="28"/>
                  <a:pt x="33" y="25"/>
                </a:cubicBezTo>
                <a:cubicBezTo>
                  <a:pt x="34" y="23"/>
                  <a:pt x="29" y="21"/>
                  <a:pt x="27" y="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34"/>
          <p:cNvSpPr/>
          <p:nvPr/>
        </p:nvSpPr>
        <p:spPr>
          <a:xfrm>
            <a:off x="-5321300" y="-2747962"/>
            <a:ext cx="41275" cy="46037"/>
          </a:xfrm>
          <a:custGeom>
            <a:avLst/>
            <a:gdLst/>
            <a:ahLst/>
            <a:cxnLst/>
            <a:rect l="l" t="t" r="r" b="b"/>
            <a:pathLst>
              <a:path w="23" h="26" extrusionOk="0">
                <a:moveTo>
                  <a:pt x="22" y="18"/>
                </a:moveTo>
                <a:cubicBezTo>
                  <a:pt x="22" y="16"/>
                  <a:pt x="23" y="14"/>
                  <a:pt x="22" y="13"/>
                </a:cubicBezTo>
                <a:cubicBezTo>
                  <a:pt x="21" y="12"/>
                  <a:pt x="21" y="10"/>
                  <a:pt x="21" y="8"/>
                </a:cubicBezTo>
                <a:cubicBezTo>
                  <a:pt x="21" y="6"/>
                  <a:pt x="17" y="0"/>
                  <a:pt x="15" y="0"/>
                </a:cubicBezTo>
                <a:cubicBezTo>
                  <a:pt x="13" y="0"/>
                  <a:pt x="11" y="2"/>
                  <a:pt x="9" y="1"/>
                </a:cubicBezTo>
                <a:cubicBezTo>
                  <a:pt x="7" y="1"/>
                  <a:pt x="5" y="0"/>
                  <a:pt x="5" y="2"/>
                </a:cubicBezTo>
                <a:cubicBezTo>
                  <a:pt x="5" y="4"/>
                  <a:pt x="2" y="6"/>
                  <a:pt x="0" y="8"/>
                </a:cubicBezTo>
                <a:cubicBezTo>
                  <a:pt x="0" y="9"/>
                  <a:pt x="0" y="10"/>
                  <a:pt x="1" y="11"/>
                </a:cubicBezTo>
                <a:cubicBezTo>
                  <a:pt x="3" y="18"/>
                  <a:pt x="4" y="19"/>
                  <a:pt x="7" y="21"/>
                </a:cubicBezTo>
                <a:cubicBezTo>
                  <a:pt x="8" y="22"/>
                  <a:pt x="11" y="24"/>
                  <a:pt x="14" y="26"/>
                </a:cubicBezTo>
                <a:cubicBezTo>
                  <a:pt x="14" y="24"/>
                  <a:pt x="15" y="23"/>
                  <a:pt x="15" y="23"/>
                </a:cubicBezTo>
                <a:cubicBezTo>
                  <a:pt x="17" y="22"/>
                  <a:pt x="21" y="19"/>
                  <a:pt x="22" y="1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34"/>
          <p:cNvSpPr/>
          <p:nvPr/>
        </p:nvSpPr>
        <p:spPr>
          <a:xfrm>
            <a:off x="-5375275" y="-3009900"/>
            <a:ext cx="120650" cy="96837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32" y="42"/>
                </a:moveTo>
                <a:cubicBezTo>
                  <a:pt x="32" y="40"/>
                  <a:pt x="40" y="38"/>
                  <a:pt x="40" y="36"/>
                </a:cubicBezTo>
                <a:cubicBezTo>
                  <a:pt x="40" y="34"/>
                  <a:pt x="40" y="15"/>
                  <a:pt x="40" y="15"/>
                </a:cubicBezTo>
                <a:cubicBezTo>
                  <a:pt x="40" y="15"/>
                  <a:pt x="67" y="15"/>
                  <a:pt x="67" y="15"/>
                </a:cubicBezTo>
                <a:cubicBezTo>
                  <a:pt x="68" y="14"/>
                  <a:pt x="68" y="9"/>
                  <a:pt x="68" y="3"/>
                </a:cubicBezTo>
                <a:cubicBezTo>
                  <a:pt x="67" y="1"/>
                  <a:pt x="68" y="0"/>
                  <a:pt x="62" y="0"/>
                </a:cubicBezTo>
                <a:cubicBezTo>
                  <a:pt x="57" y="0"/>
                  <a:pt x="42" y="0"/>
                  <a:pt x="32" y="0"/>
                </a:cubicBezTo>
                <a:cubicBezTo>
                  <a:pt x="30" y="2"/>
                  <a:pt x="28" y="5"/>
                  <a:pt x="28" y="7"/>
                </a:cubicBezTo>
                <a:cubicBezTo>
                  <a:pt x="26" y="11"/>
                  <a:pt x="17" y="17"/>
                  <a:pt x="17" y="22"/>
                </a:cubicBezTo>
                <a:cubicBezTo>
                  <a:pt x="17" y="28"/>
                  <a:pt x="8" y="36"/>
                  <a:pt x="3" y="47"/>
                </a:cubicBezTo>
                <a:cubicBezTo>
                  <a:pt x="1" y="50"/>
                  <a:pt x="1" y="53"/>
                  <a:pt x="0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44"/>
                  <a:pt x="32" y="4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34"/>
          <p:cNvSpPr/>
          <p:nvPr/>
        </p:nvSpPr>
        <p:spPr>
          <a:xfrm>
            <a:off x="-5375275" y="-3005137"/>
            <a:ext cx="173037" cy="188912"/>
          </a:xfrm>
          <a:custGeom>
            <a:avLst/>
            <a:gdLst/>
            <a:ahLst/>
            <a:cxnLst/>
            <a:rect l="l" t="t" r="r" b="b"/>
            <a:pathLst>
              <a:path w="98" h="107" extrusionOk="0">
                <a:moveTo>
                  <a:pt x="8" y="93"/>
                </a:moveTo>
                <a:cubicBezTo>
                  <a:pt x="10" y="93"/>
                  <a:pt x="15" y="93"/>
                  <a:pt x="15" y="93"/>
                </a:cubicBezTo>
                <a:cubicBezTo>
                  <a:pt x="15" y="93"/>
                  <a:pt x="19" y="91"/>
                  <a:pt x="21" y="92"/>
                </a:cubicBezTo>
                <a:cubicBezTo>
                  <a:pt x="23" y="93"/>
                  <a:pt x="26" y="96"/>
                  <a:pt x="26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31" y="102"/>
                  <a:pt x="34" y="103"/>
                </a:cubicBezTo>
                <a:cubicBezTo>
                  <a:pt x="36" y="104"/>
                  <a:pt x="37" y="106"/>
                  <a:pt x="38" y="107"/>
                </a:cubicBezTo>
                <a:cubicBezTo>
                  <a:pt x="40" y="107"/>
                  <a:pt x="42" y="106"/>
                  <a:pt x="42" y="105"/>
                </a:cubicBezTo>
                <a:cubicBezTo>
                  <a:pt x="42" y="102"/>
                  <a:pt x="43" y="100"/>
                  <a:pt x="47" y="103"/>
                </a:cubicBezTo>
                <a:cubicBezTo>
                  <a:pt x="51" y="106"/>
                  <a:pt x="51" y="103"/>
                  <a:pt x="51" y="102"/>
                </a:cubicBezTo>
                <a:cubicBezTo>
                  <a:pt x="52" y="101"/>
                  <a:pt x="55" y="102"/>
                  <a:pt x="57" y="102"/>
                </a:cubicBezTo>
                <a:cubicBezTo>
                  <a:pt x="59" y="102"/>
                  <a:pt x="62" y="101"/>
                  <a:pt x="62" y="101"/>
                </a:cubicBezTo>
                <a:cubicBezTo>
                  <a:pt x="62" y="101"/>
                  <a:pt x="92" y="101"/>
                  <a:pt x="93" y="101"/>
                </a:cubicBezTo>
                <a:cubicBezTo>
                  <a:pt x="95" y="100"/>
                  <a:pt x="94" y="94"/>
                  <a:pt x="94" y="94"/>
                </a:cubicBezTo>
                <a:cubicBezTo>
                  <a:pt x="92" y="91"/>
                  <a:pt x="92" y="91"/>
                  <a:pt x="92" y="91"/>
                </a:cubicBezTo>
                <a:cubicBezTo>
                  <a:pt x="84" y="20"/>
                  <a:pt x="84" y="20"/>
                  <a:pt x="84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83" y="11"/>
                  <a:pt x="71" y="2"/>
                  <a:pt x="69" y="2"/>
                </a:cubicBezTo>
                <a:cubicBezTo>
                  <a:pt x="68" y="1"/>
                  <a:pt x="68" y="1"/>
                  <a:pt x="68" y="0"/>
                </a:cubicBezTo>
                <a:cubicBezTo>
                  <a:pt x="68" y="6"/>
                  <a:pt x="68" y="11"/>
                  <a:pt x="67" y="12"/>
                </a:cubicBezTo>
                <a:cubicBezTo>
                  <a:pt x="67" y="12"/>
                  <a:pt x="40" y="12"/>
                  <a:pt x="40" y="12"/>
                </a:cubicBezTo>
                <a:cubicBezTo>
                  <a:pt x="40" y="12"/>
                  <a:pt x="40" y="31"/>
                  <a:pt x="40" y="33"/>
                </a:cubicBezTo>
                <a:cubicBezTo>
                  <a:pt x="40" y="35"/>
                  <a:pt x="32" y="37"/>
                  <a:pt x="32" y="39"/>
                </a:cubicBezTo>
                <a:cubicBezTo>
                  <a:pt x="32" y="41"/>
                  <a:pt x="32" y="52"/>
                  <a:pt x="32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3" y="59"/>
                  <a:pt x="5" y="61"/>
                </a:cubicBezTo>
                <a:cubicBezTo>
                  <a:pt x="7" y="64"/>
                  <a:pt x="3" y="69"/>
                  <a:pt x="7" y="74"/>
                </a:cubicBezTo>
                <a:cubicBezTo>
                  <a:pt x="10" y="79"/>
                  <a:pt x="6" y="87"/>
                  <a:pt x="4" y="90"/>
                </a:cubicBezTo>
                <a:cubicBezTo>
                  <a:pt x="3" y="91"/>
                  <a:pt x="3" y="94"/>
                  <a:pt x="3" y="97"/>
                </a:cubicBezTo>
                <a:cubicBezTo>
                  <a:pt x="3" y="97"/>
                  <a:pt x="3" y="97"/>
                  <a:pt x="3" y="97"/>
                </a:cubicBezTo>
                <a:cubicBezTo>
                  <a:pt x="5" y="96"/>
                  <a:pt x="5" y="92"/>
                  <a:pt x="8" y="9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34"/>
          <p:cNvSpPr/>
          <p:nvPr/>
        </p:nvSpPr>
        <p:spPr>
          <a:xfrm>
            <a:off x="-5308600" y="-2970212"/>
            <a:ext cx="236537" cy="222250"/>
          </a:xfrm>
          <a:custGeom>
            <a:avLst/>
            <a:gdLst/>
            <a:ahLst/>
            <a:cxnLst/>
            <a:rect l="l" t="t" r="r" b="b"/>
            <a:pathLst>
              <a:path w="134" h="126" extrusionOk="0">
                <a:moveTo>
                  <a:pt x="127" y="52"/>
                </a:moveTo>
                <a:cubicBezTo>
                  <a:pt x="127" y="52"/>
                  <a:pt x="127" y="46"/>
                  <a:pt x="123" y="44"/>
                </a:cubicBezTo>
                <a:cubicBezTo>
                  <a:pt x="119" y="42"/>
                  <a:pt x="114" y="41"/>
                  <a:pt x="114" y="41"/>
                </a:cubicBezTo>
                <a:cubicBezTo>
                  <a:pt x="114" y="41"/>
                  <a:pt x="112" y="36"/>
                  <a:pt x="109" y="34"/>
                </a:cubicBezTo>
                <a:cubicBezTo>
                  <a:pt x="108" y="32"/>
                  <a:pt x="81" y="15"/>
                  <a:pt x="6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4" y="71"/>
                  <a:pt x="54" y="71"/>
                  <a:pt x="54" y="71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4"/>
                  <a:pt x="57" y="80"/>
                  <a:pt x="55" y="81"/>
                </a:cubicBezTo>
                <a:cubicBezTo>
                  <a:pt x="54" y="81"/>
                  <a:pt x="24" y="81"/>
                  <a:pt x="24" y="81"/>
                </a:cubicBezTo>
                <a:cubicBezTo>
                  <a:pt x="24" y="81"/>
                  <a:pt x="21" y="82"/>
                  <a:pt x="19" y="82"/>
                </a:cubicBezTo>
                <a:cubicBezTo>
                  <a:pt x="17" y="82"/>
                  <a:pt x="14" y="81"/>
                  <a:pt x="13" y="82"/>
                </a:cubicBezTo>
                <a:cubicBezTo>
                  <a:pt x="13" y="83"/>
                  <a:pt x="13" y="86"/>
                  <a:pt x="9" y="83"/>
                </a:cubicBezTo>
                <a:cubicBezTo>
                  <a:pt x="5" y="80"/>
                  <a:pt x="4" y="82"/>
                  <a:pt x="4" y="85"/>
                </a:cubicBezTo>
                <a:cubicBezTo>
                  <a:pt x="4" y="86"/>
                  <a:pt x="2" y="87"/>
                  <a:pt x="0" y="87"/>
                </a:cubicBezTo>
                <a:cubicBezTo>
                  <a:pt x="0" y="88"/>
                  <a:pt x="1" y="89"/>
                  <a:pt x="1" y="89"/>
                </a:cubicBezTo>
                <a:cubicBezTo>
                  <a:pt x="2" y="91"/>
                  <a:pt x="2" y="91"/>
                  <a:pt x="2" y="91"/>
                </a:cubicBezTo>
                <a:cubicBezTo>
                  <a:pt x="2" y="91"/>
                  <a:pt x="2" y="95"/>
                  <a:pt x="3" y="96"/>
                </a:cubicBezTo>
                <a:cubicBezTo>
                  <a:pt x="5" y="98"/>
                  <a:pt x="7" y="100"/>
                  <a:pt x="8" y="101"/>
                </a:cubicBezTo>
                <a:cubicBezTo>
                  <a:pt x="8" y="103"/>
                  <a:pt x="8" y="108"/>
                  <a:pt x="8" y="108"/>
                </a:cubicBezTo>
                <a:cubicBezTo>
                  <a:pt x="8" y="108"/>
                  <a:pt x="9" y="112"/>
                  <a:pt x="10" y="110"/>
                </a:cubicBezTo>
                <a:cubicBezTo>
                  <a:pt x="11" y="108"/>
                  <a:pt x="14" y="112"/>
                  <a:pt x="15" y="109"/>
                </a:cubicBezTo>
                <a:cubicBezTo>
                  <a:pt x="15" y="107"/>
                  <a:pt x="19" y="110"/>
                  <a:pt x="20" y="110"/>
                </a:cubicBezTo>
                <a:cubicBezTo>
                  <a:pt x="21" y="110"/>
                  <a:pt x="25" y="105"/>
                  <a:pt x="26" y="106"/>
                </a:cubicBezTo>
                <a:cubicBezTo>
                  <a:pt x="27" y="106"/>
                  <a:pt x="29" y="110"/>
                  <a:pt x="29" y="112"/>
                </a:cubicBezTo>
                <a:cubicBezTo>
                  <a:pt x="29" y="113"/>
                  <a:pt x="33" y="115"/>
                  <a:pt x="32" y="115"/>
                </a:cubicBezTo>
                <a:cubicBezTo>
                  <a:pt x="30" y="116"/>
                  <a:pt x="30" y="118"/>
                  <a:pt x="32" y="118"/>
                </a:cubicBezTo>
                <a:cubicBezTo>
                  <a:pt x="33" y="118"/>
                  <a:pt x="33" y="121"/>
                  <a:pt x="34" y="123"/>
                </a:cubicBezTo>
                <a:cubicBezTo>
                  <a:pt x="35" y="124"/>
                  <a:pt x="36" y="125"/>
                  <a:pt x="37" y="123"/>
                </a:cubicBezTo>
                <a:cubicBezTo>
                  <a:pt x="38" y="121"/>
                  <a:pt x="40" y="123"/>
                  <a:pt x="41" y="125"/>
                </a:cubicBezTo>
                <a:cubicBezTo>
                  <a:pt x="42" y="126"/>
                  <a:pt x="45" y="124"/>
                  <a:pt x="46" y="122"/>
                </a:cubicBezTo>
                <a:cubicBezTo>
                  <a:pt x="46" y="120"/>
                  <a:pt x="50" y="120"/>
                  <a:pt x="50" y="122"/>
                </a:cubicBezTo>
                <a:cubicBezTo>
                  <a:pt x="50" y="124"/>
                  <a:pt x="50" y="125"/>
                  <a:pt x="53" y="123"/>
                </a:cubicBezTo>
                <a:cubicBezTo>
                  <a:pt x="54" y="122"/>
                  <a:pt x="54" y="122"/>
                  <a:pt x="55" y="122"/>
                </a:cubicBezTo>
                <a:cubicBezTo>
                  <a:pt x="56" y="120"/>
                  <a:pt x="57" y="117"/>
                  <a:pt x="57" y="116"/>
                </a:cubicBezTo>
                <a:cubicBezTo>
                  <a:pt x="58" y="115"/>
                  <a:pt x="56" y="111"/>
                  <a:pt x="57" y="111"/>
                </a:cubicBezTo>
                <a:cubicBezTo>
                  <a:pt x="58" y="110"/>
                  <a:pt x="62" y="111"/>
                  <a:pt x="63" y="108"/>
                </a:cubicBezTo>
                <a:cubicBezTo>
                  <a:pt x="64" y="105"/>
                  <a:pt x="66" y="103"/>
                  <a:pt x="66" y="103"/>
                </a:cubicBezTo>
                <a:cubicBezTo>
                  <a:pt x="66" y="103"/>
                  <a:pt x="66" y="96"/>
                  <a:pt x="69" y="97"/>
                </a:cubicBezTo>
                <a:cubicBezTo>
                  <a:pt x="71" y="98"/>
                  <a:pt x="73" y="100"/>
                  <a:pt x="74" y="97"/>
                </a:cubicBezTo>
                <a:cubicBezTo>
                  <a:pt x="74" y="95"/>
                  <a:pt x="76" y="96"/>
                  <a:pt x="77" y="94"/>
                </a:cubicBezTo>
                <a:cubicBezTo>
                  <a:pt x="78" y="91"/>
                  <a:pt x="79" y="91"/>
                  <a:pt x="81" y="92"/>
                </a:cubicBezTo>
                <a:cubicBezTo>
                  <a:pt x="83" y="92"/>
                  <a:pt x="84" y="91"/>
                  <a:pt x="84" y="90"/>
                </a:cubicBezTo>
                <a:cubicBezTo>
                  <a:pt x="84" y="89"/>
                  <a:pt x="88" y="89"/>
                  <a:pt x="91" y="87"/>
                </a:cubicBezTo>
                <a:cubicBezTo>
                  <a:pt x="94" y="85"/>
                  <a:pt x="96" y="83"/>
                  <a:pt x="97" y="85"/>
                </a:cubicBezTo>
                <a:cubicBezTo>
                  <a:pt x="98" y="86"/>
                  <a:pt x="106" y="86"/>
                  <a:pt x="107" y="85"/>
                </a:cubicBezTo>
                <a:cubicBezTo>
                  <a:pt x="108" y="85"/>
                  <a:pt x="111" y="82"/>
                  <a:pt x="113" y="83"/>
                </a:cubicBezTo>
                <a:cubicBezTo>
                  <a:pt x="116" y="83"/>
                  <a:pt x="123" y="82"/>
                  <a:pt x="126" y="82"/>
                </a:cubicBezTo>
                <a:cubicBezTo>
                  <a:pt x="129" y="82"/>
                  <a:pt x="130" y="79"/>
                  <a:pt x="131" y="78"/>
                </a:cubicBezTo>
                <a:cubicBezTo>
                  <a:pt x="132" y="77"/>
                  <a:pt x="133" y="73"/>
                  <a:pt x="134" y="72"/>
                </a:cubicBezTo>
                <a:cubicBezTo>
                  <a:pt x="134" y="72"/>
                  <a:pt x="134" y="57"/>
                  <a:pt x="134" y="51"/>
                </a:cubicBezTo>
                <a:cubicBezTo>
                  <a:pt x="131" y="51"/>
                  <a:pt x="127" y="52"/>
                  <a:pt x="127" y="5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34"/>
          <p:cNvSpPr/>
          <p:nvPr/>
        </p:nvSpPr>
        <p:spPr>
          <a:xfrm>
            <a:off x="-5210175" y="-2824162"/>
            <a:ext cx="115887" cy="85725"/>
          </a:xfrm>
          <a:custGeom>
            <a:avLst/>
            <a:gdLst/>
            <a:ahLst/>
            <a:cxnLst/>
            <a:rect l="l" t="t" r="r" b="b"/>
            <a:pathLst>
              <a:path w="66" h="48" extrusionOk="0">
                <a:moveTo>
                  <a:pt x="66" y="27"/>
                </a:moveTo>
                <a:cubicBezTo>
                  <a:pt x="65" y="26"/>
                  <a:pt x="63" y="25"/>
                  <a:pt x="63" y="25"/>
                </a:cubicBezTo>
                <a:cubicBezTo>
                  <a:pt x="62" y="25"/>
                  <a:pt x="62" y="22"/>
                  <a:pt x="62" y="21"/>
                </a:cubicBezTo>
                <a:cubicBezTo>
                  <a:pt x="62" y="20"/>
                  <a:pt x="59" y="22"/>
                  <a:pt x="58" y="22"/>
                </a:cubicBezTo>
                <a:cubicBezTo>
                  <a:pt x="57" y="21"/>
                  <a:pt x="56" y="19"/>
                  <a:pt x="55" y="19"/>
                </a:cubicBezTo>
                <a:cubicBezTo>
                  <a:pt x="53" y="19"/>
                  <a:pt x="53" y="17"/>
                  <a:pt x="53" y="16"/>
                </a:cubicBezTo>
                <a:cubicBezTo>
                  <a:pt x="53" y="14"/>
                  <a:pt x="51" y="12"/>
                  <a:pt x="50" y="11"/>
                </a:cubicBezTo>
                <a:cubicBezTo>
                  <a:pt x="48" y="10"/>
                  <a:pt x="48" y="7"/>
                  <a:pt x="47" y="7"/>
                </a:cubicBezTo>
                <a:cubicBezTo>
                  <a:pt x="46" y="6"/>
                  <a:pt x="47" y="4"/>
                  <a:pt x="47" y="2"/>
                </a:cubicBezTo>
                <a:cubicBezTo>
                  <a:pt x="45" y="2"/>
                  <a:pt x="42" y="2"/>
                  <a:pt x="42" y="2"/>
                </a:cubicBezTo>
                <a:cubicBezTo>
                  <a:pt x="41" y="0"/>
                  <a:pt x="39" y="2"/>
                  <a:pt x="36" y="4"/>
                </a:cubicBezTo>
                <a:cubicBezTo>
                  <a:pt x="33" y="6"/>
                  <a:pt x="29" y="6"/>
                  <a:pt x="29" y="7"/>
                </a:cubicBezTo>
                <a:cubicBezTo>
                  <a:pt x="29" y="8"/>
                  <a:pt x="28" y="9"/>
                  <a:pt x="26" y="9"/>
                </a:cubicBezTo>
                <a:cubicBezTo>
                  <a:pt x="24" y="8"/>
                  <a:pt x="23" y="8"/>
                  <a:pt x="22" y="11"/>
                </a:cubicBezTo>
                <a:cubicBezTo>
                  <a:pt x="21" y="13"/>
                  <a:pt x="19" y="12"/>
                  <a:pt x="19" y="14"/>
                </a:cubicBezTo>
                <a:cubicBezTo>
                  <a:pt x="18" y="17"/>
                  <a:pt x="16" y="15"/>
                  <a:pt x="14" y="14"/>
                </a:cubicBezTo>
                <a:cubicBezTo>
                  <a:pt x="11" y="13"/>
                  <a:pt x="11" y="20"/>
                  <a:pt x="11" y="20"/>
                </a:cubicBezTo>
                <a:cubicBezTo>
                  <a:pt x="11" y="20"/>
                  <a:pt x="9" y="22"/>
                  <a:pt x="8" y="25"/>
                </a:cubicBezTo>
                <a:cubicBezTo>
                  <a:pt x="7" y="28"/>
                  <a:pt x="3" y="27"/>
                  <a:pt x="2" y="28"/>
                </a:cubicBezTo>
                <a:cubicBezTo>
                  <a:pt x="1" y="28"/>
                  <a:pt x="3" y="32"/>
                  <a:pt x="2" y="33"/>
                </a:cubicBezTo>
                <a:cubicBezTo>
                  <a:pt x="2" y="34"/>
                  <a:pt x="1" y="37"/>
                  <a:pt x="0" y="39"/>
                </a:cubicBezTo>
                <a:cubicBezTo>
                  <a:pt x="2" y="40"/>
                  <a:pt x="4" y="41"/>
                  <a:pt x="4" y="42"/>
                </a:cubicBezTo>
                <a:cubicBezTo>
                  <a:pt x="5" y="43"/>
                  <a:pt x="9" y="48"/>
                  <a:pt x="11" y="45"/>
                </a:cubicBezTo>
                <a:cubicBezTo>
                  <a:pt x="13" y="43"/>
                  <a:pt x="19" y="43"/>
                  <a:pt x="21" y="44"/>
                </a:cubicBezTo>
                <a:cubicBezTo>
                  <a:pt x="22" y="46"/>
                  <a:pt x="23" y="45"/>
                  <a:pt x="23" y="43"/>
                </a:cubicBezTo>
                <a:cubicBezTo>
                  <a:pt x="24" y="42"/>
                  <a:pt x="21" y="37"/>
                  <a:pt x="22" y="35"/>
                </a:cubicBezTo>
                <a:cubicBezTo>
                  <a:pt x="23" y="34"/>
                  <a:pt x="41" y="35"/>
                  <a:pt x="42" y="36"/>
                </a:cubicBezTo>
                <a:cubicBezTo>
                  <a:pt x="43" y="37"/>
                  <a:pt x="43" y="33"/>
                  <a:pt x="45" y="34"/>
                </a:cubicBezTo>
                <a:cubicBezTo>
                  <a:pt x="48" y="34"/>
                  <a:pt x="51" y="35"/>
                  <a:pt x="53" y="35"/>
                </a:cubicBezTo>
                <a:cubicBezTo>
                  <a:pt x="54" y="34"/>
                  <a:pt x="56" y="32"/>
                  <a:pt x="57" y="32"/>
                </a:cubicBezTo>
                <a:cubicBezTo>
                  <a:pt x="58" y="32"/>
                  <a:pt x="63" y="31"/>
                  <a:pt x="64" y="30"/>
                </a:cubicBezTo>
                <a:cubicBezTo>
                  <a:pt x="65" y="29"/>
                  <a:pt x="66" y="29"/>
                  <a:pt x="66" y="27"/>
                </a:cubicBezTo>
                <a:cubicBezTo>
                  <a:pt x="66" y="27"/>
                  <a:pt x="66" y="27"/>
                  <a:pt x="66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34"/>
          <p:cNvSpPr/>
          <p:nvPr/>
        </p:nvSpPr>
        <p:spPr>
          <a:xfrm>
            <a:off x="-5129212" y="-2946400"/>
            <a:ext cx="220662" cy="173037"/>
          </a:xfrm>
          <a:custGeom>
            <a:avLst/>
            <a:gdLst/>
            <a:ahLst/>
            <a:cxnLst/>
            <a:rect l="l" t="t" r="r" b="b"/>
            <a:pathLst>
              <a:path w="125" h="98" extrusionOk="0">
                <a:moveTo>
                  <a:pt x="120" y="14"/>
                </a:moveTo>
                <a:cubicBezTo>
                  <a:pt x="120" y="13"/>
                  <a:pt x="119" y="8"/>
                  <a:pt x="119" y="4"/>
                </a:cubicBezTo>
                <a:cubicBezTo>
                  <a:pt x="113" y="8"/>
                  <a:pt x="113" y="8"/>
                  <a:pt x="113" y="8"/>
                </a:cubicBezTo>
                <a:cubicBezTo>
                  <a:pt x="113" y="8"/>
                  <a:pt x="111" y="5"/>
                  <a:pt x="108" y="3"/>
                </a:cubicBezTo>
                <a:cubicBezTo>
                  <a:pt x="104" y="0"/>
                  <a:pt x="96" y="0"/>
                  <a:pt x="96" y="0"/>
                </a:cubicBezTo>
                <a:cubicBezTo>
                  <a:pt x="61" y="22"/>
                  <a:pt x="61" y="22"/>
                  <a:pt x="61" y="22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4"/>
                  <a:pt x="37" y="37"/>
                  <a:pt x="34" y="38"/>
                </a:cubicBezTo>
                <a:cubicBezTo>
                  <a:pt x="34" y="38"/>
                  <a:pt x="34" y="38"/>
                  <a:pt x="33" y="38"/>
                </a:cubicBezTo>
                <a:cubicBezTo>
                  <a:pt x="33" y="44"/>
                  <a:pt x="33" y="59"/>
                  <a:pt x="33" y="59"/>
                </a:cubicBezTo>
                <a:cubicBezTo>
                  <a:pt x="32" y="60"/>
                  <a:pt x="31" y="64"/>
                  <a:pt x="30" y="65"/>
                </a:cubicBezTo>
                <a:cubicBezTo>
                  <a:pt x="29" y="66"/>
                  <a:pt x="28" y="69"/>
                  <a:pt x="25" y="69"/>
                </a:cubicBezTo>
                <a:cubicBezTo>
                  <a:pt x="22" y="69"/>
                  <a:pt x="15" y="70"/>
                  <a:pt x="12" y="70"/>
                </a:cubicBezTo>
                <a:cubicBezTo>
                  <a:pt x="10" y="69"/>
                  <a:pt x="7" y="72"/>
                  <a:pt x="6" y="72"/>
                </a:cubicBezTo>
                <a:cubicBezTo>
                  <a:pt x="5" y="72"/>
                  <a:pt x="3" y="72"/>
                  <a:pt x="1" y="72"/>
                </a:cubicBezTo>
                <a:cubicBezTo>
                  <a:pt x="1" y="74"/>
                  <a:pt x="0" y="76"/>
                  <a:pt x="1" y="77"/>
                </a:cubicBezTo>
                <a:cubicBezTo>
                  <a:pt x="2" y="77"/>
                  <a:pt x="2" y="80"/>
                  <a:pt x="4" y="81"/>
                </a:cubicBezTo>
                <a:cubicBezTo>
                  <a:pt x="5" y="82"/>
                  <a:pt x="7" y="84"/>
                  <a:pt x="7" y="86"/>
                </a:cubicBezTo>
                <a:cubicBezTo>
                  <a:pt x="7" y="87"/>
                  <a:pt x="7" y="89"/>
                  <a:pt x="9" y="89"/>
                </a:cubicBezTo>
                <a:cubicBezTo>
                  <a:pt x="10" y="89"/>
                  <a:pt x="11" y="91"/>
                  <a:pt x="12" y="92"/>
                </a:cubicBezTo>
                <a:cubicBezTo>
                  <a:pt x="13" y="92"/>
                  <a:pt x="16" y="90"/>
                  <a:pt x="16" y="91"/>
                </a:cubicBezTo>
                <a:cubicBezTo>
                  <a:pt x="16" y="92"/>
                  <a:pt x="16" y="95"/>
                  <a:pt x="17" y="95"/>
                </a:cubicBezTo>
                <a:cubicBezTo>
                  <a:pt x="17" y="95"/>
                  <a:pt x="19" y="96"/>
                  <a:pt x="20" y="97"/>
                </a:cubicBezTo>
                <a:cubicBezTo>
                  <a:pt x="19" y="95"/>
                  <a:pt x="20" y="92"/>
                  <a:pt x="23" y="93"/>
                </a:cubicBezTo>
                <a:cubicBezTo>
                  <a:pt x="25" y="94"/>
                  <a:pt x="23" y="96"/>
                  <a:pt x="25" y="97"/>
                </a:cubicBezTo>
                <a:cubicBezTo>
                  <a:pt x="27" y="98"/>
                  <a:pt x="29" y="97"/>
                  <a:pt x="29" y="96"/>
                </a:cubicBezTo>
                <a:cubicBezTo>
                  <a:pt x="29" y="94"/>
                  <a:pt x="31" y="91"/>
                  <a:pt x="32" y="90"/>
                </a:cubicBezTo>
                <a:cubicBezTo>
                  <a:pt x="33" y="89"/>
                  <a:pt x="33" y="85"/>
                  <a:pt x="34" y="83"/>
                </a:cubicBezTo>
                <a:cubicBezTo>
                  <a:pt x="36" y="82"/>
                  <a:pt x="40" y="83"/>
                  <a:pt x="41" y="83"/>
                </a:cubicBezTo>
                <a:cubicBezTo>
                  <a:pt x="43" y="84"/>
                  <a:pt x="44" y="80"/>
                  <a:pt x="46" y="82"/>
                </a:cubicBezTo>
                <a:cubicBezTo>
                  <a:pt x="48" y="83"/>
                  <a:pt x="51" y="82"/>
                  <a:pt x="53" y="84"/>
                </a:cubicBezTo>
                <a:cubicBezTo>
                  <a:pt x="54" y="85"/>
                  <a:pt x="55" y="89"/>
                  <a:pt x="57" y="88"/>
                </a:cubicBezTo>
                <a:cubicBezTo>
                  <a:pt x="60" y="87"/>
                  <a:pt x="62" y="86"/>
                  <a:pt x="64" y="86"/>
                </a:cubicBezTo>
                <a:cubicBezTo>
                  <a:pt x="65" y="86"/>
                  <a:pt x="69" y="89"/>
                  <a:pt x="70" y="89"/>
                </a:cubicBezTo>
                <a:cubicBezTo>
                  <a:pt x="71" y="90"/>
                  <a:pt x="76" y="90"/>
                  <a:pt x="78" y="89"/>
                </a:cubicBezTo>
                <a:cubicBezTo>
                  <a:pt x="80" y="88"/>
                  <a:pt x="82" y="85"/>
                  <a:pt x="84" y="86"/>
                </a:cubicBezTo>
                <a:cubicBezTo>
                  <a:pt x="86" y="86"/>
                  <a:pt x="93" y="85"/>
                  <a:pt x="94" y="86"/>
                </a:cubicBezTo>
                <a:cubicBezTo>
                  <a:pt x="95" y="87"/>
                  <a:pt x="99" y="88"/>
                  <a:pt x="101" y="87"/>
                </a:cubicBezTo>
                <a:cubicBezTo>
                  <a:pt x="103" y="87"/>
                  <a:pt x="105" y="83"/>
                  <a:pt x="106" y="82"/>
                </a:cubicBezTo>
                <a:cubicBezTo>
                  <a:pt x="107" y="82"/>
                  <a:pt x="107" y="82"/>
                  <a:pt x="108" y="82"/>
                </a:cubicBezTo>
                <a:cubicBezTo>
                  <a:pt x="108" y="81"/>
                  <a:pt x="108" y="80"/>
                  <a:pt x="108" y="80"/>
                </a:cubicBezTo>
                <a:cubicBezTo>
                  <a:pt x="108" y="75"/>
                  <a:pt x="109" y="77"/>
                  <a:pt x="109" y="73"/>
                </a:cubicBezTo>
                <a:cubicBezTo>
                  <a:pt x="110" y="68"/>
                  <a:pt x="121" y="57"/>
                  <a:pt x="122" y="57"/>
                </a:cubicBezTo>
                <a:cubicBezTo>
                  <a:pt x="123" y="56"/>
                  <a:pt x="123" y="39"/>
                  <a:pt x="123" y="37"/>
                </a:cubicBezTo>
                <a:cubicBezTo>
                  <a:pt x="123" y="34"/>
                  <a:pt x="124" y="31"/>
                  <a:pt x="124" y="28"/>
                </a:cubicBezTo>
                <a:cubicBezTo>
                  <a:pt x="125" y="25"/>
                  <a:pt x="123" y="25"/>
                  <a:pt x="123" y="22"/>
                </a:cubicBezTo>
                <a:cubicBezTo>
                  <a:pt x="123" y="19"/>
                  <a:pt x="120" y="16"/>
                  <a:pt x="120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34"/>
          <p:cNvSpPr/>
          <p:nvPr/>
        </p:nvSpPr>
        <p:spPr>
          <a:xfrm>
            <a:off x="-4938712" y="-2946400"/>
            <a:ext cx="142875" cy="234950"/>
          </a:xfrm>
          <a:custGeom>
            <a:avLst/>
            <a:gdLst/>
            <a:ahLst/>
            <a:cxnLst/>
            <a:rect l="l" t="t" r="r" b="b"/>
            <a:pathLst>
              <a:path w="80" h="134" extrusionOk="0">
                <a:moveTo>
                  <a:pt x="80" y="33"/>
                </a:moveTo>
                <a:cubicBezTo>
                  <a:pt x="18" y="0"/>
                  <a:pt x="18" y="0"/>
                  <a:pt x="18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8"/>
                  <a:pt x="12" y="13"/>
                  <a:pt x="12" y="14"/>
                </a:cubicBezTo>
                <a:cubicBezTo>
                  <a:pt x="12" y="16"/>
                  <a:pt x="15" y="19"/>
                  <a:pt x="15" y="22"/>
                </a:cubicBezTo>
                <a:cubicBezTo>
                  <a:pt x="15" y="25"/>
                  <a:pt x="17" y="25"/>
                  <a:pt x="16" y="28"/>
                </a:cubicBezTo>
                <a:cubicBezTo>
                  <a:pt x="16" y="31"/>
                  <a:pt x="15" y="34"/>
                  <a:pt x="15" y="37"/>
                </a:cubicBezTo>
                <a:cubicBezTo>
                  <a:pt x="15" y="39"/>
                  <a:pt x="15" y="56"/>
                  <a:pt x="14" y="57"/>
                </a:cubicBezTo>
                <a:cubicBezTo>
                  <a:pt x="13" y="57"/>
                  <a:pt x="2" y="68"/>
                  <a:pt x="1" y="73"/>
                </a:cubicBezTo>
                <a:cubicBezTo>
                  <a:pt x="1" y="77"/>
                  <a:pt x="0" y="75"/>
                  <a:pt x="0" y="80"/>
                </a:cubicBezTo>
                <a:cubicBezTo>
                  <a:pt x="0" y="80"/>
                  <a:pt x="0" y="81"/>
                  <a:pt x="0" y="82"/>
                </a:cubicBezTo>
                <a:cubicBezTo>
                  <a:pt x="0" y="82"/>
                  <a:pt x="0" y="83"/>
                  <a:pt x="1" y="84"/>
                </a:cubicBezTo>
                <a:cubicBezTo>
                  <a:pt x="2" y="85"/>
                  <a:pt x="2" y="87"/>
                  <a:pt x="5" y="87"/>
                </a:cubicBezTo>
                <a:cubicBezTo>
                  <a:pt x="7" y="87"/>
                  <a:pt x="10" y="93"/>
                  <a:pt x="10" y="95"/>
                </a:cubicBezTo>
                <a:cubicBezTo>
                  <a:pt x="10" y="97"/>
                  <a:pt x="11" y="98"/>
                  <a:pt x="11" y="102"/>
                </a:cubicBezTo>
                <a:cubicBezTo>
                  <a:pt x="11" y="106"/>
                  <a:pt x="13" y="111"/>
                  <a:pt x="14" y="112"/>
                </a:cubicBezTo>
                <a:cubicBezTo>
                  <a:pt x="15" y="113"/>
                  <a:pt x="14" y="113"/>
                  <a:pt x="11" y="113"/>
                </a:cubicBezTo>
                <a:cubicBezTo>
                  <a:pt x="8" y="113"/>
                  <a:pt x="4" y="113"/>
                  <a:pt x="4" y="114"/>
                </a:cubicBezTo>
                <a:cubicBezTo>
                  <a:pt x="4" y="115"/>
                  <a:pt x="3" y="117"/>
                  <a:pt x="6" y="120"/>
                </a:cubicBezTo>
                <a:cubicBezTo>
                  <a:pt x="9" y="123"/>
                  <a:pt x="11" y="124"/>
                  <a:pt x="12" y="127"/>
                </a:cubicBezTo>
                <a:cubicBezTo>
                  <a:pt x="13" y="130"/>
                  <a:pt x="15" y="133"/>
                  <a:pt x="16" y="133"/>
                </a:cubicBezTo>
                <a:cubicBezTo>
                  <a:pt x="16" y="134"/>
                  <a:pt x="18" y="134"/>
                  <a:pt x="20" y="131"/>
                </a:cubicBezTo>
                <a:cubicBezTo>
                  <a:pt x="22" y="129"/>
                  <a:pt x="24" y="134"/>
                  <a:pt x="25" y="131"/>
                </a:cubicBezTo>
                <a:cubicBezTo>
                  <a:pt x="27" y="129"/>
                  <a:pt x="33" y="130"/>
                  <a:pt x="34" y="129"/>
                </a:cubicBezTo>
                <a:cubicBezTo>
                  <a:pt x="35" y="128"/>
                  <a:pt x="40" y="126"/>
                  <a:pt x="41" y="125"/>
                </a:cubicBezTo>
                <a:cubicBezTo>
                  <a:pt x="43" y="124"/>
                  <a:pt x="40" y="122"/>
                  <a:pt x="42" y="121"/>
                </a:cubicBezTo>
                <a:cubicBezTo>
                  <a:pt x="44" y="120"/>
                  <a:pt x="50" y="122"/>
                  <a:pt x="53" y="118"/>
                </a:cubicBezTo>
                <a:cubicBezTo>
                  <a:pt x="56" y="115"/>
                  <a:pt x="60" y="112"/>
                  <a:pt x="61" y="110"/>
                </a:cubicBezTo>
                <a:cubicBezTo>
                  <a:pt x="62" y="109"/>
                  <a:pt x="61" y="108"/>
                  <a:pt x="63" y="107"/>
                </a:cubicBezTo>
                <a:cubicBezTo>
                  <a:pt x="64" y="105"/>
                  <a:pt x="68" y="103"/>
                  <a:pt x="69" y="104"/>
                </a:cubicBezTo>
                <a:cubicBezTo>
                  <a:pt x="70" y="104"/>
                  <a:pt x="70" y="104"/>
                  <a:pt x="71" y="104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67" y="98"/>
                  <a:pt x="67" y="95"/>
                </a:cubicBezTo>
                <a:cubicBezTo>
                  <a:pt x="67" y="92"/>
                  <a:pt x="68" y="90"/>
                  <a:pt x="66" y="90"/>
                </a:cubicBezTo>
                <a:cubicBezTo>
                  <a:pt x="63" y="90"/>
                  <a:pt x="63" y="87"/>
                  <a:pt x="65" y="85"/>
                </a:cubicBezTo>
                <a:cubicBezTo>
                  <a:pt x="67" y="83"/>
                  <a:pt x="62" y="79"/>
                  <a:pt x="65" y="79"/>
                </a:cubicBezTo>
                <a:cubicBezTo>
                  <a:pt x="69" y="79"/>
                  <a:pt x="66" y="74"/>
                  <a:pt x="69" y="73"/>
                </a:cubicBezTo>
                <a:cubicBezTo>
                  <a:pt x="71" y="73"/>
                  <a:pt x="72" y="71"/>
                  <a:pt x="72" y="68"/>
                </a:cubicBezTo>
                <a:cubicBezTo>
                  <a:pt x="72" y="66"/>
                  <a:pt x="77" y="64"/>
                  <a:pt x="79" y="64"/>
                </a:cubicBezTo>
                <a:cubicBezTo>
                  <a:pt x="80" y="63"/>
                  <a:pt x="80" y="55"/>
                  <a:pt x="80" y="55"/>
                </a:cubicBezTo>
                <a:lnTo>
                  <a:pt x="80" y="33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34"/>
          <p:cNvSpPr/>
          <p:nvPr/>
        </p:nvSpPr>
        <p:spPr>
          <a:xfrm>
            <a:off x="-4787900" y="-3076575"/>
            <a:ext cx="155575" cy="153987"/>
          </a:xfrm>
          <a:custGeom>
            <a:avLst/>
            <a:gdLst/>
            <a:ahLst/>
            <a:cxnLst/>
            <a:rect l="l" t="t" r="r" b="b"/>
            <a:pathLst>
              <a:path w="88" h="88" extrusionOk="0">
                <a:moveTo>
                  <a:pt x="82" y="19"/>
                </a:moveTo>
                <a:cubicBezTo>
                  <a:pt x="76" y="5"/>
                  <a:pt x="76" y="5"/>
                  <a:pt x="76" y="5"/>
                </a:cubicBezTo>
                <a:cubicBezTo>
                  <a:pt x="76" y="6"/>
                  <a:pt x="76" y="6"/>
                  <a:pt x="75" y="6"/>
                </a:cubicBezTo>
                <a:cubicBezTo>
                  <a:pt x="74" y="7"/>
                  <a:pt x="70" y="5"/>
                  <a:pt x="67" y="6"/>
                </a:cubicBezTo>
                <a:cubicBezTo>
                  <a:pt x="63" y="7"/>
                  <a:pt x="60" y="6"/>
                  <a:pt x="57" y="4"/>
                </a:cubicBezTo>
                <a:cubicBezTo>
                  <a:pt x="53" y="2"/>
                  <a:pt x="41" y="4"/>
                  <a:pt x="40" y="7"/>
                </a:cubicBezTo>
                <a:cubicBezTo>
                  <a:pt x="38" y="9"/>
                  <a:pt x="34" y="9"/>
                  <a:pt x="31" y="7"/>
                </a:cubicBezTo>
                <a:cubicBezTo>
                  <a:pt x="27" y="6"/>
                  <a:pt x="23" y="4"/>
                  <a:pt x="16" y="3"/>
                </a:cubicBezTo>
                <a:cubicBezTo>
                  <a:pt x="10" y="3"/>
                  <a:pt x="5" y="2"/>
                  <a:pt x="4" y="0"/>
                </a:cubicBezTo>
                <a:cubicBezTo>
                  <a:pt x="4" y="1"/>
                  <a:pt x="3" y="2"/>
                  <a:pt x="3" y="2"/>
                </a:cubicBezTo>
                <a:cubicBezTo>
                  <a:pt x="1" y="8"/>
                  <a:pt x="5" y="9"/>
                  <a:pt x="2" y="12"/>
                </a:cubicBezTo>
                <a:cubicBezTo>
                  <a:pt x="0" y="15"/>
                  <a:pt x="2" y="19"/>
                  <a:pt x="2" y="24"/>
                </a:cubicBezTo>
                <a:cubicBezTo>
                  <a:pt x="2" y="28"/>
                  <a:pt x="2" y="64"/>
                  <a:pt x="2" y="86"/>
                </a:cubicBezTo>
                <a:cubicBezTo>
                  <a:pt x="51" y="86"/>
                  <a:pt x="51" y="86"/>
                  <a:pt x="51" y="86"/>
                </a:cubicBezTo>
                <a:cubicBezTo>
                  <a:pt x="51" y="86"/>
                  <a:pt x="53" y="85"/>
                  <a:pt x="54" y="84"/>
                </a:cubicBezTo>
                <a:cubicBezTo>
                  <a:pt x="56" y="83"/>
                  <a:pt x="58" y="86"/>
                  <a:pt x="5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6"/>
                  <a:pt x="70" y="88"/>
                  <a:pt x="73" y="88"/>
                </a:cubicBezTo>
                <a:cubicBezTo>
                  <a:pt x="75" y="88"/>
                  <a:pt x="74" y="84"/>
                  <a:pt x="77" y="84"/>
                </a:cubicBezTo>
                <a:cubicBezTo>
                  <a:pt x="81" y="84"/>
                  <a:pt x="80" y="78"/>
                  <a:pt x="83" y="78"/>
                </a:cubicBezTo>
                <a:cubicBezTo>
                  <a:pt x="85" y="78"/>
                  <a:pt x="85" y="79"/>
                  <a:pt x="87" y="76"/>
                </a:cubicBezTo>
                <a:cubicBezTo>
                  <a:pt x="87" y="76"/>
                  <a:pt x="87" y="75"/>
                  <a:pt x="87" y="75"/>
                </a:cubicBezTo>
                <a:cubicBezTo>
                  <a:pt x="87" y="74"/>
                  <a:pt x="87" y="73"/>
                  <a:pt x="87" y="72"/>
                </a:cubicBezTo>
                <a:cubicBezTo>
                  <a:pt x="88" y="68"/>
                  <a:pt x="85" y="69"/>
                  <a:pt x="84" y="63"/>
                </a:cubicBezTo>
                <a:cubicBezTo>
                  <a:pt x="82" y="58"/>
                  <a:pt x="75" y="50"/>
                  <a:pt x="75" y="47"/>
                </a:cubicBezTo>
                <a:cubicBezTo>
                  <a:pt x="75" y="44"/>
                  <a:pt x="71" y="42"/>
                  <a:pt x="71" y="39"/>
                </a:cubicBezTo>
                <a:cubicBezTo>
                  <a:pt x="71" y="35"/>
                  <a:pt x="69" y="35"/>
                  <a:pt x="66" y="30"/>
                </a:cubicBezTo>
                <a:cubicBezTo>
                  <a:pt x="62" y="24"/>
                  <a:pt x="61" y="15"/>
                  <a:pt x="62" y="15"/>
                </a:cubicBezTo>
                <a:cubicBezTo>
                  <a:pt x="63" y="15"/>
                  <a:pt x="66" y="23"/>
                  <a:pt x="67" y="25"/>
                </a:cubicBezTo>
                <a:cubicBezTo>
                  <a:pt x="69" y="28"/>
                  <a:pt x="73" y="36"/>
                  <a:pt x="75" y="36"/>
                </a:cubicBezTo>
                <a:cubicBezTo>
                  <a:pt x="78" y="36"/>
                  <a:pt x="79" y="24"/>
                  <a:pt x="80" y="24"/>
                </a:cubicBezTo>
                <a:cubicBezTo>
                  <a:pt x="80" y="24"/>
                  <a:pt x="80" y="25"/>
                  <a:pt x="81" y="25"/>
                </a:cubicBezTo>
                <a:cubicBezTo>
                  <a:pt x="81" y="23"/>
                  <a:pt x="81" y="23"/>
                  <a:pt x="81" y="23"/>
                </a:cubicBezTo>
                <a:lnTo>
                  <a:pt x="82" y="1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34"/>
          <p:cNvSpPr/>
          <p:nvPr/>
        </p:nvSpPr>
        <p:spPr>
          <a:xfrm>
            <a:off x="-5006975" y="-2638425"/>
            <a:ext cx="80962" cy="90487"/>
          </a:xfrm>
          <a:custGeom>
            <a:avLst/>
            <a:gdLst/>
            <a:ahLst/>
            <a:cxnLst/>
            <a:rect l="l" t="t" r="r" b="b"/>
            <a:pathLst>
              <a:path w="46" h="51" extrusionOk="0">
                <a:moveTo>
                  <a:pt x="23" y="48"/>
                </a:moveTo>
                <a:cubicBezTo>
                  <a:pt x="27" y="48"/>
                  <a:pt x="26" y="46"/>
                  <a:pt x="24" y="42"/>
                </a:cubicBezTo>
                <a:cubicBezTo>
                  <a:pt x="23" y="38"/>
                  <a:pt x="27" y="38"/>
                  <a:pt x="29" y="38"/>
                </a:cubicBezTo>
                <a:cubicBezTo>
                  <a:pt x="32" y="38"/>
                  <a:pt x="31" y="34"/>
                  <a:pt x="33" y="34"/>
                </a:cubicBezTo>
                <a:cubicBezTo>
                  <a:pt x="35" y="34"/>
                  <a:pt x="35" y="39"/>
                  <a:pt x="37" y="39"/>
                </a:cubicBezTo>
                <a:cubicBezTo>
                  <a:pt x="39" y="38"/>
                  <a:pt x="41" y="40"/>
                  <a:pt x="43" y="40"/>
                </a:cubicBezTo>
                <a:cubicBezTo>
                  <a:pt x="46" y="39"/>
                  <a:pt x="46" y="34"/>
                  <a:pt x="46" y="30"/>
                </a:cubicBezTo>
                <a:cubicBezTo>
                  <a:pt x="46" y="27"/>
                  <a:pt x="46" y="24"/>
                  <a:pt x="44" y="22"/>
                </a:cubicBezTo>
                <a:cubicBezTo>
                  <a:pt x="41" y="21"/>
                  <a:pt x="39" y="17"/>
                  <a:pt x="42" y="16"/>
                </a:cubicBezTo>
                <a:cubicBezTo>
                  <a:pt x="45" y="14"/>
                  <a:pt x="46" y="11"/>
                  <a:pt x="43" y="9"/>
                </a:cubicBezTo>
                <a:cubicBezTo>
                  <a:pt x="41" y="7"/>
                  <a:pt x="35" y="11"/>
                  <a:pt x="35" y="9"/>
                </a:cubicBezTo>
                <a:cubicBezTo>
                  <a:pt x="35" y="8"/>
                  <a:pt x="36" y="4"/>
                  <a:pt x="36" y="1"/>
                </a:cubicBezTo>
                <a:cubicBezTo>
                  <a:pt x="30" y="1"/>
                  <a:pt x="24" y="0"/>
                  <a:pt x="24" y="0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7"/>
                  <a:pt x="22" y="11"/>
                  <a:pt x="22" y="11"/>
                </a:cubicBezTo>
                <a:cubicBezTo>
                  <a:pt x="22" y="11"/>
                  <a:pt x="13" y="12"/>
                  <a:pt x="11" y="12"/>
                </a:cubicBezTo>
                <a:cubicBezTo>
                  <a:pt x="11" y="12"/>
                  <a:pt x="10" y="12"/>
                  <a:pt x="8" y="12"/>
                </a:cubicBezTo>
                <a:cubicBezTo>
                  <a:pt x="7" y="13"/>
                  <a:pt x="7" y="13"/>
                  <a:pt x="6" y="14"/>
                </a:cubicBezTo>
                <a:cubicBezTo>
                  <a:pt x="5" y="15"/>
                  <a:pt x="9" y="16"/>
                  <a:pt x="9" y="18"/>
                </a:cubicBezTo>
                <a:cubicBezTo>
                  <a:pt x="10" y="19"/>
                  <a:pt x="5" y="19"/>
                  <a:pt x="5" y="21"/>
                </a:cubicBezTo>
                <a:cubicBezTo>
                  <a:pt x="5" y="23"/>
                  <a:pt x="3" y="25"/>
                  <a:pt x="2" y="26"/>
                </a:cubicBezTo>
                <a:cubicBezTo>
                  <a:pt x="0" y="27"/>
                  <a:pt x="6" y="32"/>
                  <a:pt x="6" y="33"/>
                </a:cubicBezTo>
                <a:cubicBezTo>
                  <a:pt x="6" y="35"/>
                  <a:pt x="7" y="36"/>
                  <a:pt x="11" y="41"/>
                </a:cubicBezTo>
                <a:cubicBezTo>
                  <a:pt x="16" y="45"/>
                  <a:pt x="14" y="46"/>
                  <a:pt x="19" y="51"/>
                </a:cubicBezTo>
                <a:cubicBezTo>
                  <a:pt x="20" y="50"/>
                  <a:pt x="21" y="48"/>
                  <a:pt x="23" y="4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34"/>
          <p:cNvSpPr/>
          <p:nvPr/>
        </p:nvSpPr>
        <p:spPr>
          <a:xfrm>
            <a:off x="-4999037" y="-2636837"/>
            <a:ext cx="31750" cy="19050"/>
          </a:xfrm>
          <a:custGeom>
            <a:avLst/>
            <a:gdLst/>
            <a:ahLst/>
            <a:cxnLst/>
            <a:rect l="l" t="t" r="r" b="b"/>
            <a:pathLst>
              <a:path w="18" h="11" extrusionOk="0">
                <a:moveTo>
                  <a:pt x="17" y="10"/>
                </a:moveTo>
                <a:cubicBezTo>
                  <a:pt x="17" y="10"/>
                  <a:pt x="18" y="6"/>
                  <a:pt x="1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1"/>
                </a:cubicBezTo>
                <a:cubicBezTo>
                  <a:pt x="6" y="2"/>
                  <a:pt x="5" y="5"/>
                  <a:pt x="3" y="6"/>
                </a:cubicBezTo>
                <a:cubicBezTo>
                  <a:pt x="0" y="7"/>
                  <a:pt x="0" y="9"/>
                  <a:pt x="2" y="9"/>
                </a:cubicBezTo>
                <a:cubicBezTo>
                  <a:pt x="4" y="9"/>
                  <a:pt x="3" y="10"/>
                  <a:pt x="3" y="11"/>
                </a:cubicBezTo>
                <a:cubicBezTo>
                  <a:pt x="5" y="11"/>
                  <a:pt x="6" y="11"/>
                  <a:pt x="6" y="11"/>
                </a:cubicBezTo>
                <a:cubicBezTo>
                  <a:pt x="8" y="11"/>
                  <a:pt x="17" y="10"/>
                  <a:pt x="17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34"/>
          <p:cNvSpPr/>
          <p:nvPr/>
        </p:nvSpPr>
        <p:spPr>
          <a:xfrm>
            <a:off x="-4973637" y="-2657475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57" h="71" extrusionOk="0">
                <a:moveTo>
                  <a:pt x="16" y="67"/>
                </a:moveTo>
                <a:cubicBezTo>
                  <a:pt x="17" y="67"/>
                  <a:pt x="18" y="70"/>
                  <a:pt x="21" y="67"/>
                </a:cubicBezTo>
                <a:cubicBezTo>
                  <a:pt x="24" y="65"/>
                  <a:pt x="28" y="65"/>
                  <a:pt x="28" y="68"/>
                </a:cubicBezTo>
                <a:cubicBezTo>
                  <a:pt x="28" y="70"/>
                  <a:pt x="29" y="70"/>
                  <a:pt x="31" y="67"/>
                </a:cubicBezTo>
                <a:cubicBezTo>
                  <a:pt x="34" y="65"/>
                  <a:pt x="36" y="68"/>
                  <a:pt x="36" y="63"/>
                </a:cubicBezTo>
                <a:cubicBezTo>
                  <a:pt x="36" y="58"/>
                  <a:pt x="39" y="62"/>
                  <a:pt x="39" y="57"/>
                </a:cubicBezTo>
                <a:cubicBezTo>
                  <a:pt x="39" y="51"/>
                  <a:pt x="40" y="46"/>
                  <a:pt x="40" y="43"/>
                </a:cubicBezTo>
                <a:cubicBezTo>
                  <a:pt x="40" y="41"/>
                  <a:pt x="47" y="39"/>
                  <a:pt x="47" y="35"/>
                </a:cubicBezTo>
                <a:cubicBezTo>
                  <a:pt x="47" y="31"/>
                  <a:pt x="52" y="23"/>
                  <a:pt x="52" y="18"/>
                </a:cubicBezTo>
                <a:cubicBezTo>
                  <a:pt x="52" y="13"/>
                  <a:pt x="54" y="12"/>
                  <a:pt x="55" y="9"/>
                </a:cubicBezTo>
                <a:cubicBezTo>
                  <a:pt x="57" y="7"/>
                  <a:pt x="57" y="4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5"/>
                  <a:pt x="40" y="8"/>
                </a:cubicBezTo>
                <a:cubicBezTo>
                  <a:pt x="38" y="10"/>
                  <a:pt x="38" y="16"/>
                  <a:pt x="38" y="16"/>
                </a:cubicBezTo>
                <a:cubicBezTo>
                  <a:pt x="38" y="16"/>
                  <a:pt x="29" y="11"/>
                  <a:pt x="26" y="12"/>
                </a:cubicBezTo>
                <a:cubicBezTo>
                  <a:pt x="25" y="12"/>
                  <a:pt x="21" y="12"/>
                  <a:pt x="17" y="12"/>
                </a:cubicBezTo>
                <a:cubicBezTo>
                  <a:pt x="17" y="15"/>
                  <a:pt x="16" y="19"/>
                  <a:pt x="16" y="20"/>
                </a:cubicBezTo>
                <a:cubicBezTo>
                  <a:pt x="16" y="22"/>
                  <a:pt x="22" y="18"/>
                  <a:pt x="24" y="20"/>
                </a:cubicBezTo>
                <a:cubicBezTo>
                  <a:pt x="27" y="22"/>
                  <a:pt x="26" y="25"/>
                  <a:pt x="23" y="27"/>
                </a:cubicBezTo>
                <a:cubicBezTo>
                  <a:pt x="20" y="28"/>
                  <a:pt x="22" y="32"/>
                  <a:pt x="25" y="33"/>
                </a:cubicBezTo>
                <a:cubicBezTo>
                  <a:pt x="27" y="35"/>
                  <a:pt x="27" y="38"/>
                  <a:pt x="27" y="41"/>
                </a:cubicBezTo>
                <a:cubicBezTo>
                  <a:pt x="27" y="45"/>
                  <a:pt x="27" y="50"/>
                  <a:pt x="24" y="51"/>
                </a:cubicBezTo>
                <a:cubicBezTo>
                  <a:pt x="22" y="51"/>
                  <a:pt x="20" y="49"/>
                  <a:pt x="18" y="50"/>
                </a:cubicBezTo>
                <a:cubicBezTo>
                  <a:pt x="16" y="50"/>
                  <a:pt x="16" y="45"/>
                  <a:pt x="14" y="45"/>
                </a:cubicBezTo>
                <a:cubicBezTo>
                  <a:pt x="12" y="45"/>
                  <a:pt x="13" y="49"/>
                  <a:pt x="10" y="49"/>
                </a:cubicBezTo>
                <a:cubicBezTo>
                  <a:pt x="8" y="49"/>
                  <a:pt x="4" y="49"/>
                  <a:pt x="5" y="53"/>
                </a:cubicBezTo>
                <a:cubicBezTo>
                  <a:pt x="7" y="57"/>
                  <a:pt x="8" y="59"/>
                  <a:pt x="4" y="59"/>
                </a:cubicBezTo>
                <a:cubicBezTo>
                  <a:pt x="2" y="59"/>
                  <a:pt x="1" y="61"/>
                  <a:pt x="0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5" y="65"/>
                  <a:pt x="7" y="68"/>
                  <a:pt x="8" y="71"/>
                </a:cubicBezTo>
                <a:cubicBezTo>
                  <a:pt x="11" y="69"/>
                  <a:pt x="15" y="67"/>
                  <a:pt x="16" y="6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34"/>
          <p:cNvSpPr/>
          <p:nvPr/>
        </p:nvSpPr>
        <p:spPr>
          <a:xfrm>
            <a:off x="-4829175" y="-2944812"/>
            <a:ext cx="236537" cy="290512"/>
          </a:xfrm>
          <a:custGeom>
            <a:avLst/>
            <a:gdLst/>
            <a:ahLst/>
            <a:cxnLst/>
            <a:rect l="l" t="t" r="r" b="b"/>
            <a:pathLst>
              <a:path w="133" h="165" extrusionOk="0">
                <a:moveTo>
                  <a:pt x="106" y="3"/>
                </a:moveTo>
                <a:cubicBezTo>
                  <a:pt x="103" y="3"/>
                  <a:pt x="104" y="9"/>
                  <a:pt x="100" y="9"/>
                </a:cubicBezTo>
                <a:cubicBezTo>
                  <a:pt x="97" y="9"/>
                  <a:pt x="98" y="13"/>
                  <a:pt x="96" y="13"/>
                </a:cubicBezTo>
                <a:cubicBezTo>
                  <a:pt x="93" y="13"/>
                  <a:pt x="91" y="11"/>
                  <a:pt x="9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79" y="8"/>
                  <a:pt x="77" y="9"/>
                </a:cubicBezTo>
                <a:cubicBezTo>
                  <a:pt x="76" y="10"/>
                  <a:pt x="74" y="11"/>
                  <a:pt x="7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1"/>
                  <a:pt x="25" y="28"/>
                  <a:pt x="25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62"/>
                  <a:pt x="17" y="63"/>
                </a:cubicBezTo>
                <a:cubicBezTo>
                  <a:pt x="15" y="63"/>
                  <a:pt x="10" y="65"/>
                  <a:pt x="10" y="67"/>
                </a:cubicBezTo>
                <a:cubicBezTo>
                  <a:pt x="10" y="70"/>
                  <a:pt x="9" y="72"/>
                  <a:pt x="7" y="72"/>
                </a:cubicBezTo>
                <a:cubicBezTo>
                  <a:pt x="4" y="73"/>
                  <a:pt x="7" y="78"/>
                  <a:pt x="3" y="78"/>
                </a:cubicBezTo>
                <a:cubicBezTo>
                  <a:pt x="0" y="78"/>
                  <a:pt x="5" y="82"/>
                  <a:pt x="3" y="84"/>
                </a:cubicBezTo>
                <a:cubicBezTo>
                  <a:pt x="1" y="86"/>
                  <a:pt x="1" y="89"/>
                  <a:pt x="4" y="89"/>
                </a:cubicBezTo>
                <a:cubicBezTo>
                  <a:pt x="6" y="89"/>
                  <a:pt x="5" y="91"/>
                  <a:pt x="5" y="94"/>
                </a:cubicBezTo>
                <a:cubicBezTo>
                  <a:pt x="5" y="97"/>
                  <a:pt x="9" y="99"/>
                  <a:pt x="9" y="99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03"/>
                  <a:pt x="14" y="109"/>
                  <a:pt x="14" y="111"/>
                </a:cubicBezTo>
                <a:cubicBezTo>
                  <a:pt x="15" y="112"/>
                  <a:pt x="18" y="116"/>
                  <a:pt x="15" y="118"/>
                </a:cubicBezTo>
                <a:cubicBezTo>
                  <a:pt x="12" y="119"/>
                  <a:pt x="14" y="121"/>
                  <a:pt x="14" y="121"/>
                </a:cubicBezTo>
                <a:cubicBezTo>
                  <a:pt x="17" y="121"/>
                  <a:pt x="17" y="121"/>
                  <a:pt x="17" y="121"/>
                </a:cubicBezTo>
                <a:cubicBezTo>
                  <a:pt x="18" y="124"/>
                  <a:pt x="18" y="124"/>
                  <a:pt x="18" y="124"/>
                </a:cubicBezTo>
                <a:cubicBezTo>
                  <a:pt x="18" y="124"/>
                  <a:pt x="22" y="124"/>
                  <a:pt x="25" y="127"/>
                </a:cubicBezTo>
                <a:cubicBezTo>
                  <a:pt x="27" y="130"/>
                  <a:pt x="28" y="130"/>
                  <a:pt x="28" y="132"/>
                </a:cubicBezTo>
                <a:cubicBezTo>
                  <a:pt x="28" y="133"/>
                  <a:pt x="30" y="134"/>
                  <a:pt x="33" y="136"/>
                </a:cubicBezTo>
                <a:cubicBezTo>
                  <a:pt x="36" y="139"/>
                  <a:pt x="36" y="140"/>
                  <a:pt x="36" y="142"/>
                </a:cubicBezTo>
                <a:cubicBezTo>
                  <a:pt x="36" y="143"/>
                  <a:pt x="42" y="146"/>
                  <a:pt x="42" y="146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51"/>
                  <a:pt x="45" y="151"/>
                  <a:pt x="46" y="152"/>
                </a:cubicBezTo>
                <a:cubicBezTo>
                  <a:pt x="47" y="155"/>
                  <a:pt x="49" y="156"/>
                  <a:pt x="49" y="156"/>
                </a:cubicBezTo>
                <a:cubicBezTo>
                  <a:pt x="49" y="156"/>
                  <a:pt x="52" y="158"/>
                  <a:pt x="54" y="156"/>
                </a:cubicBezTo>
                <a:cubicBezTo>
                  <a:pt x="56" y="154"/>
                  <a:pt x="58" y="157"/>
                  <a:pt x="58" y="157"/>
                </a:cubicBezTo>
                <a:cubicBezTo>
                  <a:pt x="58" y="157"/>
                  <a:pt x="61" y="155"/>
                  <a:pt x="62" y="156"/>
                </a:cubicBezTo>
                <a:cubicBezTo>
                  <a:pt x="63" y="156"/>
                  <a:pt x="68" y="160"/>
                  <a:pt x="72" y="164"/>
                </a:cubicBezTo>
                <a:cubicBezTo>
                  <a:pt x="72" y="163"/>
                  <a:pt x="76" y="162"/>
                  <a:pt x="78" y="162"/>
                </a:cubicBezTo>
                <a:cubicBezTo>
                  <a:pt x="79" y="162"/>
                  <a:pt x="82" y="165"/>
                  <a:pt x="83" y="164"/>
                </a:cubicBezTo>
                <a:cubicBezTo>
                  <a:pt x="83" y="163"/>
                  <a:pt x="87" y="161"/>
                  <a:pt x="89" y="162"/>
                </a:cubicBezTo>
                <a:cubicBezTo>
                  <a:pt x="90" y="162"/>
                  <a:pt x="93" y="163"/>
                  <a:pt x="94" y="161"/>
                </a:cubicBezTo>
                <a:cubicBezTo>
                  <a:pt x="94" y="160"/>
                  <a:pt x="95" y="160"/>
                  <a:pt x="96" y="159"/>
                </a:cubicBezTo>
                <a:cubicBezTo>
                  <a:pt x="97" y="158"/>
                  <a:pt x="97" y="158"/>
                  <a:pt x="97" y="157"/>
                </a:cubicBezTo>
                <a:cubicBezTo>
                  <a:pt x="98" y="156"/>
                  <a:pt x="102" y="153"/>
                  <a:pt x="104" y="153"/>
                </a:cubicBezTo>
                <a:cubicBezTo>
                  <a:pt x="106" y="153"/>
                  <a:pt x="108" y="153"/>
                  <a:pt x="109" y="154"/>
                </a:cubicBezTo>
                <a:cubicBezTo>
                  <a:pt x="109" y="154"/>
                  <a:pt x="110" y="155"/>
                  <a:pt x="111" y="155"/>
                </a:cubicBezTo>
                <a:cubicBezTo>
                  <a:pt x="111" y="150"/>
                  <a:pt x="112" y="148"/>
                  <a:pt x="111" y="148"/>
                </a:cubicBezTo>
                <a:cubicBezTo>
                  <a:pt x="109" y="148"/>
                  <a:pt x="105" y="146"/>
                  <a:pt x="103" y="142"/>
                </a:cubicBezTo>
                <a:cubicBezTo>
                  <a:pt x="102" y="138"/>
                  <a:pt x="97" y="135"/>
                  <a:pt x="96" y="133"/>
                </a:cubicBezTo>
                <a:cubicBezTo>
                  <a:pt x="95" y="130"/>
                  <a:pt x="90" y="131"/>
                  <a:pt x="89" y="129"/>
                </a:cubicBezTo>
                <a:cubicBezTo>
                  <a:pt x="88" y="127"/>
                  <a:pt x="90" y="127"/>
                  <a:pt x="90" y="124"/>
                </a:cubicBezTo>
                <a:cubicBezTo>
                  <a:pt x="90" y="122"/>
                  <a:pt x="96" y="123"/>
                  <a:pt x="97" y="123"/>
                </a:cubicBezTo>
                <a:cubicBezTo>
                  <a:pt x="97" y="122"/>
                  <a:pt x="98" y="117"/>
                  <a:pt x="98" y="114"/>
                </a:cubicBezTo>
                <a:cubicBezTo>
                  <a:pt x="98" y="111"/>
                  <a:pt x="102" y="108"/>
                  <a:pt x="100" y="107"/>
                </a:cubicBezTo>
                <a:cubicBezTo>
                  <a:pt x="99" y="105"/>
                  <a:pt x="102" y="105"/>
                  <a:pt x="104" y="103"/>
                </a:cubicBezTo>
                <a:cubicBezTo>
                  <a:pt x="106" y="102"/>
                  <a:pt x="104" y="97"/>
                  <a:pt x="106" y="95"/>
                </a:cubicBezTo>
                <a:cubicBezTo>
                  <a:pt x="108" y="93"/>
                  <a:pt x="110" y="89"/>
                  <a:pt x="111" y="89"/>
                </a:cubicBezTo>
                <a:cubicBezTo>
                  <a:pt x="113" y="89"/>
                  <a:pt x="115" y="87"/>
                  <a:pt x="115" y="85"/>
                </a:cubicBezTo>
                <a:cubicBezTo>
                  <a:pt x="115" y="83"/>
                  <a:pt x="118" y="79"/>
                  <a:pt x="118" y="76"/>
                </a:cubicBezTo>
                <a:cubicBezTo>
                  <a:pt x="117" y="72"/>
                  <a:pt x="116" y="68"/>
                  <a:pt x="118" y="65"/>
                </a:cubicBezTo>
                <a:cubicBezTo>
                  <a:pt x="121" y="62"/>
                  <a:pt x="122" y="59"/>
                  <a:pt x="121" y="57"/>
                </a:cubicBezTo>
                <a:cubicBezTo>
                  <a:pt x="121" y="54"/>
                  <a:pt x="124" y="54"/>
                  <a:pt x="126" y="52"/>
                </a:cubicBezTo>
                <a:cubicBezTo>
                  <a:pt x="127" y="51"/>
                  <a:pt x="130" y="50"/>
                  <a:pt x="133" y="45"/>
                </a:cubicBezTo>
                <a:cubicBezTo>
                  <a:pt x="131" y="43"/>
                  <a:pt x="130" y="41"/>
                  <a:pt x="128" y="41"/>
                </a:cubicBezTo>
                <a:cubicBezTo>
                  <a:pt x="125" y="39"/>
                  <a:pt x="124" y="34"/>
                  <a:pt x="124" y="28"/>
                </a:cubicBezTo>
                <a:cubicBezTo>
                  <a:pt x="124" y="22"/>
                  <a:pt x="122" y="17"/>
                  <a:pt x="122" y="15"/>
                </a:cubicBezTo>
                <a:cubicBezTo>
                  <a:pt x="122" y="13"/>
                  <a:pt x="118" y="8"/>
                  <a:pt x="115" y="6"/>
                </a:cubicBezTo>
                <a:cubicBezTo>
                  <a:pt x="112" y="5"/>
                  <a:pt x="111" y="3"/>
                  <a:pt x="110" y="0"/>
                </a:cubicBezTo>
                <a:cubicBezTo>
                  <a:pt x="110" y="0"/>
                  <a:pt x="110" y="1"/>
                  <a:pt x="110" y="1"/>
                </a:cubicBezTo>
                <a:cubicBezTo>
                  <a:pt x="108" y="4"/>
                  <a:pt x="108" y="3"/>
                  <a:pt x="106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4"/>
          <p:cNvSpPr/>
          <p:nvPr/>
        </p:nvSpPr>
        <p:spPr>
          <a:xfrm>
            <a:off x="-4548187" y="-2787650"/>
            <a:ext cx="28575" cy="26987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6" y="2"/>
                </a:moveTo>
                <a:cubicBezTo>
                  <a:pt x="6" y="3"/>
                  <a:pt x="4" y="6"/>
                  <a:pt x="2" y="8"/>
                </a:cubicBezTo>
                <a:cubicBezTo>
                  <a:pt x="0" y="10"/>
                  <a:pt x="1" y="14"/>
                  <a:pt x="2" y="15"/>
                </a:cubicBezTo>
                <a:cubicBezTo>
                  <a:pt x="2" y="16"/>
                  <a:pt x="5" y="15"/>
                  <a:pt x="6" y="14"/>
                </a:cubicBezTo>
                <a:cubicBezTo>
                  <a:pt x="8" y="14"/>
                  <a:pt x="9" y="14"/>
                  <a:pt x="10" y="16"/>
                </a:cubicBezTo>
                <a:cubicBezTo>
                  <a:pt x="11" y="14"/>
                  <a:pt x="12" y="13"/>
                  <a:pt x="14" y="12"/>
                </a:cubicBezTo>
                <a:cubicBezTo>
                  <a:pt x="12" y="11"/>
                  <a:pt x="10" y="10"/>
                  <a:pt x="9" y="10"/>
                </a:cubicBezTo>
                <a:cubicBezTo>
                  <a:pt x="8" y="9"/>
                  <a:pt x="12" y="7"/>
                  <a:pt x="14" y="6"/>
                </a:cubicBezTo>
                <a:cubicBezTo>
                  <a:pt x="16" y="6"/>
                  <a:pt x="15" y="3"/>
                  <a:pt x="13" y="1"/>
                </a:cubicBezTo>
                <a:cubicBezTo>
                  <a:pt x="13" y="1"/>
                  <a:pt x="13" y="1"/>
                  <a:pt x="12" y="0"/>
                </a:cubicBezTo>
                <a:cubicBezTo>
                  <a:pt x="11" y="1"/>
                  <a:pt x="10" y="2"/>
                  <a:pt x="10" y="2"/>
                </a:cubicBezTo>
                <a:cubicBezTo>
                  <a:pt x="9" y="3"/>
                  <a:pt x="8" y="2"/>
                  <a:pt x="6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4"/>
          <p:cNvSpPr/>
          <p:nvPr/>
        </p:nvSpPr>
        <p:spPr>
          <a:xfrm>
            <a:off x="-4622800" y="-2865437"/>
            <a:ext cx="95250" cy="82550"/>
          </a:xfrm>
          <a:custGeom>
            <a:avLst/>
            <a:gdLst/>
            <a:ahLst/>
            <a:cxnLst/>
            <a:rect l="l" t="t" r="r" b="b"/>
            <a:pathLst>
              <a:path w="54" h="47" extrusionOk="0">
                <a:moveTo>
                  <a:pt x="10" y="7"/>
                </a:moveTo>
                <a:cubicBezTo>
                  <a:pt x="8" y="9"/>
                  <a:pt x="5" y="9"/>
                  <a:pt x="5" y="12"/>
                </a:cubicBezTo>
                <a:cubicBezTo>
                  <a:pt x="6" y="14"/>
                  <a:pt x="5" y="17"/>
                  <a:pt x="2" y="20"/>
                </a:cubicBezTo>
                <a:cubicBezTo>
                  <a:pt x="0" y="23"/>
                  <a:pt x="1" y="27"/>
                  <a:pt x="2" y="31"/>
                </a:cubicBezTo>
                <a:cubicBezTo>
                  <a:pt x="5" y="30"/>
                  <a:pt x="8" y="30"/>
                  <a:pt x="8" y="31"/>
                </a:cubicBezTo>
                <a:cubicBezTo>
                  <a:pt x="10" y="32"/>
                  <a:pt x="10" y="31"/>
                  <a:pt x="11" y="29"/>
                </a:cubicBezTo>
                <a:cubicBezTo>
                  <a:pt x="12" y="26"/>
                  <a:pt x="13" y="26"/>
                  <a:pt x="15" y="28"/>
                </a:cubicBezTo>
                <a:cubicBezTo>
                  <a:pt x="16" y="29"/>
                  <a:pt x="17" y="31"/>
                  <a:pt x="20" y="30"/>
                </a:cubicBezTo>
                <a:cubicBezTo>
                  <a:pt x="22" y="28"/>
                  <a:pt x="22" y="29"/>
                  <a:pt x="23" y="30"/>
                </a:cubicBezTo>
                <a:cubicBezTo>
                  <a:pt x="24" y="30"/>
                  <a:pt x="29" y="29"/>
                  <a:pt x="31" y="30"/>
                </a:cubicBezTo>
                <a:cubicBezTo>
                  <a:pt x="33" y="30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46"/>
                  <a:pt x="51" y="47"/>
                  <a:pt x="52" y="46"/>
                </a:cubicBezTo>
                <a:cubicBezTo>
                  <a:pt x="52" y="46"/>
                  <a:pt x="53" y="45"/>
                  <a:pt x="54" y="44"/>
                </a:cubicBezTo>
                <a:cubicBezTo>
                  <a:pt x="52" y="43"/>
                  <a:pt x="49" y="40"/>
                  <a:pt x="46" y="35"/>
                </a:cubicBezTo>
                <a:cubicBezTo>
                  <a:pt x="41" y="29"/>
                  <a:pt x="36" y="26"/>
                  <a:pt x="33" y="26"/>
                </a:cubicBezTo>
                <a:cubicBezTo>
                  <a:pt x="30" y="26"/>
                  <a:pt x="30" y="21"/>
                  <a:pt x="28" y="21"/>
                </a:cubicBezTo>
                <a:cubicBezTo>
                  <a:pt x="26" y="21"/>
                  <a:pt x="22" y="14"/>
                  <a:pt x="22" y="9"/>
                </a:cubicBezTo>
                <a:cubicBezTo>
                  <a:pt x="22" y="7"/>
                  <a:pt x="20" y="3"/>
                  <a:pt x="17" y="0"/>
                </a:cubicBezTo>
                <a:cubicBezTo>
                  <a:pt x="14" y="5"/>
                  <a:pt x="11" y="6"/>
                  <a:pt x="10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4"/>
          <p:cNvSpPr/>
          <p:nvPr/>
        </p:nvSpPr>
        <p:spPr>
          <a:xfrm>
            <a:off x="-4672012" y="-2820987"/>
            <a:ext cx="214312" cy="166687"/>
          </a:xfrm>
          <a:custGeom>
            <a:avLst/>
            <a:gdLst/>
            <a:ahLst/>
            <a:cxnLst/>
            <a:rect l="l" t="t" r="r" b="b"/>
            <a:pathLst>
              <a:path w="121" h="94" extrusionOk="0">
                <a:moveTo>
                  <a:pt x="8" y="62"/>
                </a:moveTo>
                <a:cubicBezTo>
                  <a:pt x="9" y="64"/>
                  <a:pt x="14" y="67"/>
                  <a:pt x="15" y="71"/>
                </a:cubicBezTo>
                <a:cubicBezTo>
                  <a:pt x="17" y="75"/>
                  <a:pt x="21" y="77"/>
                  <a:pt x="23" y="77"/>
                </a:cubicBezTo>
                <a:cubicBezTo>
                  <a:pt x="24" y="77"/>
                  <a:pt x="23" y="79"/>
                  <a:pt x="23" y="84"/>
                </a:cubicBezTo>
                <a:cubicBezTo>
                  <a:pt x="24" y="84"/>
                  <a:pt x="25" y="85"/>
                  <a:pt x="25" y="85"/>
                </a:cubicBezTo>
                <a:cubicBezTo>
                  <a:pt x="26" y="86"/>
                  <a:pt x="32" y="85"/>
                  <a:pt x="33" y="87"/>
                </a:cubicBezTo>
                <a:cubicBezTo>
                  <a:pt x="35" y="88"/>
                  <a:pt x="41" y="92"/>
                  <a:pt x="43" y="92"/>
                </a:cubicBezTo>
                <a:cubicBezTo>
                  <a:pt x="44" y="92"/>
                  <a:pt x="51" y="93"/>
                  <a:pt x="52" y="94"/>
                </a:cubicBezTo>
                <a:cubicBezTo>
                  <a:pt x="53" y="94"/>
                  <a:pt x="54" y="91"/>
                  <a:pt x="57" y="89"/>
                </a:cubicBezTo>
                <a:cubicBezTo>
                  <a:pt x="60" y="88"/>
                  <a:pt x="64" y="87"/>
                  <a:pt x="64" y="88"/>
                </a:cubicBezTo>
                <a:cubicBezTo>
                  <a:pt x="65" y="89"/>
                  <a:pt x="67" y="90"/>
                  <a:pt x="68" y="89"/>
                </a:cubicBezTo>
                <a:cubicBezTo>
                  <a:pt x="69" y="89"/>
                  <a:pt x="70" y="89"/>
                  <a:pt x="72" y="88"/>
                </a:cubicBezTo>
                <a:cubicBezTo>
                  <a:pt x="75" y="88"/>
                  <a:pt x="78" y="87"/>
                  <a:pt x="79" y="87"/>
                </a:cubicBezTo>
                <a:cubicBezTo>
                  <a:pt x="80" y="87"/>
                  <a:pt x="84" y="82"/>
                  <a:pt x="89" y="82"/>
                </a:cubicBezTo>
                <a:cubicBezTo>
                  <a:pt x="94" y="82"/>
                  <a:pt x="96" y="83"/>
                  <a:pt x="98" y="80"/>
                </a:cubicBezTo>
                <a:cubicBezTo>
                  <a:pt x="100" y="78"/>
                  <a:pt x="118" y="60"/>
                  <a:pt x="120" y="59"/>
                </a:cubicBezTo>
                <a:cubicBezTo>
                  <a:pt x="121" y="58"/>
                  <a:pt x="118" y="57"/>
                  <a:pt x="117" y="57"/>
                </a:cubicBezTo>
                <a:cubicBezTo>
                  <a:pt x="115" y="57"/>
                  <a:pt x="111" y="57"/>
                  <a:pt x="106" y="54"/>
                </a:cubicBezTo>
                <a:cubicBezTo>
                  <a:pt x="100" y="52"/>
                  <a:pt x="91" y="49"/>
                  <a:pt x="89" y="49"/>
                </a:cubicBezTo>
                <a:cubicBezTo>
                  <a:pt x="88" y="48"/>
                  <a:pt x="85" y="45"/>
                  <a:pt x="84" y="44"/>
                </a:cubicBezTo>
                <a:cubicBezTo>
                  <a:pt x="83" y="43"/>
                  <a:pt x="80" y="38"/>
                  <a:pt x="79" y="37"/>
                </a:cubicBezTo>
                <a:cubicBezTo>
                  <a:pt x="79" y="36"/>
                  <a:pt x="79" y="35"/>
                  <a:pt x="80" y="34"/>
                </a:cubicBezTo>
                <a:cubicBezTo>
                  <a:pt x="79" y="32"/>
                  <a:pt x="78" y="32"/>
                  <a:pt x="76" y="32"/>
                </a:cubicBezTo>
                <a:cubicBezTo>
                  <a:pt x="75" y="33"/>
                  <a:pt x="72" y="34"/>
                  <a:pt x="72" y="33"/>
                </a:cubicBezTo>
                <a:cubicBezTo>
                  <a:pt x="71" y="32"/>
                  <a:pt x="70" y="28"/>
                  <a:pt x="72" y="26"/>
                </a:cubicBezTo>
                <a:cubicBezTo>
                  <a:pt x="74" y="24"/>
                  <a:pt x="76" y="20"/>
                  <a:pt x="76" y="20"/>
                </a:cubicBezTo>
                <a:cubicBezTo>
                  <a:pt x="76" y="20"/>
                  <a:pt x="61" y="4"/>
                  <a:pt x="59" y="4"/>
                </a:cubicBezTo>
                <a:cubicBezTo>
                  <a:pt x="57" y="3"/>
                  <a:pt x="52" y="4"/>
                  <a:pt x="51" y="4"/>
                </a:cubicBezTo>
                <a:cubicBezTo>
                  <a:pt x="50" y="3"/>
                  <a:pt x="50" y="2"/>
                  <a:pt x="48" y="4"/>
                </a:cubicBezTo>
                <a:cubicBezTo>
                  <a:pt x="45" y="5"/>
                  <a:pt x="44" y="3"/>
                  <a:pt x="43" y="2"/>
                </a:cubicBezTo>
                <a:cubicBezTo>
                  <a:pt x="41" y="0"/>
                  <a:pt x="40" y="0"/>
                  <a:pt x="39" y="3"/>
                </a:cubicBezTo>
                <a:cubicBezTo>
                  <a:pt x="38" y="5"/>
                  <a:pt x="38" y="6"/>
                  <a:pt x="36" y="5"/>
                </a:cubicBezTo>
                <a:cubicBezTo>
                  <a:pt x="36" y="4"/>
                  <a:pt x="33" y="4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8"/>
                  <a:pt x="27" y="12"/>
                  <a:pt x="27" y="14"/>
                </a:cubicBezTo>
                <a:cubicBezTo>
                  <a:pt x="27" y="16"/>
                  <a:pt x="25" y="18"/>
                  <a:pt x="23" y="18"/>
                </a:cubicBezTo>
                <a:cubicBezTo>
                  <a:pt x="22" y="18"/>
                  <a:pt x="20" y="22"/>
                  <a:pt x="18" y="24"/>
                </a:cubicBezTo>
                <a:cubicBezTo>
                  <a:pt x="16" y="26"/>
                  <a:pt x="18" y="31"/>
                  <a:pt x="16" y="32"/>
                </a:cubicBezTo>
                <a:cubicBezTo>
                  <a:pt x="14" y="34"/>
                  <a:pt x="11" y="34"/>
                  <a:pt x="12" y="36"/>
                </a:cubicBezTo>
                <a:cubicBezTo>
                  <a:pt x="14" y="37"/>
                  <a:pt x="10" y="40"/>
                  <a:pt x="10" y="43"/>
                </a:cubicBezTo>
                <a:cubicBezTo>
                  <a:pt x="10" y="46"/>
                  <a:pt x="9" y="51"/>
                  <a:pt x="9" y="52"/>
                </a:cubicBezTo>
                <a:cubicBezTo>
                  <a:pt x="8" y="52"/>
                  <a:pt x="2" y="51"/>
                  <a:pt x="2" y="53"/>
                </a:cubicBezTo>
                <a:cubicBezTo>
                  <a:pt x="2" y="56"/>
                  <a:pt x="0" y="56"/>
                  <a:pt x="1" y="58"/>
                </a:cubicBezTo>
                <a:cubicBezTo>
                  <a:pt x="2" y="60"/>
                  <a:pt x="7" y="59"/>
                  <a:pt x="8" y="6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4"/>
          <p:cNvSpPr/>
          <p:nvPr/>
        </p:nvSpPr>
        <p:spPr>
          <a:xfrm>
            <a:off x="-4638675" y="-3122612"/>
            <a:ext cx="20637" cy="25400"/>
          </a:xfrm>
          <a:custGeom>
            <a:avLst/>
            <a:gdLst/>
            <a:ahLst/>
            <a:cxnLst/>
            <a:rect l="l" t="t" r="r" b="b"/>
            <a:pathLst>
              <a:path w="12" h="15" extrusionOk="0">
                <a:moveTo>
                  <a:pt x="10" y="6"/>
                </a:moveTo>
                <a:cubicBezTo>
                  <a:pt x="11" y="5"/>
                  <a:pt x="12" y="0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3"/>
                  <a:pt x="2" y="9"/>
                  <a:pt x="0" y="13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1"/>
                  <a:pt x="9" y="7"/>
                  <a:pt x="10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4"/>
          <p:cNvSpPr/>
          <p:nvPr/>
        </p:nvSpPr>
        <p:spPr>
          <a:xfrm>
            <a:off x="-4632325" y="-3163887"/>
            <a:ext cx="98425" cy="79375"/>
          </a:xfrm>
          <a:custGeom>
            <a:avLst/>
            <a:gdLst/>
            <a:ahLst/>
            <a:cxnLst/>
            <a:rect l="l" t="t" r="r" b="b"/>
            <a:pathLst>
              <a:path w="55" h="45" extrusionOk="0">
                <a:moveTo>
                  <a:pt x="6" y="29"/>
                </a:moveTo>
                <a:cubicBezTo>
                  <a:pt x="5" y="30"/>
                  <a:pt x="2" y="34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" y="41"/>
                  <a:pt x="1" y="41"/>
                  <a:pt x="1" y="41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13" y="41"/>
                  <a:pt x="16" y="40"/>
                </a:cubicBezTo>
                <a:cubicBezTo>
                  <a:pt x="18" y="40"/>
                  <a:pt x="43" y="26"/>
                  <a:pt x="43" y="26"/>
                </a:cubicBezTo>
                <a:cubicBezTo>
                  <a:pt x="43" y="26"/>
                  <a:pt x="45" y="23"/>
                  <a:pt x="45" y="22"/>
                </a:cubicBezTo>
                <a:cubicBezTo>
                  <a:pt x="45" y="20"/>
                  <a:pt x="45" y="17"/>
                  <a:pt x="46" y="15"/>
                </a:cubicBezTo>
                <a:cubicBezTo>
                  <a:pt x="47" y="14"/>
                  <a:pt x="44" y="11"/>
                  <a:pt x="45" y="9"/>
                </a:cubicBezTo>
                <a:cubicBezTo>
                  <a:pt x="46" y="6"/>
                  <a:pt x="50" y="5"/>
                  <a:pt x="50" y="5"/>
                </a:cubicBezTo>
                <a:cubicBezTo>
                  <a:pt x="55" y="1"/>
                  <a:pt x="55" y="1"/>
                  <a:pt x="55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48" y="2"/>
                  <a:pt x="43" y="2"/>
                </a:cubicBezTo>
                <a:cubicBezTo>
                  <a:pt x="38" y="1"/>
                  <a:pt x="37" y="5"/>
                  <a:pt x="32" y="5"/>
                </a:cubicBezTo>
                <a:cubicBezTo>
                  <a:pt x="27" y="5"/>
                  <a:pt x="24" y="6"/>
                  <a:pt x="23" y="5"/>
                </a:cubicBezTo>
                <a:cubicBezTo>
                  <a:pt x="22" y="3"/>
                  <a:pt x="21" y="4"/>
                  <a:pt x="18" y="6"/>
                </a:cubicBezTo>
                <a:cubicBezTo>
                  <a:pt x="14" y="7"/>
                  <a:pt x="12" y="7"/>
                  <a:pt x="11" y="6"/>
                </a:cubicBezTo>
                <a:cubicBezTo>
                  <a:pt x="9" y="4"/>
                  <a:pt x="8" y="6"/>
                  <a:pt x="7" y="7"/>
                </a:cubicBezTo>
                <a:cubicBezTo>
                  <a:pt x="7" y="9"/>
                  <a:pt x="8" y="12"/>
                  <a:pt x="3" y="13"/>
                </a:cubicBezTo>
                <a:cubicBezTo>
                  <a:pt x="2" y="14"/>
                  <a:pt x="2" y="16"/>
                  <a:pt x="3" y="17"/>
                </a:cubicBezTo>
                <a:cubicBezTo>
                  <a:pt x="4" y="19"/>
                  <a:pt x="2" y="20"/>
                  <a:pt x="2" y="23"/>
                </a:cubicBezTo>
                <a:cubicBezTo>
                  <a:pt x="8" y="23"/>
                  <a:pt x="7" y="28"/>
                  <a:pt x="6" y="2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4"/>
          <p:cNvSpPr/>
          <p:nvPr/>
        </p:nvSpPr>
        <p:spPr>
          <a:xfrm>
            <a:off x="-3349625" y="-3179762"/>
            <a:ext cx="53975" cy="66675"/>
          </a:xfrm>
          <a:custGeom>
            <a:avLst/>
            <a:gdLst/>
            <a:ahLst/>
            <a:cxnLst/>
            <a:rect l="l" t="t" r="r" b="b"/>
            <a:pathLst>
              <a:path w="31" h="38" extrusionOk="0">
                <a:moveTo>
                  <a:pt x="8" y="3"/>
                </a:moveTo>
                <a:cubicBezTo>
                  <a:pt x="7" y="3"/>
                  <a:pt x="5" y="5"/>
                  <a:pt x="3" y="6"/>
                </a:cubicBezTo>
                <a:cubicBezTo>
                  <a:pt x="4" y="8"/>
                  <a:pt x="4" y="10"/>
                  <a:pt x="6" y="11"/>
                </a:cubicBezTo>
                <a:cubicBezTo>
                  <a:pt x="8" y="11"/>
                  <a:pt x="8" y="15"/>
                  <a:pt x="5" y="14"/>
                </a:cubicBezTo>
                <a:cubicBezTo>
                  <a:pt x="3" y="13"/>
                  <a:pt x="3" y="18"/>
                  <a:pt x="5" y="21"/>
                </a:cubicBezTo>
                <a:cubicBezTo>
                  <a:pt x="7" y="25"/>
                  <a:pt x="0" y="29"/>
                  <a:pt x="2" y="31"/>
                </a:cubicBezTo>
                <a:cubicBezTo>
                  <a:pt x="4" y="33"/>
                  <a:pt x="3" y="35"/>
                  <a:pt x="4" y="37"/>
                </a:cubicBezTo>
                <a:cubicBezTo>
                  <a:pt x="4" y="38"/>
                  <a:pt x="14" y="36"/>
                  <a:pt x="19" y="32"/>
                </a:cubicBezTo>
                <a:cubicBezTo>
                  <a:pt x="23" y="27"/>
                  <a:pt x="24" y="28"/>
                  <a:pt x="27" y="28"/>
                </a:cubicBezTo>
                <a:cubicBezTo>
                  <a:pt x="29" y="29"/>
                  <a:pt x="31" y="27"/>
                  <a:pt x="30" y="25"/>
                </a:cubicBezTo>
                <a:cubicBezTo>
                  <a:pt x="29" y="23"/>
                  <a:pt x="28" y="19"/>
                  <a:pt x="28" y="13"/>
                </a:cubicBezTo>
                <a:cubicBezTo>
                  <a:pt x="28" y="10"/>
                  <a:pt x="24" y="4"/>
                  <a:pt x="20" y="0"/>
                </a:cubicBezTo>
                <a:cubicBezTo>
                  <a:pt x="18" y="1"/>
                  <a:pt x="17" y="1"/>
                  <a:pt x="15" y="1"/>
                </a:cubicBezTo>
                <a:cubicBezTo>
                  <a:pt x="12" y="1"/>
                  <a:pt x="9" y="1"/>
                  <a:pt x="8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4"/>
          <p:cNvSpPr/>
          <p:nvPr/>
        </p:nvSpPr>
        <p:spPr>
          <a:xfrm>
            <a:off x="-3886200" y="-2990850"/>
            <a:ext cx="65087" cy="82550"/>
          </a:xfrm>
          <a:custGeom>
            <a:avLst/>
            <a:gdLst/>
            <a:ahLst/>
            <a:cxnLst/>
            <a:rect l="l" t="t" r="r" b="b"/>
            <a:pathLst>
              <a:path w="36" h="47" extrusionOk="0">
                <a:moveTo>
                  <a:pt x="36" y="40"/>
                </a:moveTo>
                <a:cubicBezTo>
                  <a:pt x="34" y="32"/>
                  <a:pt x="34" y="24"/>
                  <a:pt x="33" y="24"/>
                </a:cubicBezTo>
                <a:cubicBezTo>
                  <a:pt x="31" y="24"/>
                  <a:pt x="29" y="31"/>
                  <a:pt x="27" y="30"/>
                </a:cubicBezTo>
                <a:cubicBezTo>
                  <a:pt x="24" y="30"/>
                  <a:pt x="24" y="22"/>
                  <a:pt x="27" y="22"/>
                </a:cubicBezTo>
                <a:cubicBezTo>
                  <a:pt x="30" y="22"/>
                  <a:pt x="33" y="16"/>
                  <a:pt x="33" y="14"/>
                </a:cubicBezTo>
                <a:cubicBezTo>
                  <a:pt x="33" y="12"/>
                  <a:pt x="31" y="12"/>
                  <a:pt x="28" y="12"/>
                </a:cubicBezTo>
                <a:cubicBezTo>
                  <a:pt x="25" y="12"/>
                  <a:pt x="19" y="12"/>
                  <a:pt x="19" y="12"/>
                </a:cubicBezTo>
                <a:cubicBezTo>
                  <a:pt x="19" y="12"/>
                  <a:pt x="15" y="11"/>
                  <a:pt x="15" y="8"/>
                </a:cubicBezTo>
                <a:cubicBezTo>
                  <a:pt x="15" y="6"/>
                  <a:pt x="13" y="4"/>
                  <a:pt x="9" y="4"/>
                </a:cubicBezTo>
                <a:cubicBezTo>
                  <a:pt x="6" y="4"/>
                  <a:pt x="6" y="0"/>
                  <a:pt x="3" y="4"/>
                </a:cubicBezTo>
                <a:cubicBezTo>
                  <a:pt x="0" y="8"/>
                  <a:pt x="9" y="8"/>
                  <a:pt x="8" y="11"/>
                </a:cubicBezTo>
                <a:cubicBezTo>
                  <a:pt x="7" y="14"/>
                  <a:pt x="4" y="12"/>
                  <a:pt x="4" y="14"/>
                </a:cubicBezTo>
                <a:cubicBezTo>
                  <a:pt x="3" y="16"/>
                  <a:pt x="4" y="23"/>
                  <a:pt x="6" y="26"/>
                </a:cubicBezTo>
                <a:cubicBezTo>
                  <a:pt x="7" y="29"/>
                  <a:pt x="8" y="35"/>
                  <a:pt x="8" y="41"/>
                </a:cubicBezTo>
                <a:cubicBezTo>
                  <a:pt x="11" y="40"/>
                  <a:pt x="12" y="39"/>
                  <a:pt x="14" y="39"/>
                </a:cubicBezTo>
                <a:cubicBezTo>
                  <a:pt x="16" y="39"/>
                  <a:pt x="20" y="39"/>
                  <a:pt x="20" y="36"/>
                </a:cubicBezTo>
                <a:cubicBezTo>
                  <a:pt x="20" y="34"/>
                  <a:pt x="23" y="32"/>
                  <a:pt x="25" y="32"/>
                </a:cubicBezTo>
                <a:cubicBezTo>
                  <a:pt x="27" y="33"/>
                  <a:pt x="29" y="40"/>
                  <a:pt x="29" y="43"/>
                </a:cubicBezTo>
                <a:cubicBezTo>
                  <a:pt x="29" y="44"/>
                  <a:pt x="30" y="46"/>
                  <a:pt x="31" y="47"/>
                </a:cubicBezTo>
                <a:cubicBezTo>
                  <a:pt x="32" y="46"/>
                  <a:pt x="33" y="45"/>
                  <a:pt x="33" y="45"/>
                </a:cubicBezTo>
                <a:cubicBezTo>
                  <a:pt x="33" y="45"/>
                  <a:pt x="34" y="41"/>
                  <a:pt x="36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4"/>
          <p:cNvSpPr/>
          <p:nvPr/>
        </p:nvSpPr>
        <p:spPr>
          <a:xfrm>
            <a:off x="-4159250" y="-3132137"/>
            <a:ext cx="396875" cy="415925"/>
          </a:xfrm>
          <a:custGeom>
            <a:avLst/>
            <a:gdLst/>
            <a:ahLst/>
            <a:cxnLst/>
            <a:rect l="l" t="t" r="r" b="b"/>
            <a:pathLst>
              <a:path w="224" h="236" extrusionOk="0">
                <a:moveTo>
                  <a:pt x="160" y="106"/>
                </a:moveTo>
                <a:cubicBezTo>
                  <a:pt x="158" y="103"/>
                  <a:pt x="157" y="96"/>
                  <a:pt x="158" y="94"/>
                </a:cubicBezTo>
                <a:cubicBezTo>
                  <a:pt x="158" y="92"/>
                  <a:pt x="161" y="94"/>
                  <a:pt x="162" y="91"/>
                </a:cubicBezTo>
                <a:cubicBezTo>
                  <a:pt x="163" y="88"/>
                  <a:pt x="154" y="88"/>
                  <a:pt x="157" y="84"/>
                </a:cubicBezTo>
                <a:cubicBezTo>
                  <a:pt x="160" y="80"/>
                  <a:pt x="160" y="84"/>
                  <a:pt x="163" y="84"/>
                </a:cubicBezTo>
                <a:cubicBezTo>
                  <a:pt x="167" y="84"/>
                  <a:pt x="169" y="86"/>
                  <a:pt x="169" y="88"/>
                </a:cubicBezTo>
                <a:cubicBezTo>
                  <a:pt x="169" y="91"/>
                  <a:pt x="173" y="92"/>
                  <a:pt x="173" y="92"/>
                </a:cubicBezTo>
                <a:cubicBezTo>
                  <a:pt x="173" y="92"/>
                  <a:pt x="179" y="92"/>
                  <a:pt x="182" y="92"/>
                </a:cubicBezTo>
                <a:cubicBezTo>
                  <a:pt x="185" y="92"/>
                  <a:pt x="187" y="92"/>
                  <a:pt x="187" y="94"/>
                </a:cubicBezTo>
                <a:cubicBezTo>
                  <a:pt x="187" y="96"/>
                  <a:pt x="184" y="102"/>
                  <a:pt x="181" y="102"/>
                </a:cubicBezTo>
                <a:cubicBezTo>
                  <a:pt x="178" y="102"/>
                  <a:pt x="178" y="110"/>
                  <a:pt x="181" y="110"/>
                </a:cubicBezTo>
                <a:cubicBezTo>
                  <a:pt x="183" y="111"/>
                  <a:pt x="185" y="104"/>
                  <a:pt x="187" y="104"/>
                </a:cubicBezTo>
                <a:cubicBezTo>
                  <a:pt x="188" y="104"/>
                  <a:pt x="188" y="112"/>
                  <a:pt x="190" y="120"/>
                </a:cubicBezTo>
                <a:cubicBezTo>
                  <a:pt x="190" y="119"/>
                  <a:pt x="191" y="119"/>
                  <a:pt x="191" y="119"/>
                </a:cubicBezTo>
                <a:cubicBezTo>
                  <a:pt x="193" y="119"/>
                  <a:pt x="192" y="112"/>
                  <a:pt x="193" y="110"/>
                </a:cubicBezTo>
                <a:cubicBezTo>
                  <a:pt x="194" y="108"/>
                  <a:pt x="194" y="102"/>
                  <a:pt x="195" y="102"/>
                </a:cubicBezTo>
                <a:cubicBezTo>
                  <a:pt x="196" y="102"/>
                  <a:pt x="201" y="104"/>
                  <a:pt x="201" y="103"/>
                </a:cubicBezTo>
                <a:cubicBezTo>
                  <a:pt x="201" y="101"/>
                  <a:pt x="205" y="96"/>
                  <a:pt x="204" y="93"/>
                </a:cubicBezTo>
                <a:cubicBezTo>
                  <a:pt x="203" y="90"/>
                  <a:pt x="206" y="87"/>
                  <a:pt x="206" y="83"/>
                </a:cubicBezTo>
                <a:cubicBezTo>
                  <a:pt x="206" y="80"/>
                  <a:pt x="209" y="79"/>
                  <a:pt x="212" y="77"/>
                </a:cubicBezTo>
                <a:cubicBezTo>
                  <a:pt x="214" y="75"/>
                  <a:pt x="218" y="72"/>
                  <a:pt x="218" y="74"/>
                </a:cubicBezTo>
                <a:cubicBezTo>
                  <a:pt x="219" y="75"/>
                  <a:pt x="224" y="77"/>
                  <a:pt x="222" y="74"/>
                </a:cubicBezTo>
                <a:cubicBezTo>
                  <a:pt x="220" y="71"/>
                  <a:pt x="220" y="69"/>
                  <a:pt x="221" y="68"/>
                </a:cubicBezTo>
                <a:cubicBezTo>
                  <a:pt x="222" y="68"/>
                  <a:pt x="223" y="65"/>
                  <a:pt x="223" y="65"/>
                </a:cubicBezTo>
                <a:cubicBezTo>
                  <a:pt x="223" y="65"/>
                  <a:pt x="219" y="64"/>
                  <a:pt x="218" y="62"/>
                </a:cubicBezTo>
                <a:cubicBezTo>
                  <a:pt x="218" y="60"/>
                  <a:pt x="215" y="58"/>
                  <a:pt x="215" y="57"/>
                </a:cubicBezTo>
                <a:cubicBezTo>
                  <a:pt x="215" y="55"/>
                  <a:pt x="213" y="56"/>
                  <a:pt x="211" y="57"/>
                </a:cubicBezTo>
                <a:cubicBezTo>
                  <a:pt x="209" y="59"/>
                  <a:pt x="206" y="55"/>
                  <a:pt x="201" y="58"/>
                </a:cubicBezTo>
                <a:cubicBezTo>
                  <a:pt x="197" y="60"/>
                  <a:pt x="196" y="62"/>
                  <a:pt x="194" y="62"/>
                </a:cubicBezTo>
                <a:cubicBezTo>
                  <a:pt x="193" y="62"/>
                  <a:pt x="193" y="64"/>
                  <a:pt x="191" y="65"/>
                </a:cubicBezTo>
                <a:cubicBezTo>
                  <a:pt x="190" y="67"/>
                  <a:pt x="188" y="69"/>
                  <a:pt x="187" y="69"/>
                </a:cubicBezTo>
                <a:cubicBezTo>
                  <a:pt x="186" y="69"/>
                  <a:pt x="183" y="70"/>
                  <a:pt x="183" y="70"/>
                </a:cubicBezTo>
                <a:cubicBezTo>
                  <a:pt x="183" y="70"/>
                  <a:pt x="186" y="75"/>
                  <a:pt x="184" y="77"/>
                </a:cubicBezTo>
                <a:cubicBezTo>
                  <a:pt x="183" y="80"/>
                  <a:pt x="180" y="77"/>
                  <a:pt x="176" y="78"/>
                </a:cubicBezTo>
                <a:cubicBezTo>
                  <a:pt x="173" y="79"/>
                  <a:pt x="171" y="77"/>
                  <a:pt x="169" y="78"/>
                </a:cubicBezTo>
                <a:cubicBezTo>
                  <a:pt x="166" y="78"/>
                  <a:pt x="165" y="76"/>
                  <a:pt x="163" y="76"/>
                </a:cubicBezTo>
                <a:cubicBezTo>
                  <a:pt x="162" y="77"/>
                  <a:pt x="160" y="74"/>
                  <a:pt x="161" y="71"/>
                </a:cubicBezTo>
                <a:cubicBezTo>
                  <a:pt x="161" y="68"/>
                  <a:pt x="160" y="65"/>
                  <a:pt x="158" y="67"/>
                </a:cubicBezTo>
                <a:cubicBezTo>
                  <a:pt x="157" y="69"/>
                  <a:pt x="155" y="68"/>
                  <a:pt x="155" y="71"/>
                </a:cubicBezTo>
                <a:cubicBezTo>
                  <a:pt x="155" y="74"/>
                  <a:pt x="157" y="77"/>
                  <a:pt x="155" y="79"/>
                </a:cubicBezTo>
                <a:cubicBezTo>
                  <a:pt x="153" y="81"/>
                  <a:pt x="143" y="82"/>
                  <a:pt x="141" y="80"/>
                </a:cubicBezTo>
                <a:cubicBezTo>
                  <a:pt x="139" y="79"/>
                  <a:pt x="131" y="78"/>
                  <a:pt x="130" y="76"/>
                </a:cubicBezTo>
                <a:cubicBezTo>
                  <a:pt x="130" y="75"/>
                  <a:pt x="127" y="72"/>
                  <a:pt x="126" y="72"/>
                </a:cubicBezTo>
                <a:cubicBezTo>
                  <a:pt x="124" y="72"/>
                  <a:pt x="119" y="74"/>
                  <a:pt x="118" y="73"/>
                </a:cubicBezTo>
                <a:cubicBezTo>
                  <a:pt x="117" y="72"/>
                  <a:pt x="114" y="69"/>
                  <a:pt x="112" y="69"/>
                </a:cubicBezTo>
                <a:cubicBezTo>
                  <a:pt x="109" y="69"/>
                  <a:pt x="106" y="67"/>
                  <a:pt x="106" y="66"/>
                </a:cubicBezTo>
                <a:cubicBezTo>
                  <a:pt x="105" y="65"/>
                  <a:pt x="100" y="64"/>
                  <a:pt x="99" y="63"/>
                </a:cubicBezTo>
                <a:cubicBezTo>
                  <a:pt x="98" y="61"/>
                  <a:pt x="95" y="61"/>
                  <a:pt x="95" y="60"/>
                </a:cubicBezTo>
                <a:cubicBezTo>
                  <a:pt x="95" y="58"/>
                  <a:pt x="96" y="55"/>
                  <a:pt x="96" y="54"/>
                </a:cubicBezTo>
                <a:cubicBezTo>
                  <a:pt x="96" y="52"/>
                  <a:pt x="100" y="50"/>
                  <a:pt x="100" y="48"/>
                </a:cubicBezTo>
                <a:cubicBezTo>
                  <a:pt x="100" y="47"/>
                  <a:pt x="97" y="45"/>
                  <a:pt x="97" y="45"/>
                </a:cubicBezTo>
                <a:cubicBezTo>
                  <a:pt x="97" y="45"/>
                  <a:pt x="94" y="41"/>
                  <a:pt x="92" y="41"/>
                </a:cubicBezTo>
                <a:cubicBezTo>
                  <a:pt x="89" y="41"/>
                  <a:pt x="87" y="36"/>
                  <a:pt x="85" y="36"/>
                </a:cubicBezTo>
                <a:cubicBezTo>
                  <a:pt x="83" y="36"/>
                  <a:pt x="84" y="31"/>
                  <a:pt x="82" y="30"/>
                </a:cubicBezTo>
                <a:cubicBezTo>
                  <a:pt x="81" y="28"/>
                  <a:pt x="82" y="24"/>
                  <a:pt x="84" y="26"/>
                </a:cubicBezTo>
                <a:cubicBezTo>
                  <a:pt x="86" y="28"/>
                  <a:pt x="91" y="26"/>
                  <a:pt x="89" y="23"/>
                </a:cubicBezTo>
                <a:cubicBezTo>
                  <a:pt x="87" y="21"/>
                  <a:pt x="85" y="18"/>
                  <a:pt x="85" y="16"/>
                </a:cubicBezTo>
                <a:cubicBezTo>
                  <a:pt x="85" y="15"/>
                  <a:pt x="86" y="10"/>
                  <a:pt x="84" y="9"/>
                </a:cubicBezTo>
                <a:cubicBezTo>
                  <a:pt x="82" y="8"/>
                  <a:pt x="80" y="6"/>
                  <a:pt x="79" y="3"/>
                </a:cubicBezTo>
                <a:cubicBezTo>
                  <a:pt x="79" y="1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1" y="5"/>
                  <a:pt x="70" y="6"/>
                </a:cubicBezTo>
                <a:cubicBezTo>
                  <a:pt x="69" y="6"/>
                  <a:pt x="64" y="7"/>
                  <a:pt x="62" y="9"/>
                </a:cubicBezTo>
                <a:cubicBezTo>
                  <a:pt x="60" y="10"/>
                  <a:pt x="53" y="7"/>
                  <a:pt x="50" y="7"/>
                </a:cubicBezTo>
                <a:cubicBezTo>
                  <a:pt x="46" y="7"/>
                  <a:pt x="44" y="10"/>
                  <a:pt x="46" y="11"/>
                </a:cubicBezTo>
                <a:cubicBezTo>
                  <a:pt x="47" y="12"/>
                  <a:pt x="47" y="19"/>
                  <a:pt x="47" y="19"/>
                </a:cubicBezTo>
                <a:cubicBezTo>
                  <a:pt x="47" y="19"/>
                  <a:pt x="49" y="27"/>
                  <a:pt x="52" y="26"/>
                </a:cubicBezTo>
                <a:cubicBezTo>
                  <a:pt x="55" y="26"/>
                  <a:pt x="58" y="29"/>
                  <a:pt x="56" y="30"/>
                </a:cubicBezTo>
                <a:cubicBezTo>
                  <a:pt x="53" y="30"/>
                  <a:pt x="52" y="33"/>
                  <a:pt x="52" y="36"/>
                </a:cubicBezTo>
                <a:cubicBezTo>
                  <a:pt x="51" y="38"/>
                  <a:pt x="52" y="41"/>
                  <a:pt x="50" y="42"/>
                </a:cubicBezTo>
                <a:cubicBezTo>
                  <a:pt x="48" y="42"/>
                  <a:pt x="46" y="43"/>
                  <a:pt x="46" y="46"/>
                </a:cubicBezTo>
                <a:cubicBezTo>
                  <a:pt x="46" y="50"/>
                  <a:pt x="42" y="49"/>
                  <a:pt x="41" y="50"/>
                </a:cubicBezTo>
                <a:cubicBezTo>
                  <a:pt x="41" y="51"/>
                  <a:pt x="39" y="58"/>
                  <a:pt x="38" y="59"/>
                </a:cubicBezTo>
                <a:cubicBezTo>
                  <a:pt x="37" y="60"/>
                  <a:pt x="32" y="60"/>
                  <a:pt x="32" y="63"/>
                </a:cubicBezTo>
                <a:cubicBezTo>
                  <a:pt x="31" y="66"/>
                  <a:pt x="29" y="69"/>
                  <a:pt x="27" y="69"/>
                </a:cubicBezTo>
                <a:cubicBezTo>
                  <a:pt x="26" y="68"/>
                  <a:pt x="23" y="67"/>
                  <a:pt x="22" y="69"/>
                </a:cubicBezTo>
                <a:cubicBezTo>
                  <a:pt x="21" y="71"/>
                  <a:pt x="17" y="68"/>
                  <a:pt x="16" y="68"/>
                </a:cubicBezTo>
                <a:cubicBezTo>
                  <a:pt x="15" y="69"/>
                  <a:pt x="10" y="74"/>
                  <a:pt x="10" y="76"/>
                </a:cubicBezTo>
                <a:cubicBezTo>
                  <a:pt x="10" y="79"/>
                  <a:pt x="15" y="79"/>
                  <a:pt x="15" y="82"/>
                </a:cubicBezTo>
                <a:cubicBezTo>
                  <a:pt x="14" y="85"/>
                  <a:pt x="17" y="88"/>
                  <a:pt x="18" y="90"/>
                </a:cubicBezTo>
                <a:cubicBezTo>
                  <a:pt x="20" y="92"/>
                  <a:pt x="22" y="95"/>
                  <a:pt x="21" y="97"/>
                </a:cubicBezTo>
                <a:cubicBezTo>
                  <a:pt x="20" y="99"/>
                  <a:pt x="18" y="100"/>
                  <a:pt x="15" y="99"/>
                </a:cubicBezTo>
                <a:cubicBezTo>
                  <a:pt x="12" y="98"/>
                  <a:pt x="12" y="100"/>
                  <a:pt x="7" y="99"/>
                </a:cubicBezTo>
                <a:cubicBezTo>
                  <a:pt x="2" y="98"/>
                  <a:pt x="2" y="102"/>
                  <a:pt x="0" y="104"/>
                </a:cubicBezTo>
                <a:cubicBezTo>
                  <a:pt x="0" y="104"/>
                  <a:pt x="0" y="105"/>
                  <a:pt x="0" y="105"/>
                </a:cubicBezTo>
                <a:cubicBezTo>
                  <a:pt x="2" y="107"/>
                  <a:pt x="3" y="110"/>
                  <a:pt x="7" y="112"/>
                </a:cubicBezTo>
                <a:cubicBezTo>
                  <a:pt x="12" y="114"/>
                  <a:pt x="16" y="109"/>
                  <a:pt x="16" y="112"/>
                </a:cubicBezTo>
                <a:cubicBezTo>
                  <a:pt x="16" y="116"/>
                  <a:pt x="5" y="115"/>
                  <a:pt x="5" y="116"/>
                </a:cubicBezTo>
                <a:cubicBezTo>
                  <a:pt x="4" y="117"/>
                  <a:pt x="16" y="131"/>
                  <a:pt x="22" y="130"/>
                </a:cubicBezTo>
                <a:cubicBezTo>
                  <a:pt x="28" y="129"/>
                  <a:pt x="32" y="123"/>
                  <a:pt x="30" y="122"/>
                </a:cubicBezTo>
                <a:cubicBezTo>
                  <a:pt x="29" y="121"/>
                  <a:pt x="31" y="117"/>
                  <a:pt x="33" y="117"/>
                </a:cubicBezTo>
                <a:cubicBezTo>
                  <a:pt x="34" y="118"/>
                  <a:pt x="33" y="124"/>
                  <a:pt x="35" y="126"/>
                </a:cubicBezTo>
                <a:cubicBezTo>
                  <a:pt x="36" y="127"/>
                  <a:pt x="36" y="130"/>
                  <a:pt x="35" y="133"/>
                </a:cubicBezTo>
                <a:cubicBezTo>
                  <a:pt x="34" y="136"/>
                  <a:pt x="36" y="143"/>
                  <a:pt x="36" y="147"/>
                </a:cubicBezTo>
                <a:cubicBezTo>
                  <a:pt x="37" y="150"/>
                  <a:pt x="39" y="156"/>
                  <a:pt x="40" y="161"/>
                </a:cubicBezTo>
                <a:cubicBezTo>
                  <a:pt x="41" y="167"/>
                  <a:pt x="44" y="177"/>
                  <a:pt x="47" y="183"/>
                </a:cubicBezTo>
                <a:cubicBezTo>
                  <a:pt x="51" y="189"/>
                  <a:pt x="53" y="201"/>
                  <a:pt x="55" y="204"/>
                </a:cubicBezTo>
                <a:cubicBezTo>
                  <a:pt x="57" y="206"/>
                  <a:pt x="63" y="215"/>
                  <a:pt x="63" y="220"/>
                </a:cubicBezTo>
                <a:cubicBezTo>
                  <a:pt x="63" y="226"/>
                  <a:pt x="69" y="233"/>
                  <a:pt x="71" y="235"/>
                </a:cubicBezTo>
                <a:cubicBezTo>
                  <a:pt x="73" y="236"/>
                  <a:pt x="77" y="233"/>
                  <a:pt x="78" y="230"/>
                </a:cubicBezTo>
                <a:cubicBezTo>
                  <a:pt x="79" y="226"/>
                  <a:pt x="85" y="225"/>
                  <a:pt x="86" y="222"/>
                </a:cubicBezTo>
                <a:cubicBezTo>
                  <a:pt x="86" y="219"/>
                  <a:pt x="87" y="217"/>
                  <a:pt x="89" y="217"/>
                </a:cubicBezTo>
                <a:cubicBezTo>
                  <a:pt x="91" y="216"/>
                  <a:pt x="91" y="214"/>
                  <a:pt x="91" y="211"/>
                </a:cubicBezTo>
                <a:cubicBezTo>
                  <a:pt x="91" y="208"/>
                  <a:pt x="91" y="204"/>
                  <a:pt x="93" y="201"/>
                </a:cubicBezTo>
                <a:cubicBezTo>
                  <a:pt x="95" y="198"/>
                  <a:pt x="96" y="191"/>
                  <a:pt x="95" y="188"/>
                </a:cubicBezTo>
                <a:cubicBezTo>
                  <a:pt x="93" y="185"/>
                  <a:pt x="94" y="181"/>
                  <a:pt x="95" y="178"/>
                </a:cubicBezTo>
                <a:cubicBezTo>
                  <a:pt x="96" y="175"/>
                  <a:pt x="96" y="171"/>
                  <a:pt x="98" y="171"/>
                </a:cubicBezTo>
                <a:cubicBezTo>
                  <a:pt x="100" y="171"/>
                  <a:pt x="104" y="169"/>
                  <a:pt x="106" y="165"/>
                </a:cubicBezTo>
                <a:cubicBezTo>
                  <a:pt x="108" y="162"/>
                  <a:pt x="116" y="158"/>
                  <a:pt x="118" y="156"/>
                </a:cubicBezTo>
                <a:cubicBezTo>
                  <a:pt x="121" y="154"/>
                  <a:pt x="129" y="147"/>
                  <a:pt x="131" y="143"/>
                </a:cubicBezTo>
                <a:cubicBezTo>
                  <a:pt x="134" y="139"/>
                  <a:pt x="140" y="137"/>
                  <a:pt x="143" y="134"/>
                </a:cubicBezTo>
                <a:cubicBezTo>
                  <a:pt x="147" y="131"/>
                  <a:pt x="145" y="129"/>
                  <a:pt x="146" y="126"/>
                </a:cubicBezTo>
                <a:cubicBezTo>
                  <a:pt x="147" y="122"/>
                  <a:pt x="157" y="121"/>
                  <a:pt x="160" y="121"/>
                </a:cubicBezTo>
                <a:cubicBezTo>
                  <a:pt x="161" y="121"/>
                  <a:pt x="162" y="121"/>
                  <a:pt x="162" y="121"/>
                </a:cubicBezTo>
                <a:cubicBezTo>
                  <a:pt x="162" y="115"/>
                  <a:pt x="161" y="109"/>
                  <a:pt x="160" y="10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4"/>
          <p:cNvSpPr/>
          <p:nvPr/>
        </p:nvSpPr>
        <p:spPr>
          <a:xfrm>
            <a:off x="-3886200" y="-3422650"/>
            <a:ext cx="449262" cy="190500"/>
          </a:xfrm>
          <a:custGeom>
            <a:avLst/>
            <a:gdLst/>
            <a:ahLst/>
            <a:cxnLst/>
            <a:rect l="l" t="t" r="r" b="b"/>
            <a:pathLst>
              <a:path w="253" h="108" extrusionOk="0">
                <a:moveTo>
                  <a:pt x="242" y="45"/>
                </a:moveTo>
                <a:cubicBezTo>
                  <a:pt x="240" y="42"/>
                  <a:pt x="236" y="44"/>
                  <a:pt x="235" y="46"/>
                </a:cubicBezTo>
                <a:cubicBezTo>
                  <a:pt x="234" y="49"/>
                  <a:pt x="232" y="45"/>
                  <a:pt x="227" y="45"/>
                </a:cubicBezTo>
                <a:cubicBezTo>
                  <a:pt x="222" y="45"/>
                  <a:pt x="222" y="48"/>
                  <a:pt x="219" y="45"/>
                </a:cubicBezTo>
                <a:cubicBezTo>
                  <a:pt x="215" y="42"/>
                  <a:pt x="220" y="40"/>
                  <a:pt x="220" y="40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25" y="23"/>
                  <a:pt x="222" y="22"/>
                  <a:pt x="221" y="23"/>
                </a:cubicBezTo>
                <a:cubicBezTo>
                  <a:pt x="219" y="24"/>
                  <a:pt x="214" y="23"/>
                  <a:pt x="214" y="21"/>
                </a:cubicBezTo>
                <a:cubicBezTo>
                  <a:pt x="213" y="20"/>
                  <a:pt x="206" y="20"/>
                  <a:pt x="204" y="21"/>
                </a:cubicBezTo>
                <a:cubicBezTo>
                  <a:pt x="202" y="22"/>
                  <a:pt x="198" y="24"/>
                  <a:pt x="197" y="25"/>
                </a:cubicBezTo>
                <a:cubicBezTo>
                  <a:pt x="197" y="27"/>
                  <a:pt x="193" y="26"/>
                  <a:pt x="191" y="28"/>
                </a:cubicBezTo>
                <a:cubicBezTo>
                  <a:pt x="189" y="29"/>
                  <a:pt x="181" y="29"/>
                  <a:pt x="181" y="30"/>
                </a:cubicBezTo>
                <a:cubicBezTo>
                  <a:pt x="180" y="31"/>
                  <a:pt x="171" y="31"/>
                  <a:pt x="170" y="30"/>
                </a:cubicBezTo>
                <a:cubicBezTo>
                  <a:pt x="168" y="29"/>
                  <a:pt x="161" y="30"/>
                  <a:pt x="160" y="28"/>
                </a:cubicBezTo>
                <a:cubicBezTo>
                  <a:pt x="159" y="26"/>
                  <a:pt x="155" y="26"/>
                  <a:pt x="155" y="24"/>
                </a:cubicBezTo>
                <a:cubicBezTo>
                  <a:pt x="155" y="22"/>
                  <a:pt x="149" y="22"/>
                  <a:pt x="149" y="21"/>
                </a:cubicBezTo>
                <a:cubicBezTo>
                  <a:pt x="148" y="19"/>
                  <a:pt x="143" y="19"/>
                  <a:pt x="143" y="19"/>
                </a:cubicBezTo>
                <a:cubicBezTo>
                  <a:pt x="142" y="20"/>
                  <a:pt x="137" y="18"/>
                  <a:pt x="135" y="17"/>
                </a:cubicBezTo>
                <a:cubicBezTo>
                  <a:pt x="134" y="17"/>
                  <a:pt x="129" y="18"/>
                  <a:pt x="128" y="18"/>
                </a:cubicBezTo>
                <a:cubicBezTo>
                  <a:pt x="126" y="18"/>
                  <a:pt x="124" y="21"/>
                  <a:pt x="122" y="21"/>
                </a:cubicBezTo>
                <a:cubicBezTo>
                  <a:pt x="120" y="21"/>
                  <a:pt x="116" y="18"/>
                  <a:pt x="115" y="19"/>
                </a:cubicBezTo>
                <a:cubicBezTo>
                  <a:pt x="114" y="20"/>
                  <a:pt x="111" y="17"/>
                  <a:pt x="110" y="15"/>
                </a:cubicBezTo>
                <a:cubicBezTo>
                  <a:pt x="109" y="14"/>
                  <a:pt x="110" y="10"/>
                  <a:pt x="109" y="8"/>
                </a:cubicBezTo>
                <a:cubicBezTo>
                  <a:pt x="108" y="7"/>
                  <a:pt x="103" y="7"/>
                  <a:pt x="101" y="6"/>
                </a:cubicBezTo>
                <a:cubicBezTo>
                  <a:pt x="99" y="5"/>
                  <a:pt x="97" y="4"/>
                  <a:pt x="95" y="4"/>
                </a:cubicBezTo>
                <a:cubicBezTo>
                  <a:pt x="94" y="4"/>
                  <a:pt x="91" y="3"/>
                  <a:pt x="90" y="2"/>
                </a:cubicBezTo>
                <a:cubicBezTo>
                  <a:pt x="89" y="2"/>
                  <a:pt x="86" y="1"/>
                  <a:pt x="84" y="0"/>
                </a:cubicBezTo>
                <a:cubicBezTo>
                  <a:pt x="83" y="0"/>
                  <a:pt x="82" y="2"/>
                  <a:pt x="81" y="3"/>
                </a:cubicBezTo>
                <a:cubicBezTo>
                  <a:pt x="80" y="4"/>
                  <a:pt x="78" y="4"/>
                  <a:pt x="77" y="6"/>
                </a:cubicBezTo>
                <a:cubicBezTo>
                  <a:pt x="77" y="7"/>
                  <a:pt x="73" y="8"/>
                  <a:pt x="74" y="10"/>
                </a:cubicBezTo>
                <a:cubicBezTo>
                  <a:pt x="74" y="11"/>
                  <a:pt x="75" y="15"/>
                  <a:pt x="77" y="16"/>
                </a:cubicBezTo>
                <a:cubicBezTo>
                  <a:pt x="78" y="17"/>
                  <a:pt x="77" y="20"/>
                  <a:pt x="76" y="21"/>
                </a:cubicBezTo>
                <a:cubicBezTo>
                  <a:pt x="76" y="22"/>
                  <a:pt x="71" y="23"/>
                  <a:pt x="70" y="24"/>
                </a:cubicBezTo>
                <a:cubicBezTo>
                  <a:pt x="69" y="26"/>
                  <a:pt x="66" y="24"/>
                  <a:pt x="64" y="23"/>
                </a:cubicBezTo>
                <a:cubicBezTo>
                  <a:pt x="62" y="21"/>
                  <a:pt x="59" y="22"/>
                  <a:pt x="58" y="23"/>
                </a:cubicBezTo>
                <a:cubicBezTo>
                  <a:pt x="56" y="24"/>
                  <a:pt x="52" y="21"/>
                  <a:pt x="51" y="21"/>
                </a:cubicBezTo>
                <a:cubicBezTo>
                  <a:pt x="50" y="20"/>
                  <a:pt x="50" y="16"/>
                  <a:pt x="48" y="16"/>
                </a:cubicBezTo>
                <a:cubicBezTo>
                  <a:pt x="47" y="16"/>
                  <a:pt x="39" y="15"/>
                  <a:pt x="37" y="14"/>
                </a:cubicBezTo>
                <a:cubicBezTo>
                  <a:pt x="35" y="14"/>
                  <a:pt x="32" y="14"/>
                  <a:pt x="31" y="15"/>
                </a:cubicBezTo>
                <a:cubicBezTo>
                  <a:pt x="31" y="16"/>
                  <a:pt x="27" y="16"/>
                  <a:pt x="26" y="17"/>
                </a:cubicBezTo>
                <a:cubicBezTo>
                  <a:pt x="25" y="19"/>
                  <a:pt x="22" y="20"/>
                  <a:pt x="21" y="21"/>
                </a:cubicBezTo>
                <a:cubicBezTo>
                  <a:pt x="20" y="22"/>
                  <a:pt x="16" y="22"/>
                  <a:pt x="15" y="25"/>
                </a:cubicBezTo>
                <a:cubicBezTo>
                  <a:pt x="14" y="27"/>
                  <a:pt x="9" y="28"/>
                  <a:pt x="7" y="28"/>
                </a:cubicBezTo>
                <a:cubicBezTo>
                  <a:pt x="6" y="28"/>
                  <a:pt x="2" y="29"/>
                  <a:pt x="2" y="30"/>
                </a:cubicBezTo>
                <a:cubicBezTo>
                  <a:pt x="2" y="31"/>
                  <a:pt x="1" y="31"/>
                  <a:pt x="0" y="31"/>
                </a:cubicBezTo>
                <a:cubicBezTo>
                  <a:pt x="0" y="31"/>
                  <a:pt x="0" y="31"/>
                  <a:pt x="1" y="31"/>
                </a:cubicBezTo>
                <a:cubicBezTo>
                  <a:pt x="2" y="37"/>
                  <a:pt x="4" y="37"/>
                  <a:pt x="6" y="39"/>
                </a:cubicBezTo>
                <a:cubicBezTo>
                  <a:pt x="9" y="41"/>
                  <a:pt x="11" y="43"/>
                  <a:pt x="14" y="43"/>
                </a:cubicBezTo>
                <a:cubicBezTo>
                  <a:pt x="16" y="43"/>
                  <a:pt x="20" y="46"/>
                  <a:pt x="20" y="48"/>
                </a:cubicBezTo>
                <a:cubicBezTo>
                  <a:pt x="21" y="51"/>
                  <a:pt x="23" y="53"/>
                  <a:pt x="25" y="55"/>
                </a:cubicBezTo>
                <a:cubicBezTo>
                  <a:pt x="26" y="56"/>
                  <a:pt x="24" y="60"/>
                  <a:pt x="24" y="63"/>
                </a:cubicBezTo>
                <a:cubicBezTo>
                  <a:pt x="24" y="66"/>
                  <a:pt x="21" y="66"/>
                  <a:pt x="22" y="69"/>
                </a:cubicBezTo>
                <a:cubicBezTo>
                  <a:pt x="24" y="72"/>
                  <a:pt x="37" y="74"/>
                  <a:pt x="41" y="74"/>
                </a:cubicBezTo>
                <a:cubicBezTo>
                  <a:pt x="44" y="74"/>
                  <a:pt x="45" y="77"/>
                  <a:pt x="47" y="77"/>
                </a:cubicBezTo>
                <a:cubicBezTo>
                  <a:pt x="49" y="78"/>
                  <a:pt x="49" y="80"/>
                  <a:pt x="52" y="81"/>
                </a:cubicBezTo>
                <a:cubicBezTo>
                  <a:pt x="54" y="81"/>
                  <a:pt x="57" y="83"/>
                  <a:pt x="58" y="88"/>
                </a:cubicBezTo>
                <a:cubicBezTo>
                  <a:pt x="59" y="92"/>
                  <a:pt x="62" y="94"/>
                  <a:pt x="63" y="96"/>
                </a:cubicBezTo>
                <a:cubicBezTo>
                  <a:pt x="63" y="98"/>
                  <a:pt x="69" y="96"/>
                  <a:pt x="73" y="97"/>
                </a:cubicBezTo>
                <a:cubicBezTo>
                  <a:pt x="77" y="97"/>
                  <a:pt x="89" y="97"/>
                  <a:pt x="92" y="97"/>
                </a:cubicBezTo>
                <a:cubicBezTo>
                  <a:pt x="95" y="98"/>
                  <a:pt x="103" y="97"/>
                  <a:pt x="107" y="101"/>
                </a:cubicBezTo>
                <a:cubicBezTo>
                  <a:pt x="111" y="104"/>
                  <a:pt x="113" y="101"/>
                  <a:pt x="115" y="103"/>
                </a:cubicBezTo>
                <a:cubicBezTo>
                  <a:pt x="118" y="104"/>
                  <a:pt x="120" y="105"/>
                  <a:pt x="124" y="105"/>
                </a:cubicBezTo>
                <a:cubicBezTo>
                  <a:pt x="127" y="104"/>
                  <a:pt x="127" y="107"/>
                  <a:pt x="130" y="108"/>
                </a:cubicBezTo>
                <a:cubicBezTo>
                  <a:pt x="133" y="108"/>
                  <a:pt x="137" y="104"/>
                  <a:pt x="144" y="101"/>
                </a:cubicBezTo>
                <a:cubicBezTo>
                  <a:pt x="151" y="97"/>
                  <a:pt x="158" y="100"/>
                  <a:pt x="162" y="100"/>
                </a:cubicBezTo>
                <a:cubicBezTo>
                  <a:pt x="166" y="101"/>
                  <a:pt x="172" y="99"/>
                  <a:pt x="177" y="94"/>
                </a:cubicBezTo>
                <a:cubicBezTo>
                  <a:pt x="181" y="89"/>
                  <a:pt x="186" y="90"/>
                  <a:pt x="186" y="86"/>
                </a:cubicBezTo>
                <a:cubicBezTo>
                  <a:pt x="187" y="82"/>
                  <a:pt x="182" y="80"/>
                  <a:pt x="184" y="77"/>
                </a:cubicBezTo>
                <a:cubicBezTo>
                  <a:pt x="186" y="73"/>
                  <a:pt x="190" y="74"/>
                  <a:pt x="192" y="75"/>
                </a:cubicBezTo>
                <a:cubicBezTo>
                  <a:pt x="194" y="76"/>
                  <a:pt x="200" y="77"/>
                  <a:pt x="205" y="74"/>
                </a:cubicBezTo>
                <a:cubicBezTo>
                  <a:pt x="210" y="70"/>
                  <a:pt x="212" y="71"/>
                  <a:pt x="217" y="70"/>
                </a:cubicBezTo>
                <a:cubicBezTo>
                  <a:pt x="222" y="69"/>
                  <a:pt x="221" y="66"/>
                  <a:pt x="224" y="63"/>
                </a:cubicBezTo>
                <a:cubicBezTo>
                  <a:pt x="227" y="60"/>
                  <a:pt x="231" y="59"/>
                  <a:pt x="234" y="59"/>
                </a:cubicBezTo>
                <a:cubicBezTo>
                  <a:pt x="237" y="59"/>
                  <a:pt x="241" y="56"/>
                  <a:pt x="244" y="57"/>
                </a:cubicBezTo>
                <a:cubicBezTo>
                  <a:pt x="248" y="58"/>
                  <a:pt x="252" y="59"/>
                  <a:pt x="253" y="56"/>
                </a:cubicBezTo>
                <a:cubicBezTo>
                  <a:pt x="253" y="53"/>
                  <a:pt x="245" y="48"/>
                  <a:pt x="242" y="4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4"/>
          <p:cNvSpPr/>
          <p:nvPr/>
        </p:nvSpPr>
        <p:spPr>
          <a:xfrm>
            <a:off x="-4640262" y="-3087687"/>
            <a:ext cx="7937" cy="1905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0"/>
                </a:moveTo>
                <a:cubicBezTo>
                  <a:pt x="1" y="1"/>
                  <a:pt x="0" y="5"/>
                  <a:pt x="0" y="6"/>
                </a:cubicBezTo>
                <a:cubicBezTo>
                  <a:pt x="0" y="7"/>
                  <a:pt x="1" y="9"/>
                  <a:pt x="3" y="11"/>
                </a:cubicBezTo>
                <a:cubicBezTo>
                  <a:pt x="4" y="8"/>
                  <a:pt x="4" y="3"/>
                  <a:pt x="4" y="2"/>
                </a:cubicBezTo>
                <a:cubicBezTo>
                  <a:pt x="4" y="1"/>
                  <a:pt x="4" y="1"/>
                  <a:pt x="4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4"/>
          <p:cNvSpPr/>
          <p:nvPr/>
        </p:nvSpPr>
        <p:spPr>
          <a:xfrm>
            <a:off x="-4652962" y="-3100387"/>
            <a:ext cx="20637" cy="60325"/>
          </a:xfrm>
          <a:custGeom>
            <a:avLst/>
            <a:gdLst/>
            <a:ahLst/>
            <a:cxnLst/>
            <a:rect l="l" t="t" r="r" b="b"/>
            <a:pathLst>
              <a:path w="12" h="34" extrusionOk="0">
                <a:moveTo>
                  <a:pt x="6" y="33"/>
                </a:moveTo>
                <a:cubicBezTo>
                  <a:pt x="6" y="33"/>
                  <a:pt x="6" y="34"/>
                  <a:pt x="7" y="34"/>
                </a:cubicBezTo>
                <a:cubicBezTo>
                  <a:pt x="7" y="29"/>
                  <a:pt x="8" y="23"/>
                  <a:pt x="9" y="22"/>
                </a:cubicBezTo>
                <a:cubicBezTo>
                  <a:pt x="10" y="21"/>
                  <a:pt x="10" y="20"/>
                  <a:pt x="10" y="18"/>
                </a:cubicBezTo>
                <a:cubicBezTo>
                  <a:pt x="8" y="16"/>
                  <a:pt x="7" y="14"/>
                  <a:pt x="7" y="13"/>
                </a:cubicBezTo>
                <a:cubicBezTo>
                  <a:pt x="7" y="12"/>
                  <a:pt x="8" y="8"/>
                  <a:pt x="9" y="7"/>
                </a:cubicBezTo>
                <a:cubicBezTo>
                  <a:pt x="9" y="7"/>
                  <a:pt x="10" y="7"/>
                  <a:pt x="11" y="7"/>
                </a:cubicBezTo>
                <a:cubicBezTo>
                  <a:pt x="11" y="6"/>
                  <a:pt x="12" y="4"/>
                  <a:pt x="12" y="2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7" y="3"/>
                  <a:pt x="7" y="4"/>
                </a:cubicBezTo>
                <a:cubicBezTo>
                  <a:pt x="6" y="8"/>
                  <a:pt x="2" y="15"/>
                  <a:pt x="0" y="18"/>
                </a:cubicBezTo>
                <a:cubicBezTo>
                  <a:pt x="6" y="32"/>
                  <a:pt x="6" y="32"/>
                  <a:pt x="6" y="32"/>
                </a:cubicBezTo>
                <a:lnTo>
                  <a:pt x="6" y="33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4"/>
          <p:cNvSpPr/>
          <p:nvPr/>
        </p:nvSpPr>
        <p:spPr>
          <a:xfrm>
            <a:off x="-4640262" y="-3100387"/>
            <a:ext cx="58737" cy="65087"/>
          </a:xfrm>
          <a:custGeom>
            <a:avLst/>
            <a:gdLst/>
            <a:ahLst/>
            <a:cxnLst/>
            <a:rect l="l" t="t" r="r" b="b"/>
            <a:pathLst>
              <a:path w="33" h="37" extrusionOk="0">
                <a:moveTo>
                  <a:pt x="31" y="0"/>
                </a:moveTo>
                <a:cubicBezTo>
                  <a:pt x="26" y="2"/>
                  <a:pt x="21" y="4"/>
                  <a:pt x="21" y="4"/>
                </a:cubicBezTo>
                <a:cubicBezTo>
                  <a:pt x="18" y="5"/>
                  <a:pt x="13" y="9"/>
                  <a:pt x="13" y="9"/>
                </a:cubicBezTo>
                <a:cubicBezTo>
                  <a:pt x="6" y="5"/>
                  <a:pt x="6" y="5"/>
                  <a:pt x="6" y="5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5"/>
                  <a:pt x="4" y="8"/>
                  <a:pt x="4" y="9"/>
                </a:cubicBezTo>
                <a:cubicBezTo>
                  <a:pt x="4" y="11"/>
                  <a:pt x="4" y="20"/>
                  <a:pt x="2" y="22"/>
                </a:cubicBezTo>
                <a:cubicBezTo>
                  <a:pt x="1" y="23"/>
                  <a:pt x="0" y="29"/>
                  <a:pt x="0" y="34"/>
                </a:cubicBezTo>
                <a:cubicBezTo>
                  <a:pt x="2" y="35"/>
                  <a:pt x="5" y="37"/>
                  <a:pt x="7" y="37"/>
                </a:cubicBezTo>
                <a:cubicBezTo>
                  <a:pt x="10" y="37"/>
                  <a:pt x="13" y="34"/>
                  <a:pt x="13" y="32"/>
                </a:cubicBezTo>
                <a:cubicBezTo>
                  <a:pt x="13" y="30"/>
                  <a:pt x="16" y="30"/>
                  <a:pt x="18" y="30"/>
                </a:cubicBezTo>
                <a:cubicBezTo>
                  <a:pt x="21" y="30"/>
                  <a:pt x="21" y="27"/>
                  <a:pt x="23" y="26"/>
                </a:cubicBezTo>
                <a:cubicBezTo>
                  <a:pt x="25" y="25"/>
                  <a:pt x="19" y="20"/>
                  <a:pt x="17" y="19"/>
                </a:cubicBezTo>
                <a:cubicBezTo>
                  <a:pt x="15" y="18"/>
                  <a:pt x="18" y="14"/>
                  <a:pt x="25" y="14"/>
                </a:cubicBezTo>
                <a:cubicBezTo>
                  <a:pt x="31" y="14"/>
                  <a:pt x="30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9"/>
                  <a:pt x="32" y="5"/>
                  <a:pt x="32" y="4"/>
                </a:cubicBezTo>
                <a:cubicBezTo>
                  <a:pt x="31" y="2"/>
                  <a:pt x="31" y="1"/>
                  <a:pt x="31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4"/>
          <p:cNvSpPr/>
          <p:nvPr/>
        </p:nvSpPr>
        <p:spPr>
          <a:xfrm>
            <a:off x="-4144962" y="-3262312"/>
            <a:ext cx="157162" cy="66675"/>
          </a:xfrm>
          <a:custGeom>
            <a:avLst/>
            <a:gdLst/>
            <a:ahLst/>
            <a:cxnLst/>
            <a:rect l="l" t="t" r="r" b="b"/>
            <a:pathLst>
              <a:path w="88" h="38" extrusionOk="0">
                <a:moveTo>
                  <a:pt x="82" y="7"/>
                </a:moveTo>
                <a:cubicBezTo>
                  <a:pt x="79" y="3"/>
                  <a:pt x="78" y="6"/>
                  <a:pt x="74" y="5"/>
                </a:cubicBezTo>
                <a:cubicBezTo>
                  <a:pt x="70" y="4"/>
                  <a:pt x="56" y="3"/>
                  <a:pt x="53" y="4"/>
                </a:cubicBezTo>
                <a:cubicBezTo>
                  <a:pt x="50" y="5"/>
                  <a:pt x="45" y="2"/>
                  <a:pt x="43" y="1"/>
                </a:cubicBezTo>
                <a:cubicBezTo>
                  <a:pt x="41" y="0"/>
                  <a:pt x="35" y="1"/>
                  <a:pt x="34" y="4"/>
                </a:cubicBezTo>
                <a:cubicBezTo>
                  <a:pt x="34" y="7"/>
                  <a:pt x="31" y="7"/>
                  <a:pt x="27" y="5"/>
                </a:cubicBezTo>
                <a:cubicBezTo>
                  <a:pt x="23" y="3"/>
                  <a:pt x="16" y="3"/>
                  <a:pt x="16" y="5"/>
                </a:cubicBezTo>
                <a:cubicBezTo>
                  <a:pt x="16" y="8"/>
                  <a:pt x="13" y="10"/>
                  <a:pt x="11" y="11"/>
                </a:cubicBezTo>
                <a:cubicBezTo>
                  <a:pt x="11" y="11"/>
                  <a:pt x="10" y="13"/>
                  <a:pt x="9" y="15"/>
                </a:cubicBezTo>
                <a:cubicBezTo>
                  <a:pt x="10" y="16"/>
                  <a:pt x="11" y="17"/>
                  <a:pt x="12" y="18"/>
                </a:cubicBezTo>
                <a:cubicBezTo>
                  <a:pt x="13" y="20"/>
                  <a:pt x="18" y="20"/>
                  <a:pt x="18" y="18"/>
                </a:cubicBezTo>
                <a:cubicBezTo>
                  <a:pt x="19" y="16"/>
                  <a:pt x="25" y="20"/>
                  <a:pt x="29" y="23"/>
                </a:cubicBezTo>
                <a:cubicBezTo>
                  <a:pt x="33" y="26"/>
                  <a:pt x="27" y="24"/>
                  <a:pt x="26" y="27"/>
                </a:cubicBezTo>
                <a:cubicBezTo>
                  <a:pt x="24" y="30"/>
                  <a:pt x="19" y="27"/>
                  <a:pt x="18" y="28"/>
                </a:cubicBezTo>
                <a:cubicBezTo>
                  <a:pt x="17" y="29"/>
                  <a:pt x="9" y="30"/>
                  <a:pt x="6" y="30"/>
                </a:cubicBezTo>
                <a:cubicBezTo>
                  <a:pt x="4" y="29"/>
                  <a:pt x="0" y="33"/>
                  <a:pt x="1" y="35"/>
                </a:cubicBezTo>
                <a:cubicBezTo>
                  <a:pt x="1" y="36"/>
                  <a:pt x="9" y="34"/>
                  <a:pt x="12" y="35"/>
                </a:cubicBezTo>
                <a:cubicBezTo>
                  <a:pt x="15" y="37"/>
                  <a:pt x="18" y="34"/>
                  <a:pt x="19" y="36"/>
                </a:cubicBezTo>
                <a:cubicBezTo>
                  <a:pt x="21" y="38"/>
                  <a:pt x="24" y="36"/>
                  <a:pt x="26" y="37"/>
                </a:cubicBezTo>
                <a:cubicBezTo>
                  <a:pt x="28" y="38"/>
                  <a:pt x="36" y="36"/>
                  <a:pt x="37" y="36"/>
                </a:cubicBezTo>
                <a:cubicBezTo>
                  <a:pt x="38" y="35"/>
                  <a:pt x="38" y="34"/>
                  <a:pt x="38" y="32"/>
                </a:cubicBezTo>
                <a:cubicBezTo>
                  <a:pt x="38" y="30"/>
                  <a:pt x="40" y="31"/>
                  <a:pt x="41" y="30"/>
                </a:cubicBezTo>
                <a:cubicBezTo>
                  <a:pt x="43" y="30"/>
                  <a:pt x="44" y="27"/>
                  <a:pt x="46" y="27"/>
                </a:cubicBezTo>
                <a:cubicBezTo>
                  <a:pt x="47" y="27"/>
                  <a:pt x="49" y="25"/>
                  <a:pt x="51" y="26"/>
                </a:cubicBezTo>
                <a:cubicBezTo>
                  <a:pt x="52" y="26"/>
                  <a:pt x="54" y="29"/>
                  <a:pt x="56" y="27"/>
                </a:cubicBezTo>
                <a:cubicBezTo>
                  <a:pt x="57" y="26"/>
                  <a:pt x="58" y="27"/>
                  <a:pt x="61" y="24"/>
                </a:cubicBezTo>
                <a:cubicBezTo>
                  <a:pt x="63" y="21"/>
                  <a:pt x="65" y="22"/>
                  <a:pt x="68" y="22"/>
                </a:cubicBezTo>
                <a:cubicBezTo>
                  <a:pt x="72" y="23"/>
                  <a:pt x="73" y="21"/>
                  <a:pt x="74" y="19"/>
                </a:cubicBezTo>
                <a:cubicBezTo>
                  <a:pt x="75" y="16"/>
                  <a:pt x="79" y="16"/>
                  <a:pt x="80" y="15"/>
                </a:cubicBezTo>
                <a:cubicBezTo>
                  <a:pt x="82" y="14"/>
                  <a:pt x="86" y="12"/>
                  <a:pt x="88" y="11"/>
                </a:cubicBezTo>
                <a:cubicBezTo>
                  <a:pt x="88" y="11"/>
                  <a:pt x="88" y="11"/>
                  <a:pt x="88" y="10"/>
                </a:cubicBezTo>
                <a:cubicBezTo>
                  <a:pt x="85" y="7"/>
                  <a:pt x="84" y="10"/>
                  <a:pt x="8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4"/>
          <p:cNvSpPr/>
          <p:nvPr/>
        </p:nvSpPr>
        <p:spPr>
          <a:xfrm>
            <a:off x="-4570412" y="-3270250"/>
            <a:ext cx="98425" cy="42862"/>
          </a:xfrm>
          <a:custGeom>
            <a:avLst/>
            <a:gdLst/>
            <a:ahLst/>
            <a:cxnLst/>
            <a:rect l="l" t="t" r="r" b="b"/>
            <a:pathLst>
              <a:path w="56" h="25" extrusionOk="0">
                <a:moveTo>
                  <a:pt x="23" y="20"/>
                </a:moveTo>
                <a:cubicBezTo>
                  <a:pt x="25" y="18"/>
                  <a:pt x="26" y="21"/>
                  <a:pt x="28" y="24"/>
                </a:cubicBezTo>
                <a:cubicBezTo>
                  <a:pt x="28" y="24"/>
                  <a:pt x="28" y="25"/>
                  <a:pt x="29" y="25"/>
                </a:cubicBezTo>
                <a:cubicBezTo>
                  <a:pt x="32" y="24"/>
                  <a:pt x="34" y="23"/>
                  <a:pt x="37" y="23"/>
                </a:cubicBezTo>
                <a:cubicBezTo>
                  <a:pt x="39" y="23"/>
                  <a:pt x="42" y="23"/>
                  <a:pt x="44" y="24"/>
                </a:cubicBezTo>
                <a:cubicBezTo>
                  <a:pt x="43" y="23"/>
                  <a:pt x="43" y="22"/>
                  <a:pt x="43" y="22"/>
                </a:cubicBezTo>
                <a:cubicBezTo>
                  <a:pt x="44" y="21"/>
                  <a:pt x="48" y="23"/>
                  <a:pt x="49" y="24"/>
                </a:cubicBezTo>
                <a:cubicBezTo>
                  <a:pt x="50" y="25"/>
                  <a:pt x="54" y="25"/>
                  <a:pt x="55" y="24"/>
                </a:cubicBezTo>
                <a:cubicBezTo>
                  <a:pt x="56" y="23"/>
                  <a:pt x="53" y="22"/>
                  <a:pt x="52" y="21"/>
                </a:cubicBezTo>
                <a:cubicBezTo>
                  <a:pt x="52" y="20"/>
                  <a:pt x="53" y="19"/>
                  <a:pt x="54" y="18"/>
                </a:cubicBezTo>
                <a:cubicBezTo>
                  <a:pt x="52" y="17"/>
                  <a:pt x="50" y="15"/>
                  <a:pt x="49" y="15"/>
                </a:cubicBezTo>
                <a:cubicBezTo>
                  <a:pt x="48" y="15"/>
                  <a:pt x="48" y="10"/>
                  <a:pt x="47" y="10"/>
                </a:cubicBezTo>
                <a:cubicBezTo>
                  <a:pt x="45" y="10"/>
                  <a:pt x="45" y="9"/>
                  <a:pt x="44" y="9"/>
                </a:cubicBezTo>
                <a:cubicBezTo>
                  <a:pt x="42" y="9"/>
                  <a:pt x="37" y="9"/>
                  <a:pt x="36" y="10"/>
                </a:cubicBezTo>
                <a:cubicBezTo>
                  <a:pt x="34" y="11"/>
                  <a:pt x="32" y="8"/>
                  <a:pt x="31" y="8"/>
                </a:cubicBezTo>
                <a:cubicBezTo>
                  <a:pt x="29" y="8"/>
                  <a:pt x="27" y="6"/>
                  <a:pt x="26" y="4"/>
                </a:cubicBezTo>
                <a:cubicBezTo>
                  <a:pt x="25" y="3"/>
                  <a:pt x="16" y="5"/>
                  <a:pt x="13" y="3"/>
                </a:cubicBezTo>
                <a:cubicBezTo>
                  <a:pt x="11" y="2"/>
                  <a:pt x="6" y="0"/>
                  <a:pt x="4" y="1"/>
                </a:cubicBezTo>
                <a:cubicBezTo>
                  <a:pt x="3" y="1"/>
                  <a:pt x="2" y="1"/>
                  <a:pt x="0" y="2"/>
                </a:cubicBezTo>
                <a:cubicBezTo>
                  <a:pt x="5" y="5"/>
                  <a:pt x="12" y="4"/>
                  <a:pt x="13" y="9"/>
                </a:cubicBezTo>
                <a:cubicBezTo>
                  <a:pt x="14" y="15"/>
                  <a:pt x="17" y="12"/>
                  <a:pt x="16" y="17"/>
                </a:cubicBezTo>
                <a:cubicBezTo>
                  <a:pt x="16" y="18"/>
                  <a:pt x="15" y="19"/>
                  <a:pt x="14" y="20"/>
                </a:cubicBezTo>
                <a:cubicBezTo>
                  <a:pt x="18" y="20"/>
                  <a:pt x="21" y="20"/>
                  <a:pt x="23" y="2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4"/>
          <p:cNvSpPr/>
          <p:nvPr/>
        </p:nvSpPr>
        <p:spPr>
          <a:xfrm>
            <a:off x="-4767262" y="-3246437"/>
            <a:ext cx="266700" cy="104775"/>
          </a:xfrm>
          <a:custGeom>
            <a:avLst/>
            <a:gdLst/>
            <a:ahLst/>
            <a:cxnLst/>
            <a:rect l="l" t="t" r="r" b="b"/>
            <a:pathLst>
              <a:path w="151" h="60" extrusionOk="0">
                <a:moveTo>
                  <a:pt x="147" y="42"/>
                </a:moveTo>
                <a:cubicBezTo>
                  <a:pt x="146" y="42"/>
                  <a:pt x="148" y="35"/>
                  <a:pt x="147" y="33"/>
                </a:cubicBezTo>
                <a:cubicBezTo>
                  <a:pt x="147" y="32"/>
                  <a:pt x="145" y="27"/>
                  <a:pt x="147" y="27"/>
                </a:cubicBezTo>
                <a:cubicBezTo>
                  <a:pt x="149" y="27"/>
                  <a:pt x="147" y="23"/>
                  <a:pt x="149" y="23"/>
                </a:cubicBezTo>
                <a:cubicBezTo>
                  <a:pt x="149" y="21"/>
                  <a:pt x="148" y="20"/>
                  <a:pt x="148" y="20"/>
                </a:cubicBezTo>
                <a:cubicBezTo>
                  <a:pt x="146" y="19"/>
                  <a:pt x="143" y="21"/>
                  <a:pt x="141" y="17"/>
                </a:cubicBezTo>
                <a:cubicBezTo>
                  <a:pt x="140" y="14"/>
                  <a:pt x="141" y="13"/>
                  <a:pt x="139" y="10"/>
                </a:cubicBezTo>
                <a:cubicBezTo>
                  <a:pt x="137" y="7"/>
                  <a:pt x="136" y="4"/>
                  <a:pt x="134" y="6"/>
                </a:cubicBezTo>
                <a:cubicBezTo>
                  <a:pt x="132" y="6"/>
                  <a:pt x="129" y="6"/>
                  <a:pt x="125" y="6"/>
                </a:cubicBezTo>
                <a:cubicBezTo>
                  <a:pt x="121" y="9"/>
                  <a:pt x="113" y="12"/>
                  <a:pt x="110" y="11"/>
                </a:cubicBezTo>
                <a:cubicBezTo>
                  <a:pt x="107" y="10"/>
                  <a:pt x="101" y="11"/>
                  <a:pt x="96" y="11"/>
                </a:cubicBezTo>
                <a:cubicBezTo>
                  <a:pt x="92" y="11"/>
                  <a:pt x="90" y="8"/>
                  <a:pt x="87" y="8"/>
                </a:cubicBezTo>
                <a:cubicBezTo>
                  <a:pt x="83" y="8"/>
                  <a:pt x="83" y="5"/>
                  <a:pt x="80" y="5"/>
                </a:cubicBezTo>
                <a:cubicBezTo>
                  <a:pt x="76" y="5"/>
                  <a:pt x="79" y="3"/>
                  <a:pt x="68" y="2"/>
                </a:cubicBezTo>
                <a:cubicBezTo>
                  <a:pt x="56" y="0"/>
                  <a:pt x="47" y="6"/>
                  <a:pt x="43" y="9"/>
                </a:cubicBezTo>
                <a:cubicBezTo>
                  <a:pt x="40" y="12"/>
                  <a:pt x="27" y="9"/>
                  <a:pt x="26" y="10"/>
                </a:cubicBezTo>
                <a:cubicBezTo>
                  <a:pt x="24" y="11"/>
                  <a:pt x="26" y="15"/>
                  <a:pt x="22" y="16"/>
                </a:cubicBezTo>
                <a:cubicBezTo>
                  <a:pt x="17" y="18"/>
                  <a:pt x="8" y="16"/>
                  <a:pt x="5" y="18"/>
                </a:cubicBezTo>
                <a:cubicBezTo>
                  <a:pt x="1" y="19"/>
                  <a:pt x="0" y="24"/>
                  <a:pt x="3" y="24"/>
                </a:cubicBezTo>
                <a:cubicBezTo>
                  <a:pt x="6" y="23"/>
                  <a:pt x="7" y="25"/>
                  <a:pt x="6" y="26"/>
                </a:cubicBezTo>
                <a:cubicBezTo>
                  <a:pt x="5" y="27"/>
                  <a:pt x="9" y="31"/>
                  <a:pt x="7" y="32"/>
                </a:cubicBezTo>
                <a:cubicBezTo>
                  <a:pt x="5" y="33"/>
                  <a:pt x="5" y="36"/>
                  <a:pt x="7" y="38"/>
                </a:cubicBezTo>
                <a:cubicBezTo>
                  <a:pt x="9" y="39"/>
                  <a:pt x="10" y="42"/>
                  <a:pt x="7" y="42"/>
                </a:cubicBezTo>
                <a:cubicBezTo>
                  <a:pt x="5" y="42"/>
                  <a:pt x="11" y="45"/>
                  <a:pt x="11" y="46"/>
                </a:cubicBezTo>
                <a:cubicBezTo>
                  <a:pt x="11" y="47"/>
                  <a:pt x="17" y="48"/>
                  <a:pt x="17" y="49"/>
                </a:cubicBezTo>
                <a:cubicBezTo>
                  <a:pt x="17" y="51"/>
                  <a:pt x="18" y="51"/>
                  <a:pt x="21" y="50"/>
                </a:cubicBezTo>
                <a:cubicBezTo>
                  <a:pt x="23" y="50"/>
                  <a:pt x="24" y="53"/>
                  <a:pt x="26" y="56"/>
                </a:cubicBezTo>
                <a:cubicBezTo>
                  <a:pt x="27" y="58"/>
                  <a:pt x="36" y="56"/>
                  <a:pt x="36" y="54"/>
                </a:cubicBezTo>
                <a:cubicBezTo>
                  <a:pt x="36" y="51"/>
                  <a:pt x="39" y="50"/>
                  <a:pt x="42" y="51"/>
                </a:cubicBezTo>
                <a:cubicBezTo>
                  <a:pt x="46" y="51"/>
                  <a:pt x="51" y="56"/>
                  <a:pt x="53" y="57"/>
                </a:cubicBezTo>
                <a:cubicBezTo>
                  <a:pt x="55" y="58"/>
                  <a:pt x="59" y="56"/>
                  <a:pt x="62" y="56"/>
                </a:cubicBezTo>
                <a:cubicBezTo>
                  <a:pt x="64" y="56"/>
                  <a:pt x="68" y="52"/>
                  <a:pt x="69" y="51"/>
                </a:cubicBezTo>
                <a:cubicBezTo>
                  <a:pt x="71" y="50"/>
                  <a:pt x="73" y="54"/>
                  <a:pt x="75" y="53"/>
                </a:cubicBezTo>
                <a:cubicBezTo>
                  <a:pt x="78" y="51"/>
                  <a:pt x="80" y="50"/>
                  <a:pt x="82" y="51"/>
                </a:cubicBezTo>
                <a:cubicBezTo>
                  <a:pt x="83" y="52"/>
                  <a:pt x="78" y="55"/>
                  <a:pt x="79" y="57"/>
                </a:cubicBezTo>
                <a:cubicBezTo>
                  <a:pt x="80" y="58"/>
                  <a:pt x="80" y="59"/>
                  <a:pt x="80" y="60"/>
                </a:cubicBezTo>
                <a:cubicBezTo>
                  <a:pt x="85" y="59"/>
                  <a:pt x="84" y="56"/>
                  <a:pt x="84" y="54"/>
                </a:cubicBezTo>
                <a:cubicBezTo>
                  <a:pt x="85" y="53"/>
                  <a:pt x="86" y="51"/>
                  <a:pt x="88" y="53"/>
                </a:cubicBezTo>
                <a:cubicBezTo>
                  <a:pt x="89" y="54"/>
                  <a:pt x="91" y="54"/>
                  <a:pt x="95" y="53"/>
                </a:cubicBezTo>
                <a:cubicBezTo>
                  <a:pt x="98" y="51"/>
                  <a:pt x="99" y="50"/>
                  <a:pt x="100" y="52"/>
                </a:cubicBezTo>
                <a:cubicBezTo>
                  <a:pt x="101" y="53"/>
                  <a:pt x="104" y="52"/>
                  <a:pt x="109" y="52"/>
                </a:cubicBezTo>
                <a:cubicBezTo>
                  <a:pt x="114" y="52"/>
                  <a:pt x="115" y="48"/>
                  <a:pt x="120" y="49"/>
                </a:cubicBezTo>
                <a:cubicBezTo>
                  <a:pt x="125" y="49"/>
                  <a:pt x="129" y="47"/>
                  <a:pt x="129" y="47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3" y="47"/>
                  <a:pt x="133" y="46"/>
                  <a:pt x="135" y="46"/>
                </a:cubicBezTo>
                <a:cubicBezTo>
                  <a:pt x="139" y="45"/>
                  <a:pt x="141" y="48"/>
                  <a:pt x="143" y="47"/>
                </a:cubicBezTo>
                <a:cubicBezTo>
                  <a:pt x="144" y="46"/>
                  <a:pt x="151" y="53"/>
                  <a:pt x="151" y="48"/>
                </a:cubicBezTo>
                <a:cubicBezTo>
                  <a:pt x="151" y="47"/>
                  <a:pt x="149" y="42"/>
                  <a:pt x="147" y="42"/>
                </a:cubicBezTo>
                <a:close/>
                <a:moveTo>
                  <a:pt x="13" y="11"/>
                </a:moveTo>
                <a:cubicBezTo>
                  <a:pt x="16" y="10"/>
                  <a:pt x="23" y="12"/>
                  <a:pt x="24" y="10"/>
                </a:cubicBezTo>
                <a:cubicBezTo>
                  <a:pt x="26" y="9"/>
                  <a:pt x="20" y="7"/>
                  <a:pt x="18" y="5"/>
                </a:cubicBezTo>
                <a:cubicBezTo>
                  <a:pt x="17" y="4"/>
                  <a:pt x="16" y="3"/>
                  <a:pt x="16" y="1"/>
                </a:cubicBezTo>
                <a:cubicBezTo>
                  <a:pt x="15" y="2"/>
                  <a:pt x="14" y="2"/>
                  <a:pt x="13" y="2"/>
                </a:cubicBezTo>
                <a:cubicBezTo>
                  <a:pt x="11" y="1"/>
                  <a:pt x="6" y="1"/>
                  <a:pt x="5" y="2"/>
                </a:cubicBezTo>
                <a:cubicBezTo>
                  <a:pt x="4" y="2"/>
                  <a:pt x="5" y="5"/>
                  <a:pt x="5" y="7"/>
                </a:cubicBezTo>
                <a:cubicBezTo>
                  <a:pt x="5" y="9"/>
                  <a:pt x="3" y="10"/>
                  <a:pt x="3" y="11"/>
                </a:cubicBezTo>
                <a:cubicBezTo>
                  <a:pt x="3" y="12"/>
                  <a:pt x="2" y="13"/>
                  <a:pt x="1" y="14"/>
                </a:cubicBezTo>
                <a:cubicBezTo>
                  <a:pt x="3" y="15"/>
                  <a:pt x="4" y="16"/>
                  <a:pt x="6" y="16"/>
                </a:cubicBezTo>
                <a:cubicBezTo>
                  <a:pt x="9" y="16"/>
                  <a:pt x="10" y="12"/>
                  <a:pt x="13" y="1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4"/>
          <p:cNvSpPr/>
          <p:nvPr/>
        </p:nvSpPr>
        <p:spPr>
          <a:xfrm>
            <a:off x="-4021137" y="-3138487"/>
            <a:ext cx="34925" cy="31750"/>
          </a:xfrm>
          <a:custGeom>
            <a:avLst/>
            <a:gdLst/>
            <a:ahLst/>
            <a:cxnLst/>
            <a:rect l="l" t="t" r="r" b="b"/>
            <a:pathLst>
              <a:path w="19" h="18" extrusionOk="0">
                <a:moveTo>
                  <a:pt x="9" y="0"/>
                </a:moveTo>
                <a:cubicBezTo>
                  <a:pt x="6" y="0"/>
                  <a:pt x="1" y="3"/>
                  <a:pt x="0" y="5"/>
                </a:cubicBezTo>
                <a:cubicBezTo>
                  <a:pt x="1" y="6"/>
                  <a:pt x="1" y="7"/>
                  <a:pt x="1" y="7"/>
                </a:cubicBezTo>
                <a:cubicBezTo>
                  <a:pt x="2" y="10"/>
                  <a:pt x="4" y="12"/>
                  <a:pt x="6" y="13"/>
                </a:cubicBezTo>
                <a:cubicBezTo>
                  <a:pt x="8" y="14"/>
                  <a:pt x="7" y="16"/>
                  <a:pt x="7" y="18"/>
                </a:cubicBezTo>
                <a:cubicBezTo>
                  <a:pt x="8" y="17"/>
                  <a:pt x="10" y="17"/>
                  <a:pt x="10" y="17"/>
                </a:cubicBezTo>
                <a:cubicBezTo>
                  <a:pt x="13" y="17"/>
                  <a:pt x="18" y="10"/>
                  <a:pt x="19" y="8"/>
                </a:cubicBezTo>
                <a:cubicBezTo>
                  <a:pt x="19" y="6"/>
                  <a:pt x="12" y="0"/>
                  <a:pt x="9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4"/>
          <p:cNvSpPr/>
          <p:nvPr/>
        </p:nvSpPr>
        <p:spPr>
          <a:xfrm>
            <a:off x="-3376612" y="-3255962"/>
            <a:ext cx="98425" cy="90487"/>
          </a:xfrm>
          <a:custGeom>
            <a:avLst/>
            <a:gdLst/>
            <a:ahLst/>
            <a:cxnLst/>
            <a:rect l="l" t="t" r="r" b="b"/>
            <a:pathLst>
              <a:path w="56" h="52" extrusionOk="0">
                <a:moveTo>
                  <a:pt x="53" y="2"/>
                </a:moveTo>
                <a:cubicBezTo>
                  <a:pt x="50" y="3"/>
                  <a:pt x="49" y="0"/>
                  <a:pt x="47" y="0"/>
                </a:cubicBezTo>
                <a:cubicBezTo>
                  <a:pt x="44" y="0"/>
                  <a:pt x="45" y="6"/>
                  <a:pt x="42" y="6"/>
                </a:cubicBezTo>
                <a:cubicBezTo>
                  <a:pt x="39" y="6"/>
                  <a:pt x="40" y="10"/>
                  <a:pt x="36" y="10"/>
                </a:cubicBezTo>
                <a:cubicBezTo>
                  <a:pt x="33" y="11"/>
                  <a:pt x="32" y="11"/>
                  <a:pt x="33" y="13"/>
                </a:cubicBezTo>
                <a:cubicBezTo>
                  <a:pt x="35" y="16"/>
                  <a:pt x="31" y="15"/>
                  <a:pt x="28" y="15"/>
                </a:cubicBezTo>
                <a:cubicBezTo>
                  <a:pt x="25" y="15"/>
                  <a:pt x="25" y="13"/>
                  <a:pt x="23" y="13"/>
                </a:cubicBezTo>
                <a:cubicBezTo>
                  <a:pt x="21" y="13"/>
                  <a:pt x="19" y="16"/>
                  <a:pt x="18" y="18"/>
                </a:cubicBezTo>
                <a:cubicBezTo>
                  <a:pt x="16" y="21"/>
                  <a:pt x="6" y="25"/>
                  <a:pt x="3" y="27"/>
                </a:cubicBezTo>
                <a:cubicBezTo>
                  <a:pt x="2" y="27"/>
                  <a:pt x="1" y="29"/>
                  <a:pt x="0" y="30"/>
                </a:cubicBezTo>
                <a:cubicBezTo>
                  <a:pt x="4" y="31"/>
                  <a:pt x="8" y="33"/>
                  <a:pt x="9" y="35"/>
                </a:cubicBezTo>
                <a:cubicBezTo>
                  <a:pt x="12" y="38"/>
                  <a:pt x="7" y="41"/>
                  <a:pt x="5" y="44"/>
                </a:cubicBezTo>
                <a:cubicBezTo>
                  <a:pt x="3" y="46"/>
                  <a:pt x="6" y="46"/>
                  <a:pt x="6" y="48"/>
                </a:cubicBezTo>
                <a:cubicBezTo>
                  <a:pt x="6" y="51"/>
                  <a:pt x="9" y="52"/>
                  <a:pt x="10" y="50"/>
                </a:cubicBezTo>
                <a:cubicBezTo>
                  <a:pt x="11" y="49"/>
                  <a:pt x="13" y="49"/>
                  <a:pt x="16" y="49"/>
                </a:cubicBezTo>
                <a:cubicBezTo>
                  <a:pt x="17" y="49"/>
                  <a:pt x="18" y="50"/>
                  <a:pt x="18" y="50"/>
                </a:cubicBezTo>
                <a:cubicBezTo>
                  <a:pt x="20" y="49"/>
                  <a:pt x="22" y="47"/>
                  <a:pt x="23" y="47"/>
                </a:cubicBezTo>
                <a:cubicBezTo>
                  <a:pt x="24" y="45"/>
                  <a:pt x="27" y="45"/>
                  <a:pt x="30" y="45"/>
                </a:cubicBezTo>
                <a:cubicBezTo>
                  <a:pt x="32" y="45"/>
                  <a:pt x="33" y="45"/>
                  <a:pt x="35" y="44"/>
                </a:cubicBezTo>
                <a:cubicBezTo>
                  <a:pt x="32" y="40"/>
                  <a:pt x="29" y="38"/>
                  <a:pt x="27" y="37"/>
                </a:cubicBezTo>
                <a:cubicBezTo>
                  <a:pt x="25" y="35"/>
                  <a:pt x="26" y="31"/>
                  <a:pt x="30" y="30"/>
                </a:cubicBezTo>
                <a:cubicBezTo>
                  <a:pt x="33" y="29"/>
                  <a:pt x="41" y="23"/>
                  <a:pt x="44" y="21"/>
                </a:cubicBezTo>
                <a:cubicBezTo>
                  <a:pt x="46" y="20"/>
                  <a:pt x="45" y="15"/>
                  <a:pt x="47" y="11"/>
                </a:cubicBezTo>
                <a:cubicBezTo>
                  <a:pt x="48" y="9"/>
                  <a:pt x="52" y="6"/>
                  <a:pt x="56" y="3"/>
                </a:cubicBezTo>
                <a:cubicBezTo>
                  <a:pt x="55" y="2"/>
                  <a:pt x="54" y="2"/>
                  <a:pt x="53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4"/>
          <p:cNvSpPr/>
          <p:nvPr/>
        </p:nvSpPr>
        <p:spPr>
          <a:xfrm>
            <a:off x="-3989387" y="-3051175"/>
            <a:ext cx="109537" cy="63500"/>
          </a:xfrm>
          <a:custGeom>
            <a:avLst/>
            <a:gdLst/>
            <a:ahLst/>
            <a:cxnLst/>
            <a:rect l="l" t="t" r="r" b="b"/>
            <a:pathLst>
              <a:path w="62" h="36" extrusionOk="0">
                <a:moveTo>
                  <a:pt x="61" y="23"/>
                </a:moveTo>
                <a:cubicBezTo>
                  <a:pt x="60" y="23"/>
                  <a:pt x="59" y="23"/>
                  <a:pt x="59" y="23"/>
                </a:cubicBezTo>
                <a:cubicBezTo>
                  <a:pt x="54" y="23"/>
                  <a:pt x="51" y="21"/>
                  <a:pt x="48" y="21"/>
                </a:cubicBezTo>
                <a:cubicBezTo>
                  <a:pt x="45" y="21"/>
                  <a:pt x="36" y="18"/>
                  <a:pt x="33" y="15"/>
                </a:cubicBezTo>
                <a:cubicBezTo>
                  <a:pt x="29" y="12"/>
                  <a:pt x="19" y="5"/>
                  <a:pt x="16" y="3"/>
                </a:cubicBezTo>
                <a:cubicBezTo>
                  <a:pt x="14" y="0"/>
                  <a:pt x="10" y="0"/>
                  <a:pt x="10" y="1"/>
                </a:cubicBezTo>
                <a:cubicBezTo>
                  <a:pt x="10" y="3"/>
                  <a:pt x="8" y="3"/>
                  <a:pt x="5" y="3"/>
                </a:cubicBezTo>
                <a:cubicBezTo>
                  <a:pt x="4" y="4"/>
                  <a:pt x="1" y="6"/>
                  <a:pt x="1" y="8"/>
                </a:cubicBezTo>
                <a:cubicBezTo>
                  <a:pt x="1" y="9"/>
                  <a:pt x="0" y="12"/>
                  <a:pt x="0" y="14"/>
                </a:cubicBezTo>
                <a:cubicBezTo>
                  <a:pt x="0" y="15"/>
                  <a:pt x="3" y="15"/>
                  <a:pt x="4" y="17"/>
                </a:cubicBezTo>
                <a:cubicBezTo>
                  <a:pt x="5" y="18"/>
                  <a:pt x="10" y="19"/>
                  <a:pt x="11" y="20"/>
                </a:cubicBezTo>
                <a:cubicBezTo>
                  <a:pt x="11" y="21"/>
                  <a:pt x="14" y="23"/>
                  <a:pt x="17" y="23"/>
                </a:cubicBezTo>
                <a:cubicBezTo>
                  <a:pt x="19" y="23"/>
                  <a:pt x="22" y="26"/>
                  <a:pt x="23" y="27"/>
                </a:cubicBezTo>
                <a:cubicBezTo>
                  <a:pt x="24" y="28"/>
                  <a:pt x="29" y="26"/>
                  <a:pt x="31" y="26"/>
                </a:cubicBezTo>
                <a:cubicBezTo>
                  <a:pt x="32" y="26"/>
                  <a:pt x="35" y="29"/>
                  <a:pt x="35" y="30"/>
                </a:cubicBezTo>
                <a:cubicBezTo>
                  <a:pt x="36" y="32"/>
                  <a:pt x="44" y="33"/>
                  <a:pt x="46" y="34"/>
                </a:cubicBezTo>
                <a:cubicBezTo>
                  <a:pt x="48" y="36"/>
                  <a:pt x="58" y="35"/>
                  <a:pt x="60" y="33"/>
                </a:cubicBezTo>
                <a:cubicBezTo>
                  <a:pt x="62" y="31"/>
                  <a:pt x="60" y="28"/>
                  <a:pt x="60" y="25"/>
                </a:cubicBezTo>
                <a:cubicBezTo>
                  <a:pt x="60" y="24"/>
                  <a:pt x="60" y="23"/>
                  <a:pt x="61" y="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4"/>
          <p:cNvSpPr/>
          <p:nvPr/>
        </p:nvSpPr>
        <p:spPr>
          <a:xfrm>
            <a:off x="-3830637" y="-3022600"/>
            <a:ext cx="120650" cy="268287"/>
          </a:xfrm>
          <a:custGeom>
            <a:avLst/>
            <a:gdLst/>
            <a:ahLst/>
            <a:cxnLst/>
            <a:rect l="l" t="t" r="r" b="b"/>
            <a:pathLst>
              <a:path w="68" h="152" extrusionOk="0">
                <a:moveTo>
                  <a:pt x="55" y="139"/>
                </a:moveTo>
                <a:cubicBezTo>
                  <a:pt x="55" y="135"/>
                  <a:pt x="53" y="135"/>
                  <a:pt x="53" y="133"/>
                </a:cubicBezTo>
                <a:cubicBezTo>
                  <a:pt x="53" y="130"/>
                  <a:pt x="53" y="126"/>
                  <a:pt x="49" y="123"/>
                </a:cubicBezTo>
                <a:cubicBezTo>
                  <a:pt x="46" y="120"/>
                  <a:pt x="45" y="116"/>
                  <a:pt x="47" y="114"/>
                </a:cubicBezTo>
                <a:cubicBezTo>
                  <a:pt x="48" y="113"/>
                  <a:pt x="47" y="108"/>
                  <a:pt x="48" y="108"/>
                </a:cubicBezTo>
                <a:cubicBezTo>
                  <a:pt x="49" y="109"/>
                  <a:pt x="50" y="106"/>
                  <a:pt x="48" y="105"/>
                </a:cubicBezTo>
                <a:cubicBezTo>
                  <a:pt x="46" y="104"/>
                  <a:pt x="48" y="100"/>
                  <a:pt x="47" y="99"/>
                </a:cubicBezTo>
                <a:cubicBezTo>
                  <a:pt x="45" y="99"/>
                  <a:pt x="41" y="93"/>
                  <a:pt x="41" y="92"/>
                </a:cubicBezTo>
                <a:cubicBezTo>
                  <a:pt x="41" y="90"/>
                  <a:pt x="42" y="81"/>
                  <a:pt x="42" y="79"/>
                </a:cubicBezTo>
                <a:cubicBezTo>
                  <a:pt x="42" y="77"/>
                  <a:pt x="46" y="77"/>
                  <a:pt x="47" y="77"/>
                </a:cubicBezTo>
                <a:cubicBezTo>
                  <a:pt x="48" y="77"/>
                  <a:pt x="51" y="77"/>
                  <a:pt x="53" y="75"/>
                </a:cubicBezTo>
                <a:cubicBezTo>
                  <a:pt x="54" y="73"/>
                  <a:pt x="59" y="72"/>
                  <a:pt x="60" y="71"/>
                </a:cubicBezTo>
                <a:cubicBezTo>
                  <a:pt x="61" y="69"/>
                  <a:pt x="64" y="69"/>
                  <a:pt x="64" y="67"/>
                </a:cubicBezTo>
                <a:cubicBezTo>
                  <a:pt x="64" y="65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7" y="60"/>
                  <a:pt x="65" y="61"/>
                </a:cubicBezTo>
                <a:cubicBezTo>
                  <a:pt x="61" y="63"/>
                  <a:pt x="59" y="61"/>
                  <a:pt x="60" y="59"/>
                </a:cubicBezTo>
                <a:cubicBezTo>
                  <a:pt x="60" y="56"/>
                  <a:pt x="57" y="56"/>
                  <a:pt x="55" y="56"/>
                </a:cubicBezTo>
                <a:cubicBezTo>
                  <a:pt x="53" y="56"/>
                  <a:pt x="55" y="53"/>
                  <a:pt x="55" y="51"/>
                </a:cubicBezTo>
                <a:cubicBezTo>
                  <a:pt x="56" y="49"/>
                  <a:pt x="55" y="48"/>
                  <a:pt x="52" y="47"/>
                </a:cubicBezTo>
                <a:cubicBezTo>
                  <a:pt x="50" y="47"/>
                  <a:pt x="49" y="42"/>
                  <a:pt x="50" y="41"/>
                </a:cubicBezTo>
                <a:cubicBezTo>
                  <a:pt x="51" y="39"/>
                  <a:pt x="45" y="38"/>
                  <a:pt x="42" y="39"/>
                </a:cubicBezTo>
                <a:cubicBezTo>
                  <a:pt x="40" y="41"/>
                  <a:pt x="42" y="37"/>
                  <a:pt x="41" y="36"/>
                </a:cubicBezTo>
                <a:cubicBezTo>
                  <a:pt x="40" y="34"/>
                  <a:pt x="44" y="28"/>
                  <a:pt x="48" y="24"/>
                </a:cubicBezTo>
                <a:cubicBezTo>
                  <a:pt x="51" y="21"/>
                  <a:pt x="50" y="16"/>
                  <a:pt x="50" y="13"/>
                </a:cubicBezTo>
                <a:cubicBezTo>
                  <a:pt x="50" y="9"/>
                  <a:pt x="48" y="9"/>
                  <a:pt x="46" y="9"/>
                </a:cubicBezTo>
                <a:cubicBezTo>
                  <a:pt x="45" y="9"/>
                  <a:pt x="45" y="6"/>
                  <a:pt x="45" y="4"/>
                </a:cubicBezTo>
                <a:cubicBezTo>
                  <a:pt x="45" y="2"/>
                  <a:pt x="41" y="0"/>
                  <a:pt x="39" y="2"/>
                </a:cubicBezTo>
                <a:cubicBezTo>
                  <a:pt x="39" y="2"/>
                  <a:pt x="38" y="2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7" y="6"/>
                  <a:pt x="36" y="6"/>
                </a:cubicBezTo>
                <a:cubicBezTo>
                  <a:pt x="35" y="7"/>
                  <a:pt x="35" y="9"/>
                  <a:pt x="37" y="12"/>
                </a:cubicBezTo>
                <a:cubicBezTo>
                  <a:pt x="39" y="15"/>
                  <a:pt x="34" y="13"/>
                  <a:pt x="33" y="12"/>
                </a:cubicBezTo>
                <a:cubicBezTo>
                  <a:pt x="33" y="10"/>
                  <a:pt x="29" y="13"/>
                  <a:pt x="27" y="15"/>
                </a:cubicBezTo>
                <a:cubicBezTo>
                  <a:pt x="24" y="17"/>
                  <a:pt x="21" y="18"/>
                  <a:pt x="21" y="21"/>
                </a:cubicBezTo>
                <a:cubicBezTo>
                  <a:pt x="21" y="25"/>
                  <a:pt x="18" y="28"/>
                  <a:pt x="19" y="31"/>
                </a:cubicBezTo>
                <a:cubicBezTo>
                  <a:pt x="20" y="34"/>
                  <a:pt x="16" y="39"/>
                  <a:pt x="16" y="41"/>
                </a:cubicBezTo>
                <a:cubicBezTo>
                  <a:pt x="16" y="42"/>
                  <a:pt x="11" y="40"/>
                  <a:pt x="10" y="40"/>
                </a:cubicBezTo>
                <a:cubicBezTo>
                  <a:pt x="9" y="40"/>
                  <a:pt x="9" y="46"/>
                  <a:pt x="8" y="48"/>
                </a:cubicBezTo>
                <a:cubicBezTo>
                  <a:pt x="7" y="50"/>
                  <a:pt x="8" y="57"/>
                  <a:pt x="6" y="57"/>
                </a:cubicBezTo>
                <a:cubicBezTo>
                  <a:pt x="4" y="57"/>
                  <a:pt x="2" y="63"/>
                  <a:pt x="2" y="63"/>
                </a:cubicBezTo>
                <a:cubicBezTo>
                  <a:pt x="2" y="63"/>
                  <a:pt x="1" y="64"/>
                  <a:pt x="0" y="65"/>
                </a:cubicBezTo>
                <a:cubicBezTo>
                  <a:pt x="1" y="69"/>
                  <a:pt x="4" y="72"/>
                  <a:pt x="7" y="73"/>
                </a:cubicBezTo>
                <a:cubicBezTo>
                  <a:pt x="12" y="75"/>
                  <a:pt x="15" y="85"/>
                  <a:pt x="16" y="90"/>
                </a:cubicBezTo>
                <a:cubicBezTo>
                  <a:pt x="18" y="95"/>
                  <a:pt x="17" y="100"/>
                  <a:pt x="15" y="103"/>
                </a:cubicBezTo>
                <a:cubicBezTo>
                  <a:pt x="13" y="105"/>
                  <a:pt x="16" y="106"/>
                  <a:pt x="18" y="107"/>
                </a:cubicBezTo>
                <a:cubicBezTo>
                  <a:pt x="21" y="108"/>
                  <a:pt x="24" y="109"/>
                  <a:pt x="26" y="106"/>
                </a:cubicBezTo>
                <a:cubicBezTo>
                  <a:pt x="28" y="103"/>
                  <a:pt x="32" y="101"/>
                  <a:pt x="33" y="98"/>
                </a:cubicBezTo>
                <a:cubicBezTo>
                  <a:pt x="34" y="95"/>
                  <a:pt x="36" y="99"/>
                  <a:pt x="37" y="101"/>
                </a:cubicBezTo>
                <a:cubicBezTo>
                  <a:pt x="39" y="103"/>
                  <a:pt x="40" y="106"/>
                  <a:pt x="40" y="110"/>
                </a:cubicBezTo>
                <a:cubicBezTo>
                  <a:pt x="41" y="114"/>
                  <a:pt x="41" y="124"/>
                  <a:pt x="45" y="127"/>
                </a:cubicBezTo>
                <a:cubicBezTo>
                  <a:pt x="48" y="131"/>
                  <a:pt x="49" y="138"/>
                  <a:pt x="48" y="140"/>
                </a:cubicBezTo>
                <a:cubicBezTo>
                  <a:pt x="47" y="143"/>
                  <a:pt x="49" y="147"/>
                  <a:pt x="49" y="150"/>
                </a:cubicBezTo>
                <a:cubicBezTo>
                  <a:pt x="49" y="150"/>
                  <a:pt x="48" y="151"/>
                  <a:pt x="48" y="152"/>
                </a:cubicBezTo>
                <a:cubicBezTo>
                  <a:pt x="51" y="152"/>
                  <a:pt x="55" y="139"/>
                  <a:pt x="55" y="1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4"/>
          <p:cNvSpPr/>
          <p:nvPr/>
        </p:nvSpPr>
        <p:spPr>
          <a:xfrm>
            <a:off x="-3873500" y="-3017837"/>
            <a:ext cx="44450" cy="26987"/>
          </a:xfrm>
          <a:custGeom>
            <a:avLst/>
            <a:gdLst/>
            <a:ahLst/>
            <a:cxnLst/>
            <a:rect l="l" t="t" r="r" b="b"/>
            <a:pathLst>
              <a:path w="25" h="15" extrusionOk="0">
                <a:moveTo>
                  <a:pt x="24" y="5"/>
                </a:moveTo>
                <a:cubicBezTo>
                  <a:pt x="19" y="0"/>
                  <a:pt x="18" y="4"/>
                  <a:pt x="14" y="2"/>
                </a:cubicBezTo>
                <a:cubicBezTo>
                  <a:pt x="11" y="0"/>
                  <a:pt x="9" y="0"/>
                  <a:pt x="8" y="1"/>
                </a:cubicBezTo>
                <a:cubicBezTo>
                  <a:pt x="6" y="2"/>
                  <a:pt x="4" y="2"/>
                  <a:pt x="2" y="6"/>
                </a:cubicBezTo>
                <a:cubicBezTo>
                  <a:pt x="2" y="7"/>
                  <a:pt x="1" y="9"/>
                  <a:pt x="0" y="10"/>
                </a:cubicBezTo>
                <a:cubicBezTo>
                  <a:pt x="1" y="11"/>
                  <a:pt x="2" y="12"/>
                  <a:pt x="2" y="11"/>
                </a:cubicBezTo>
                <a:cubicBezTo>
                  <a:pt x="4" y="11"/>
                  <a:pt x="5" y="13"/>
                  <a:pt x="8" y="13"/>
                </a:cubicBezTo>
                <a:cubicBezTo>
                  <a:pt x="10" y="12"/>
                  <a:pt x="12" y="14"/>
                  <a:pt x="15" y="13"/>
                </a:cubicBezTo>
                <a:cubicBezTo>
                  <a:pt x="19" y="12"/>
                  <a:pt x="22" y="15"/>
                  <a:pt x="23" y="12"/>
                </a:cubicBezTo>
                <a:cubicBezTo>
                  <a:pt x="25" y="10"/>
                  <a:pt x="22" y="5"/>
                  <a:pt x="22" y="5"/>
                </a:cubicBezTo>
                <a:cubicBezTo>
                  <a:pt x="22" y="5"/>
                  <a:pt x="23" y="5"/>
                  <a:pt x="24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4"/>
          <p:cNvSpPr/>
          <p:nvPr/>
        </p:nvSpPr>
        <p:spPr>
          <a:xfrm>
            <a:off x="-3694112" y="-2943225"/>
            <a:ext cx="104775" cy="217487"/>
          </a:xfrm>
          <a:custGeom>
            <a:avLst/>
            <a:gdLst/>
            <a:ahLst/>
            <a:cxnLst/>
            <a:rect l="l" t="t" r="r" b="b"/>
            <a:pathLst>
              <a:path w="59" h="124" extrusionOk="0">
                <a:moveTo>
                  <a:pt x="44" y="15"/>
                </a:moveTo>
                <a:cubicBezTo>
                  <a:pt x="42" y="15"/>
                  <a:pt x="36" y="11"/>
                  <a:pt x="36" y="9"/>
                </a:cubicBezTo>
                <a:cubicBezTo>
                  <a:pt x="36" y="8"/>
                  <a:pt x="39" y="5"/>
                  <a:pt x="34" y="5"/>
                </a:cubicBezTo>
                <a:cubicBezTo>
                  <a:pt x="29" y="4"/>
                  <a:pt x="28" y="2"/>
                  <a:pt x="27" y="1"/>
                </a:cubicBezTo>
                <a:cubicBezTo>
                  <a:pt x="26" y="0"/>
                  <a:pt x="22" y="3"/>
                  <a:pt x="21" y="5"/>
                </a:cubicBezTo>
                <a:cubicBezTo>
                  <a:pt x="19" y="8"/>
                  <a:pt x="18" y="5"/>
                  <a:pt x="15" y="6"/>
                </a:cubicBezTo>
                <a:cubicBezTo>
                  <a:pt x="12" y="8"/>
                  <a:pt x="10" y="4"/>
                  <a:pt x="8" y="6"/>
                </a:cubicBezTo>
                <a:cubicBezTo>
                  <a:pt x="7" y="8"/>
                  <a:pt x="4" y="5"/>
                  <a:pt x="2" y="7"/>
                </a:cubicBezTo>
                <a:cubicBezTo>
                  <a:pt x="2" y="8"/>
                  <a:pt x="1" y="8"/>
                  <a:pt x="0" y="9"/>
                </a:cubicBezTo>
                <a:cubicBezTo>
                  <a:pt x="1" y="10"/>
                  <a:pt x="3" y="12"/>
                  <a:pt x="3" y="13"/>
                </a:cubicBezTo>
                <a:cubicBezTo>
                  <a:pt x="3" y="15"/>
                  <a:pt x="7" y="16"/>
                  <a:pt x="7" y="19"/>
                </a:cubicBezTo>
                <a:cubicBezTo>
                  <a:pt x="7" y="21"/>
                  <a:pt x="12" y="24"/>
                  <a:pt x="14" y="23"/>
                </a:cubicBezTo>
                <a:cubicBezTo>
                  <a:pt x="15" y="21"/>
                  <a:pt x="19" y="20"/>
                  <a:pt x="19" y="24"/>
                </a:cubicBezTo>
                <a:cubicBezTo>
                  <a:pt x="20" y="28"/>
                  <a:pt x="22" y="28"/>
                  <a:pt x="22" y="30"/>
                </a:cubicBezTo>
                <a:cubicBezTo>
                  <a:pt x="22" y="33"/>
                  <a:pt x="17" y="31"/>
                  <a:pt x="16" y="34"/>
                </a:cubicBezTo>
                <a:cubicBezTo>
                  <a:pt x="15" y="36"/>
                  <a:pt x="24" y="39"/>
                  <a:pt x="24" y="41"/>
                </a:cubicBezTo>
                <a:cubicBezTo>
                  <a:pt x="24" y="43"/>
                  <a:pt x="27" y="46"/>
                  <a:pt x="28" y="48"/>
                </a:cubicBezTo>
                <a:cubicBezTo>
                  <a:pt x="29" y="51"/>
                  <a:pt x="34" y="54"/>
                  <a:pt x="35" y="57"/>
                </a:cubicBezTo>
                <a:cubicBezTo>
                  <a:pt x="36" y="60"/>
                  <a:pt x="40" y="62"/>
                  <a:pt x="42" y="63"/>
                </a:cubicBezTo>
                <a:cubicBezTo>
                  <a:pt x="43" y="65"/>
                  <a:pt x="44" y="68"/>
                  <a:pt x="43" y="71"/>
                </a:cubicBezTo>
                <a:cubicBezTo>
                  <a:pt x="43" y="74"/>
                  <a:pt x="43" y="80"/>
                  <a:pt x="46" y="85"/>
                </a:cubicBezTo>
                <a:cubicBezTo>
                  <a:pt x="49" y="89"/>
                  <a:pt x="42" y="91"/>
                  <a:pt x="40" y="94"/>
                </a:cubicBezTo>
                <a:cubicBezTo>
                  <a:pt x="38" y="96"/>
                  <a:pt x="39" y="100"/>
                  <a:pt x="33" y="98"/>
                </a:cubicBezTo>
                <a:cubicBezTo>
                  <a:pt x="27" y="97"/>
                  <a:pt x="34" y="104"/>
                  <a:pt x="33" y="106"/>
                </a:cubicBezTo>
                <a:cubicBezTo>
                  <a:pt x="32" y="108"/>
                  <a:pt x="24" y="104"/>
                  <a:pt x="24" y="106"/>
                </a:cubicBezTo>
                <a:cubicBezTo>
                  <a:pt x="24" y="107"/>
                  <a:pt x="21" y="108"/>
                  <a:pt x="19" y="109"/>
                </a:cubicBezTo>
                <a:cubicBezTo>
                  <a:pt x="20" y="111"/>
                  <a:pt x="21" y="111"/>
                  <a:pt x="22" y="112"/>
                </a:cubicBezTo>
                <a:cubicBezTo>
                  <a:pt x="24" y="113"/>
                  <a:pt x="20" y="115"/>
                  <a:pt x="20" y="119"/>
                </a:cubicBezTo>
                <a:cubicBezTo>
                  <a:pt x="20" y="123"/>
                  <a:pt x="23" y="124"/>
                  <a:pt x="24" y="122"/>
                </a:cubicBezTo>
                <a:cubicBezTo>
                  <a:pt x="25" y="121"/>
                  <a:pt x="30" y="117"/>
                  <a:pt x="32" y="117"/>
                </a:cubicBezTo>
                <a:cubicBezTo>
                  <a:pt x="33" y="116"/>
                  <a:pt x="32" y="114"/>
                  <a:pt x="33" y="114"/>
                </a:cubicBezTo>
                <a:cubicBezTo>
                  <a:pt x="35" y="114"/>
                  <a:pt x="35" y="111"/>
                  <a:pt x="36" y="109"/>
                </a:cubicBezTo>
                <a:cubicBezTo>
                  <a:pt x="36" y="108"/>
                  <a:pt x="38" y="108"/>
                  <a:pt x="41" y="109"/>
                </a:cubicBezTo>
                <a:cubicBezTo>
                  <a:pt x="43" y="109"/>
                  <a:pt x="47" y="106"/>
                  <a:pt x="52" y="103"/>
                </a:cubicBezTo>
                <a:cubicBezTo>
                  <a:pt x="56" y="101"/>
                  <a:pt x="56" y="100"/>
                  <a:pt x="58" y="93"/>
                </a:cubicBezTo>
                <a:cubicBezTo>
                  <a:pt x="59" y="85"/>
                  <a:pt x="56" y="76"/>
                  <a:pt x="56" y="74"/>
                </a:cubicBezTo>
                <a:cubicBezTo>
                  <a:pt x="56" y="72"/>
                  <a:pt x="50" y="61"/>
                  <a:pt x="48" y="61"/>
                </a:cubicBezTo>
                <a:cubicBezTo>
                  <a:pt x="46" y="61"/>
                  <a:pt x="37" y="52"/>
                  <a:pt x="35" y="50"/>
                </a:cubicBezTo>
                <a:cubicBezTo>
                  <a:pt x="34" y="49"/>
                  <a:pt x="34" y="46"/>
                  <a:pt x="32" y="44"/>
                </a:cubicBezTo>
                <a:cubicBezTo>
                  <a:pt x="29" y="42"/>
                  <a:pt x="29" y="37"/>
                  <a:pt x="30" y="33"/>
                </a:cubicBezTo>
                <a:cubicBezTo>
                  <a:pt x="30" y="30"/>
                  <a:pt x="36" y="29"/>
                  <a:pt x="35" y="26"/>
                </a:cubicBezTo>
                <a:cubicBezTo>
                  <a:pt x="35" y="24"/>
                  <a:pt x="36" y="22"/>
                  <a:pt x="39" y="22"/>
                </a:cubicBezTo>
                <a:cubicBezTo>
                  <a:pt x="41" y="21"/>
                  <a:pt x="44" y="19"/>
                  <a:pt x="45" y="17"/>
                </a:cubicBezTo>
                <a:cubicBezTo>
                  <a:pt x="45" y="17"/>
                  <a:pt x="45" y="17"/>
                  <a:pt x="46" y="17"/>
                </a:cubicBezTo>
                <a:cubicBezTo>
                  <a:pt x="45" y="16"/>
                  <a:pt x="44" y="16"/>
                  <a:pt x="44" y="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4"/>
          <p:cNvSpPr/>
          <p:nvPr/>
        </p:nvSpPr>
        <p:spPr>
          <a:xfrm>
            <a:off x="-3694112" y="-2813050"/>
            <a:ext cx="87312" cy="61912"/>
          </a:xfrm>
          <a:custGeom>
            <a:avLst/>
            <a:gdLst/>
            <a:ahLst/>
            <a:cxnLst/>
            <a:rect l="l" t="t" r="r" b="b"/>
            <a:pathLst>
              <a:path w="49" h="35" extrusionOk="0">
                <a:moveTo>
                  <a:pt x="24" y="32"/>
                </a:moveTo>
                <a:cubicBezTo>
                  <a:pt x="24" y="30"/>
                  <a:pt x="32" y="34"/>
                  <a:pt x="33" y="32"/>
                </a:cubicBezTo>
                <a:cubicBezTo>
                  <a:pt x="34" y="30"/>
                  <a:pt x="27" y="23"/>
                  <a:pt x="33" y="24"/>
                </a:cubicBezTo>
                <a:cubicBezTo>
                  <a:pt x="39" y="26"/>
                  <a:pt x="38" y="22"/>
                  <a:pt x="40" y="20"/>
                </a:cubicBezTo>
                <a:cubicBezTo>
                  <a:pt x="42" y="17"/>
                  <a:pt x="49" y="15"/>
                  <a:pt x="46" y="11"/>
                </a:cubicBezTo>
                <a:cubicBezTo>
                  <a:pt x="44" y="7"/>
                  <a:pt x="43" y="4"/>
                  <a:pt x="43" y="1"/>
                </a:cubicBezTo>
                <a:cubicBezTo>
                  <a:pt x="41" y="2"/>
                  <a:pt x="39" y="2"/>
                  <a:pt x="37" y="2"/>
                </a:cubicBezTo>
                <a:cubicBezTo>
                  <a:pt x="36" y="1"/>
                  <a:pt x="32" y="1"/>
                  <a:pt x="32" y="4"/>
                </a:cubicBezTo>
                <a:cubicBezTo>
                  <a:pt x="32" y="6"/>
                  <a:pt x="29" y="7"/>
                  <a:pt x="29" y="6"/>
                </a:cubicBezTo>
                <a:cubicBezTo>
                  <a:pt x="30" y="4"/>
                  <a:pt x="27" y="5"/>
                  <a:pt x="25" y="2"/>
                </a:cubicBezTo>
                <a:cubicBezTo>
                  <a:pt x="23" y="0"/>
                  <a:pt x="17" y="3"/>
                  <a:pt x="14" y="2"/>
                </a:cubicBezTo>
                <a:cubicBezTo>
                  <a:pt x="11" y="1"/>
                  <a:pt x="6" y="4"/>
                  <a:pt x="3" y="8"/>
                </a:cubicBezTo>
                <a:cubicBezTo>
                  <a:pt x="0" y="11"/>
                  <a:pt x="3" y="11"/>
                  <a:pt x="3" y="15"/>
                </a:cubicBezTo>
                <a:cubicBezTo>
                  <a:pt x="3" y="18"/>
                  <a:pt x="5" y="18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7" y="23"/>
                  <a:pt x="6" y="26"/>
                  <a:pt x="6" y="28"/>
                </a:cubicBezTo>
                <a:cubicBezTo>
                  <a:pt x="7" y="31"/>
                  <a:pt x="10" y="29"/>
                  <a:pt x="11" y="29"/>
                </a:cubicBezTo>
                <a:cubicBezTo>
                  <a:pt x="13" y="29"/>
                  <a:pt x="10" y="32"/>
                  <a:pt x="12" y="34"/>
                </a:cubicBezTo>
                <a:cubicBezTo>
                  <a:pt x="13" y="35"/>
                  <a:pt x="17" y="32"/>
                  <a:pt x="18" y="34"/>
                </a:cubicBezTo>
                <a:cubicBezTo>
                  <a:pt x="18" y="35"/>
                  <a:pt x="19" y="35"/>
                  <a:pt x="19" y="35"/>
                </a:cubicBezTo>
                <a:cubicBezTo>
                  <a:pt x="21" y="34"/>
                  <a:pt x="24" y="33"/>
                  <a:pt x="24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4"/>
          <p:cNvSpPr/>
          <p:nvPr/>
        </p:nvSpPr>
        <p:spPr>
          <a:xfrm>
            <a:off x="-3722687" y="-2928937"/>
            <a:ext cx="106362" cy="128587"/>
          </a:xfrm>
          <a:custGeom>
            <a:avLst/>
            <a:gdLst/>
            <a:ahLst/>
            <a:cxnLst/>
            <a:rect l="l" t="t" r="r" b="b"/>
            <a:pathLst>
              <a:path w="60" h="73" extrusionOk="0">
                <a:moveTo>
                  <a:pt x="40" y="33"/>
                </a:moveTo>
                <a:cubicBezTo>
                  <a:pt x="40" y="31"/>
                  <a:pt x="31" y="28"/>
                  <a:pt x="32" y="26"/>
                </a:cubicBezTo>
                <a:cubicBezTo>
                  <a:pt x="33" y="23"/>
                  <a:pt x="38" y="25"/>
                  <a:pt x="38" y="22"/>
                </a:cubicBezTo>
                <a:cubicBezTo>
                  <a:pt x="38" y="20"/>
                  <a:pt x="36" y="20"/>
                  <a:pt x="35" y="16"/>
                </a:cubicBezTo>
                <a:cubicBezTo>
                  <a:pt x="35" y="12"/>
                  <a:pt x="31" y="13"/>
                  <a:pt x="30" y="15"/>
                </a:cubicBezTo>
                <a:cubicBezTo>
                  <a:pt x="28" y="16"/>
                  <a:pt x="23" y="13"/>
                  <a:pt x="23" y="11"/>
                </a:cubicBezTo>
                <a:cubicBezTo>
                  <a:pt x="23" y="8"/>
                  <a:pt x="19" y="7"/>
                  <a:pt x="19" y="5"/>
                </a:cubicBezTo>
                <a:cubicBezTo>
                  <a:pt x="19" y="4"/>
                  <a:pt x="17" y="2"/>
                  <a:pt x="16" y="1"/>
                </a:cubicBezTo>
                <a:cubicBezTo>
                  <a:pt x="15" y="1"/>
                  <a:pt x="13" y="1"/>
                  <a:pt x="13" y="1"/>
                </a:cubicBezTo>
                <a:cubicBezTo>
                  <a:pt x="12" y="0"/>
                  <a:pt x="11" y="4"/>
                  <a:pt x="12" y="5"/>
                </a:cubicBezTo>
                <a:cubicBezTo>
                  <a:pt x="13" y="6"/>
                  <a:pt x="14" y="12"/>
                  <a:pt x="11" y="11"/>
                </a:cubicBezTo>
                <a:cubicBezTo>
                  <a:pt x="9" y="11"/>
                  <a:pt x="9" y="7"/>
                  <a:pt x="7" y="7"/>
                </a:cubicBezTo>
                <a:cubicBezTo>
                  <a:pt x="7" y="7"/>
                  <a:pt x="3" y="12"/>
                  <a:pt x="3" y="14"/>
                </a:cubicBezTo>
                <a:cubicBezTo>
                  <a:pt x="3" y="15"/>
                  <a:pt x="1" y="16"/>
                  <a:pt x="0" y="16"/>
                </a:cubicBezTo>
                <a:cubicBezTo>
                  <a:pt x="1" y="17"/>
                  <a:pt x="2" y="18"/>
                  <a:pt x="2" y="18"/>
                </a:cubicBezTo>
                <a:cubicBezTo>
                  <a:pt x="3" y="19"/>
                  <a:pt x="1" y="22"/>
                  <a:pt x="2" y="24"/>
                </a:cubicBezTo>
                <a:cubicBezTo>
                  <a:pt x="4" y="27"/>
                  <a:pt x="7" y="23"/>
                  <a:pt x="8" y="26"/>
                </a:cubicBezTo>
                <a:cubicBezTo>
                  <a:pt x="9" y="30"/>
                  <a:pt x="7" y="31"/>
                  <a:pt x="7" y="35"/>
                </a:cubicBezTo>
                <a:cubicBezTo>
                  <a:pt x="7" y="38"/>
                  <a:pt x="5" y="38"/>
                  <a:pt x="5" y="41"/>
                </a:cubicBezTo>
                <a:cubicBezTo>
                  <a:pt x="6" y="44"/>
                  <a:pt x="10" y="40"/>
                  <a:pt x="12" y="38"/>
                </a:cubicBezTo>
                <a:cubicBezTo>
                  <a:pt x="15" y="36"/>
                  <a:pt x="17" y="37"/>
                  <a:pt x="18" y="38"/>
                </a:cubicBezTo>
                <a:cubicBezTo>
                  <a:pt x="19" y="39"/>
                  <a:pt x="23" y="38"/>
                  <a:pt x="23" y="37"/>
                </a:cubicBezTo>
                <a:cubicBezTo>
                  <a:pt x="24" y="35"/>
                  <a:pt x="29" y="34"/>
                  <a:pt x="31" y="36"/>
                </a:cubicBezTo>
                <a:cubicBezTo>
                  <a:pt x="33" y="38"/>
                  <a:pt x="34" y="41"/>
                  <a:pt x="37" y="42"/>
                </a:cubicBezTo>
                <a:cubicBezTo>
                  <a:pt x="39" y="43"/>
                  <a:pt x="35" y="51"/>
                  <a:pt x="38" y="52"/>
                </a:cubicBezTo>
                <a:cubicBezTo>
                  <a:pt x="40" y="52"/>
                  <a:pt x="43" y="56"/>
                  <a:pt x="43" y="60"/>
                </a:cubicBezTo>
                <a:cubicBezTo>
                  <a:pt x="43" y="64"/>
                  <a:pt x="45" y="66"/>
                  <a:pt x="42" y="69"/>
                </a:cubicBezTo>
                <a:cubicBezTo>
                  <a:pt x="44" y="70"/>
                  <a:pt x="46" y="70"/>
                  <a:pt x="45" y="72"/>
                </a:cubicBezTo>
                <a:cubicBezTo>
                  <a:pt x="45" y="73"/>
                  <a:pt x="48" y="72"/>
                  <a:pt x="48" y="70"/>
                </a:cubicBezTo>
                <a:cubicBezTo>
                  <a:pt x="48" y="67"/>
                  <a:pt x="52" y="67"/>
                  <a:pt x="53" y="68"/>
                </a:cubicBezTo>
                <a:cubicBezTo>
                  <a:pt x="55" y="68"/>
                  <a:pt x="57" y="68"/>
                  <a:pt x="59" y="67"/>
                </a:cubicBezTo>
                <a:cubicBezTo>
                  <a:pt x="59" y="65"/>
                  <a:pt x="59" y="64"/>
                  <a:pt x="59" y="63"/>
                </a:cubicBezTo>
                <a:cubicBezTo>
                  <a:pt x="60" y="60"/>
                  <a:pt x="59" y="57"/>
                  <a:pt x="58" y="55"/>
                </a:cubicBezTo>
                <a:cubicBezTo>
                  <a:pt x="56" y="54"/>
                  <a:pt x="52" y="52"/>
                  <a:pt x="51" y="49"/>
                </a:cubicBezTo>
                <a:cubicBezTo>
                  <a:pt x="50" y="46"/>
                  <a:pt x="45" y="43"/>
                  <a:pt x="44" y="40"/>
                </a:cubicBezTo>
                <a:cubicBezTo>
                  <a:pt x="43" y="38"/>
                  <a:pt x="40" y="35"/>
                  <a:pt x="40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4"/>
          <p:cNvSpPr/>
          <p:nvPr/>
        </p:nvSpPr>
        <p:spPr>
          <a:xfrm>
            <a:off x="-3757612" y="-2901950"/>
            <a:ext cx="114300" cy="217487"/>
          </a:xfrm>
          <a:custGeom>
            <a:avLst/>
            <a:gdLst/>
            <a:ahLst/>
            <a:cxnLst/>
            <a:rect l="l" t="t" r="r" b="b"/>
            <a:pathLst>
              <a:path w="65" h="123" extrusionOk="0">
                <a:moveTo>
                  <a:pt x="39" y="65"/>
                </a:moveTo>
                <a:cubicBezTo>
                  <a:pt x="39" y="61"/>
                  <a:pt x="36" y="61"/>
                  <a:pt x="39" y="58"/>
                </a:cubicBezTo>
                <a:cubicBezTo>
                  <a:pt x="42" y="54"/>
                  <a:pt x="47" y="51"/>
                  <a:pt x="50" y="52"/>
                </a:cubicBezTo>
                <a:cubicBezTo>
                  <a:pt x="53" y="53"/>
                  <a:pt x="59" y="50"/>
                  <a:pt x="61" y="52"/>
                </a:cubicBezTo>
                <a:cubicBezTo>
                  <a:pt x="61" y="53"/>
                  <a:pt x="62" y="53"/>
                  <a:pt x="62" y="53"/>
                </a:cubicBezTo>
                <a:cubicBezTo>
                  <a:pt x="65" y="50"/>
                  <a:pt x="63" y="48"/>
                  <a:pt x="63" y="44"/>
                </a:cubicBezTo>
                <a:cubicBezTo>
                  <a:pt x="63" y="40"/>
                  <a:pt x="60" y="36"/>
                  <a:pt x="58" y="36"/>
                </a:cubicBezTo>
                <a:cubicBezTo>
                  <a:pt x="55" y="35"/>
                  <a:pt x="59" y="27"/>
                  <a:pt x="57" y="26"/>
                </a:cubicBezTo>
                <a:cubicBezTo>
                  <a:pt x="54" y="25"/>
                  <a:pt x="53" y="22"/>
                  <a:pt x="51" y="20"/>
                </a:cubicBezTo>
                <a:cubicBezTo>
                  <a:pt x="49" y="18"/>
                  <a:pt x="44" y="19"/>
                  <a:pt x="43" y="21"/>
                </a:cubicBezTo>
                <a:cubicBezTo>
                  <a:pt x="43" y="22"/>
                  <a:pt x="39" y="23"/>
                  <a:pt x="38" y="22"/>
                </a:cubicBezTo>
                <a:cubicBezTo>
                  <a:pt x="37" y="21"/>
                  <a:pt x="35" y="20"/>
                  <a:pt x="32" y="22"/>
                </a:cubicBezTo>
                <a:cubicBezTo>
                  <a:pt x="30" y="24"/>
                  <a:pt x="26" y="28"/>
                  <a:pt x="25" y="25"/>
                </a:cubicBezTo>
                <a:cubicBezTo>
                  <a:pt x="25" y="22"/>
                  <a:pt x="27" y="22"/>
                  <a:pt x="27" y="19"/>
                </a:cubicBezTo>
                <a:cubicBezTo>
                  <a:pt x="27" y="15"/>
                  <a:pt x="29" y="14"/>
                  <a:pt x="28" y="10"/>
                </a:cubicBezTo>
                <a:cubicBezTo>
                  <a:pt x="27" y="7"/>
                  <a:pt x="24" y="11"/>
                  <a:pt x="22" y="8"/>
                </a:cubicBezTo>
                <a:cubicBezTo>
                  <a:pt x="21" y="6"/>
                  <a:pt x="23" y="3"/>
                  <a:pt x="22" y="2"/>
                </a:cubicBezTo>
                <a:cubicBezTo>
                  <a:pt x="22" y="2"/>
                  <a:pt x="21" y="1"/>
                  <a:pt x="20" y="0"/>
                </a:cubicBezTo>
                <a:cubicBezTo>
                  <a:pt x="20" y="1"/>
                  <a:pt x="19" y="1"/>
                  <a:pt x="19" y="2"/>
                </a:cubicBezTo>
                <a:cubicBezTo>
                  <a:pt x="18" y="3"/>
                  <a:pt x="13" y="4"/>
                  <a:pt x="12" y="6"/>
                </a:cubicBezTo>
                <a:cubicBezTo>
                  <a:pt x="10" y="8"/>
                  <a:pt x="7" y="8"/>
                  <a:pt x="6" y="8"/>
                </a:cubicBezTo>
                <a:cubicBezTo>
                  <a:pt x="5" y="8"/>
                  <a:pt x="1" y="8"/>
                  <a:pt x="1" y="10"/>
                </a:cubicBezTo>
                <a:cubicBezTo>
                  <a:pt x="1" y="12"/>
                  <a:pt x="0" y="21"/>
                  <a:pt x="0" y="23"/>
                </a:cubicBezTo>
                <a:cubicBezTo>
                  <a:pt x="0" y="24"/>
                  <a:pt x="4" y="30"/>
                  <a:pt x="6" y="30"/>
                </a:cubicBezTo>
                <a:cubicBezTo>
                  <a:pt x="7" y="31"/>
                  <a:pt x="5" y="35"/>
                  <a:pt x="7" y="36"/>
                </a:cubicBezTo>
                <a:cubicBezTo>
                  <a:pt x="9" y="37"/>
                  <a:pt x="8" y="40"/>
                  <a:pt x="7" y="39"/>
                </a:cubicBezTo>
                <a:cubicBezTo>
                  <a:pt x="6" y="39"/>
                  <a:pt x="7" y="44"/>
                  <a:pt x="6" y="45"/>
                </a:cubicBezTo>
                <a:cubicBezTo>
                  <a:pt x="4" y="47"/>
                  <a:pt x="5" y="51"/>
                  <a:pt x="8" y="54"/>
                </a:cubicBezTo>
                <a:cubicBezTo>
                  <a:pt x="12" y="57"/>
                  <a:pt x="12" y="61"/>
                  <a:pt x="12" y="64"/>
                </a:cubicBezTo>
                <a:cubicBezTo>
                  <a:pt x="12" y="66"/>
                  <a:pt x="14" y="66"/>
                  <a:pt x="14" y="70"/>
                </a:cubicBezTo>
                <a:cubicBezTo>
                  <a:pt x="14" y="70"/>
                  <a:pt x="10" y="83"/>
                  <a:pt x="7" y="83"/>
                </a:cubicBezTo>
                <a:cubicBezTo>
                  <a:pt x="7" y="86"/>
                  <a:pt x="6" y="92"/>
                  <a:pt x="5" y="95"/>
                </a:cubicBezTo>
                <a:cubicBezTo>
                  <a:pt x="4" y="98"/>
                  <a:pt x="3" y="102"/>
                  <a:pt x="5" y="102"/>
                </a:cubicBezTo>
                <a:cubicBezTo>
                  <a:pt x="8" y="102"/>
                  <a:pt x="12" y="107"/>
                  <a:pt x="16" y="112"/>
                </a:cubicBezTo>
                <a:cubicBezTo>
                  <a:pt x="17" y="113"/>
                  <a:pt x="18" y="115"/>
                  <a:pt x="18" y="116"/>
                </a:cubicBezTo>
                <a:cubicBezTo>
                  <a:pt x="20" y="116"/>
                  <a:pt x="22" y="116"/>
                  <a:pt x="23" y="116"/>
                </a:cubicBezTo>
                <a:cubicBezTo>
                  <a:pt x="26" y="117"/>
                  <a:pt x="27" y="120"/>
                  <a:pt x="27" y="121"/>
                </a:cubicBezTo>
                <a:cubicBezTo>
                  <a:pt x="27" y="123"/>
                  <a:pt x="32" y="122"/>
                  <a:pt x="33" y="122"/>
                </a:cubicBezTo>
                <a:cubicBezTo>
                  <a:pt x="34" y="122"/>
                  <a:pt x="33" y="120"/>
                  <a:pt x="36" y="119"/>
                </a:cubicBezTo>
                <a:cubicBezTo>
                  <a:pt x="34" y="116"/>
                  <a:pt x="30" y="114"/>
                  <a:pt x="27" y="113"/>
                </a:cubicBezTo>
                <a:cubicBezTo>
                  <a:pt x="23" y="113"/>
                  <a:pt x="21" y="107"/>
                  <a:pt x="21" y="104"/>
                </a:cubicBezTo>
                <a:cubicBezTo>
                  <a:pt x="21" y="101"/>
                  <a:pt x="18" y="99"/>
                  <a:pt x="18" y="97"/>
                </a:cubicBezTo>
                <a:cubicBezTo>
                  <a:pt x="18" y="94"/>
                  <a:pt x="16" y="94"/>
                  <a:pt x="13" y="93"/>
                </a:cubicBezTo>
                <a:cubicBezTo>
                  <a:pt x="10" y="92"/>
                  <a:pt x="14" y="83"/>
                  <a:pt x="14" y="80"/>
                </a:cubicBezTo>
                <a:cubicBezTo>
                  <a:pt x="14" y="77"/>
                  <a:pt x="20" y="67"/>
                  <a:pt x="18" y="64"/>
                </a:cubicBezTo>
                <a:cubicBezTo>
                  <a:pt x="17" y="61"/>
                  <a:pt x="24" y="58"/>
                  <a:pt x="25" y="62"/>
                </a:cubicBezTo>
                <a:cubicBezTo>
                  <a:pt x="26" y="65"/>
                  <a:pt x="26" y="67"/>
                  <a:pt x="31" y="66"/>
                </a:cubicBezTo>
                <a:cubicBezTo>
                  <a:pt x="36" y="66"/>
                  <a:pt x="36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1" y="68"/>
                  <a:pt x="39" y="68"/>
                  <a:pt x="39" y="6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4"/>
          <p:cNvSpPr/>
          <p:nvPr/>
        </p:nvSpPr>
        <p:spPr>
          <a:xfrm>
            <a:off x="-4930775" y="-3482975"/>
            <a:ext cx="138112" cy="112712"/>
          </a:xfrm>
          <a:custGeom>
            <a:avLst/>
            <a:gdLst/>
            <a:ahLst/>
            <a:cxnLst/>
            <a:rect l="l" t="t" r="r" b="b"/>
            <a:pathLst>
              <a:path w="78" h="64" extrusionOk="0">
                <a:moveTo>
                  <a:pt x="2" y="14"/>
                </a:moveTo>
                <a:cubicBezTo>
                  <a:pt x="2" y="15"/>
                  <a:pt x="3" y="20"/>
                  <a:pt x="2" y="22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6"/>
                  <a:pt x="4" y="28"/>
                  <a:pt x="4" y="29"/>
                </a:cubicBezTo>
                <a:cubicBezTo>
                  <a:pt x="4" y="31"/>
                  <a:pt x="5" y="30"/>
                  <a:pt x="5" y="33"/>
                </a:cubicBezTo>
                <a:cubicBezTo>
                  <a:pt x="5" y="37"/>
                  <a:pt x="6" y="39"/>
                  <a:pt x="7" y="40"/>
                </a:cubicBezTo>
                <a:cubicBezTo>
                  <a:pt x="8" y="41"/>
                  <a:pt x="8" y="42"/>
                  <a:pt x="7" y="44"/>
                </a:cubicBezTo>
                <a:cubicBezTo>
                  <a:pt x="9" y="45"/>
                  <a:pt x="10" y="46"/>
                  <a:pt x="12" y="46"/>
                </a:cubicBezTo>
                <a:cubicBezTo>
                  <a:pt x="16" y="48"/>
                  <a:pt x="17" y="49"/>
                  <a:pt x="17" y="50"/>
                </a:cubicBezTo>
                <a:cubicBezTo>
                  <a:pt x="17" y="51"/>
                  <a:pt x="21" y="54"/>
                  <a:pt x="21" y="52"/>
                </a:cubicBezTo>
                <a:cubicBezTo>
                  <a:pt x="22" y="50"/>
                  <a:pt x="24" y="51"/>
                  <a:pt x="26" y="51"/>
                </a:cubicBezTo>
                <a:cubicBezTo>
                  <a:pt x="28" y="51"/>
                  <a:pt x="28" y="53"/>
                  <a:pt x="28" y="54"/>
                </a:cubicBezTo>
                <a:cubicBezTo>
                  <a:pt x="28" y="55"/>
                  <a:pt x="32" y="54"/>
                  <a:pt x="33" y="55"/>
                </a:cubicBezTo>
                <a:cubicBezTo>
                  <a:pt x="35" y="56"/>
                  <a:pt x="35" y="59"/>
                  <a:pt x="37" y="60"/>
                </a:cubicBezTo>
                <a:cubicBezTo>
                  <a:pt x="39" y="61"/>
                  <a:pt x="41" y="59"/>
                  <a:pt x="42" y="59"/>
                </a:cubicBezTo>
                <a:cubicBezTo>
                  <a:pt x="43" y="60"/>
                  <a:pt x="47" y="61"/>
                  <a:pt x="49" y="60"/>
                </a:cubicBezTo>
                <a:cubicBezTo>
                  <a:pt x="51" y="59"/>
                  <a:pt x="52" y="61"/>
                  <a:pt x="55" y="61"/>
                </a:cubicBezTo>
                <a:cubicBezTo>
                  <a:pt x="58" y="61"/>
                  <a:pt x="61" y="62"/>
                  <a:pt x="62" y="62"/>
                </a:cubicBezTo>
                <a:cubicBezTo>
                  <a:pt x="62" y="63"/>
                  <a:pt x="64" y="63"/>
                  <a:pt x="66" y="64"/>
                </a:cubicBezTo>
                <a:cubicBezTo>
                  <a:pt x="67" y="62"/>
                  <a:pt x="66" y="59"/>
                  <a:pt x="66" y="58"/>
                </a:cubicBezTo>
                <a:cubicBezTo>
                  <a:pt x="66" y="57"/>
                  <a:pt x="73" y="52"/>
                  <a:pt x="74" y="51"/>
                </a:cubicBezTo>
                <a:cubicBezTo>
                  <a:pt x="75" y="49"/>
                  <a:pt x="76" y="49"/>
                  <a:pt x="77" y="48"/>
                </a:cubicBezTo>
                <a:cubicBezTo>
                  <a:pt x="78" y="46"/>
                  <a:pt x="75" y="41"/>
                  <a:pt x="74" y="40"/>
                </a:cubicBezTo>
                <a:cubicBezTo>
                  <a:pt x="73" y="39"/>
                  <a:pt x="73" y="35"/>
                  <a:pt x="73" y="33"/>
                </a:cubicBezTo>
                <a:cubicBezTo>
                  <a:pt x="74" y="31"/>
                  <a:pt x="71" y="30"/>
                  <a:pt x="71" y="29"/>
                </a:cubicBezTo>
                <a:cubicBezTo>
                  <a:pt x="71" y="27"/>
                  <a:pt x="74" y="25"/>
                  <a:pt x="75" y="25"/>
                </a:cubicBezTo>
                <a:cubicBezTo>
                  <a:pt x="77" y="24"/>
                  <a:pt x="76" y="19"/>
                  <a:pt x="75" y="18"/>
                </a:cubicBezTo>
                <a:cubicBezTo>
                  <a:pt x="74" y="16"/>
                  <a:pt x="73" y="14"/>
                  <a:pt x="74" y="12"/>
                </a:cubicBezTo>
                <a:cubicBezTo>
                  <a:pt x="75" y="9"/>
                  <a:pt x="68" y="7"/>
                  <a:pt x="68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2" y="8"/>
                  <a:pt x="47" y="6"/>
                  <a:pt x="46" y="6"/>
                </a:cubicBezTo>
                <a:cubicBezTo>
                  <a:pt x="46" y="6"/>
                  <a:pt x="44" y="5"/>
                  <a:pt x="42" y="4"/>
                </a:cubicBezTo>
                <a:cubicBezTo>
                  <a:pt x="42" y="6"/>
                  <a:pt x="40" y="7"/>
                  <a:pt x="38" y="7"/>
                </a:cubicBezTo>
                <a:cubicBezTo>
                  <a:pt x="34" y="7"/>
                  <a:pt x="34" y="3"/>
                  <a:pt x="34" y="2"/>
                </a:cubicBezTo>
                <a:cubicBezTo>
                  <a:pt x="34" y="0"/>
                  <a:pt x="20" y="3"/>
                  <a:pt x="17" y="7"/>
                </a:cubicBezTo>
                <a:cubicBezTo>
                  <a:pt x="13" y="10"/>
                  <a:pt x="4" y="9"/>
                  <a:pt x="4" y="11"/>
                </a:cubicBezTo>
                <a:cubicBezTo>
                  <a:pt x="4" y="12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4"/>
          <p:cNvSpPr/>
          <p:nvPr/>
        </p:nvSpPr>
        <p:spPr>
          <a:xfrm>
            <a:off x="-4910137" y="-3300412"/>
            <a:ext cx="52387" cy="49212"/>
          </a:xfrm>
          <a:custGeom>
            <a:avLst/>
            <a:gdLst/>
            <a:ahLst/>
            <a:cxnLst/>
            <a:rect l="l" t="t" r="r" b="b"/>
            <a:pathLst>
              <a:path w="29" h="28" extrusionOk="0">
                <a:moveTo>
                  <a:pt x="21" y="25"/>
                </a:moveTo>
                <a:cubicBezTo>
                  <a:pt x="21" y="24"/>
                  <a:pt x="26" y="16"/>
                  <a:pt x="27" y="16"/>
                </a:cubicBezTo>
                <a:cubicBezTo>
                  <a:pt x="28" y="16"/>
                  <a:pt x="29" y="9"/>
                  <a:pt x="28" y="6"/>
                </a:cubicBezTo>
                <a:cubicBezTo>
                  <a:pt x="24" y="3"/>
                  <a:pt x="21" y="2"/>
                  <a:pt x="21" y="2"/>
                </a:cubicBezTo>
                <a:cubicBezTo>
                  <a:pt x="21" y="2"/>
                  <a:pt x="10" y="2"/>
                  <a:pt x="9" y="1"/>
                </a:cubicBezTo>
                <a:cubicBezTo>
                  <a:pt x="7" y="0"/>
                  <a:pt x="5" y="3"/>
                  <a:pt x="4" y="2"/>
                </a:cubicBezTo>
                <a:cubicBezTo>
                  <a:pt x="2" y="1"/>
                  <a:pt x="0" y="2"/>
                  <a:pt x="0" y="4"/>
                </a:cubicBezTo>
                <a:cubicBezTo>
                  <a:pt x="0" y="6"/>
                  <a:pt x="4" y="7"/>
                  <a:pt x="4" y="10"/>
                </a:cubicBezTo>
                <a:cubicBezTo>
                  <a:pt x="4" y="12"/>
                  <a:pt x="10" y="16"/>
                  <a:pt x="10" y="18"/>
                </a:cubicBezTo>
                <a:cubicBezTo>
                  <a:pt x="10" y="19"/>
                  <a:pt x="14" y="21"/>
                  <a:pt x="17" y="25"/>
                </a:cubicBezTo>
                <a:cubicBezTo>
                  <a:pt x="18" y="26"/>
                  <a:pt x="20" y="27"/>
                  <a:pt x="21" y="28"/>
                </a:cubicBezTo>
                <a:cubicBezTo>
                  <a:pt x="21" y="27"/>
                  <a:pt x="21" y="26"/>
                  <a:pt x="21" y="2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4"/>
          <p:cNvSpPr/>
          <p:nvPr/>
        </p:nvSpPr>
        <p:spPr>
          <a:xfrm>
            <a:off x="-4937125" y="-3324225"/>
            <a:ext cx="76200" cy="68262"/>
          </a:xfrm>
          <a:custGeom>
            <a:avLst/>
            <a:gdLst/>
            <a:ahLst/>
            <a:cxnLst/>
            <a:rect l="l" t="t" r="r" b="b"/>
            <a:pathLst>
              <a:path w="43" h="38" extrusionOk="0">
                <a:moveTo>
                  <a:pt x="25" y="31"/>
                </a:moveTo>
                <a:cubicBezTo>
                  <a:pt x="25" y="29"/>
                  <a:pt x="19" y="25"/>
                  <a:pt x="19" y="23"/>
                </a:cubicBezTo>
                <a:cubicBezTo>
                  <a:pt x="19" y="20"/>
                  <a:pt x="15" y="19"/>
                  <a:pt x="15" y="17"/>
                </a:cubicBezTo>
                <a:cubicBezTo>
                  <a:pt x="15" y="15"/>
                  <a:pt x="17" y="14"/>
                  <a:pt x="19" y="15"/>
                </a:cubicBezTo>
                <a:cubicBezTo>
                  <a:pt x="20" y="16"/>
                  <a:pt x="22" y="13"/>
                  <a:pt x="24" y="14"/>
                </a:cubicBezTo>
                <a:cubicBezTo>
                  <a:pt x="25" y="15"/>
                  <a:pt x="36" y="15"/>
                  <a:pt x="36" y="15"/>
                </a:cubicBezTo>
                <a:cubicBezTo>
                  <a:pt x="36" y="15"/>
                  <a:pt x="39" y="16"/>
                  <a:pt x="43" y="19"/>
                </a:cubicBezTo>
                <a:cubicBezTo>
                  <a:pt x="43" y="18"/>
                  <a:pt x="43" y="17"/>
                  <a:pt x="43" y="17"/>
                </a:cubicBezTo>
                <a:cubicBezTo>
                  <a:pt x="42" y="15"/>
                  <a:pt x="43" y="12"/>
                  <a:pt x="40" y="11"/>
                </a:cubicBezTo>
                <a:cubicBezTo>
                  <a:pt x="39" y="11"/>
                  <a:pt x="39" y="8"/>
                  <a:pt x="38" y="6"/>
                </a:cubicBezTo>
                <a:cubicBezTo>
                  <a:pt x="37" y="7"/>
                  <a:pt x="36" y="7"/>
                  <a:pt x="36" y="7"/>
                </a:cubicBezTo>
                <a:cubicBezTo>
                  <a:pt x="33" y="8"/>
                  <a:pt x="29" y="7"/>
                  <a:pt x="27" y="5"/>
                </a:cubicBezTo>
                <a:cubicBezTo>
                  <a:pt x="26" y="4"/>
                  <a:pt x="22" y="1"/>
                  <a:pt x="21" y="0"/>
                </a:cubicBezTo>
                <a:cubicBezTo>
                  <a:pt x="20" y="1"/>
                  <a:pt x="17" y="3"/>
                  <a:pt x="16" y="4"/>
                </a:cubicBezTo>
                <a:cubicBezTo>
                  <a:pt x="14" y="4"/>
                  <a:pt x="15" y="8"/>
                  <a:pt x="14" y="8"/>
                </a:cubicBezTo>
                <a:cubicBezTo>
                  <a:pt x="12" y="8"/>
                  <a:pt x="11" y="10"/>
                  <a:pt x="11" y="11"/>
                </a:cubicBezTo>
                <a:cubicBezTo>
                  <a:pt x="11" y="12"/>
                  <a:pt x="7" y="10"/>
                  <a:pt x="6" y="11"/>
                </a:cubicBezTo>
                <a:cubicBezTo>
                  <a:pt x="5" y="11"/>
                  <a:pt x="2" y="12"/>
                  <a:pt x="0" y="12"/>
                </a:cubicBezTo>
                <a:cubicBezTo>
                  <a:pt x="1" y="14"/>
                  <a:pt x="0" y="15"/>
                  <a:pt x="2" y="15"/>
                </a:cubicBezTo>
                <a:cubicBezTo>
                  <a:pt x="4" y="15"/>
                  <a:pt x="8" y="15"/>
                  <a:pt x="8" y="18"/>
                </a:cubicBezTo>
                <a:cubicBezTo>
                  <a:pt x="8" y="21"/>
                  <a:pt x="13" y="27"/>
                  <a:pt x="15" y="29"/>
                </a:cubicBezTo>
                <a:cubicBezTo>
                  <a:pt x="17" y="31"/>
                  <a:pt x="21" y="31"/>
                  <a:pt x="22" y="33"/>
                </a:cubicBezTo>
                <a:cubicBezTo>
                  <a:pt x="22" y="35"/>
                  <a:pt x="25" y="36"/>
                  <a:pt x="28" y="36"/>
                </a:cubicBezTo>
                <a:cubicBezTo>
                  <a:pt x="29" y="37"/>
                  <a:pt x="31" y="37"/>
                  <a:pt x="32" y="38"/>
                </a:cubicBezTo>
                <a:cubicBezTo>
                  <a:pt x="29" y="34"/>
                  <a:pt x="25" y="32"/>
                  <a:pt x="25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4"/>
          <p:cNvSpPr/>
          <p:nvPr/>
        </p:nvSpPr>
        <p:spPr>
          <a:xfrm>
            <a:off x="-4862512" y="-3252787"/>
            <a:ext cx="26987" cy="50800"/>
          </a:xfrm>
          <a:custGeom>
            <a:avLst/>
            <a:gdLst/>
            <a:ahLst/>
            <a:cxnLst/>
            <a:rect l="l" t="t" r="r" b="b"/>
            <a:pathLst>
              <a:path w="15" h="29" extrusionOk="0">
                <a:moveTo>
                  <a:pt x="10" y="25"/>
                </a:moveTo>
                <a:cubicBezTo>
                  <a:pt x="11" y="24"/>
                  <a:pt x="10" y="23"/>
                  <a:pt x="12" y="22"/>
                </a:cubicBezTo>
                <a:cubicBezTo>
                  <a:pt x="13" y="20"/>
                  <a:pt x="14" y="18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5"/>
                  <a:pt x="11" y="14"/>
                  <a:pt x="10" y="12"/>
                </a:cubicBezTo>
                <a:cubicBezTo>
                  <a:pt x="9" y="10"/>
                  <a:pt x="10" y="6"/>
                  <a:pt x="11" y="4"/>
                </a:cubicBezTo>
                <a:cubicBezTo>
                  <a:pt x="9" y="3"/>
                  <a:pt x="5" y="0"/>
                  <a:pt x="4" y="0"/>
                </a:cubicBezTo>
                <a:cubicBezTo>
                  <a:pt x="3" y="0"/>
                  <a:pt x="1" y="3"/>
                  <a:pt x="0" y="5"/>
                </a:cubicBezTo>
                <a:cubicBezTo>
                  <a:pt x="3" y="7"/>
                  <a:pt x="4" y="8"/>
                  <a:pt x="2" y="10"/>
                </a:cubicBezTo>
                <a:cubicBezTo>
                  <a:pt x="0" y="13"/>
                  <a:pt x="0" y="20"/>
                  <a:pt x="2" y="22"/>
                </a:cubicBezTo>
                <a:cubicBezTo>
                  <a:pt x="4" y="24"/>
                  <a:pt x="5" y="28"/>
                  <a:pt x="7" y="29"/>
                </a:cubicBezTo>
                <a:cubicBezTo>
                  <a:pt x="8" y="27"/>
                  <a:pt x="8" y="25"/>
                  <a:pt x="10" y="2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4"/>
          <p:cNvSpPr/>
          <p:nvPr/>
        </p:nvSpPr>
        <p:spPr>
          <a:xfrm>
            <a:off x="-4995862" y="-3367087"/>
            <a:ext cx="107950" cy="44450"/>
          </a:xfrm>
          <a:custGeom>
            <a:avLst/>
            <a:gdLst/>
            <a:ahLst/>
            <a:cxnLst/>
            <a:rect l="l" t="t" r="r" b="b"/>
            <a:pathLst>
              <a:path w="60" h="26" extrusionOk="0">
                <a:moveTo>
                  <a:pt x="51" y="2"/>
                </a:moveTo>
                <a:cubicBezTo>
                  <a:pt x="49" y="0"/>
                  <a:pt x="43" y="0"/>
                  <a:pt x="43" y="0"/>
                </a:cubicBezTo>
                <a:cubicBezTo>
                  <a:pt x="43" y="0"/>
                  <a:pt x="43" y="2"/>
                  <a:pt x="42" y="3"/>
                </a:cubicBezTo>
                <a:cubicBezTo>
                  <a:pt x="41" y="4"/>
                  <a:pt x="37" y="4"/>
                  <a:pt x="35" y="4"/>
                </a:cubicBezTo>
                <a:cubicBezTo>
                  <a:pt x="34" y="5"/>
                  <a:pt x="31" y="5"/>
                  <a:pt x="31" y="7"/>
                </a:cubicBezTo>
                <a:cubicBezTo>
                  <a:pt x="30" y="8"/>
                  <a:pt x="26" y="7"/>
                  <a:pt x="27" y="12"/>
                </a:cubicBezTo>
                <a:cubicBezTo>
                  <a:pt x="29" y="16"/>
                  <a:pt x="25" y="14"/>
                  <a:pt x="24" y="14"/>
                </a:cubicBezTo>
                <a:cubicBezTo>
                  <a:pt x="23" y="13"/>
                  <a:pt x="17" y="14"/>
                  <a:pt x="16" y="16"/>
                </a:cubicBezTo>
                <a:cubicBezTo>
                  <a:pt x="15" y="17"/>
                  <a:pt x="13" y="17"/>
                  <a:pt x="11" y="16"/>
                </a:cubicBezTo>
                <a:cubicBezTo>
                  <a:pt x="10" y="15"/>
                  <a:pt x="8" y="15"/>
                  <a:pt x="7" y="17"/>
                </a:cubicBezTo>
                <a:cubicBezTo>
                  <a:pt x="5" y="18"/>
                  <a:pt x="4" y="15"/>
                  <a:pt x="2" y="15"/>
                </a:cubicBezTo>
                <a:cubicBezTo>
                  <a:pt x="0" y="16"/>
                  <a:pt x="1" y="19"/>
                  <a:pt x="1" y="20"/>
                </a:cubicBezTo>
                <a:cubicBezTo>
                  <a:pt x="1" y="20"/>
                  <a:pt x="4" y="23"/>
                  <a:pt x="5" y="22"/>
                </a:cubicBezTo>
                <a:cubicBezTo>
                  <a:pt x="7" y="21"/>
                  <a:pt x="9" y="22"/>
                  <a:pt x="10" y="23"/>
                </a:cubicBezTo>
                <a:cubicBezTo>
                  <a:pt x="12" y="24"/>
                  <a:pt x="14" y="22"/>
                  <a:pt x="15" y="21"/>
                </a:cubicBezTo>
                <a:cubicBezTo>
                  <a:pt x="16" y="20"/>
                  <a:pt x="21" y="20"/>
                  <a:pt x="22" y="20"/>
                </a:cubicBezTo>
                <a:cubicBezTo>
                  <a:pt x="22" y="20"/>
                  <a:pt x="22" y="23"/>
                  <a:pt x="23" y="24"/>
                </a:cubicBezTo>
                <a:cubicBezTo>
                  <a:pt x="24" y="24"/>
                  <a:pt x="27" y="25"/>
                  <a:pt x="30" y="25"/>
                </a:cubicBezTo>
                <a:cubicBezTo>
                  <a:pt x="33" y="25"/>
                  <a:pt x="38" y="26"/>
                  <a:pt x="39" y="26"/>
                </a:cubicBezTo>
                <a:cubicBezTo>
                  <a:pt x="41" y="26"/>
                  <a:pt x="43" y="24"/>
                  <a:pt x="46" y="24"/>
                </a:cubicBezTo>
                <a:cubicBezTo>
                  <a:pt x="50" y="24"/>
                  <a:pt x="51" y="22"/>
                  <a:pt x="52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1"/>
                  <a:pt x="52" y="20"/>
                  <a:pt x="53" y="20"/>
                </a:cubicBezTo>
                <a:cubicBezTo>
                  <a:pt x="54" y="20"/>
                  <a:pt x="54" y="18"/>
                  <a:pt x="54" y="17"/>
                </a:cubicBezTo>
                <a:cubicBezTo>
                  <a:pt x="55" y="16"/>
                  <a:pt x="54" y="13"/>
                  <a:pt x="55" y="14"/>
                </a:cubicBezTo>
                <a:cubicBezTo>
                  <a:pt x="57" y="14"/>
                  <a:pt x="59" y="14"/>
                  <a:pt x="59" y="12"/>
                </a:cubicBezTo>
                <a:cubicBezTo>
                  <a:pt x="59" y="11"/>
                  <a:pt x="59" y="10"/>
                  <a:pt x="60" y="9"/>
                </a:cubicBezTo>
                <a:cubicBezTo>
                  <a:pt x="58" y="7"/>
                  <a:pt x="57" y="3"/>
                  <a:pt x="57" y="3"/>
                </a:cubicBezTo>
                <a:cubicBezTo>
                  <a:pt x="57" y="3"/>
                  <a:pt x="53" y="4"/>
                  <a:pt x="5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4"/>
          <p:cNvSpPr/>
          <p:nvPr/>
        </p:nvSpPr>
        <p:spPr>
          <a:xfrm>
            <a:off x="-4902200" y="-3362325"/>
            <a:ext cx="92075" cy="52387"/>
          </a:xfrm>
          <a:custGeom>
            <a:avLst/>
            <a:gdLst/>
            <a:ahLst/>
            <a:cxnLst/>
            <a:rect l="l" t="t" r="r" b="b"/>
            <a:pathLst>
              <a:path w="52" h="30" extrusionOk="0">
                <a:moveTo>
                  <a:pt x="50" y="6"/>
                </a:moveTo>
                <a:cubicBezTo>
                  <a:pt x="50" y="5"/>
                  <a:pt x="49" y="5"/>
                  <a:pt x="48" y="4"/>
                </a:cubicBezTo>
                <a:cubicBezTo>
                  <a:pt x="46" y="4"/>
                  <a:pt x="44" y="3"/>
                  <a:pt x="43" y="3"/>
                </a:cubicBezTo>
                <a:cubicBezTo>
                  <a:pt x="42" y="1"/>
                  <a:pt x="37" y="1"/>
                  <a:pt x="36" y="0"/>
                </a:cubicBezTo>
                <a:cubicBezTo>
                  <a:pt x="35" y="0"/>
                  <a:pt x="30" y="5"/>
                  <a:pt x="29" y="5"/>
                </a:cubicBezTo>
                <a:cubicBezTo>
                  <a:pt x="27" y="5"/>
                  <a:pt x="20" y="6"/>
                  <a:pt x="20" y="8"/>
                </a:cubicBezTo>
                <a:cubicBezTo>
                  <a:pt x="20" y="10"/>
                  <a:pt x="12" y="10"/>
                  <a:pt x="9" y="8"/>
                </a:cubicBezTo>
                <a:cubicBezTo>
                  <a:pt x="9" y="7"/>
                  <a:pt x="8" y="7"/>
                  <a:pt x="8" y="6"/>
                </a:cubicBezTo>
                <a:cubicBezTo>
                  <a:pt x="7" y="7"/>
                  <a:pt x="7" y="8"/>
                  <a:pt x="7" y="9"/>
                </a:cubicBezTo>
                <a:cubicBezTo>
                  <a:pt x="7" y="11"/>
                  <a:pt x="5" y="11"/>
                  <a:pt x="3" y="11"/>
                </a:cubicBezTo>
                <a:cubicBezTo>
                  <a:pt x="2" y="10"/>
                  <a:pt x="3" y="13"/>
                  <a:pt x="2" y="14"/>
                </a:cubicBezTo>
                <a:cubicBezTo>
                  <a:pt x="2" y="15"/>
                  <a:pt x="2" y="17"/>
                  <a:pt x="1" y="17"/>
                </a:cubicBezTo>
                <a:cubicBezTo>
                  <a:pt x="0" y="17"/>
                  <a:pt x="0" y="18"/>
                  <a:pt x="0" y="19"/>
                </a:cubicBezTo>
                <a:cubicBezTo>
                  <a:pt x="0" y="19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3" y="23"/>
                  <a:pt x="7" y="26"/>
                  <a:pt x="8" y="27"/>
                </a:cubicBezTo>
                <a:cubicBezTo>
                  <a:pt x="10" y="29"/>
                  <a:pt x="14" y="30"/>
                  <a:pt x="17" y="29"/>
                </a:cubicBezTo>
                <a:cubicBezTo>
                  <a:pt x="19" y="29"/>
                  <a:pt x="28" y="26"/>
                  <a:pt x="28" y="26"/>
                </a:cubicBezTo>
                <a:cubicBezTo>
                  <a:pt x="28" y="26"/>
                  <a:pt x="30" y="27"/>
                  <a:pt x="31" y="27"/>
                </a:cubicBezTo>
                <a:cubicBezTo>
                  <a:pt x="31" y="27"/>
                  <a:pt x="32" y="27"/>
                  <a:pt x="33" y="27"/>
                </a:cubicBezTo>
                <a:cubicBezTo>
                  <a:pt x="34" y="27"/>
                  <a:pt x="36" y="26"/>
                  <a:pt x="38" y="24"/>
                </a:cubicBezTo>
                <a:cubicBezTo>
                  <a:pt x="41" y="21"/>
                  <a:pt x="44" y="12"/>
                  <a:pt x="46" y="12"/>
                </a:cubicBezTo>
                <a:cubicBezTo>
                  <a:pt x="47" y="11"/>
                  <a:pt x="49" y="9"/>
                  <a:pt x="51" y="8"/>
                </a:cubicBezTo>
                <a:cubicBezTo>
                  <a:pt x="52" y="7"/>
                  <a:pt x="52" y="6"/>
                  <a:pt x="50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4"/>
          <p:cNvSpPr/>
          <p:nvPr/>
        </p:nvSpPr>
        <p:spPr>
          <a:xfrm>
            <a:off x="-4957762" y="-3406775"/>
            <a:ext cx="90487" cy="46037"/>
          </a:xfrm>
          <a:custGeom>
            <a:avLst/>
            <a:gdLst/>
            <a:ahLst/>
            <a:cxnLst/>
            <a:rect l="l" t="t" r="r" b="b"/>
            <a:pathLst>
              <a:path w="51" h="26" extrusionOk="0">
                <a:moveTo>
                  <a:pt x="48" y="12"/>
                </a:moveTo>
                <a:cubicBezTo>
                  <a:pt x="47" y="11"/>
                  <a:pt x="43" y="12"/>
                  <a:pt x="43" y="11"/>
                </a:cubicBezTo>
                <a:cubicBezTo>
                  <a:pt x="43" y="10"/>
                  <a:pt x="43" y="8"/>
                  <a:pt x="41" y="8"/>
                </a:cubicBezTo>
                <a:cubicBezTo>
                  <a:pt x="39" y="8"/>
                  <a:pt x="37" y="7"/>
                  <a:pt x="36" y="9"/>
                </a:cubicBezTo>
                <a:cubicBezTo>
                  <a:pt x="36" y="11"/>
                  <a:pt x="32" y="8"/>
                  <a:pt x="32" y="7"/>
                </a:cubicBezTo>
                <a:cubicBezTo>
                  <a:pt x="32" y="6"/>
                  <a:pt x="31" y="5"/>
                  <a:pt x="27" y="3"/>
                </a:cubicBezTo>
                <a:cubicBezTo>
                  <a:pt x="25" y="3"/>
                  <a:pt x="24" y="2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2"/>
                  <a:pt x="19" y="0"/>
                  <a:pt x="17" y="2"/>
                </a:cubicBezTo>
                <a:cubicBezTo>
                  <a:pt x="16" y="3"/>
                  <a:pt x="13" y="3"/>
                  <a:pt x="11" y="5"/>
                </a:cubicBezTo>
                <a:cubicBezTo>
                  <a:pt x="9" y="6"/>
                  <a:pt x="5" y="7"/>
                  <a:pt x="2" y="8"/>
                </a:cubicBezTo>
                <a:cubicBezTo>
                  <a:pt x="0" y="8"/>
                  <a:pt x="2" y="10"/>
                  <a:pt x="3" y="12"/>
                </a:cubicBezTo>
                <a:cubicBezTo>
                  <a:pt x="4" y="14"/>
                  <a:pt x="4" y="18"/>
                  <a:pt x="6" y="19"/>
                </a:cubicBezTo>
                <a:cubicBezTo>
                  <a:pt x="7" y="20"/>
                  <a:pt x="13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6" y="26"/>
                  <a:pt x="20" y="26"/>
                  <a:pt x="21" y="25"/>
                </a:cubicBezTo>
                <a:cubicBezTo>
                  <a:pt x="22" y="24"/>
                  <a:pt x="22" y="22"/>
                  <a:pt x="22" y="22"/>
                </a:cubicBezTo>
                <a:cubicBezTo>
                  <a:pt x="22" y="22"/>
                  <a:pt x="28" y="22"/>
                  <a:pt x="30" y="24"/>
                </a:cubicBezTo>
                <a:cubicBezTo>
                  <a:pt x="32" y="26"/>
                  <a:pt x="36" y="25"/>
                  <a:pt x="36" y="25"/>
                </a:cubicBezTo>
                <a:cubicBezTo>
                  <a:pt x="36" y="25"/>
                  <a:pt x="36" y="25"/>
                  <a:pt x="36" y="26"/>
                </a:cubicBezTo>
                <a:cubicBezTo>
                  <a:pt x="37" y="25"/>
                  <a:pt x="38" y="24"/>
                  <a:pt x="39" y="24"/>
                </a:cubicBezTo>
                <a:cubicBezTo>
                  <a:pt x="41" y="23"/>
                  <a:pt x="44" y="23"/>
                  <a:pt x="46" y="20"/>
                </a:cubicBezTo>
                <a:cubicBezTo>
                  <a:pt x="48" y="18"/>
                  <a:pt x="49" y="17"/>
                  <a:pt x="51" y="16"/>
                </a:cubicBezTo>
                <a:cubicBezTo>
                  <a:pt x="50" y="15"/>
                  <a:pt x="49" y="13"/>
                  <a:pt x="48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4"/>
          <p:cNvSpPr/>
          <p:nvPr/>
        </p:nvSpPr>
        <p:spPr>
          <a:xfrm>
            <a:off x="-4894262" y="-3378200"/>
            <a:ext cx="79375" cy="33337"/>
          </a:xfrm>
          <a:custGeom>
            <a:avLst/>
            <a:gdLst/>
            <a:ahLst/>
            <a:cxnLst/>
            <a:rect l="l" t="t" r="r" b="b"/>
            <a:pathLst>
              <a:path w="45" h="19" extrusionOk="0">
                <a:moveTo>
                  <a:pt x="34" y="2"/>
                </a:moveTo>
                <a:cubicBezTo>
                  <a:pt x="31" y="2"/>
                  <a:pt x="30" y="0"/>
                  <a:pt x="28" y="1"/>
                </a:cubicBezTo>
                <a:cubicBezTo>
                  <a:pt x="26" y="2"/>
                  <a:pt x="22" y="1"/>
                  <a:pt x="21" y="0"/>
                </a:cubicBezTo>
                <a:cubicBezTo>
                  <a:pt x="20" y="0"/>
                  <a:pt x="18" y="2"/>
                  <a:pt x="16" y="1"/>
                </a:cubicBezTo>
                <a:cubicBezTo>
                  <a:pt x="16" y="1"/>
                  <a:pt x="15" y="0"/>
                  <a:pt x="15" y="0"/>
                </a:cubicBezTo>
                <a:cubicBezTo>
                  <a:pt x="13" y="1"/>
                  <a:pt x="12" y="2"/>
                  <a:pt x="10" y="4"/>
                </a:cubicBezTo>
                <a:cubicBezTo>
                  <a:pt x="8" y="7"/>
                  <a:pt x="5" y="7"/>
                  <a:pt x="3" y="8"/>
                </a:cubicBezTo>
                <a:cubicBezTo>
                  <a:pt x="2" y="8"/>
                  <a:pt x="1" y="9"/>
                  <a:pt x="0" y="10"/>
                </a:cubicBezTo>
                <a:cubicBezTo>
                  <a:pt x="1" y="12"/>
                  <a:pt x="3" y="15"/>
                  <a:pt x="4" y="17"/>
                </a:cubicBezTo>
                <a:cubicBezTo>
                  <a:pt x="7" y="19"/>
                  <a:pt x="15" y="19"/>
                  <a:pt x="15" y="17"/>
                </a:cubicBezTo>
                <a:cubicBezTo>
                  <a:pt x="15" y="15"/>
                  <a:pt x="22" y="14"/>
                  <a:pt x="24" y="14"/>
                </a:cubicBezTo>
                <a:cubicBezTo>
                  <a:pt x="25" y="14"/>
                  <a:pt x="30" y="9"/>
                  <a:pt x="31" y="9"/>
                </a:cubicBezTo>
                <a:cubicBezTo>
                  <a:pt x="32" y="10"/>
                  <a:pt x="37" y="10"/>
                  <a:pt x="38" y="12"/>
                </a:cubicBezTo>
                <a:cubicBezTo>
                  <a:pt x="39" y="12"/>
                  <a:pt x="41" y="13"/>
                  <a:pt x="43" y="13"/>
                </a:cubicBezTo>
                <a:cubicBezTo>
                  <a:pt x="42" y="13"/>
                  <a:pt x="42" y="12"/>
                  <a:pt x="42" y="11"/>
                </a:cubicBezTo>
                <a:cubicBezTo>
                  <a:pt x="42" y="9"/>
                  <a:pt x="44" y="6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3" y="4"/>
                  <a:pt x="41" y="4"/>
                  <a:pt x="41" y="3"/>
                </a:cubicBezTo>
                <a:cubicBezTo>
                  <a:pt x="40" y="3"/>
                  <a:pt x="37" y="2"/>
                  <a:pt x="34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4"/>
          <p:cNvSpPr/>
          <p:nvPr/>
        </p:nvSpPr>
        <p:spPr>
          <a:xfrm>
            <a:off x="-5272087" y="-3246437"/>
            <a:ext cx="53975" cy="88900"/>
          </a:xfrm>
          <a:custGeom>
            <a:avLst/>
            <a:gdLst/>
            <a:ahLst/>
            <a:cxnLst/>
            <a:rect l="l" t="t" r="r" b="b"/>
            <a:pathLst>
              <a:path w="30" h="50" extrusionOk="0">
                <a:moveTo>
                  <a:pt x="22" y="41"/>
                </a:moveTo>
                <a:cubicBezTo>
                  <a:pt x="25" y="40"/>
                  <a:pt x="21" y="38"/>
                  <a:pt x="20" y="37"/>
                </a:cubicBezTo>
                <a:cubicBezTo>
                  <a:pt x="19" y="36"/>
                  <a:pt x="20" y="32"/>
                  <a:pt x="22" y="32"/>
                </a:cubicBezTo>
                <a:cubicBezTo>
                  <a:pt x="24" y="32"/>
                  <a:pt x="22" y="30"/>
                  <a:pt x="20" y="28"/>
                </a:cubicBezTo>
                <a:cubicBezTo>
                  <a:pt x="17" y="26"/>
                  <a:pt x="20" y="25"/>
                  <a:pt x="22" y="25"/>
                </a:cubicBezTo>
                <a:cubicBezTo>
                  <a:pt x="24" y="25"/>
                  <a:pt x="21" y="21"/>
                  <a:pt x="23" y="19"/>
                </a:cubicBezTo>
                <a:cubicBezTo>
                  <a:pt x="25" y="17"/>
                  <a:pt x="23" y="14"/>
                  <a:pt x="23" y="12"/>
                </a:cubicBezTo>
                <a:cubicBezTo>
                  <a:pt x="23" y="10"/>
                  <a:pt x="25" y="10"/>
                  <a:pt x="28" y="7"/>
                </a:cubicBezTo>
                <a:cubicBezTo>
                  <a:pt x="30" y="5"/>
                  <a:pt x="26" y="6"/>
                  <a:pt x="26" y="4"/>
                </a:cubicBezTo>
                <a:cubicBezTo>
                  <a:pt x="26" y="2"/>
                  <a:pt x="23" y="2"/>
                  <a:pt x="21" y="3"/>
                </a:cubicBezTo>
                <a:cubicBezTo>
                  <a:pt x="19" y="5"/>
                  <a:pt x="19" y="3"/>
                  <a:pt x="18" y="3"/>
                </a:cubicBezTo>
                <a:cubicBezTo>
                  <a:pt x="16" y="3"/>
                  <a:pt x="13" y="4"/>
                  <a:pt x="13" y="2"/>
                </a:cubicBezTo>
                <a:cubicBezTo>
                  <a:pt x="13" y="0"/>
                  <a:pt x="11" y="0"/>
                  <a:pt x="10" y="2"/>
                </a:cubicBezTo>
                <a:cubicBezTo>
                  <a:pt x="9" y="2"/>
                  <a:pt x="9" y="3"/>
                  <a:pt x="8" y="3"/>
                </a:cubicBezTo>
                <a:cubicBezTo>
                  <a:pt x="7" y="5"/>
                  <a:pt x="7" y="7"/>
                  <a:pt x="8" y="8"/>
                </a:cubicBezTo>
                <a:cubicBezTo>
                  <a:pt x="9" y="11"/>
                  <a:pt x="6" y="24"/>
                  <a:pt x="3" y="27"/>
                </a:cubicBezTo>
                <a:cubicBezTo>
                  <a:pt x="0" y="31"/>
                  <a:pt x="3" y="32"/>
                  <a:pt x="6" y="34"/>
                </a:cubicBezTo>
                <a:cubicBezTo>
                  <a:pt x="9" y="37"/>
                  <a:pt x="7" y="46"/>
                  <a:pt x="7" y="48"/>
                </a:cubicBezTo>
                <a:cubicBezTo>
                  <a:pt x="7" y="50"/>
                  <a:pt x="10" y="50"/>
                  <a:pt x="13" y="50"/>
                </a:cubicBezTo>
                <a:cubicBezTo>
                  <a:pt x="15" y="50"/>
                  <a:pt x="18" y="49"/>
                  <a:pt x="20" y="48"/>
                </a:cubicBezTo>
                <a:cubicBezTo>
                  <a:pt x="19" y="47"/>
                  <a:pt x="19" y="46"/>
                  <a:pt x="19" y="46"/>
                </a:cubicBezTo>
                <a:cubicBezTo>
                  <a:pt x="19" y="44"/>
                  <a:pt x="19" y="41"/>
                  <a:pt x="22" y="4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4"/>
          <p:cNvSpPr/>
          <p:nvPr/>
        </p:nvSpPr>
        <p:spPr>
          <a:xfrm>
            <a:off x="-5084762" y="-3452812"/>
            <a:ext cx="58737" cy="50800"/>
          </a:xfrm>
          <a:custGeom>
            <a:avLst/>
            <a:gdLst/>
            <a:ahLst/>
            <a:cxnLst/>
            <a:rect l="l" t="t" r="r" b="b"/>
            <a:pathLst>
              <a:path w="33" h="29" extrusionOk="0">
                <a:moveTo>
                  <a:pt x="10" y="22"/>
                </a:moveTo>
                <a:cubicBezTo>
                  <a:pt x="12" y="21"/>
                  <a:pt x="14" y="22"/>
                  <a:pt x="16" y="23"/>
                </a:cubicBezTo>
                <a:cubicBezTo>
                  <a:pt x="17" y="25"/>
                  <a:pt x="19" y="25"/>
                  <a:pt x="21" y="27"/>
                </a:cubicBezTo>
                <a:cubicBezTo>
                  <a:pt x="22" y="28"/>
                  <a:pt x="23" y="28"/>
                  <a:pt x="23" y="29"/>
                </a:cubicBezTo>
                <a:cubicBezTo>
                  <a:pt x="23" y="27"/>
                  <a:pt x="23" y="24"/>
                  <a:pt x="24" y="23"/>
                </a:cubicBezTo>
                <a:cubicBezTo>
                  <a:pt x="25" y="21"/>
                  <a:pt x="23" y="19"/>
                  <a:pt x="25" y="19"/>
                </a:cubicBezTo>
                <a:cubicBezTo>
                  <a:pt x="26" y="19"/>
                  <a:pt x="29" y="19"/>
                  <a:pt x="29" y="17"/>
                </a:cubicBezTo>
                <a:cubicBezTo>
                  <a:pt x="29" y="14"/>
                  <a:pt x="30" y="15"/>
                  <a:pt x="31" y="14"/>
                </a:cubicBezTo>
                <a:cubicBezTo>
                  <a:pt x="31" y="13"/>
                  <a:pt x="29" y="10"/>
                  <a:pt x="28" y="10"/>
                </a:cubicBezTo>
                <a:cubicBezTo>
                  <a:pt x="28" y="9"/>
                  <a:pt x="30" y="9"/>
                  <a:pt x="32" y="6"/>
                </a:cubicBezTo>
                <a:cubicBezTo>
                  <a:pt x="33" y="5"/>
                  <a:pt x="33" y="3"/>
                  <a:pt x="32" y="0"/>
                </a:cubicBezTo>
                <a:cubicBezTo>
                  <a:pt x="32" y="1"/>
                  <a:pt x="31" y="2"/>
                  <a:pt x="30" y="1"/>
                </a:cubicBezTo>
                <a:cubicBezTo>
                  <a:pt x="28" y="0"/>
                  <a:pt x="25" y="1"/>
                  <a:pt x="22" y="2"/>
                </a:cubicBezTo>
                <a:cubicBezTo>
                  <a:pt x="18" y="2"/>
                  <a:pt x="17" y="6"/>
                  <a:pt x="18" y="7"/>
                </a:cubicBezTo>
                <a:cubicBezTo>
                  <a:pt x="20" y="9"/>
                  <a:pt x="15" y="9"/>
                  <a:pt x="15" y="7"/>
                </a:cubicBezTo>
                <a:cubicBezTo>
                  <a:pt x="14" y="5"/>
                  <a:pt x="11" y="7"/>
                  <a:pt x="11" y="9"/>
                </a:cubicBezTo>
                <a:cubicBezTo>
                  <a:pt x="11" y="12"/>
                  <a:pt x="7" y="13"/>
                  <a:pt x="7" y="16"/>
                </a:cubicBezTo>
                <a:cubicBezTo>
                  <a:pt x="8" y="19"/>
                  <a:pt x="4" y="22"/>
                  <a:pt x="1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5"/>
                  <a:pt x="2" y="25"/>
                  <a:pt x="3" y="25"/>
                </a:cubicBezTo>
                <a:cubicBezTo>
                  <a:pt x="5" y="25"/>
                  <a:pt x="9" y="24"/>
                  <a:pt x="10" y="2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4"/>
          <p:cNvSpPr/>
          <p:nvPr/>
        </p:nvSpPr>
        <p:spPr>
          <a:xfrm>
            <a:off x="-5048250" y="-3389312"/>
            <a:ext cx="9525" cy="14287"/>
          </a:xfrm>
          <a:custGeom>
            <a:avLst/>
            <a:gdLst/>
            <a:ahLst/>
            <a:cxnLst/>
            <a:rect l="l" t="t" r="r" b="b"/>
            <a:pathLst>
              <a:path w="5" h="8" extrusionOk="0">
                <a:moveTo>
                  <a:pt x="3" y="0"/>
                </a:moveTo>
                <a:cubicBezTo>
                  <a:pt x="1" y="1"/>
                  <a:pt x="0" y="3"/>
                  <a:pt x="0" y="7"/>
                </a:cubicBezTo>
                <a:cubicBezTo>
                  <a:pt x="1" y="7"/>
                  <a:pt x="4" y="7"/>
                  <a:pt x="5" y="8"/>
                </a:cubicBezTo>
                <a:cubicBezTo>
                  <a:pt x="5" y="3"/>
                  <a:pt x="3" y="2"/>
                  <a:pt x="3" y="1"/>
                </a:cubicBezTo>
                <a:cubicBezTo>
                  <a:pt x="2" y="1"/>
                  <a:pt x="3" y="1"/>
                  <a:pt x="3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4"/>
          <p:cNvSpPr/>
          <p:nvPr/>
        </p:nvSpPr>
        <p:spPr>
          <a:xfrm>
            <a:off x="-5095875" y="-3414712"/>
            <a:ext cx="57150" cy="39687"/>
          </a:xfrm>
          <a:custGeom>
            <a:avLst/>
            <a:gdLst/>
            <a:ahLst/>
            <a:cxnLst/>
            <a:rect l="l" t="t" r="r" b="b"/>
            <a:pathLst>
              <a:path w="32" h="23" extrusionOk="0">
                <a:moveTo>
                  <a:pt x="1" y="6"/>
                </a:moveTo>
                <a:cubicBezTo>
                  <a:pt x="1" y="8"/>
                  <a:pt x="3" y="11"/>
                  <a:pt x="4" y="9"/>
                </a:cubicBezTo>
                <a:cubicBezTo>
                  <a:pt x="5" y="8"/>
                  <a:pt x="7" y="11"/>
                  <a:pt x="8" y="12"/>
                </a:cubicBezTo>
                <a:cubicBezTo>
                  <a:pt x="10" y="13"/>
                  <a:pt x="13" y="14"/>
                  <a:pt x="13" y="15"/>
                </a:cubicBezTo>
                <a:cubicBezTo>
                  <a:pt x="13" y="16"/>
                  <a:pt x="14" y="18"/>
                  <a:pt x="16" y="18"/>
                </a:cubicBezTo>
                <a:cubicBezTo>
                  <a:pt x="17" y="17"/>
                  <a:pt x="19" y="14"/>
                  <a:pt x="19" y="16"/>
                </a:cubicBezTo>
                <a:cubicBezTo>
                  <a:pt x="19" y="17"/>
                  <a:pt x="20" y="20"/>
                  <a:pt x="21" y="20"/>
                </a:cubicBezTo>
                <a:cubicBezTo>
                  <a:pt x="23" y="19"/>
                  <a:pt x="24" y="23"/>
                  <a:pt x="26" y="22"/>
                </a:cubicBezTo>
                <a:cubicBezTo>
                  <a:pt x="26" y="22"/>
                  <a:pt x="26" y="22"/>
                  <a:pt x="27" y="22"/>
                </a:cubicBezTo>
                <a:cubicBezTo>
                  <a:pt x="27" y="18"/>
                  <a:pt x="28" y="16"/>
                  <a:pt x="30" y="15"/>
                </a:cubicBezTo>
                <a:cubicBezTo>
                  <a:pt x="30" y="15"/>
                  <a:pt x="31" y="14"/>
                  <a:pt x="31" y="13"/>
                </a:cubicBezTo>
                <a:cubicBezTo>
                  <a:pt x="32" y="12"/>
                  <a:pt x="29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28" y="7"/>
                  <a:pt x="27" y="6"/>
                </a:cubicBezTo>
                <a:cubicBezTo>
                  <a:pt x="25" y="4"/>
                  <a:pt x="23" y="4"/>
                  <a:pt x="22" y="2"/>
                </a:cubicBezTo>
                <a:cubicBezTo>
                  <a:pt x="20" y="1"/>
                  <a:pt x="18" y="0"/>
                  <a:pt x="16" y="1"/>
                </a:cubicBezTo>
                <a:cubicBezTo>
                  <a:pt x="15" y="3"/>
                  <a:pt x="11" y="4"/>
                  <a:pt x="9" y="4"/>
                </a:cubicBezTo>
                <a:cubicBezTo>
                  <a:pt x="8" y="4"/>
                  <a:pt x="7" y="4"/>
                  <a:pt x="6" y="3"/>
                </a:cubicBezTo>
                <a:cubicBezTo>
                  <a:pt x="4" y="4"/>
                  <a:pt x="2" y="5"/>
                  <a:pt x="0" y="5"/>
                </a:cubicBezTo>
                <a:cubicBezTo>
                  <a:pt x="1" y="6"/>
                  <a:pt x="1" y="6"/>
                  <a:pt x="1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4"/>
          <p:cNvSpPr/>
          <p:nvPr/>
        </p:nvSpPr>
        <p:spPr>
          <a:xfrm>
            <a:off x="-4843462" y="-3357562"/>
            <a:ext cx="128587" cy="84137"/>
          </a:xfrm>
          <a:custGeom>
            <a:avLst/>
            <a:gdLst/>
            <a:ahLst/>
            <a:cxnLst/>
            <a:rect l="l" t="t" r="r" b="b"/>
            <a:pathLst>
              <a:path w="73" h="48" extrusionOk="0">
                <a:moveTo>
                  <a:pt x="65" y="32"/>
                </a:moveTo>
                <a:cubicBezTo>
                  <a:pt x="64" y="32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0" y="28"/>
                  <a:pt x="60" y="22"/>
                  <a:pt x="61" y="21"/>
                </a:cubicBezTo>
                <a:cubicBezTo>
                  <a:pt x="63" y="19"/>
                  <a:pt x="58" y="12"/>
                  <a:pt x="56" y="10"/>
                </a:cubicBezTo>
                <a:cubicBezTo>
                  <a:pt x="55" y="8"/>
                  <a:pt x="53" y="4"/>
                  <a:pt x="51" y="0"/>
                </a:cubicBezTo>
                <a:cubicBezTo>
                  <a:pt x="49" y="1"/>
                  <a:pt x="47" y="2"/>
                  <a:pt x="47" y="2"/>
                </a:cubicBezTo>
                <a:cubicBezTo>
                  <a:pt x="46" y="4"/>
                  <a:pt x="44" y="5"/>
                  <a:pt x="42" y="5"/>
                </a:cubicBezTo>
                <a:cubicBezTo>
                  <a:pt x="41" y="5"/>
                  <a:pt x="39" y="4"/>
                  <a:pt x="38" y="5"/>
                </a:cubicBezTo>
                <a:cubicBezTo>
                  <a:pt x="37" y="6"/>
                  <a:pt x="35" y="7"/>
                  <a:pt x="35" y="6"/>
                </a:cubicBezTo>
                <a:cubicBezTo>
                  <a:pt x="34" y="5"/>
                  <a:pt x="31" y="5"/>
                  <a:pt x="30" y="5"/>
                </a:cubicBezTo>
                <a:cubicBezTo>
                  <a:pt x="28" y="5"/>
                  <a:pt x="23" y="3"/>
                  <a:pt x="22" y="3"/>
                </a:cubicBezTo>
                <a:cubicBezTo>
                  <a:pt x="21" y="3"/>
                  <a:pt x="20" y="3"/>
                  <a:pt x="19" y="4"/>
                </a:cubicBezTo>
                <a:cubicBezTo>
                  <a:pt x="19" y="4"/>
                  <a:pt x="19" y="5"/>
                  <a:pt x="18" y="5"/>
                </a:cubicBezTo>
                <a:cubicBezTo>
                  <a:pt x="16" y="6"/>
                  <a:pt x="14" y="8"/>
                  <a:pt x="13" y="9"/>
                </a:cubicBezTo>
                <a:cubicBezTo>
                  <a:pt x="11" y="9"/>
                  <a:pt x="8" y="18"/>
                  <a:pt x="5" y="21"/>
                </a:cubicBezTo>
                <a:cubicBezTo>
                  <a:pt x="3" y="23"/>
                  <a:pt x="0" y="24"/>
                  <a:pt x="0" y="25"/>
                </a:cubicBezTo>
                <a:cubicBezTo>
                  <a:pt x="0" y="25"/>
                  <a:pt x="3" y="28"/>
                  <a:pt x="3" y="29"/>
                </a:cubicBezTo>
                <a:cubicBezTo>
                  <a:pt x="3" y="31"/>
                  <a:pt x="4" y="32"/>
                  <a:pt x="6" y="32"/>
                </a:cubicBezTo>
                <a:cubicBezTo>
                  <a:pt x="8" y="32"/>
                  <a:pt x="6" y="37"/>
                  <a:pt x="7" y="37"/>
                </a:cubicBezTo>
                <a:cubicBezTo>
                  <a:pt x="8" y="37"/>
                  <a:pt x="16" y="38"/>
                  <a:pt x="16" y="40"/>
                </a:cubicBezTo>
                <a:cubicBezTo>
                  <a:pt x="16" y="41"/>
                  <a:pt x="17" y="42"/>
                  <a:pt x="16" y="43"/>
                </a:cubicBezTo>
                <a:cubicBezTo>
                  <a:pt x="18" y="44"/>
                  <a:pt x="20" y="47"/>
                  <a:pt x="21" y="46"/>
                </a:cubicBezTo>
                <a:cubicBezTo>
                  <a:pt x="22" y="46"/>
                  <a:pt x="28" y="47"/>
                  <a:pt x="29" y="47"/>
                </a:cubicBezTo>
                <a:cubicBezTo>
                  <a:pt x="31" y="47"/>
                  <a:pt x="36" y="47"/>
                  <a:pt x="38" y="47"/>
                </a:cubicBezTo>
                <a:cubicBezTo>
                  <a:pt x="40" y="48"/>
                  <a:pt x="42" y="47"/>
                  <a:pt x="44" y="45"/>
                </a:cubicBezTo>
                <a:cubicBezTo>
                  <a:pt x="45" y="43"/>
                  <a:pt x="51" y="43"/>
                  <a:pt x="53" y="43"/>
                </a:cubicBezTo>
                <a:cubicBezTo>
                  <a:pt x="55" y="44"/>
                  <a:pt x="59" y="44"/>
                  <a:pt x="60" y="45"/>
                </a:cubicBezTo>
                <a:cubicBezTo>
                  <a:pt x="60" y="46"/>
                  <a:pt x="62" y="47"/>
                  <a:pt x="64" y="48"/>
                </a:cubicBezTo>
                <a:cubicBezTo>
                  <a:pt x="65" y="46"/>
                  <a:pt x="64" y="45"/>
                  <a:pt x="64" y="43"/>
                </a:cubicBezTo>
                <a:cubicBezTo>
                  <a:pt x="65" y="41"/>
                  <a:pt x="66" y="37"/>
                  <a:pt x="68" y="37"/>
                </a:cubicBezTo>
                <a:cubicBezTo>
                  <a:pt x="71" y="37"/>
                  <a:pt x="73" y="37"/>
                  <a:pt x="73" y="33"/>
                </a:cubicBezTo>
                <a:cubicBezTo>
                  <a:pt x="73" y="32"/>
                  <a:pt x="73" y="32"/>
                  <a:pt x="73" y="32"/>
                </a:cubicBezTo>
                <a:cubicBezTo>
                  <a:pt x="71" y="31"/>
                  <a:pt x="70" y="30"/>
                  <a:pt x="70" y="30"/>
                </a:cubicBezTo>
                <a:cubicBezTo>
                  <a:pt x="69" y="30"/>
                  <a:pt x="66" y="32"/>
                  <a:pt x="65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4"/>
          <p:cNvSpPr/>
          <p:nvPr/>
        </p:nvSpPr>
        <p:spPr>
          <a:xfrm>
            <a:off x="-4754562" y="-3359150"/>
            <a:ext cx="42862" cy="55562"/>
          </a:xfrm>
          <a:custGeom>
            <a:avLst/>
            <a:gdLst/>
            <a:ahLst/>
            <a:cxnLst/>
            <a:rect l="l" t="t" r="r" b="b"/>
            <a:pathLst>
              <a:path w="24" h="31" extrusionOk="0">
                <a:moveTo>
                  <a:pt x="18" y="8"/>
                </a:moveTo>
                <a:cubicBezTo>
                  <a:pt x="17" y="5"/>
                  <a:pt x="14" y="4"/>
                  <a:pt x="12" y="4"/>
                </a:cubicBezTo>
                <a:cubicBezTo>
                  <a:pt x="10" y="4"/>
                  <a:pt x="7" y="0"/>
                  <a:pt x="5" y="0"/>
                </a:cubicBezTo>
                <a:cubicBezTo>
                  <a:pt x="4" y="0"/>
                  <a:pt x="2" y="1"/>
                  <a:pt x="0" y="1"/>
                </a:cubicBezTo>
                <a:cubicBezTo>
                  <a:pt x="2" y="5"/>
                  <a:pt x="4" y="9"/>
                  <a:pt x="5" y="11"/>
                </a:cubicBezTo>
                <a:cubicBezTo>
                  <a:pt x="7" y="13"/>
                  <a:pt x="12" y="20"/>
                  <a:pt x="10" y="22"/>
                </a:cubicBezTo>
                <a:cubicBezTo>
                  <a:pt x="9" y="23"/>
                  <a:pt x="9" y="29"/>
                  <a:pt x="11" y="31"/>
                </a:cubicBezTo>
                <a:cubicBezTo>
                  <a:pt x="12" y="30"/>
                  <a:pt x="16" y="25"/>
                  <a:pt x="16" y="24"/>
                </a:cubicBezTo>
                <a:cubicBezTo>
                  <a:pt x="16" y="22"/>
                  <a:pt x="16" y="19"/>
                  <a:pt x="19" y="20"/>
                </a:cubicBezTo>
                <a:cubicBezTo>
                  <a:pt x="22" y="21"/>
                  <a:pt x="24" y="22"/>
                  <a:pt x="24" y="21"/>
                </a:cubicBezTo>
                <a:cubicBezTo>
                  <a:pt x="24" y="20"/>
                  <a:pt x="24" y="17"/>
                  <a:pt x="23" y="16"/>
                </a:cubicBezTo>
                <a:cubicBezTo>
                  <a:pt x="21" y="15"/>
                  <a:pt x="19" y="11"/>
                  <a:pt x="18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4"/>
          <p:cNvSpPr/>
          <p:nvPr/>
        </p:nvSpPr>
        <p:spPr>
          <a:xfrm>
            <a:off x="-4819650" y="-3281362"/>
            <a:ext cx="88900" cy="49212"/>
          </a:xfrm>
          <a:custGeom>
            <a:avLst/>
            <a:gdLst/>
            <a:ahLst/>
            <a:cxnLst/>
            <a:rect l="l" t="t" r="r" b="b"/>
            <a:pathLst>
              <a:path w="50" h="28" extrusionOk="0">
                <a:moveTo>
                  <a:pt x="39" y="0"/>
                </a:moveTo>
                <a:cubicBezTo>
                  <a:pt x="37" y="0"/>
                  <a:pt x="31" y="0"/>
                  <a:pt x="30" y="2"/>
                </a:cubicBezTo>
                <a:cubicBezTo>
                  <a:pt x="28" y="4"/>
                  <a:pt x="26" y="5"/>
                  <a:pt x="24" y="4"/>
                </a:cubicBezTo>
                <a:cubicBezTo>
                  <a:pt x="22" y="4"/>
                  <a:pt x="17" y="4"/>
                  <a:pt x="15" y="4"/>
                </a:cubicBezTo>
                <a:cubicBezTo>
                  <a:pt x="14" y="4"/>
                  <a:pt x="8" y="3"/>
                  <a:pt x="7" y="3"/>
                </a:cubicBezTo>
                <a:cubicBezTo>
                  <a:pt x="6" y="4"/>
                  <a:pt x="4" y="1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0" y="2"/>
                  <a:pt x="0" y="5"/>
                  <a:pt x="2" y="7"/>
                </a:cubicBezTo>
                <a:cubicBezTo>
                  <a:pt x="3" y="8"/>
                  <a:pt x="6" y="12"/>
                  <a:pt x="4" y="12"/>
                </a:cubicBezTo>
                <a:cubicBezTo>
                  <a:pt x="2" y="12"/>
                  <a:pt x="1" y="14"/>
                  <a:pt x="1" y="15"/>
                </a:cubicBezTo>
                <a:cubicBezTo>
                  <a:pt x="2" y="16"/>
                  <a:pt x="1" y="18"/>
                  <a:pt x="1" y="19"/>
                </a:cubicBezTo>
                <a:cubicBezTo>
                  <a:pt x="2" y="19"/>
                  <a:pt x="6" y="23"/>
                  <a:pt x="6" y="24"/>
                </a:cubicBezTo>
                <a:cubicBezTo>
                  <a:pt x="6" y="25"/>
                  <a:pt x="8" y="25"/>
                  <a:pt x="7" y="26"/>
                </a:cubicBezTo>
                <a:cubicBezTo>
                  <a:pt x="10" y="26"/>
                  <a:pt x="17" y="26"/>
                  <a:pt x="18" y="26"/>
                </a:cubicBezTo>
                <a:cubicBezTo>
                  <a:pt x="20" y="27"/>
                  <a:pt x="27" y="28"/>
                  <a:pt x="27" y="28"/>
                </a:cubicBezTo>
                <a:cubicBezTo>
                  <a:pt x="29" y="28"/>
                  <a:pt x="30" y="27"/>
                  <a:pt x="30" y="26"/>
                </a:cubicBezTo>
                <a:cubicBezTo>
                  <a:pt x="29" y="25"/>
                  <a:pt x="32" y="24"/>
                  <a:pt x="34" y="24"/>
                </a:cubicBezTo>
                <a:cubicBezTo>
                  <a:pt x="33" y="23"/>
                  <a:pt x="33" y="22"/>
                  <a:pt x="34" y="22"/>
                </a:cubicBezTo>
                <a:cubicBezTo>
                  <a:pt x="35" y="21"/>
                  <a:pt x="40" y="21"/>
                  <a:pt x="42" y="22"/>
                </a:cubicBezTo>
                <a:cubicBezTo>
                  <a:pt x="43" y="22"/>
                  <a:pt x="44" y="22"/>
                  <a:pt x="45" y="21"/>
                </a:cubicBezTo>
                <a:cubicBezTo>
                  <a:pt x="45" y="20"/>
                  <a:pt x="45" y="19"/>
                  <a:pt x="44" y="19"/>
                </a:cubicBezTo>
                <a:cubicBezTo>
                  <a:pt x="43" y="19"/>
                  <a:pt x="41" y="14"/>
                  <a:pt x="42" y="13"/>
                </a:cubicBezTo>
                <a:cubicBezTo>
                  <a:pt x="44" y="13"/>
                  <a:pt x="46" y="7"/>
                  <a:pt x="49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48" y="4"/>
                  <a:pt x="46" y="3"/>
                  <a:pt x="46" y="2"/>
                </a:cubicBezTo>
                <a:cubicBezTo>
                  <a:pt x="45" y="1"/>
                  <a:pt x="41" y="1"/>
                  <a:pt x="39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4"/>
          <p:cNvSpPr/>
          <p:nvPr/>
        </p:nvSpPr>
        <p:spPr>
          <a:xfrm>
            <a:off x="-4846637" y="-3251200"/>
            <a:ext cx="41275" cy="28575"/>
          </a:xfrm>
          <a:custGeom>
            <a:avLst/>
            <a:gdLst/>
            <a:ahLst/>
            <a:cxnLst/>
            <a:rect l="l" t="t" r="r" b="b"/>
            <a:pathLst>
              <a:path w="23" h="16" extrusionOk="0"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8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5"/>
                  <a:pt x="11" y="15"/>
                  <a:pt x="11" y="15"/>
                </a:cubicBezTo>
                <a:cubicBezTo>
                  <a:pt x="13" y="15"/>
                  <a:pt x="14" y="13"/>
                  <a:pt x="15" y="13"/>
                </a:cubicBezTo>
                <a:cubicBezTo>
                  <a:pt x="16" y="14"/>
                  <a:pt x="22" y="11"/>
                  <a:pt x="22" y="10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8"/>
                  <a:pt x="21" y="8"/>
                  <a:pt x="21" y="7"/>
                </a:cubicBezTo>
                <a:cubicBezTo>
                  <a:pt x="21" y="6"/>
                  <a:pt x="17" y="2"/>
                  <a:pt x="16" y="2"/>
                </a:cubicBezTo>
                <a:cubicBezTo>
                  <a:pt x="16" y="2"/>
                  <a:pt x="16" y="2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0"/>
                </a:cubicBezTo>
                <a:cubicBezTo>
                  <a:pt x="11" y="1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5"/>
                  <a:pt x="0" y="9"/>
                  <a:pt x="1" y="11"/>
                </a:cubicBezTo>
                <a:cubicBezTo>
                  <a:pt x="2" y="13"/>
                  <a:pt x="3" y="14"/>
                  <a:pt x="6" y="1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4"/>
          <p:cNvSpPr/>
          <p:nvPr/>
        </p:nvSpPr>
        <p:spPr>
          <a:xfrm>
            <a:off x="-4819650" y="-3433762"/>
            <a:ext cx="254000" cy="149225"/>
          </a:xfrm>
          <a:custGeom>
            <a:avLst/>
            <a:gdLst/>
            <a:ahLst/>
            <a:cxnLst/>
            <a:rect l="l" t="t" r="r" b="b"/>
            <a:pathLst>
              <a:path w="143" h="84" extrusionOk="0">
                <a:moveTo>
                  <a:pt x="127" y="52"/>
                </a:moveTo>
                <a:cubicBezTo>
                  <a:pt x="129" y="52"/>
                  <a:pt x="132" y="48"/>
                  <a:pt x="134" y="48"/>
                </a:cubicBezTo>
                <a:cubicBezTo>
                  <a:pt x="135" y="48"/>
                  <a:pt x="140" y="49"/>
                  <a:pt x="140" y="48"/>
                </a:cubicBezTo>
                <a:cubicBezTo>
                  <a:pt x="140" y="47"/>
                  <a:pt x="142" y="44"/>
                  <a:pt x="142" y="43"/>
                </a:cubicBezTo>
                <a:cubicBezTo>
                  <a:pt x="141" y="43"/>
                  <a:pt x="139" y="41"/>
                  <a:pt x="140" y="40"/>
                </a:cubicBezTo>
                <a:cubicBezTo>
                  <a:pt x="140" y="40"/>
                  <a:pt x="143" y="40"/>
                  <a:pt x="143" y="38"/>
                </a:cubicBezTo>
                <a:cubicBezTo>
                  <a:pt x="143" y="37"/>
                  <a:pt x="141" y="37"/>
                  <a:pt x="141" y="36"/>
                </a:cubicBezTo>
                <a:cubicBezTo>
                  <a:pt x="141" y="35"/>
                  <a:pt x="143" y="34"/>
                  <a:pt x="143" y="33"/>
                </a:cubicBezTo>
                <a:cubicBezTo>
                  <a:pt x="143" y="31"/>
                  <a:pt x="141" y="31"/>
                  <a:pt x="138" y="30"/>
                </a:cubicBezTo>
                <a:cubicBezTo>
                  <a:pt x="136" y="29"/>
                  <a:pt x="134" y="29"/>
                  <a:pt x="132" y="28"/>
                </a:cubicBezTo>
                <a:cubicBezTo>
                  <a:pt x="129" y="27"/>
                  <a:pt x="125" y="28"/>
                  <a:pt x="125" y="27"/>
                </a:cubicBezTo>
                <a:cubicBezTo>
                  <a:pt x="125" y="26"/>
                  <a:pt x="122" y="24"/>
                  <a:pt x="121" y="23"/>
                </a:cubicBezTo>
                <a:cubicBezTo>
                  <a:pt x="121" y="22"/>
                  <a:pt x="118" y="22"/>
                  <a:pt x="117" y="23"/>
                </a:cubicBezTo>
                <a:cubicBezTo>
                  <a:pt x="116" y="24"/>
                  <a:pt x="114" y="24"/>
                  <a:pt x="113" y="23"/>
                </a:cubicBezTo>
                <a:cubicBezTo>
                  <a:pt x="111" y="23"/>
                  <a:pt x="110" y="21"/>
                  <a:pt x="109" y="22"/>
                </a:cubicBezTo>
                <a:cubicBezTo>
                  <a:pt x="108" y="22"/>
                  <a:pt x="105" y="22"/>
                  <a:pt x="106" y="20"/>
                </a:cubicBezTo>
                <a:cubicBezTo>
                  <a:pt x="106" y="18"/>
                  <a:pt x="104" y="14"/>
                  <a:pt x="102" y="14"/>
                </a:cubicBezTo>
                <a:cubicBezTo>
                  <a:pt x="101" y="13"/>
                  <a:pt x="97" y="14"/>
                  <a:pt x="96" y="12"/>
                </a:cubicBezTo>
                <a:cubicBezTo>
                  <a:pt x="96" y="11"/>
                  <a:pt x="94" y="9"/>
                  <a:pt x="95" y="8"/>
                </a:cubicBezTo>
                <a:cubicBezTo>
                  <a:pt x="95" y="7"/>
                  <a:pt x="94" y="3"/>
                  <a:pt x="94" y="2"/>
                </a:cubicBezTo>
                <a:cubicBezTo>
                  <a:pt x="93" y="0"/>
                  <a:pt x="88" y="1"/>
                  <a:pt x="87" y="1"/>
                </a:cubicBezTo>
                <a:cubicBezTo>
                  <a:pt x="86" y="2"/>
                  <a:pt x="83" y="1"/>
                  <a:pt x="82" y="1"/>
                </a:cubicBezTo>
                <a:cubicBezTo>
                  <a:pt x="80" y="2"/>
                  <a:pt x="80" y="3"/>
                  <a:pt x="78" y="3"/>
                </a:cubicBezTo>
                <a:cubicBezTo>
                  <a:pt x="77" y="3"/>
                  <a:pt x="76" y="3"/>
                  <a:pt x="76" y="2"/>
                </a:cubicBezTo>
                <a:cubicBezTo>
                  <a:pt x="74" y="3"/>
                  <a:pt x="71" y="3"/>
                  <a:pt x="71" y="3"/>
                </a:cubicBezTo>
                <a:cubicBezTo>
                  <a:pt x="71" y="3"/>
                  <a:pt x="66" y="7"/>
                  <a:pt x="66" y="9"/>
                </a:cubicBezTo>
                <a:cubicBezTo>
                  <a:pt x="66" y="10"/>
                  <a:pt x="66" y="13"/>
                  <a:pt x="64" y="11"/>
                </a:cubicBezTo>
                <a:cubicBezTo>
                  <a:pt x="63" y="10"/>
                  <a:pt x="58" y="10"/>
                  <a:pt x="57" y="11"/>
                </a:cubicBezTo>
                <a:cubicBezTo>
                  <a:pt x="56" y="12"/>
                  <a:pt x="54" y="8"/>
                  <a:pt x="52" y="9"/>
                </a:cubicBezTo>
                <a:cubicBezTo>
                  <a:pt x="50" y="10"/>
                  <a:pt x="47" y="8"/>
                  <a:pt x="46" y="9"/>
                </a:cubicBezTo>
                <a:cubicBezTo>
                  <a:pt x="46" y="10"/>
                  <a:pt x="43" y="9"/>
                  <a:pt x="41" y="8"/>
                </a:cubicBezTo>
                <a:cubicBezTo>
                  <a:pt x="39" y="7"/>
                  <a:pt x="35" y="8"/>
                  <a:pt x="34" y="7"/>
                </a:cubicBezTo>
                <a:cubicBezTo>
                  <a:pt x="32" y="5"/>
                  <a:pt x="23" y="5"/>
                  <a:pt x="20" y="5"/>
                </a:cubicBezTo>
                <a:cubicBezTo>
                  <a:pt x="17" y="5"/>
                  <a:pt x="16" y="7"/>
                  <a:pt x="15" y="8"/>
                </a:cubicBezTo>
                <a:cubicBezTo>
                  <a:pt x="13" y="10"/>
                  <a:pt x="12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2" y="13"/>
                  <a:pt x="15" y="18"/>
                  <a:pt x="14" y="20"/>
                </a:cubicBezTo>
                <a:cubicBezTo>
                  <a:pt x="13" y="21"/>
                  <a:pt x="12" y="21"/>
                  <a:pt x="11" y="23"/>
                </a:cubicBezTo>
                <a:cubicBezTo>
                  <a:pt x="10" y="24"/>
                  <a:pt x="3" y="29"/>
                  <a:pt x="3" y="30"/>
                </a:cubicBezTo>
                <a:cubicBezTo>
                  <a:pt x="3" y="31"/>
                  <a:pt x="4" y="35"/>
                  <a:pt x="3" y="36"/>
                </a:cubicBezTo>
                <a:cubicBezTo>
                  <a:pt x="2" y="37"/>
                  <a:pt x="0" y="40"/>
                  <a:pt x="0" y="42"/>
                </a:cubicBezTo>
                <a:cubicBezTo>
                  <a:pt x="0" y="43"/>
                  <a:pt x="2" y="45"/>
                  <a:pt x="3" y="46"/>
                </a:cubicBezTo>
                <a:cubicBezTo>
                  <a:pt x="4" y="46"/>
                  <a:pt x="4" y="46"/>
                  <a:pt x="5" y="47"/>
                </a:cubicBezTo>
                <a:cubicBezTo>
                  <a:pt x="6" y="46"/>
                  <a:pt x="7" y="46"/>
                  <a:pt x="8" y="46"/>
                </a:cubicBezTo>
                <a:cubicBezTo>
                  <a:pt x="9" y="46"/>
                  <a:pt x="14" y="48"/>
                  <a:pt x="16" y="48"/>
                </a:cubicBezTo>
                <a:cubicBezTo>
                  <a:pt x="17" y="48"/>
                  <a:pt x="20" y="48"/>
                  <a:pt x="21" y="49"/>
                </a:cubicBezTo>
                <a:cubicBezTo>
                  <a:pt x="21" y="50"/>
                  <a:pt x="23" y="49"/>
                  <a:pt x="24" y="48"/>
                </a:cubicBezTo>
                <a:cubicBezTo>
                  <a:pt x="25" y="47"/>
                  <a:pt x="27" y="48"/>
                  <a:pt x="28" y="48"/>
                </a:cubicBezTo>
                <a:cubicBezTo>
                  <a:pt x="30" y="48"/>
                  <a:pt x="32" y="47"/>
                  <a:pt x="33" y="45"/>
                </a:cubicBezTo>
                <a:cubicBezTo>
                  <a:pt x="33" y="44"/>
                  <a:pt x="41" y="42"/>
                  <a:pt x="42" y="42"/>
                </a:cubicBezTo>
                <a:cubicBezTo>
                  <a:pt x="44" y="42"/>
                  <a:pt x="47" y="46"/>
                  <a:pt x="49" y="46"/>
                </a:cubicBezTo>
                <a:cubicBezTo>
                  <a:pt x="51" y="46"/>
                  <a:pt x="54" y="47"/>
                  <a:pt x="55" y="50"/>
                </a:cubicBezTo>
                <a:cubicBezTo>
                  <a:pt x="56" y="53"/>
                  <a:pt x="58" y="57"/>
                  <a:pt x="60" y="58"/>
                </a:cubicBezTo>
                <a:cubicBezTo>
                  <a:pt x="61" y="59"/>
                  <a:pt x="61" y="62"/>
                  <a:pt x="61" y="63"/>
                </a:cubicBezTo>
                <a:cubicBezTo>
                  <a:pt x="61" y="64"/>
                  <a:pt x="59" y="63"/>
                  <a:pt x="56" y="62"/>
                </a:cubicBezTo>
                <a:cubicBezTo>
                  <a:pt x="53" y="61"/>
                  <a:pt x="53" y="64"/>
                  <a:pt x="53" y="66"/>
                </a:cubicBezTo>
                <a:cubicBezTo>
                  <a:pt x="53" y="67"/>
                  <a:pt x="49" y="72"/>
                  <a:pt x="48" y="73"/>
                </a:cubicBezTo>
                <a:cubicBezTo>
                  <a:pt x="47" y="74"/>
                  <a:pt x="50" y="75"/>
                  <a:pt x="51" y="75"/>
                </a:cubicBezTo>
                <a:cubicBezTo>
                  <a:pt x="52" y="75"/>
                  <a:pt x="55" y="73"/>
                  <a:pt x="56" y="73"/>
                </a:cubicBezTo>
                <a:cubicBezTo>
                  <a:pt x="56" y="73"/>
                  <a:pt x="57" y="74"/>
                  <a:pt x="59" y="75"/>
                </a:cubicBezTo>
                <a:cubicBezTo>
                  <a:pt x="58" y="71"/>
                  <a:pt x="59" y="72"/>
                  <a:pt x="62" y="69"/>
                </a:cubicBezTo>
                <a:cubicBezTo>
                  <a:pt x="66" y="66"/>
                  <a:pt x="66" y="62"/>
                  <a:pt x="69" y="61"/>
                </a:cubicBezTo>
                <a:cubicBezTo>
                  <a:pt x="72" y="60"/>
                  <a:pt x="74" y="59"/>
                  <a:pt x="78" y="60"/>
                </a:cubicBezTo>
                <a:cubicBezTo>
                  <a:pt x="83" y="60"/>
                  <a:pt x="76" y="63"/>
                  <a:pt x="79" y="65"/>
                </a:cubicBezTo>
                <a:cubicBezTo>
                  <a:pt x="82" y="67"/>
                  <a:pt x="92" y="64"/>
                  <a:pt x="92" y="67"/>
                </a:cubicBezTo>
                <a:cubicBezTo>
                  <a:pt x="93" y="69"/>
                  <a:pt x="81" y="72"/>
                  <a:pt x="81" y="73"/>
                </a:cubicBezTo>
                <a:cubicBezTo>
                  <a:pt x="82" y="74"/>
                  <a:pt x="88" y="75"/>
                  <a:pt x="90" y="76"/>
                </a:cubicBezTo>
                <a:cubicBezTo>
                  <a:pt x="92" y="78"/>
                  <a:pt x="89" y="81"/>
                  <a:pt x="90" y="83"/>
                </a:cubicBezTo>
                <a:cubicBezTo>
                  <a:pt x="91" y="84"/>
                  <a:pt x="94" y="83"/>
                  <a:pt x="96" y="81"/>
                </a:cubicBezTo>
                <a:cubicBezTo>
                  <a:pt x="99" y="79"/>
                  <a:pt x="101" y="80"/>
                  <a:pt x="104" y="78"/>
                </a:cubicBezTo>
                <a:cubicBezTo>
                  <a:pt x="107" y="76"/>
                  <a:pt x="114" y="78"/>
                  <a:pt x="115" y="76"/>
                </a:cubicBezTo>
                <a:cubicBezTo>
                  <a:pt x="116" y="75"/>
                  <a:pt x="113" y="74"/>
                  <a:pt x="107" y="74"/>
                </a:cubicBezTo>
                <a:cubicBezTo>
                  <a:pt x="101" y="75"/>
                  <a:pt x="100" y="69"/>
                  <a:pt x="100" y="68"/>
                </a:cubicBezTo>
                <a:cubicBezTo>
                  <a:pt x="100" y="66"/>
                  <a:pt x="107" y="61"/>
                  <a:pt x="110" y="61"/>
                </a:cubicBezTo>
                <a:cubicBezTo>
                  <a:pt x="114" y="61"/>
                  <a:pt x="117" y="60"/>
                  <a:pt x="121" y="58"/>
                </a:cubicBezTo>
                <a:cubicBezTo>
                  <a:pt x="122" y="57"/>
                  <a:pt x="125" y="57"/>
                  <a:pt x="127" y="56"/>
                </a:cubicBezTo>
                <a:cubicBezTo>
                  <a:pt x="127" y="55"/>
                  <a:pt x="126" y="53"/>
                  <a:pt x="127" y="5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4"/>
          <p:cNvSpPr/>
          <p:nvPr/>
        </p:nvSpPr>
        <p:spPr>
          <a:xfrm>
            <a:off x="-4805362" y="-3506787"/>
            <a:ext cx="133350" cy="96837"/>
          </a:xfrm>
          <a:custGeom>
            <a:avLst/>
            <a:gdLst/>
            <a:ahLst/>
            <a:cxnLst/>
            <a:rect l="l" t="t" r="r" b="b"/>
            <a:pathLst>
              <a:path w="75" h="55" extrusionOk="0">
                <a:moveTo>
                  <a:pt x="71" y="27"/>
                </a:moveTo>
                <a:cubicBezTo>
                  <a:pt x="69" y="26"/>
                  <a:pt x="68" y="23"/>
                  <a:pt x="66" y="22"/>
                </a:cubicBezTo>
                <a:cubicBezTo>
                  <a:pt x="64" y="21"/>
                  <a:pt x="64" y="18"/>
                  <a:pt x="62" y="17"/>
                </a:cubicBezTo>
                <a:cubicBezTo>
                  <a:pt x="60" y="16"/>
                  <a:pt x="61" y="13"/>
                  <a:pt x="61" y="11"/>
                </a:cubicBezTo>
                <a:cubicBezTo>
                  <a:pt x="61" y="9"/>
                  <a:pt x="62" y="6"/>
                  <a:pt x="61" y="6"/>
                </a:cubicBezTo>
                <a:cubicBezTo>
                  <a:pt x="60" y="5"/>
                  <a:pt x="55" y="3"/>
                  <a:pt x="53" y="4"/>
                </a:cubicBezTo>
                <a:cubicBezTo>
                  <a:pt x="51" y="5"/>
                  <a:pt x="50" y="5"/>
                  <a:pt x="49" y="4"/>
                </a:cubicBezTo>
                <a:cubicBezTo>
                  <a:pt x="48" y="2"/>
                  <a:pt x="47" y="1"/>
                  <a:pt x="45" y="2"/>
                </a:cubicBezTo>
                <a:cubicBezTo>
                  <a:pt x="43" y="2"/>
                  <a:pt x="42" y="1"/>
                  <a:pt x="40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0"/>
                  <a:pt x="38" y="1"/>
                </a:cubicBezTo>
                <a:cubicBezTo>
                  <a:pt x="36" y="2"/>
                  <a:pt x="36" y="4"/>
                  <a:pt x="34" y="4"/>
                </a:cubicBezTo>
                <a:cubicBezTo>
                  <a:pt x="33" y="4"/>
                  <a:pt x="31" y="3"/>
                  <a:pt x="29" y="5"/>
                </a:cubicBezTo>
                <a:cubicBezTo>
                  <a:pt x="27" y="6"/>
                  <a:pt x="27" y="8"/>
                  <a:pt x="27" y="9"/>
                </a:cubicBezTo>
                <a:cubicBezTo>
                  <a:pt x="27" y="10"/>
                  <a:pt x="27" y="12"/>
                  <a:pt x="26" y="12"/>
                </a:cubicBezTo>
                <a:cubicBezTo>
                  <a:pt x="24" y="12"/>
                  <a:pt x="25" y="14"/>
                  <a:pt x="23" y="14"/>
                </a:cubicBezTo>
                <a:cubicBezTo>
                  <a:pt x="22" y="15"/>
                  <a:pt x="19" y="17"/>
                  <a:pt x="19" y="18"/>
                </a:cubicBezTo>
                <a:cubicBezTo>
                  <a:pt x="19" y="19"/>
                  <a:pt x="19" y="22"/>
                  <a:pt x="18" y="22"/>
                </a:cubicBezTo>
                <a:cubicBezTo>
                  <a:pt x="17" y="22"/>
                  <a:pt x="14" y="22"/>
                  <a:pt x="13" y="23"/>
                </a:cubicBezTo>
                <a:cubicBezTo>
                  <a:pt x="12" y="25"/>
                  <a:pt x="11" y="26"/>
                  <a:pt x="9" y="25"/>
                </a:cubicBezTo>
                <a:cubicBezTo>
                  <a:pt x="8" y="25"/>
                  <a:pt x="5" y="25"/>
                  <a:pt x="3" y="25"/>
                </a:cubicBezTo>
                <a:cubicBezTo>
                  <a:pt x="3" y="25"/>
                  <a:pt x="3" y="25"/>
                  <a:pt x="3" y="26"/>
                </a:cubicBezTo>
                <a:cubicBezTo>
                  <a:pt x="2" y="28"/>
                  <a:pt x="3" y="30"/>
                  <a:pt x="4" y="32"/>
                </a:cubicBezTo>
                <a:cubicBezTo>
                  <a:pt x="5" y="33"/>
                  <a:pt x="6" y="38"/>
                  <a:pt x="4" y="39"/>
                </a:cubicBezTo>
                <a:cubicBezTo>
                  <a:pt x="3" y="39"/>
                  <a:pt x="0" y="41"/>
                  <a:pt x="0" y="43"/>
                </a:cubicBezTo>
                <a:cubicBezTo>
                  <a:pt x="0" y="44"/>
                  <a:pt x="3" y="45"/>
                  <a:pt x="2" y="47"/>
                </a:cubicBezTo>
                <a:cubicBezTo>
                  <a:pt x="2" y="48"/>
                  <a:pt x="2" y="50"/>
                  <a:pt x="2" y="51"/>
                </a:cubicBezTo>
                <a:cubicBezTo>
                  <a:pt x="4" y="51"/>
                  <a:pt x="5" y="52"/>
                  <a:pt x="7" y="50"/>
                </a:cubicBezTo>
                <a:cubicBezTo>
                  <a:pt x="8" y="49"/>
                  <a:pt x="9" y="47"/>
                  <a:pt x="12" y="47"/>
                </a:cubicBezTo>
                <a:cubicBezTo>
                  <a:pt x="15" y="47"/>
                  <a:pt x="24" y="47"/>
                  <a:pt x="26" y="49"/>
                </a:cubicBezTo>
                <a:cubicBezTo>
                  <a:pt x="27" y="50"/>
                  <a:pt x="31" y="49"/>
                  <a:pt x="33" y="50"/>
                </a:cubicBezTo>
                <a:cubicBezTo>
                  <a:pt x="35" y="51"/>
                  <a:pt x="38" y="52"/>
                  <a:pt x="38" y="51"/>
                </a:cubicBezTo>
                <a:cubicBezTo>
                  <a:pt x="39" y="50"/>
                  <a:pt x="42" y="52"/>
                  <a:pt x="44" y="51"/>
                </a:cubicBezTo>
                <a:cubicBezTo>
                  <a:pt x="46" y="50"/>
                  <a:pt x="48" y="54"/>
                  <a:pt x="49" y="53"/>
                </a:cubicBezTo>
                <a:cubicBezTo>
                  <a:pt x="50" y="52"/>
                  <a:pt x="55" y="52"/>
                  <a:pt x="56" y="53"/>
                </a:cubicBezTo>
                <a:cubicBezTo>
                  <a:pt x="58" y="55"/>
                  <a:pt x="58" y="52"/>
                  <a:pt x="58" y="51"/>
                </a:cubicBezTo>
                <a:cubicBezTo>
                  <a:pt x="58" y="49"/>
                  <a:pt x="63" y="45"/>
                  <a:pt x="63" y="45"/>
                </a:cubicBezTo>
                <a:cubicBezTo>
                  <a:pt x="63" y="45"/>
                  <a:pt x="66" y="45"/>
                  <a:pt x="68" y="44"/>
                </a:cubicBezTo>
                <a:cubicBezTo>
                  <a:pt x="67" y="44"/>
                  <a:pt x="67" y="43"/>
                  <a:pt x="66" y="41"/>
                </a:cubicBezTo>
                <a:cubicBezTo>
                  <a:pt x="66" y="37"/>
                  <a:pt x="64" y="35"/>
                  <a:pt x="65" y="34"/>
                </a:cubicBezTo>
                <a:cubicBezTo>
                  <a:pt x="66" y="32"/>
                  <a:pt x="69" y="35"/>
                  <a:pt x="71" y="34"/>
                </a:cubicBezTo>
                <a:cubicBezTo>
                  <a:pt x="73" y="34"/>
                  <a:pt x="75" y="32"/>
                  <a:pt x="75" y="31"/>
                </a:cubicBezTo>
                <a:cubicBezTo>
                  <a:pt x="75" y="29"/>
                  <a:pt x="72" y="27"/>
                  <a:pt x="71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4"/>
          <p:cNvSpPr/>
          <p:nvPr/>
        </p:nvSpPr>
        <p:spPr>
          <a:xfrm>
            <a:off x="-4838700" y="-3546475"/>
            <a:ext cx="104775" cy="50800"/>
          </a:xfrm>
          <a:custGeom>
            <a:avLst/>
            <a:gdLst/>
            <a:ahLst/>
            <a:cxnLst/>
            <a:rect l="l" t="t" r="r" b="b"/>
            <a:pathLst>
              <a:path w="59" h="28" extrusionOk="0">
                <a:moveTo>
                  <a:pt x="20" y="20"/>
                </a:moveTo>
                <a:cubicBezTo>
                  <a:pt x="22" y="20"/>
                  <a:pt x="27" y="21"/>
                  <a:pt x="30" y="20"/>
                </a:cubicBezTo>
                <a:cubicBezTo>
                  <a:pt x="33" y="19"/>
                  <a:pt x="33" y="22"/>
                  <a:pt x="35" y="22"/>
                </a:cubicBezTo>
                <a:cubicBezTo>
                  <a:pt x="37" y="21"/>
                  <a:pt x="40" y="24"/>
                  <a:pt x="42" y="26"/>
                </a:cubicBezTo>
                <a:cubicBezTo>
                  <a:pt x="44" y="27"/>
                  <a:pt x="45" y="27"/>
                  <a:pt x="46" y="28"/>
                </a:cubicBezTo>
                <a:cubicBezTo>
                  <a:pt x="47" y="28"/>
                  <a:pt x="47" y="27"/>
                  <a:pt x="48" y="27"/>
                </a:cubicBezTo>
                <a:cubicBezTo>
                  <a:pt x="50" y="25"/>
                  <a:pt x="52" y="26"/>
                  <a:pt x="53" y="26"/>
                </a:cubicBezTo>
                <a:cubicBezTo>
                  <a:pt x="55" y="26"/>
                  <a:pt x="55" y="24"/>
                  <a:pt x="57" y="23"/>
                </a:cubicBezTo>
                <a:cubicBezTo>
                  <a:pt x="57" y="22"/>
                  <a:pt x="58" y="22"/>
                  <a:pt x="59" y="22"/>
                </a:cubicBezTo>
                <a:cubicBezTo>
                  <a:pt x="58" y="21"/>
                  <a:pt x="58" y="18"/>
                  <a:pt x="57" y="17"/>
                </a:cubicBezTo>
                <a:cubicBezTo>
                  <a:pt x="56" y="16"/>
                  <a:pt x="54" y="14"/>
                  <a:pt x="55" y="12"/>
                </a:cubicBezTo>
                <a:cubicBezTo>
                  <a:pt x="55" y="11"/>
                  <a:pt x="55" y="9"/>
                  <a:pt x="54" y="8"/>
                </a:cubicBezTo>
                <a:cubicBezTo>
                  <a:pt x="53" y="7"/>
                  <a:pt x="53" y="7"/>
                  <a:pt x="53" y="6"/>
                </a:cubicBezTo>
                <a:cubicBezTo>
                  <a:pt x="50" y="6"/>
                  <a:pt x="46" y="5"/>
                  <a:pt x="45" y="5"/>
                </a:cubicBezTo>
                <a:cubicBezTo>
                  <a:pt x="43" y="6"/>
                  <a:pt x="38" y="1"/>
                  <a:pt x="37" y="1"/>
                </a:cubicBezTo>
                <a:cubicBezTo>
                  <a:pt x="36" y="0"/>
                  <a:pt x="32" y="0"/>
                  <a:pt x="28" y="1"/>
                </a:cubicBezTo>
                <a:cubicBezTo>
                  <a:pt x="26" y="3"/>
                  <a:pt x="28" y="5"/>
                  <a:pt x="27" y="9"/>
                </a:cubicBezTo>
                <a:cubicBezTo>
                  <a:pt x="27" y="13"/>
                  <a:pt x="23" y="12"/>
                  <a:pt x="21" y="12"/>
                </a:cubicBezTo>
                <a:cubicBezTo>
                  <a:pt x="19" y="12"/>
                  <a:pt x="15" y="5"/>
                  <a:pt x="14" y="3"/>
                </a:cubicBezTo>
                <a:cubicBezTo>
                  <a:pt x="13" y="2"/>
                  <a:pt x="9" y="5"/>
                  <a:pt x="6" y="7"/>
                </a:cubicBezTo>
                <a:cubicBezTo>
                  <a:pt x="3" y="9"/>
                  <a:pt x="5" y="12"/>
                  <a:pt x="3" y="13"/>
                </a:cubicBezTo>
                <a:cubicBezTo>
                  <a:pt x="1" y="15"/>
                  <a:pt x="0" y="18"/>
                  <a:pt x="2" y="21"/>
                </a:cubicBezTo>
                <a:cubicBezTo>
                  <a:pt x="2" y="21"/>
                  <a:pt x="2" y="21"/>
                  <a:pt x="2" y="22"/>
                </a:cubicBezTo>
                <a:cubicBezTo>
                  <a:pt x="4" y="21"/>
                  <a:pt x="7" y="21"/>
                  <a:pt x="8" y="20"/>
                </a:cubicBezTo>
                <a:cubicBezTo>
                  <a:pt x="11" y="18"/>
                  <a:pt x="18" y="20"/>
                  <a:pt x="20" y="2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4"/>
          <p:cNvSpPr/>
          <p:nvPr/>
        </p:nvSpPr>
        <p:spPr>
          <a:xfrm>
            <a:off x="-4838700" y="-3514725"/>
            <a:ext cx="80962" cy="52387"/>
          </a:xfrm>
          <a:custGeom>
            <a:avLst/>
            <a:gdLst/>
            <a:ahLst/>
            <a:cxnLst/>
            <a:rect l="l" t="t" r="r" b="b"/>
            <a:pathLst>
              <a:path w="46" h="30" extrusionOk="0">
                <a:moveTo>
                  <a:pt x="6" y="15"/>
                </a:moveTo>
                <a:cubicBezTo>
                  <a:pt x="7" y="16"/>
                  <a:pt x="10" y="17"/>
                  <a:pt x="11" y="17"/>
                </a:cubicBezTo>
                <a:cubicBezTo>
                  <a:pt x="12" y="16"/>
                  <a:pt x="16" y="18"/>
                  <a:pt x="16" y="19"/>
                </a:cubicBezTo>
                <a:cubicBezTo>
                  <a:pt x="16" y="21"/>
                  <a:pt x="15" y="25"/>
                  <a:pt x="16" y="25"/>
                </a:cubicBezTo>
                <a:cubicBezTo>
                  <a:pt x="16" y="25"/>
                  <a:pt x="22" y="27"/>
                  <a:pt x="22" y="29"/>
                </a:cubicBezTo>
                <a:cubicBezTo>
                  <a:pt x="24" y="29"/>
                  <a:pt x="27" y="29"/>
                  <a:pt x="28" y="29"/>
                </a:cubicBezTo>
                <a:cubicBezTo>
                  <a:pt x="30" y="30"/>
                  <a:pt x="31" y="29"/>
                  <a:pt x="32" y="27"/>
                </a:cubicBezTo>
                <a:cubicBezTo>
                  <a:pt x="33" y="26"/>
                  <a:pt x="36" y="26"/>
                  <a:pt x="37" y="26"/>
                </a:cubicBezTo>
                <a:cubicBezTo>
                  <a:pt x="38" y="26"/>
                  <a:pt x="38" y="23"/>
                  <a:pt x="38" y="22"/>
                </a:cubicBezTo>
                <a:cubicBezTo>
                  <a:pt x="38" y="21"/>
                  <a:pt x="41" y="19"/>
                  <a:pt x="42" y="18"/>
                </a:cubicBezTo>
                <a:cubicBezTo>
                  <a:pt x="44" y="18"/>
                  <a:pt x="43" y="16"/>
                  <a:pt x="45" y="16"/>
                </a:cubicBezTo>
                <a:cubicBezTo>
                  <a:pt x="46" y="16"/>
                  <a:pt x="46" y="14"/>
                  <a:pt x="46" y="13"/>
                </a:cubicBezTo>
                <a:cubicBezTo>
                  <a:pt x="46" y="12"/>
                  <a:pt x="46" y="11"/>
                  <a:pt x="46" y="10"/>
                </a:cubicBezTo>
                <a:cubicBezTo>
                  <a:pt x="45" y="9"/>
                  <a:pt x="44" y="9"/>
                  <a:pt x="42" y="8"/>
                </a:cubicBezTo>
                <a:cubicBezTo>
                  <a:pt x="40" y="6"/>
                  <a:pt x="37" y="3"/>
                  <a:pt x="35" y="4"/>
                </a:cubicBezTo>
                <a:cubicBezTo>
                  <a:pt x="33" y="4"/>
                  <a:pt x="33" y="1"/>
                  <a:pt x="30" y="2"/>
                </a:cubicBezTo>
                <a:cubicBezTo>
                  <a:pt x="27" y="3"/>
                  <a:pt x="22" y="2"/>
                  <a:pt x="20" y="2"/>
                </a:cubicBezTo>
                <a:cubicBezTo>
                  <a:pt x="18" y="2"/>
                  <a:pt x="11" y="0"/>
                  <a:pt x="8" y="2"/>
                </a:cubicBezTo>
                <a:cubicBezTo>
                  <a:pt x="7" y="3"/>
                  <a:pt x="4" y="3"/>
                  <a:pt x="2" y="4"/>
                </a:cubicBezTo>
                <a:cubicBezTo>
                  <a:pt x="3" y="7"/>
                  <a:pt x="3" y="10"/>
                  <a:pt x="1" y="12"/>
                </a:cubicBezTo>
                <a:cubicBezTo>
                  <a:pt x="0" y="14"/>
                  <a:pt x="0" y="14"/>
                  <a:pt x="1" y="14"/>
                </a:cubicBezTo>
                <a:cubicBezTo>
                  <a:pt x="3" y="14"/>
                  <a:pt x="6" y="14"/>
                  <a:pt x="6" y="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4"/>
          <p:cNvSpPr/>
          <p:nvPr/>
        </p:nvSpPr>
        <p:spPr>
          <a:xfrm>
            <a:off x="-5043487" y="-3343275"/>
            <a:ext cx="65087" cy="34925"/>
          </a:xfrm>
          <a:custGeom>
            <a:avLst/>
            <a:gdLst/>
            <a:ahLst/>
            <a:cxnLst/>
            <a:rect l="l" t="t" r="r" b="b"/>
            <a:pathLst>
              <a:path w="36" h="20" extrusionOk="0">
                <a:moveTo>
                  <a:pt x="32" y="8"/>
                </a:moveTo>
                <a:cubicBezTo>
                  <a:pt x="31" y="9"/>
                  <a:pt x="28" y="6"/>
                  <a:pt x="28" y="6"/>
                </a:cubicBezTo>
                <a:cubicBezTo>
                  <a:pt x="28" y="5"/>
                  <a:pt x="28" y="3"/>
                  <a:pt x="28" y="2"/>
                </a:cubicBezTo>
                <a:cubicBezTo>
                  <a:pt x="27" y="2"/>
                  <a:pt x="25" y="1"/>
                  <a:pt x="23" y="0"/>
                </a:cubicBezTo>
                <a:cubicBezTo>
                  <a:pt x="21" y="0"/>
                  <a:pt x="20" y="0"/>
                  <a:pt x="18" y="0"/>
                </a:cubicBezTo>
                <a:cubicBezTo>
                  <a:pt x="17" y="1"/>
                  <a:pt x="13" y="1"/>
                  <a:pt x="11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8" y="2"/>
                  <a:pt x="6" y="4"/>
                  <a:pt x="6" y="5"/>
                </a:cubicBezTo>
                <a:cubicBezTo>
                  <a:pt x="6" y="7"/>
                  <a:pt x="2" y="9"/>
                  <a:pt x="1" y="12"/>
                </a:cubicBezTo>
                <a:cubicBezTo>
                  <a:pt x="0" y="15"/>
                  <a:pt x="0" y="16"/>
                  <a:pt x="2" y="14"/>
                </a:cubicBezTo>
                <a:cubicBezTo>
                  <a:pt x="3" y="12"/>
                  <a:pt x="5" y="13"/>
                  <a:pt x="5" y="15"/>
                </a:cubicBezTo>
                <a:cubicBezTo>
                  <a:pt x="5" y="16"/>
                  <a:pt x="8" y="17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19"/>
                  <a:pt x="13" y="18"/>
                  <a:pt x="14" y="18"/>
                </a:cubicBezTo>
                <a:cubicBezTo>
                  <a:pt x="15" y="18"/>
                  <a:pt x="17" y="13"/>
                  <a:pt x="18" y="13"/>
                </a:cubicBezTo>
                <a:cubicBezTo>
                  <a:pt x="18" y="12"/>
                  <a:pt x="20" y="16"/>
                  <a:pt x="22" y="18"/>
                </a:cubicBezTo>
                <a:cubicBezTo>
                  <a:pt x="24" y="20"/>
                  <a:pt x="24" y="17"/>
                  <a:pt x="24" y="15"/>
                </a:cubicBezTo>
                <a:cubicBezTo>
                  <a:pt x="24" y="14"/>
                  <a:pt x="26" y="13"/>
                  <a:pt x="27" y="14"/>
                </a:cubicBezTo>
                <a:cubicBezTo>
                  <a:pt x="28" y="14"/>
                  <a:pt x="31" y="14"/>
                  <a:pt x="31" y="13"/>
                </a:cubicBezTo>
                <a:cubicBezTo>
                  <a:pt x="31" y="11"/>
                  <a:pt x="32" y="12"/>
                  <a:pt x="33" y="12"/>
                </a:cubicBezTo>
                <a:cubicBezTo>
                  <a:pt x="34" y="12"/>
                  <a:pt x="35" y="10"/>
                  <a:pt x="35" y="10"/>
                </a:cubicBezTo>
                <a:cubicBezTo>
                  <a:pt x="36" y="8"/>
                  <a:pt x="36" y="8"/>
                  <a:pt x="36" y="8"/>
                </a:cubicBezTo>
                <a:cubicBezTo>
                  <a:pt x="35" y="8"/>
                  <a:pt x="33" y="7"/>
                  <a:pt x="32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4"/>
          <p:cNvSpPr/>
          <p:nvPr/>
        </p:nvSpPr>
        <p:spPr>
          <a:xfrm>
            <a:off x="-5043487" y="-3479800"/>
            <a:ext cx="127000" cy="142875"/>
          </a:xfrm>
          <a:custGeom>
            <a:avLst/>
            <a:gdLst/>
            <a:ahLst/>
            <a:cxnLst/>
            <a:rect l="l" t="t" r="r" b="b"/>
            <a:pathLst>
              <a:path w="72" h="81" extrusionOk="0">
                <a:moveTo>
                  <a:pt x="9" y="21"/>
                </a:moveTo>
                <a:cubicBezTo>
                  <a:pt x="7" y="24"/>
                  <a:pt x="5" y="24"/>
                  <a:pt x="5" y="25"/>
                </a:cubicBezTo>
                <a:cubicBezTo>
                  <a:pt x="6" y="25"/>
                  <a:pt x="8" y="28"/>
                  <a:pt x="8" y="29"/>
                </a:cubicBezTo>
                <a:cubicBezTo>
                  <a:pt x="7" y="30"/>
                  <a:pt x="6" y="29"/>
                  <a:pt x="6" y="32"/>
                </a:cubicBezTo>
                <a:cubicBezTo>
                  <a:pt x="6" y="34"/>
                  <a:pt x="3" y="34"/>
                  <a:pt x="2" y="34"/>
                </a:cubicBezTo>
                <a:cubicBezTo>
                  <a:pt x="0" y="34"/>
                  <a:pt x="2" y="36"/>
                  <a:pt x="1" y="38"/>
                </a:cubicBezTo>
                <a:cubicBezTo>
                  <a:pt x="0" y="39"/>
                  <a:pt x="0" y="43"/>
                  <a:pt x="0" y="44"/>
                </a:cubicBezTo>
                <a:cubicBezTo>
                  <a:pt x="0" y="45"/>
                  <a:pt x="3" y="48"/>
                  <a:pt x="2" y="49"/>
                </a:cubicBezTo>
                <a:cubicBezTo>
                  <a:pt x="2" y="50"/>
                  <a:pt x="0" y="51"/>
                  <a:pt x="1" y="52"/>
                </a:cubicBezTo>
                <a:cubicBezTo>
                  <a:pt x="1" y="53"/>
                  <a:pt x="3" y="54"/>
                  <a:pt x="3" y="59"/>
                </a:cubicBezTo>
                <a:cubicBezTo>
                  <a:pt x="4" y="59"/>
                  <a:pt x="5" y="59"/>
                  <a:pt x="5" y="60"/>
                </a:cubicBezTo>
                <a:cubicBezTo>
                  <a:pt x="6" y="61"/>
                  <a:pt x="8" y="62"/>
                  <a:pt x="10" y="62"/>
                </a:cubicBezTo>
                <a:cubicBezTo>
                  <a:pt x="12" y="62"/>
                  <a:pt x="13" y="64"/>
                  <a:pt x="14" y="64"/>
                </a:cubicBezTo>
                <a:cubicBezTo>
                  <a:pt x="15" y="63"/>
                  <a:pt x="18" y="64"/>
                  <a:pt x="16" y="66"/>
                </a:cubicBezTo>
                <a:cubicBezTo>
                  <a:pt x="14" y="68"/>
                  <a:pt x="13" y="71"/>
                  <a:pt x="13" y="73"/>
                </a:cubicBezTo>
                <a:cubicBezTo>
                  <a:pt x="12" y="74"/>
                  <a:pt x="12" y="76"/>
                  <a:pt x="12" y="78"/>
                </a:cubicBezTo>
                <a:cubicBezTo>
                  <a:pt x="14" y="78"/>
                  <a:pt x="18" y="78"/>
                  <a:pt x="19" y="77"/>
                </a:cubicBezTo>
                <a:cubicBezTo>
                  <a:pt x="21" y="77"/>
                  <a:pt x="22" y="77"/>
                  <a:pt x="24" y="77"/>
                </a:cubicBezTo>
                <a:cubicBezTo>
                  <a:pt x="26" y="78"/>
                  <a:pt x="28" y="79"/>
                  <a:pt x="29" y="79"/>
                </a:cubicBezTo>
                <a:cubicBezTo>
                  <a:pt x="29" y="79"/>
                  <a:pt x="29" y="78"/>
                  <a:pt x="30" y="78"/>
                </a:cubicBezTo>
                <a:cubicBezTo>
                  <a:pt x="32" y="78"/>
                  <a:pt x="33" y="81"/>
                  <a:pt x="35" y="80"/>
                </a:cubicBezTo>
                <a:cubicBezTo>
                  <a:pt x="36" y="78"/>
                  <a:pt x="38" y="78"/>
                  <a:pt x="39" y="79"/>
                </a:cubicBezTo>
                <a:cubicBezTo>
                  <a:pt x="41" y="80"/>
                  <a:pt x="43" y="80"/>
                  <a:pt x="44" y="79"/>
                </a:cubicBezTo>
                <a:cubicBezTo>
                  <a:pt x="45" y="77"/>
                  <a:pt x="51" y="76"/>
                  <a:pt x="52" y="77"/>
                </a:cubicBezTo>
                <a:cubicBezTo>
                  <a:pt x="53" y="77"/>
                  <a:pt x="57" y="79"/>
                  <a:pt x="55" y="75"/>
                </a:cubicBezTo>
                <a:cubicBezTo>
                  <a:pt x="54" y="70"/>
                  <a:pt x="58" y="71"/>
                  <a:pt x="59" y="70"/>
                </a:cubicBezTo>
                <a:cubicBezTo>
                  <a:pt x="59" y="68"/>
                  <a:pt x="64" y="67"/>
                  <a:pt x="63" y="66"/>
                </a:cubicBezTo>
                <a:cubicBezTo>
                  <a:pt x="62" y="65"/>
                  <a:pt x="56" y="61"/>
                  <a:pt x="55" y="60"/>
                </a:cubicBezTo>
                <a:cubicBezTo>
                  <a:pt x="53" y="59"/>
                  <a:pt x="53" y="55"/>
                  <a:pt x="52" y="53"/>
                </a:cubicBezTo>
                <a:cubicBezTo>
                  <a:pt x="51" y="51"/>
                  <a:pt x="49" y="49"/>
                  <a:pt x="51" y="49"/>
                </a:cubicBezTo>
                <a:cubicBezTo>
                  <a:pt x="54" y="48"/>
                  <a:pt x="58" y="47"/>
                  <a:pt x="60" y="46"/>
                </a:cubicBezTo>
                <a:cubicBezTo>
                  <a:pt x="62" y="44"/>
                  <a:pt x="65" y="44"/>
                  <a:pt x="66" y="43"/>
                </a:cubicBezTo>
                <a:cubicBezTo>
                  <a:pt x="68" y="41"/>
                  <a:pt x="70" y="43"/>
                  <a:pt x="71" y="42"/>
                </a:cubicBezTo>
                <a:cubicBezTo>
                  <a:pt x="71" y="41"/>
                  <a:pt x="72" y="39"/>
                  <a:pt x="71" y="38"/>
                </a:cubicBezTo>
                <a:cubicBezTo>
                  <a:pt x="70" y="37"/>
                  <a:pt x="69" y="35"/>
                  <a:pt x="69" y="31"/>
                </a:cubicBezTo>
                <a:cubicBezTo>
                  <a:pt x="69" y="28"/>
                  <a:pt x="68" y="29"/>
                  <a:pt x="68" y="27"/>
                </a:cubicBezTo>
                <a:cubicBezTo>
                  <a:pt x="68" y="26"/>
                  <a:pt x="67" y="24"/>
                  <a:pt x="66" y="23"/>
                </a:cubicBezTo>
                <a:cubicBezTo>
                  <a:pt x="65" y="23"/>
                  <a:pt x="64" y="22"/>
                  <a:pt x="66" y="20"/>
                </a:cubicBezTo>
                <a:cubicBezTo>
                  <a:pt x="67" y="18"/>
                  <a:pt x="66" y="13"/>
                  <a:pt x="66" y="12"/>
                </a:cubicBezTo>
                <a:cubicBezTo>
                  <a:pt x="66" y="11"/>
                  <a:pt x="66" y="11"/>
                  <a:pt x="66" y="11"/>
                </a:cubicBezTo>
                <a:cubicBezTo>
                  <a:pt x="65" y="11"/>
                  <a:pt x="65" y="10"/>
                  <a:pt x="65" y="10"/>
                </a:cubicBezTo>
                <a:cubicBezTo>
                  <a:pt x="65" y="8"/>
                  <a:pt x="63" y="7"/>
                  <a:pt x="60" y="7"/>
                </a:cubicBezTo>
                <a:cubicBezTo>
                  <a:pt x="57" y="7"/>
                  <a:pt x="62" y="4"/>
                  <a:pt x="61" y="2"/>
                </a:cubicBezTo>
                <a:cubicBezTo>
                  <a:pt x="60" y="1"/>
                  <a:pt x="57" y="5"/>
                  <a:pt x="54" y="4"/>
                </a:cubicBezTo>
                <a:cubicBezTo>
                  <a:pt x="51" y="3"/>
                  <a:pt x="47" y="8"/>
                  <a:pt x="45" y="10"/>
                </a:cubicBezTo>
                <a:cubicBezTo>
                  <a:pt x="42" y="12"/>
                  <a:pt x="39" y="9"/>
                  <a:pt x="41" y="7"/>
                </a:cubicBezTo>
                <a:cubicBezTo>
                  <a:pt x="43" y="4"/>
                  <a:pt x="41" y="4"/>
                  <a:pt x="38" y="5"/>
                </a:cubicBezTo>
                <a:cubicBezTo>
                  <a:pt x="35" y="6"/>
                  <a:pt x="32" y="5"/>
                  <a:pt x="32" y="2"/>
                </a:cubicBezTo>
                <a:cubicBezTo>
                  <a:pt x="32" y="2"/>
                  <a:pt x="32" y="1"/>
                  <a:pt x="31" y="0"/>
                </a:cubicBezTo>
                <a:cubicBezTo>
                  <a:pt x="30" y="1"/>
                  <a:pt x="29" y="1"/>
                  <a:pt x="28" y="0"/>
                </a:cubicBezTo>
                <a:cubicBezTo>
                  <a:pt x="27" y="0"/>
                  <a:pt x="24" y="0"/>
                  <a:pt x="21" y="0"/>
                </a:cubicBezTo>
                <a:cubicBezTo>
                  <a:pt x="22" y="1"/>
                  <a:pt x="23" y="2"/>
                  <a:pt x="22" y="4"/>
                </a:cubicBezTo>
                <a:cubicBezTo>
                  <a:pt x="21" y="6"/>
                  <a:pt x="23" y="7"/>
                  <a:pt x="25" y="10"/>
                </a:cubicBezTo>
                <a:cubicBezTo>
                  <a:pt x="26" y="13"/>
                  <a:pt x="21" y="12"/>
                  <a:pt x="21" y="14"/>
                </a:cubicBezTo>
                <a:cubicBezTo>
                  <a:pt x="21" y="16"/>
                  <a:pt x="17" y="14"/>
                  <a:pt x="15" y="13"/>
                </a:cubicBezTo>
                <a:cubicBezTo>
                  <a:pt x="14" y="12"/>
                  <a:pt x="9" y="13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10" y="18"/>
                  <a:pt x="10" y="20"/>
                  <a:pt x="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4"/>
          <p:cNvSpPr/>
          <p:nvPr/>
        </p:nvSpPr>
        <p:spPr>
          <a:xfrm>
            <a:off x="-4837112" y="-3824287"/>
            <a:ext cx="150812" cy="238125"/>
          </a:xfrm>
          <a:custGeom>
            <a:avLst/>
            <a:gdLst/>
            <a:ahLst/>
            <a:cxnLst/>
            <a:rect l="l" t="t" r="r" b="b"/>
            <a:pathLst>
              <a:path w="85" h="135" extrusionOk="0">
                <a:moveTo>
                  <a:pt x="72" y="113"/>
                </a:moveTo>
                <a:cubicBezTo>
                  <a:pt x="74" y="109"/>
                  <a:pt x="83" y="106"/>
                  <a:pt x="84" y="102"/>
                </a:cubicBezTo>
                <a:cubicBezTo>
                  <a:pt x="85" y="100"/>
                  <a:pt x="85" y="99"/>
                  <a:pt x="82" y="96"/>
                </a:cubicBezTo>
                <a:cubicBezTo>
                  <a:pt x="79" y="92"/>
                  <a:pt x="72" y="90"/>
                  <a:pt x="72" y="88"/>
                </a:cubicBezTo>
                <a:cubicBezTo>
                  <a:pt x="71" y="86"/>
                  <a:pt x="77" y="86"/>
                  <a:pt x="77" y="83"/>
                </a:cubicBezTo>
                <a:cubicBezTo>
                  <a:pt x="76" y="81"/>
                  <a:pt x="74" y="81"/>
                  <a:pt x="72" y="79"/>
                </a:cubicBezTo>
                <a:cubicBezTo>
                  <a:pt x="71" y="77"/>
                  <a:pt x="74" y="76"/>
                  <a:pt x="74" y="75"/>
                </a:cubicBezTo>
                <a:cubicBezTo>
                  <a:pt x="73" y="74"/>
                  <a:pt x="70" y="74"/>
                  <a:pt x="70" y="72"/>
                </a:cubicBezTo>
                <a:cubicBezTo>
                  <a:pt x="69" y="71"/>
                  <a:pt x="72" y="71"/>
                  <a:pt x="71" y="70"/>
                </a:cubicBezTo>
                <a:cubicBezTo>
                  <a:pt x="71" y="69"/>
                  <a:pt x="69" y="66"/>
                  <a:pt x="70" y="64"/>
                </a:cubicBezTo>
                <a:cubicBezTo>
                  <a:pt x="72" y="62"/>
                  <a:pt x="76" y="64"/>
                  <a:pt x="73" y="59"/>
                </a:cubicBezTo>
                <a:cubicBezTo>
                  <a:pt x="70" y="54"/>
                  <a:pt x="66" y="48"/>
                  <a:pt x="65" y="47"/>
                </a:cubicBezTo>
                <a:cubicBezTo>
                  <a:pt x="64" y="45"/>
                  <a:pt x="66" y="43"/>
                  <a:pt x="68" y="42"/>
                </a:cubicBezTo>
                <a:cubicBezTo>
                  <a:pt x="69" y="41"/>
                  <a:pt x="73" y="38"/>
                  <a:pt x="73" y="36"/>
                </a:cubicBezTo>
                <a:cubicBezTo>
                  <a:pt x="73" y="35"/>
                  <a:pt x="68" y="31"/>
                  <a:pt x="67" y="30"/>
                </a:cubicBezTo>
                <a:cubicBezTo>
                  <a:pt x="66" y="30"/>
                  <a:pt x="63" y="30"/>
                  <a:pt x="62" y="27"/>
                </a:cubicBezTo>
                <a:cubicBezTo>
                  <a:pt x="61" y="25"/>
                  <a:pt x="60" y="24"/>
                  <a:pt x="61" y="23"/>
                </a:cubicBezTo>
                <a:cubicBezTo>
                  <a:pt x="62" y="21"/>
                  <a:pt x="62" y="20"/>
                  <a:pt x="62" y="19"/>
                </a:cubicBezTo>
                <a:cubicBezTo>
                  <a:pt x="62" y="17"/>
                  <a:pt x="65" y="18"/>
                  <a:pt x="65" y="16"/>
                </a:cubicBezTo>
                <a:cubicBezTo>
                  <a:pt x="65" y="15"/>
                  <a:pt x="66" y="14"/>
                  <a:pt x="67" y="13"/>
                </a:cubicBezTo>
                <a:cubicBezTo>
                  <a:pt x="67" y="12"/>
                  <a:pt x="67" y="10"/>
                  <a:pt x="67" y="9"/>
                </a:cubicBezTo>
                <a:cubicBezTo>
                  <a:pt x="66" y="7"/>
                  <a:pt x="60" y="6"/>
                  <a:pt x="58" y="3"/>
                </a:cubicBezTo>
                <a:cubicBezTo>
                  <a:pt x="57" y="0"/>
                  <a:pt x="53" y="2"/>
                  <a:pt x="52" y="3"/>
                </a:cubicBezTo>
                <a:cubicBezTo>
                  <a:pt x="51" y="5"/>
                  <a:pt x="44" y="3"/>
                  <a:pt x="44" y="5"/>
                </a:cubicBezTo>
                <a:cubicBezTo>
                  <a:pt x="44" y="7"/>
                  <a:pt x="39" y="8"/>
                  <a:pt x="39" y="10"/>
                </a:cubicBezTo>
                <a:cubicBezTo>
                  <a:pt x="39" y="13"/>
                  <a:pt x="41" y="18"/>
                  <a:pt x="37" y="17"/>
                </a:cubicBezTo>
                <a:cubicBezTo>
                  <a:pt x="34" y="17"/>
                  <a:pt x="36" y="19"/>
                  <a:pt x="34" y="22"/>
                </a:cubicBezTo>
                <a:cubicBezTo>
                  <a:pt x="32" y="25"/>
                  <a:pt x="32" y="20"/>
                  <a:pt x="29" y="21"/>
                </a:cubicBezTo>
                <a:cubicBezTo>
                  <a:pt x="27" y="21"/>
                  <a:pt x="24" y="18"/>
                  <a:pt x="23" y="20"/>
                </a:cubicBezTo>
                <a:cubicBezTo>
                  <a:pt x="22" y="22"/>
                  <a:pt x="18" y="21"/>
                  <a:pt x="14" y="20"/>
                </a:cubicBezTo>
                <a:cubicBezTo>
                  <a:pt x="11" y="19"/>
                  <a:pt x="9" y="14"/>
                  <a:pt x="6" y="13"/>
                </a:cubicBezTo>
                <a:cubicBezTo>
                  <a:pt x="4" y="13"/>
                  <a:pt x="1" y="15"/>
                  <a:pt x="0" y="17"/>
                </a:cubicBezTo>
                <a:cubicBezTo>
                  <a:pt x="3" y="19"/>
                  <a:pt x="5" y="22"/>
                  <a:pt x="9" y="24"/>
                </a:cubicBezTo>
                <a:cubicBezTo>
                  <a:pt x="13" y="26"/>
                  <a:pt x="21" y="28"/>
                  <a:pt x="21" y="31"/>
                </a:cubicBezTo>
                <a:cubicBezTo>
                  <a:pt x="20" y="33"/>
                  <a:pt x="19" y="37"/>
                  <a:pt x="21" y="38"/>
                </a:cubicBezTo>
                <a:cubicBezTo>
                  <a:pt x="23" y="39"/>
                  <a:pt x="21" y="44"/>
                  <a:pt x="23" y="45"/>
                </a:cubicBezTo>
                <a:cubicBezTo>
                  <a:pt x="25" y="47"/>
                  <a:pt x="24" y="52"/>
                  <a:pt x="23" y="52"/>
                </a:cubicBezTo>
                <a:cubicBezTo>
                  <a:pt x="21" y="52"/>
                  <a:pt x="23" y="55"/>
                  <a:pt x="24" y="57"/>
                </a:cubicBezTo>
                <a:cubicBezTo>
                  <a:pt x="25" y="57"/>
                  <a:pt x="25" y="59"/>
                  <a:pt x="25" y="61"/>
                </a:cubicBezTo>
                <a:cubicBezTo>
                  <a:pt x="28" y="61"/>
                  <a:pt x="30" y="62"/>
                  <a:pt x="32" y="63"/>
                </a:cubicBezTo>
                <a:cubicBezTo>
                  <a:pt x="35" y="65"/>
                  <a:pt x="34" y="67"/>
                  <a:pt x="34" y="69"/>
                </a:cubicBezTo>
                <a:cubicBezTo>
                  <a:pt x="35" y="72"/>
                  <a:pt x="35" y="73"/>
                  <a:pt x="33" y="72"/>
                </a:cubicBezTo>
                <a:cubicBezTo>
                  <a:pt x="31" y="71"/>
                  <a:pt x="30" y="72"/>
                  <a:pt x="29" y="76"/>
                </a:cubicBezTo>
                <a:cubicBezTo>
                  <a:pt x="28" y="79"/>
                  <a:pt x="23" y="84"/>
                  <a:pt x="20" y="84"/>
                </a:cubicBezTo>
                <a:cubicBezTo>
                  <a:pt x="18" y="84"/>
                  <a:pt x="18" y="87"/>
                  <a:pt x="16" y="88"/>
                </a:cubicBezTo>
                <a:cubicBezTo>
                  <a:pt x="13" y="88"/>
                  <a:pt x="11" y="89"/>
                  <a:pt x="11" y="92"/>
                </a:cubicBezTo>
                <a:cubicBezTo>
                  <a:pt x="12" y="94"/>
                  <a:pt x="8" y="95"/>
                  <a:pt x="6" y="95"/>
                </a:cubicBezTo>
                <a:cubicBezTo>
                  <a:pt x="4" y="95"/>
                  <a:pt x="4" y="99"/>
                  <a:pt x="2" y="100"/>
                </a:cubicBezTo>
                <a:cubicBezTo>
                  <a:pt x="0" y="101"/>
                  <a:pt x="1" y="102"/>
                  <a:pt x="3" y="104"/>
                </a:cubicBezTo>
                <a:cubicBezTo>
                  <a:pt x="4" y="107"/>
                  <a:pt x="3" y="108"/>
                  <a:pt x="3" y="110"/>
                </a:cubicBezTo>
                <a:cubicBezTo>
                  <a:pt x="4" y="112"/>
                  <a:pt x="7" y="115"/>
                  <a:pt x="5" y="119"/>
                </a:cubicBezTo>
                <a:cubicBezTo>
                  <a:pt x="3" y="123"/>
                  <a:pt x="1" y="128"/>
                  <a:pt x="3" y="127"/>
                </a:cubicBezTo>
                <a:cubicBezTo>
                  <a:pt x="4" y="127"/>
                  <a:pt x="8" y="131"/>
                  <a:pt x="10" y="130"/>
                </a:cubicBezTo>
                <a:cubicBezTo>
                  <a:pt x="12" y="130"/>
                  <a:pt x="13" y="134"/>
                  <a:pt x="15" y="133"/>
                </a:cubicBezTo>
                <a:cubicBezTo>
                  <a:pt x="17" y="132"/>
                  <a:pt x="17" y="135"/>
                  <a:pt x="24" y="135"/>
                </a:cubicBezTo>
                <a:cubicBezTo>
                  <a:pt x="30" y="135"/>
                  <a:pt x="44" y="129"/>
                  <a:pt x="49" y="129"/>
                </a:cubicBezTo>
                <a:cubicBezTo>
                  <a:pt x="52" y="129"/>
                  <a:pt x="54" y="129"/>
                  <a:pt x="56" y="128"/>
                </a:cubicBezTo>
                <a:cubicBezTo>
                  <a:pt x="57" y="127"/>
                  <a:pt x="58" y="125"/>
                  <a:pt x="60" y="123"/>
                </a:cubicBezTo>
                <a:cubicBezTo>
                  <a:pt x="63" y="120"/>
                  <a:pt x="70" y="118"/>
                  <a:pt x="72" y="1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34"/>
          <p:cNvSpPr/>
          <p:nvPr/>
        </p:nvSpPr>
        <p:spPr>
          <a:xfrm>
            <a:off x="-4646612" y="-3081337"/>
            <a:ext cx="301625" cy="239712"/>
          </a:xfrm>
          <a:custGeom>
            <a:avLst/>
            <a:gdLst/>
            <a:ahLst/>
            <a:cxnLst/>
            <a:rect l="l" t="t" r="r" b="b"/>
            <a:pathLst>
              <a:path w="170" h="136" extrusionOk="0">
                <a:moveTo>
                  <a:pt x="102" y="29"/>
                </a:moveTo>
                <a:cubicBezTo>
                  <a:pt x="102" y="29"/>
                  <a:pt x="89" y="27"/>
                  <a:pt x="87" y="27"/>
                </a:cubicBezTo>
                <a:cubicBezTo>
                  <a:pt x="86" y="27"/>
                  <a:pt x="81" y="26"/>
                  <a:pt x="78" y="24"/>
                </a:cubicBezTo>
                <a:cubicBezTo>
                  <a:pt x="75" y="21"/>
                  <a:pt x="61" y="11"/>
                  <a:pt x="59" y="10"/>
                </a:cubicBezTo>
                <a:cubicBezTo>
                  <a:pt x="56" y="8"/>
                  <a:pt x="46" y="1"/>
                  <a:pt x="43" y="0"/>
                </a:cubicBezTo>
                <a:cubicBezTo>
                  <a:pt x="40" y="0"/>
                  <a:pt x="40" y="0"/>
                  <a:pt x="36" y="0"/>
                </a:cubicBezTo>
                <a:cubicBezTo>
                  <a:pt x="33" y="0"/>
                  <a:pt x="34" y="3"/>
                  <a:pt x="28" y="3"/>
                </a:cubicBezTo>
                <a:cubicBezTo>
                  <a:pt x="21" y="3"/>
                  <a:pt x="18" y="7"/>
                  <a:pt x="20" y="8"/>
                </a:cubicBezTo>
                <a:cubicBezTo>
                  <a:pt x="22" y="9"/>
                  <a:pt x="28" y="14"/>
                  <a:pt x="26" y="15"/>
                </a:cubicBezTo>
                <a:cubicBezTo>
                  <a:pt x="24" y="16"/>
                  <a:pt x="24" y="19"/>
                  <a:pt x="21" y="19"/>
                </a:cubicBezTo>
                <a:cubicBezTo>
                  <a:pt x="19" y="19"/>
                  <a:pt x="16" y="19"/>
                  <a:pt x="16" y="21"/>
                </a:cubicBezTo>
                <a:cubicBezTo>
                  <a:pt x="16" y="23"/>
                  <a:pt x="13" y="26"/>
                  <a:pt x="10" y="26"/>
                </a:cubicBezTo>
                <a:cubicBezTo>
                  <a:pt x="8" y="26"/>
                  <a:pt x="4" y="24"/>
                  <a:pt x="2" y="22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8"/>
                  <a:pt x="0" y="35"/>
                  <a:pt x="2" y="36"/>
                </a:cubicBezTo>
                <a:cubicBezTo>
                  <a:pt x="4" y="37"/>
                  <a:pt x="5" y="40"/>
                  <a:pt x="8" y="44"/>
                </a:cubicBezTo>
                <a:cubicBezTo>
                  <a:pt x="12" y="48"/>
                  <a:pt x="20" y="59"/>
                  <a:pt x="20" y="62"/>
                </a:cubicBezTo>
                <a:cubicBezTo>
                  <a:pt x="20" y="65"/>
                  <a:pt x="21" y="68"/>
                  <a:pt x="26" y="71"/>
                </a:cubicBezTo>
                <a:cubicBezTo>
                  <a:pt x="31" y="74"/>
                  <a:pt x="31" y="78"/>
                  <a:pt x="33" y="80"/>
                </a:cubicBezTo>
                <a:cubicBezTo>
                  <a:pt x="36" y="82"/>
                  <a:pt x="35" y="84"/>
                  <a:pt x="36" y="89"/>
                </a:cubicBezTo>
                <a:cubicBezTo>
                  <a:pt x="36" y="94"/>
                  <a:pt x="38" y="100"/>
                  <a:pt x="42" y="102"/>
                </a:cubicBezTo>
                <a:cubicBezTo>
                  <a:pt x="46" y="105"/>
                  <a:pt x="49" y="108"/>
                  <a:pt x="51" y="113"/>
                </a:cubicBezTo>
                <a:cubicBezTo>
                  <a:pt x="53" y="118"/>
                  <a:pt x="56" y="122"/>
                  <a:pt x="59" y="125"/>
                </a:cubicBezTo>
                <a:cubicBezTo>
                  <a:pt x="61" y="128"/>
                  <a:pt x="60" y="129"/>
                  <a:pt x="61" y="131"/>
                </a:cubicBezTo>
                <a:cubicBezTo>
                  <a:pt x="62" y="132"/>
                  <a:pt x="63" y="134"/>
                  <a:pt x="64" y="136"/>
                </a:cubicBezTo>
                <a:cubicBezTo>
                  <a:pt x="66" y="135"/>
                  <a:pt x="68" y="134"/>
                  <a:pt x="68" y="134"/>
                </a:cubicBezTo>
                <a:cubicBezTo>
                  <a:pt x="68" y="133"/>
                  <a:pt x="67" y="131"/>
                  <a:pt x="68" y="130"/>
                </a:cubicBezTo>
                <a:cubicBezTo>
                  <a:pt x="68" y="129"/>
                  <a:pt x="70" y="127"/>
                  <a:pt x="71" y="127"/>
                </a:cubicBezTo>
                <a:cubicBezTo>
                  <a:pt x="72" y="126"/>
                  <a:pt x="74" y="128"/>
                  <a:pt x="77" y="128"/>
                </a:cubicBezTo>
                <a:cubicBezTo>
                  <a:pt x="80" y="127"/>
                  <a:pt x="86" y="128"/>
                  <a:pt x="87" y="129"/>
                </a:cubicBezTo>
                <a:cubicBezTo>
                  <a:pt x="88" y="129"/>
                  <a:pt x="96" y="129"/>
                  <a:pt x="98" y="130"/>
                </a:cubicBezTo>
                <a:cubicBezTo>
                  <a:pt x="100" y="132"/>
                  <a:pt x="102" y="131"/>
                  <a:pt x="104" y="128"/>
                </a:cubicBezTo>
                <a:cubicBezTo>
                  <a:pt x="105" y="125"/>
                  <a:pt x="115" y="118"/>
                  <a:pt x="116" y="117"/>
                </a:cubicBezTo>
                <a:cubicBezTo>
                  <a:pt x="117" y="117"/>
                  <a:pt x="128" y="117"/>
                  <a:pt x="132" y="117"/>
                </a:cubicBezTo>
                <a:cubicBezTo>
                  <a:pt x="136" y="116"/>
                  <a:pt x="163" y="107"/>
                  <a:pt x="164" y="106"/>
                </a:cubicBezTo>
                <a:cubicBezTo>
                  <a:pt x="165" y="105"/>
                  <a:pt x="170" y="91"/>
                  <a:pt x="170" y="89"/>
                </a:cubicBezTo>
                <a:cubicBezTo>
                  <a:pt x="170" y="88"/>
                  <a:pt x="168" y="83"/>
                  <a:pt x="166" y="83"/>
                </a:cubicBezTo>
                <a:cubicBezTo>
                  <a:pt x="164" y="84"/>
                  <a:pt x="147" y="82"/>
                  <a:pt x="145" y="81"/>
                </a:cubicBezTo>
                <a:cubicBezTo>
                  <a:pt x="145" y="81"/>
                  <a:pt x="140" y="77"/>
                  <a:pt x="139" y="73"/>
                </a:cubicBezTo>
                <a:cubicBezTo>
                  <a:pt x="138" y="72"/>
                  <a:pt x="137" y="69"/>
                  <a:pt x="136" y="67"/>
                </a:cubicBezTo>
                <a:cubicBezTo>
                  <a:pt x="134" y="68"/>
                  <a:pt x="131" y="67"/>
                  <a:pt x="129" y="63"/>
                </a:cubicBezTo>
                <a:cubicBezTo>
                  <a:pt x="128" y="62"/>
                  <a:pt x="124" y="56"/>
                  <a:pt x="125" y="54"/>
                </a:cubicBezTo>
                <a:cubicBezTo>
                  <a:pt x="127" y="52"/>
                  <a:pt x="124" y="48"/>
                  <a:pt x="121" y="45"/>
                </a:cubicBezTo>
                <a:cubicBezTo>
                  <a:pt x="119" y="43"/>
                  <a:pt x="114" y="39"/>
                  <a:pt x="113" y="36"/>
                </a:cubicBezTo>
                <a:cubicBezTo>
                  <a:pt x="113" y="35"/>
                  <a:pt x="113" y="34"/>
                  <a:pt x="112" y="32"/>
                </a:cubicBezTo>
                <a:cubicBezTo>
                  <a:pt x="106" y="32"/>
                  <a:pt x="106" y="32"/>
                  <a:pt x="106" y="32"/>
                </a:cubicBezTo>
                <a:lnTo>
                  <a:pt x="102" y="2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34"/>
          <p:cNvSpPr/>
          <p:nvPr/>
        </p:nvSpPr>
        <p:spPr>
          <a:xfrm>
            <a:off x="-4397375" y="-2970212"/>
            <a:ext cx="112712" cy="127000"/>
          </a:xfrm>
          <a:custGeom>
            <a:avLst/>
            <a:gdLst/>
            <a:ahLst/>
            <a:cxnLst/>
            <a:rect l="l" t="t" r="r" b="b"/>
            <a:pathLst>
              <a:path w="64" h="72" extrusionOk="0">
                <a:moveTo>
                  <a:pt x="32" y="1"/>
                </a:moveTo>
                <a:cubicBezTo>
                  <a:pt x="32" y="7"/>
                  <a:pt x="32" y="7"/>
                  <a:pt x="32" y="7"/>
                </a:cubicBezTo>
                <a:cubicBezTo>
                  <a:pt x="27" y="14"/>
                  <a:pt x="27" y="14"/>
                  <a:pt x="27" y="14"/>
                </a:cubicBezTo>
                <a:cubicBezTo>
                  <a:pt x="24" y="20"/>
                  <a:pt x="24" y="20"/>
                  <a:pt x="24" y="20"/>
                </a:cubicBezTo>
                <a:cubicBezTo>
                  <a:pt x="25" y="20"/>
                  <a:pt x="25" y="21"/>
                  <a:pt x="26" y="20"/>
                </a:cubicBezTo>
                <a:cubicBezTo>
                  <a:pt x="28" y="20"/>
                  <a:pt x="30" y="25"/>
                  <a:pt x="30" y="26"/>
                </a:cubicBezTo>
                <a:cubicBezTo>
                  <a:pt x="30" y="28"/>
                  <a:pt x="25" y="42"/>
                  <a:pt x="24" y="43"/>
                </a:cubicBezTo>
                <a:cubicBezTo>
                  <a:pt x="23" y="44"/>
                  <a:pt x="9" y="48"/>
                  <a:pt x="0" y="51"/>
                </a:cubicBezTo>
                <a:cubicBezTo>
                  <a:pt x="2" y="56"/>
                  <a:pt x="6" y="64"/>
                  <a:pt x="10" y="72"/>
                </a:cubicBezTo>
                <a:cubicBezTo>
                  <a:pt x="10" y="71"/>
                  <a:pt x="11" y="71"/>
                  <a:pt x="12" y="71"/>
                </a:cubicBezTo>
                <a:cubicBezTo>
                  <a:pt x="16" y="68"/>
                  <a:pt x="21" y="69"/>
                  <a:pt x="25" y="68"/>
                </a:cubicBezTo>
                <a:cubicBezTo>
                  <a:pt x="28" y="67"/>
                  <a:pt x="25" y="65"/>
                  <a:pt x="28" y="62"/>
                </a:cubicBezTo>
                <a:cubicBezTo>
                  <a:pt x="31" y="60"/>
                  <a:pt x="35" y="61"/>
                  <a:pt x="37" y="61"/>
                </a:cubicBezTo>
                <a:cubicBezTo>
                  <a:pt x="38" y="60"/>
                  <a:pt x="39" y="54"/>
                  <a:pt x="42" y="53"/>
                </a:cubicBezTo>
                <a:cubicBezTo>
                  <a:pt x="44" y="52"/>
                  <a:pt x="47" y="53"/>
                  <a:pt x="47" y="51"/>
                </a:cubicBezTo>
                <a:cubicBezTo>
                  <a:pt x="47" y="48"/>
                  <a:pt x="47" y="40"/>
                  <a:pt x="50" y="40"/>
                </a:cubicBezTo>
                <a:cubicBezTo>
                  <a:pt x="52" y="39"/>
                  <a:pt x="56" y="37"/>
                  <a:pt x="56" y="35"/>
                </a:cubicBezTo>
                <a:cubicBezTo>
                  <a:pt x="56" y="34"/>
                  <a:pt x="61" y="29"/>
                  <a:pt x="63" y="26"/>
                </a:cubicBezTo>
                <a:cubicBezTo>
                  <a:pt x="64" y="23"/>
                  <a:pt x="64" y="22"/>
                  <a:pt x="62" y="22"/>
                </a:cubicBezTo>
                <a:cubicBezTo>
                  <a:pt x="60" y="21"/>
                  <a:pt x="56" y="15"/>
                  <a:pt x="55" y="13"/>
                </a:cubicBezTo>
                <a:cubicBezTo>
                  <a:pt x="54" y="11"/>
                  <a:pt x="48" y="12"/>
                  <a:pt x="42" y="8"/>
                </a:cubicBezTo>
                <a:cubicBezTo>
                  <a:pt x="40" y="6"/>
                  <a:pt x="38" y="3"/>
                  <a:pt x="38" y="0"/>
                </a:cubicBezTo>
                <a:cubicBezTo>
                  <a:pt x="35" y="1"/>
                  <a:pt x="35" y="1"/>
                  <a:pt x="35" y="1"/>
                </a:cubicBezTo>
                <a:lnTo>
                  <a:pt x="32" y="1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34"/>
          <p:cNvSpPr/>
          <p:nvPr/>
        </p:nvSpPr>
        <p:spPr>
          <a:xfrm>
            <a:off x="-4418012" y="-2986087"/>
            <a:ext cx="19050" cy="25400"/>
          </a:xfrm>
          <a:custGeom>
            <a:avLst/>
            <a:gdLst/>
            <a:ahLst/>
            <a:cxnLst/>
            <a:rect l="l" t="t" r="r" b="b"/>
            <a:pathLst>
              <a:path w="10" h="14" extrusionOk="0">
                <a:moveTo>
                  <a:pt x="7" y="13"/>
                </a:moveTo>
                <a:cubicBezTo>
                  <a:pt x="7" y="13"/>
                  <a:pt x="7" y="12"/>
                  <a:pt x="7" y="11"/>
                </a:cubicBezTo>
                <a:cubicBezTo>
                  <a:pt x="9" y="9"/>
                  <a:pt x="10" y="2"/>
                  <a:pt x="6" y="1"/>
                </a:cubicBezTo>
                <a:cubicBezTo>
                  <a:pt x="3" y="0"/>
                  <a:pt x="1" y="7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2" y="13"/>
                  <a:pt x="5" y="14"/>
                  <a:pt x="7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34"/>
          <p:cNvSpPr/>
          <p:nvPr/>
        </p:nvSpPr>
        <p:spPr>
          <a:xfrm>
            <a:off x="-4398962" y="-2989262"/>
            <a:ext cx="68262" cy="53975"/>
          </a:xfrm>
          <a:custGeom>
            <a:avLst/>
            <a:gdLst/>
            <a:ahLst/>
            <a:cxnLst/>
            <a:rect l="l" t="t" r="r" b="b"/>
            <a:pathLst>
              <a:path w="39" h="31" extrusionOk="0">
                <a:moveTo>
                  <a:pt x="6" y="29"/>
                </a:moveTo>
                <a:cubicBezTo>
                  <a:pt x="7" y="30"/>
                  <a:pt x="20" y="31"/>
                  <a:pt x="25" y="31"/>
                </a:cubicBezTo>
                <a:cubicBezTo>
                  <a:pt x="28" y="25"/>
                  <a:pt x="28" y="25"/>
                  <a:pt x="28" y="25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2"/>
                  <a:pt x="33" y="12"/>
                  <a:pt x="33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9" y="11"/>
                  <a:pt x="39" y="11"/>
                  <a:pt x="39" y="11"/>
                </a:cubicBezTo>
                <a:cubicBezTo>
                  <a:pt x="37" y="6"/>
                  <a:pt x="37" y="1"/>
                  <a:pt x="36" y="1"/>
                </a:cubicBezTo>
                <a:cubicBezTo>
                  <a:pt x="35" y="0"/>
                  <a:pt x="29" y="7"/>
                  <a:pt x="27" y="11"/>
                </a:cubicBezTo>
                <a:cubicBezTo>
                  <a:pt x="24" y="16"/>
                  <a:pt x="18" y="20"/>
                  <a:pt x="12" y="19"/>
                </a:cubicBezTo>
                <a:cubicBezTo>
                  <a:pt x="6" y="17"/>
                  <a:pt x="4" y="20"/>
                  <a:pt x="2" y="21"/>
                </a:cubicBezTo>
                <a:cubicBezTo>
                  <a:pt x="2" y="21"/>
                  <a:pt x="1" y="21"/>
                  <a:pt x="0" y="21"/>
                </a:cubicBezTo>
                <a:cubicBezTo>
                  <a:pt x="1" y="25"/>
                  <a:pt x="6" y="29"/>
                  <a:pt x="6" y="2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34"/>
          <p:cNvSpPr/>
          <p:nvPr/>
        </p:nvSpPr>
        <p:spPr>
          <a:xfrm>
            <a:off x="-3725862" y="-2698750"/>
            <a:ext cx="277812" cy="84137"/>
          </a:xfrm>
          <a:custGeom>
            <a:avLst/>
            <a:gdLst/>
            <a:ahLst/>
            <a:cxnLst/>
            <a:rect l="l" t="t" r="r" b="b"/>
            <a:pathLst>
              <a:path w="157" h="48" extrusionOk="0">
                <a:moveTo>
                  <a:pt x="29" y="17"/>
                </a:moveTo>
                <a:cubicBezTo>
                  <a:pt x="29" y="12"/>
                  <a:pt x="24" y="12"/>
                  <a:pt x="22" y="9"/>
                </a:cubicBezTo>
                <a:cubicBezTo>
                  <a:pt x="21" y="5"/>
                  <a:pt x="19" y="7"/>
                  <a:pt x="19" y="5"/>
                </a:cubicBezTo>
                <a:cubicBezTo>
                  <a:pt x="18" y="5"/>
                  <a:pt x="18" y="4"/>
                  <a:pt x="18" y="4"/>
                </a:cubicBezTo>
                <a:cubicBezTo>
                  <a:pt x="15" y="5"/>
                  <a:pt x="16" y="7"/>
                  <a:pt x="15" y="7"/>
                </a:cubicBezTo>
                <a:cubicBezTo>
                  <a:pt x="14" y="7"/>
                  <a:pt x="9" y="8"/>
                  <a:pt x="9" y="6"/>
                </a:cubicBezTo>
                <a:cubicBezTo>
                  <a:pt x="9" y="5"/>
                  <a:pt x="8" y="2"/>
                  <a:pt x="5" y="1"/>
                </a:cubicBezTo>
                <a:cubicBezTo>
                  <a:pt x="4" y="1"/>
                  <a:pt x="2" y="1"/>
                  <a:pt x="0" y="1"/>
                </a:cubicBezTo>
                <a:cubicBezTo>
                  <a:pt x="2" y="5"/>
                  <a:pt x="3" y="10"/>
                  <a:pt x="3" y="13"/>
                </a:cubicBezTo>
                <a:cubicBezTo>
                  <a:pt x="3" y="18"/>
                  <a:pt x="10" y="26"/>
                  <a:pt x="11" y="29"/>
                </a:cubicBezTo>
                <a:cubicBezTo>
                  <a:pt x="12" y="32"/>
                  <a:pt x="14" y="33"/>
                  <a:pt x="19" y="36"/>
                </a:cubicBezTo>
                <a:cubicBezTo>
                  <a:pt x="23" y="40"/>
                  <a:pt x="32" y="45"/>
                  <a:pt x="34" y="44"/>
                </a:cubicBezTo>
                <a:cubicBezTo>
                  <a:pt x="36" y="43"/>
                  <a:pt x="31" y="35"/>
                  <a:pt x="29" y="33"/>
                </a:cubicBezTo>
                <a:cubicBezTo>
                  <a:pt x="26" y="30"/>
                  <a:pt x="28" y="23"/>
                  <a:pt x="29" y="17"/>
                </a:cubicBezTo>
                <a:close/>
                <a:moveTo>
                  <a:pt x="150" y="8"/>
                </a:moveTo>
                <a:cubicBezTo>
                  <a:pt x="148" y="9"/>
                  <a:pt x="143" y="8"/>
                  <a:pt x="143" y="6"/>
                </a:cubicBezTo>
                <a:cubicBezTo>
                  <a:pt x="143" y="4"/>
                  <a:pt x="139" y="0"/>
                  <a:pt x="136" y="0"/>
                </a:cubicBezTo>
                <a:cubicBezTo>
                  <a:pt x="133" y="0"/>
                  <a:pt x="130" y="6"/>
                  <a:pt x="129" y="8"/>
                </a:cubicBezTo>
                <a:cubicBezTo>
                  <a:pt x="129" y="10"/>
                  <a:pt x="125" y="10"/>
                  <a:pt x="125" y="14"/>
                </a:cubicBezTo>
                <a:cubicBezTo>
                  <a:pt x="125" y="15"/>
                  <a:pt x="124" y="15"/>
                  <a:pt x="123" y="16"/>
                </a:cubicBezTo>
                <a:cubicBezTo>
                  <a:pt x="124" y="19"/>
                  <a:pt x="124" y="21"/>
                  <a:pt x="123" y="20"/>
                </a:cubicBezTo>
                <a:cubicBezTo>
                  <a:pt x="121" y="20"/>
                  <a:pt x="121" y="22"/>
                  <a:pt x="118" y="22"/>
                </a:cubicBezTo>
                <a:cubicBezTo>
                  <a:pt x="117" y="22"/>
                  <a:pt x="116" y="20"/>
                  <a:pt x="11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2" y="17"/>
                  <a:pt x="107" y="23"/>
                  <a:pt x="106" y="28"/>
                </a:cubicBezTo>
                <a:cubicBezTo>
                  <a:pt x="106" y="32"/>
                  <a:pt x="101" y="31"/>
                  <a:pt x="95" y="31"/>
                </a:cubicBezTo>
                <a:cubicBezTo>
                  <a:pt x="88" y="32"/>
                  <a:pt x="91" y="39"/>
                  <a:pt x="90" y="42"/>
                </a:cubicBezTo>
                <a:cubicBezTo>
                  <a:pt x="88" y="44"/>
                  <a:pt x="81" y="39"/>
                  <a:pt x="78" y="39"/>
                </a:cubicBezTo>
                <a:cubicBezTo>
                  <a:pt x="78" y="41"/>
                  <a:pt x="79" y="44"/>
                  <a:pt x="80" y="44"/>
                </a:cubicBezTo>
                <a:cubicBezTo>
                  <a:pt x="82" y="44"/>
                  <a:pt x="85" y="48"/>
                  <a:pt x="87" y="47"/>
                </a:cubicBezTo>
                <a:cubicBezTo>
                  <a:pt x="89" y="46"/>
                  <a:pt x="94" y="47"/>
                  <a:pt x="97" y="46"/>
                </a:cubicBezTo>
                <a:cubicBezTo>
                  <a:pt x="100" y="45"/>
                  <a:pt x="101" y="43"/>
                  <a:pt x="105" y="43"/>
                </a:cubicBezTo>
                <a:cubicBezTo>
                  <a:pt x="110" y="43"/>
                  <a:pt x="108" y="47"/>
                  <a:pt x="113" y="44"/>
                </a:cubicBezTo>
                <a:cubicBezTo>
                  <a:pt x="118" y="42"/>
                  <a:pt x="121" y="44"/>
                  <a:pt x="120" y="39"/>
                </a:cubicBezTo>
                <a:cubicBezTo>
                  <a:pt x="120" y="35"/>
                  <a:pt x="123" y="35"/>
                  <a:pt x="122" y="32"/>
                </a:cubicBezTo>
                <a:cubicBezTo>
                  <a:pt x="122" y="29"/>
                  <a:pt x="128" y="31"/>
                  <a:pt x="127" y="25"/>
                </a:cubicBezTo>
                <a:cubicBezTo>
                  <a:pt x="127" y="19"/>
                  <a:pt x="136" y="19"/>
                  <a:pt x="140" y="19"/>
                </a:cubicBezTo>
                <a:cubicBezTo>
                  <a:pt x="140" y="19"/>
                  <a:pt x="142" y="20"/>
                  <a:pt x="143" y="21"/>
                </a:cubicBezTo>
                <a:cubicBezTo>
                  <a:pt x="146" y="19"/>
                  <a:pt x="150" y="18"/>
                  <a:pt x="148" y="16"/>
                </a:cubicBezTo>
                <a:cubicBezTo>
                  <a:pt x="146" y="14"/>
                  <a:pt x="155" y="16"/>
                  <a:pt x="156" y="13"/>
                </a:cubicBezTo>
                <a:cubicBezTo>
                  <a:pt x="157" y="10"/>
                  <a:pt x="152" y="8"/>
                  <a:pt x="150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34"/>
          <p:cNvSpPr/>
          <p:nvPr/>
        </p:nvSpPr>
        <p:spPr>
          <a:xfrm>
            <a:off x="-3524250" y="-2670175"/>
            <a:ext cx="17462" cy="11112"/>
          </a:xfrm>
          <a:custGeom>
            <a:avLst/>
            <a:gdLst/>
            <a:ahLst/>
            <a:cxnLst/>
            <a:rect l="l" t="t" r="r" b="b"/>
            <a:pathLst>
              <a:path w="10" h="6" extrusionOk="0">
                <a:moveTo>
                  <a:pt x="4" y="6"/>
                </a:moveTo>
                <a:cubicBezTo>
                  <a:pt x="7" y="6"/>
                  <a:pt x="7" y="4"/>
                  <a:pt x="9" y="4"/>
                </a:cubicBezTo>
                <a:cubicBezTo>
                  <a:pt x="10" y="5"/>
                  <a:pt x="10" y="3"/>
                  <a:pt x="9" y="0"/>
                </a:cubicBezTo>
                <a:cubicBezTo>
                  <a:pt x="8" y="0"/>
                  <a:pt x="5" y="0"/>
                  <a:pt x="5" y="2"/>
                </a:cubicBezTo>
                <a:cubicBezTo>
                  <a:pt x="5" y="4"/>
                  <a:pt x="2" y="1"/>
                  <a:pt x="0" y="1"/>
                </a:cubicBezTo>
                <a:cubicBezTo>
                  <a:pt x="2" y="4"/>
                  <a:pt x="3" y="6"/>
                  <a:pt x="4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34"/>
          <p:cNvSpPr/>
          <p:nvPr/>
        </p:nvSpPr>
        <p:spPr>
          <a:xfrm>
            <a:off x="-4584700" y="-3167062"/>
            <a:ext cx="139700" cy="134937"/>
          </a:xfrm>
          <a:custGeom>
            <a:avLst/>
            <a:gdLst/>
            <a:ahLst/>
            <a:cxnLst/>
            <a:rect l="l" t="t" r="r" b="b"/>
            <a:pathLst>
              <a:path w="79" h="77" extrusionOk="0">
                <a:moveTo>
                  <a:pt x="66" y="70"/>
                </a:moveTo>
                <a:cubicBezTo>
                  <a:pt x="67" y="69"/>
                  <a:pt x="67" y="67"/>
                  <a:pt x="70" y="67"/>
                </a:cubicBezTo>
                <a:cubicBezTo>
                  <a:pt x="72" y="67"/>
                  <a:pt x="73" y="68"/>
                  <a:pt x="75" y="70"/>
                </a:cubicBezTo>
                <a:cubicBezTo>
                  <a:pt x="76" y="69"/>
                  <a:pt x="77" y="69"/>
                  <a:pt x="79" y="68"/>
                </a:cubicBezTo>
                <a:cubicBezTo>
                  <a:pt x="76" y="66"/>
                  <a:pt x="74" y="63"/>
                  <a:pt x="74" y="62"/>
                </a:cubicBezTo>
                <a:cubicBezTo>
                  <a:pt x="74" y="59"/>
                  <a:pt x="72" y="58"/>
                  <a:pt x="71" y="56"/>
                </a:cubicBezTo>
                <a:cubicBezTo>
                  <a:pt x="71" y="55"/>
                  <a:pt x="73" y="52"/>
                  <a:pt x="72" y="51"/>
                </a:cubicBezTo>
                <a:cubicBezTo>
                  <a:pt x="71" y="50"/>
                  <a:pt x="70" y="47"/>
                  <a:pt x="68" y="46"/>
                </a:cubicBezTo>
                <a:cubicBezTo>
                  <a:pt x="66" y="46"/>
                  <a:pt x="59" y="42"/>
                  <a:pt x="59" y="40"/>
                </a:cubicBezTo>
                <a:cubicBezTo>
                  <a:pt x="59" y="38"/>
                  <a:pt x="57" y="36"/>
                  <a:pt x="55" y="36"/>
                </a:cubicBezTo>
                <a:cubicBezTo>
                  <a:pt x="54" y="35"/>
                  <a:pt x="53" y="29"/>
                  <a:pt x="54" y="28"/>
                </a:cubicBezTo>
                <a:cubicBezTo>
                  <a:pt x="56" y="28"/>
                  <a:pt x="56" y="22"/>
                  <a:pt x="58" y="22"/>
                </a:cubicBezTo>
                <a:cubicBezTo>
                  <a:pt x="59" y="22"/>
                  <a:pt x="58" y="19"/>
                  <a:pt x="59" y="17"/>
                </a:cubicBezTo>
                <a:cubicBezTo>
                  <a:pt x="59" y="15"/>
                  <a:pt x="57" y="14"/>
                  <a:pt x="55" y="14"/>
                </a:cubicBezTo>
                <a:cubicBezTo>
                  <a:pt x="54" y="14"/>
                  <a:pt x="51" y="12"/>
                  <a:pt x="51" y="10"/>
                </a:cubicBezTo>
                <a:cubicBezTo>
                  <a:pt x="51" y="8"/>
                  <a:pt x="48" y="4"/>
                  <a:pt x="48" y="3"/>
                </a:cubicBezTo>
                <a:cubicBezTo>
                  <a:pt x="48" y="8"/>
                  <a:pt x="41" y="1"/>
                  <a:pt x="40" y="2"/>
                </a:cubicBezTo>
                <a:cubicBezTo>
                  <a:pt x="38" y="3"/>
                  <a:pt x="36" y="0"/>
                  <a:pt x="32" y="1"/>
                </a:cubicBezTo>
                <a:cubicBezTo>
                  <a:pt x="30" y="1"/>
                  <a:pt x="30" y="2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0" y="8"/>
                  <a:pt x="19" y="11"/>
                </a:cubicBezTo>
                <a:cubicBezTo>
                  <a:pt x="18" y="13"/>
                  <a:pt x="21" y="16"/>
                  <a:pt x="20" y="17"/>
                </a:cubicBezTo>
                <a:cubicBezTo>
                  <a:pt x="19" y="19"/>
                  <a:pt x="19" y="22"/>
                  <a:pt x="19" y="24"/>
                </a:cubicBezTo>
                <a:cubicBezTo>
                  <a:pt x="19" y="25"/>
                  <a:pt x="17" y="28"/>
                  <a:pt x="17" y="28"/>
                </a:cubicBezTo>
                <a:cubicBezTo>
                  <a:pt x="17" y="28"/>
                  <a:pt x="8" y="34"/>
                  <a:pt x="0" y="38"/>
                </a:cubicBezTo>
                <a:cubicBezTo>
                  <a:pt x="0" y="39"/>
                  <a:pt x="0" y="40"/>
                  <a:pt x="1" y="42"/>
                </a:cubicBezTo>
                <a:cubicBezTo>
                  <a:pt x="1" y="43"/>
                  <a:pt x="2" y="47"/>
                  <a:pt x="2" y="49"/>
                </a:cubicBezTo>
                <a:cubicBezTo>
                  <a:pt x="6" y="49"/>
                  <a:pt x="6" y="49"/>
                  <a:pt x="9" y="49"/>
                </a:cubicBezTo>
                <a:cubicBezTo>
                  <a:pt x="12" y="50"/>
                  <a:pt x="22" y="57"/>
                  <a:pt x="25" y="59"/>
                </a:cubicBezTo>
                <a:cubicBezTo>
                  <a:pt x="27" y="60"/>
                  <a:pt x="41" y="70"/>
                  <a:pt x="44" y="73"/>
                </a:cubicBezTo>
                <a:cubicBezTo>
                  <a:pt x="47" y="75"/>
                  <a:pt x="52" y="76"/>
                  <a:pt x="53" y="76"/>
                </a:cubicBezTo>
                <a:cubicBezTo>
                  <a:pt x="55" y="76"/>
                  <a:pt x="59" y="77"/>
                  <a:pt x="63" y="77"/>
                </a:cubicBezTo>
                <a:cubicBezTo>
                  <a:pt x="64" y="74"/>
                  <a:pt x="65" y="71"/>
                  <a:pt x="66" y="7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34"/>
          <p:cNvSpPr/>
          <p:nvPr/>
        </p:nvSpPr>
        <p:spPr>
          <a:xfrm>
            <a:off x="-4473575" y="-3049587"/>
            <a:ext cx="26987" cy="25400"/>
          </a:xfrm>
          <a:custGeom>
            <a:avLst/>
            <a:gdLst/>
            <a:ahLst/>
            <a:cxnLst/>
            <a:rect l="l" t="t" r="r" b="b"/>
            <a:pathLst>
              <a:path w="15" h="14" extrusionOk="0">
                <a:moveTo>
                  <a:pt x="5" y="11"/>
                </a:moveTo>
                <a:cubicBezTo>
                  <a:pt x="9" y="14"/>
                  <a:pt x="9" y="14"/>
                  <a:pt x="9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1" y="6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0" y="1"/>
                  <a:pt x="9" y="0"/>
                  <a:pt x="7" y="0"/>
                </a:cubicBezTo>
                <a:cubicBezTo>
                  <a:pt x="4" y="0"/>
                  <a:pt x="4" y="2"/>
                  <a:pt x="3" y="3"/>
                </a:cubicBezTo>
                <a:cubicBezTo>
                  <a:pt x="2" y="4"/>
                  <a:pt x="1" y="7"/>
                  <a:pt x="0" y="10"/>
                </a:cubicBezTo>
                <a:cubicBezTo>
                  <a:pt x="2" y="10"/>
                  <a:pt x="5" y="11"/>
                  <a:pt x="5" y="1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34"/>
          <p:cNvSpPr/>
          <p:nvPr/>
        </p:nvSpPr>
        <p:spPr>
          <a:xfrm>
            <a:off x="-5202237" y="-3406775"/>
            <a:ext cx="209550" cy="174625"/>
          </a:xfrm>
          <a:custGeom>
            <a:avLst/>
            <a:gdLst/>
            <a:ahLst/>
            <a:cxnLst/>
            <a:rect l="l" t="t" r="r" b="b"/>
            <a:pathLst>
              <a:path w="118" h="99" extrusionOk="0">
                <a:moveTo>
                  <a:pt x="103" y="23"/>
                </a:moveTo>
                <a:cubicBezTo>
                  <a:pt x="102" y="23"/>
                  <a:pt x="101" y="21"/>
                  <a:pt x="99" y="21"/>
                </a:cubicBezTo>
                <a:cubicBezTo>
                  <a:pt x="97" y="21"/>
                  <a:pt x="95" y="20"/>
                  <a:pt x="94" y="19"/>
                </a:cubicBezTo>
                <a:cubicBezTo>
                  <a:pt x="93" y="17"/>
                  <a:pt x="87" y="17"/>
                  <a:pt x="86" y="17"/>
                </a:cubicBezTo>
                <a:cubicBezTo>
                  <a:pt x="84" y="18"/>
                  <a:pt x="83" y="14"/>
                  <a:pt x="81" y="15"/>
                </a:cubicBezTo>
                <a:cubicBezTo>
                  <a:pt x="80" y="15"/>
                  <a:pt x="79" y="12"/>
                  <a:pt x="79" y="11"/>
                </a:cubicBezTo>
                <a:cubicBezTo>
                  <a:pt x="79" y="9"/>
                  <a:pt x="77" y="12"/>
                  <a:pt x="76" y="13"/>
                </a:cubicBezTo>
                <a:cubicBezTo>
                  <a:pt x="74" y="13"/>
                  <a:pt x="73" y="11"/>
                  <a:pt x="73" y="10"/>
                </a:cubicBezTo>
                <a:cubicBezTo>
                  <a:pt x="73" y="9"/>
                  <a:pt x="70" y="8"/>
                  <a:pt x="68" y="7"/>
                </a:cubicBezTo>
                <a:cubicBezTo>
                  <a:pt x="67" y="6"/>
                  <a:pt x="65" y="3"/>
                  <a:pt x="64" y="4"/>
                </a:cubicBezTo>
                <a:cubicBezTo>
                  <a:pt x="63" y="6"/>
                  <a:pt x="61" y="3"/>
                  <a:pt x="61" y="1"/>
                </a:cubicBezTo>
                <a:cubicBezTo>
                  <a:pt x="61" y="1"/>
                  <a:pt x="61" y="1"/>
                  <a:pt x="60" y="0"/>
                </a:cubicBezTo>
                <a:cubicBezTo>
                  <a:pt x="60" y="0"/>
                  <a:pt x="59" y="0"/>
                  <a:pt x="58" y="0"/>
                </a:cubicBezTo>
                <a:cubicBezTo>
                  <a:pt x="56" y="0"/>
                  <a:pt x="53" y="3"/>
                  <a:pt x="54" y="7"/>
                </a:cubicBezTo>
                <a:cubicBezTo>
                  <a:pt x="54" y="12"/>
                  <a:pt x="50" y="13"/>
                  <a:pt x="45" y="13"/>
                </a:cubicBezTo>
                <a:cubicBezTo>
                  <a:pt x="40" y="13"/>
                  <a:pt x="42" y="17"/>
                  <a:pt x="40" y="19"/>
                </a:cubicBezTo>
                <a:cubicBezTo>
                  <a:pt x="38" y="20"/>
                  <a:pt x="31" y="18"/>
                  <a:pt x="30" y="15"/>
                </a:cubicBezTo>
                <a:cubicBezTo>
                  <a:pt x="29" y="13"/>
                  <a:pt x="23" y="15"/>
                  <a:pt x="25" y="18"/>
                </a:cubicBezTo>
                <a:cubicBezTo>
                  <a:pt x="28" y="21"/>
                  <a:pt x="28" y="26"/>
                  <a:pt x="26" y="27"/>
                </a:cubicBezTo>
                <a:cubicBezTo>
                  <a:pt x="25" y="28"/>
                  <a:pt x="21" y="25"/>
                  <a:pt x="19" y="27"/>
                </a:cubicBezTo>
                <a:cubicBezTo>
                  <a:pt x="17" y="28"/>
                  <a:pt x="17" y="25"/>
                  <a:pt x="14" y="24"/>
                </a:cubicBezTo>
                <a:cubicBezTo>
                  <a:pt x="12" y="23"/>
                  <a:pt x="11" y="25"/>
                  <a:pt x="7" y="25"/>
                </a:cubicBezTo>
                <a:cubicBezTo>
                  <a:pt x="2" y="25"/>
                  <a:pt x="0" y="27"/>
                  <a:pt x="2" y="29"/>
                </a:cubicBezTo>
                <a:cubicBezTo>
                  <a:pt x="3" y="31"/>
                  <a:pt x="1" y="32"/>
                  <a:pt x="3" y="34"/>
                </a:cubicBezTo>
                <a:cubicBezTo>
                  <a:pt x="4" y="35"/>
                  <a:pt x="9" y="35"/>
                  <a:pt x="13" y="37"/>
                </a:cubicBezTo>
                <a:cubicBezTo>
                  <a:pt x="17" y="39"/>
                  <a:pt x="18" y="38"/>
                  <a:pt x="20" y="39"/>
                </a:cubicBezTo>
                <a:cubicBezTo>
                  <a:pt x="22" y="41"/>
                  <a:pt x="23" y="40"/>
                  <a:pt x="23" y="43"/>
                </a:cubicBezTo>
                <a:cubicBezTo>
                  <a:pt x="23" y="46"/>
                  <a:pt x="25" y="49"/>
                  <a:pt x="29" y="50"/>
                </a:cubicBezTo>
                <a:cubicBezTo>
                  <a:pt x="33" y="51"/>
                  <a:pt x="30" y="53"/>
                  <a:pt x="31" y="56"/>
                </a:cubicBezTo>
                <a:cubicBezTo>
                  <a:pt x="33" y="58"/>
                  <a:pt x="30" y="62"/>
                  <a:pt x="30" y="66"/>
                </a:cubicBezTo>
                <a:cubicBezTo>
                  <a:pt x="31" y="69"/>
                  <a:pt x="28" y="79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81"/>
                  <a:pt x="30" y="82"/>
                  <a:pt x="30" y="82"/>
                </a:cubicBezTo>
                <a:cubicBezTo>
                  <a:pt x="32" y="84"/>
                  <a:pt x="36" y="85"/>
                  <a:pt x="38" y="86"/>
                </a:cubicBezTo>
                <a:cubicBezTo>
                  <a:pt x="41" y="88"/>
                  <a:pt x="45" y="87"/>
                  <a:pt x="45" y="86"/>
                </a:cubicBezTo>
                <a:cubicBezTo>
                  <a:pt x="45" y="84"/>
                  <a:pt x="47" y="85"/>
                  <a:pt x="48" y="86"/>
                </a:cubicBezTo>
                <a:cubicBezTo>
                  <a:pt x="50" y="88"/>
                  <a:pt x="55" y="88"/>
                  <a:pt x="58" y="89"/>
                </a:cubicBezTo>
                <a:cubicBezTo>
                  <a:pt x="60" y="89"/>
                  <a:pt x="63" y="89"/>
                  <a:pt x="66" y="89"/>
                </a:cubicBezTo>
                <a:cubicBezTo>
                  <a:pt x="66" y="88"/>
                  <a:pt x="66" y="88"/>
                  <a:pt x="66" y="87"/>
                </a:cubicBezTo>
                <a:cubicBezTo>
                  <a:pt x="64" y="82"/>
                  <a:pt x="68" y="80"/>
                  <a:pt x="72" y="79"/>
                </a:cubicBezTo>
                <a:cubicBezTo>
                  <a:pt x="76" y="78"/>
                  <a:pt x="85" y="81"/>
                  <a:pt x="87" y="82"/>
                </a:cubicBezTo>
                <a:cubicBezTo>
                  <a:pt x="89" y="84"/>
                  <a:pt x="92" y="83"/>
                  <a:pt x="96" y="79"/>
                </a:cubicBezTo>
                <a:cubicBezTo>
                  <a:pt x="98" y="77"/>
                  <a:pt x="100" y="76"/>
                  <a:pt x="101" y="76"/>
                </a:cubicBezTo>
                <a:cubicBezTo>
                  <a:pt x="102" y="75"/>
                  <a:pt x="102" y="74"/>
                  <a:pt x="102" y="73"/>
                </a:cubicBezTo>
                <a:cubicBezTo>
                  <a:pt x="103" y="72"/>
                  <a:pt x="100" y="72"/>
                  <a:pt x="99" y="72"/>
                </a:cubicBezTo>
                <a:cubicBezTo>
                  <a:pt x="97" y="72"/>
                  <a:pt x="96" y="70"/>
                  <a:pt x="97" y="68"/>
                </a:cubicBezTo>
                <a:cubicBezTo>
                  <a:pt x="98" y="66"/>
                  <a:pt x="96" y="66"/>
                  <a:pt x="94" y="64"/>
                </a:cubicBezTo>
                <a:cubicBezTo>
                  <a:pt x="93" y="62"/>
                  <a:pt x="95" y="62"/>
                  <a:pt x="96" y="62"/>
                </a:cubicBezTo>
                <a:cubicBezTo>
                  <a:pt x="97" y="61"/>
                  <a:pt x="99" y="59"/>
                  <a:pt x="98" y="59"/>
                </a:cubicBezTo>
                <a:cubicBezTo>
                  <a:pt x="97" y="58"/>
                  <a:pt x="96" y="57"/>
                  <a:pt x="97" y="55"/>
                </a:cubicBezTo>
                <a:cubicBezTo>
                  <a:pt x="98" y="53"/>
                  <a:pt x="95" y="52"/>
                  <a:pt x="95" y="51"/>
                </a:cubicBezTo>
                <a:cubicBezTo>
                  <a:pt x="95" y="49"/>
                  <a:pt x="93" y="48"/>
                  <a:pt x="92" y="50"/>
                </a:cubicBezTo>
                <a:cubicBezTo>
                  <a:pt x="90" y="52"/>
                  <a:pt x="90" y="51"/>
                  <a:pt x="91" y="48"/>
                </a:cubicBezTo>
                <a:cubicBezTo>
                  <a:pt x="92" y="45"/>
                  <a:pt x="96" y="43"/>
                  <a:pt x="96" y="41"/>
                </a:cubicBezTo>
                <a:cubicBezTo>
                  <a:pt x="96" y="40"/>
                  <a:pt x="98" y="38"/>
                  <a:pt x="100" y="38"/>
                </a:cubicBezTo>
                <a:cubicBezTo>
                  <a:pt x="102" y="38"/>
                  <a:pt x="101" y="34"/>
                  <a:pt x="102" y="32"/>
                </a:cubicBezTo>
                <a:cubicBezTo>
                  <a:pt x="102" y="30"/>
                  <a:pt x="103" y="27"/>
                  <a:pt x="105" y="25"/>
                </a:cubicBezTo>
                <a:cubicBezTo>
                  <a:pt x="107" y="23"/>
                  <a:pt x="104" y="22"/>
                  <a:pt x="103" y="23"/>
                </a:cubicBezTo>
                <a:close/>
                <a:moveTo>
                  <a:pt x="116" y="83"/>
                </a:moveTo>
                <a:cubicBezTo>
                  <a:pt x="115" y="83"/>
                  <a:pt x="114" y="85"/>
                  <a:pt x="111" y="87"/>
                </a:cubicBezTo>
                <a:cubicBezTo>
                  <a:pt x="108" y="89"/>
                  <a:pt x="111" y="99"/>
                  <a:pt x="114" y="98"/>
                </a:cubicBezTo>
                <a:cubicBezTo>
                  <a:pt x="118" y="98"/>
                  <a:pt x="117" y="83"/>
                  <a:pt x="116" y="8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34"/>
          <p:cNvSpPr/>
          <p:nvPr/>
        </p:nvSpPr>
        <p:spPr>
          <a:xfrm>
            <a:off x="-6426200" y="-2811462"/>
            <a:ext cx="33337" cy="17462"/>
          </a:xfrm>
          <a:custGeom>
            <a:avLst/>
            <a:gdLst/>
            <a:ahLst/>
            <a:cxnLst/>
            <a:rect l="l" t="t" r="r" b="b"/>
            <a:pathLst>
              <a:path w="19" h="10" extrusionOk="0">
                <a:moveTo>
                  <a:pt x="19" y="4"/>
                </a:moveTo>
                <a:cubicBezTo>
                  <a:pt x="17" y="2"/>
                  <a:pt x="14" y="4"/>
                  <a:pt x="10" y="2"/>
                </a:cubicBezTo>
                <a:cubicBezTo>
                  <a:pt x="9" y="1"/>
                  <a:pt x="8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3" y="2"/>
                  <a:pt x="0" y="5"/>
                </a:cubicBezTo>
                <a:cubicBezTo>
                  <a:pt x="3" y="7"/>
                  <a:pt x="13" y="10"/>
                  <a:pt x="16" y="10"/>
                </a:cubicBezTo>
                <a:cubicBezTo>
                  <a:pt x="17" y="10"/>
                  <a:pt x="18" y="9"/>
                  <a:pt x="19" y="9"/>
                </a:cubicBezTo>
                <a:cubicBezTo>
                  <a:pt x="19" y="6"/>
                  <a:pt x="19" y="4"/>
                  <a:pt x="19" y="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34"/>
          <p:cNvSpPr/>
          <p:nvPr/>
        </p:nvSpPr>
        <p:spPr>
          <a:xfrm>
            <a:off x="-6416675" y="-2836862"/>
            <a:ext cx="88900" cy="46037"/>
          </a:xfrm>
          <a:custGeom>
            <a:avLst/>
            <a:gdLst/>
            <a:ahLst/>
            <a:cxnLst/>
            <a:rect l="l" t="t" r="r" b="b"/>
            <a:pathLst>
              <a:path w="50" h="27" extrusionOk="0">
                <a:moveTo>
                  <a:pt x="21" y="24"/>
                </a:moveTo>
                <a:cubicBezTo>
                  <a:pt x="21" y="23"/>
                  <a:pt x="19" y="19"/>
                  <a:pt x="24" y="19"/>
                </a:cubicBezTo>
                <a:cubicBezTo>
                  <a:pt x="28" y="19"/>
                  <a:pt x="32" y="18"/>
                  <a:pt x="32" y="15"/>
                </a:cubicBezTo>
                <a:cubicBezTo>
                  <a:pt x="33" y="12"/>
                  <a:pt x="39" y="14"/>
                  <a:pt x="40" y="14"/>
                </a:cubicBezTo>
                <a:cubicBezTo>
                  <a:pt x="41" y="13"/>
                  <a:pt x="46" y="10"/>
                  <a:pt x="50" y="10"/>
                </a:cubicBezTo>
                <a:cubicBezTo>
                  <a:pt x="50" y="6"/>
                  <a:pt x="44" y="7"/>
                  <a:pt x="41" y="3"/>
                </a:cubicBezTo>
                <a:cubicBezTo>
                  <a:pt x="37" y="0"/>
                  <a:pt x="28" y="1"/>
                  <a:pt x="23" y="3"/>
                </a:cubicBezTo>
                <a:cubicBezTo>
                  <a:pt x="19" y="5"/>
                  <a:pt x="13" y="1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5"/>
                  <a:pt x="6" y="7"/>
                  <a:pt x="4" y="9"/>
                </a:cubicBezTo>
                <a:cubicBezTo>
                  <a:pt x="1" y="11"/>
                  <a:pt x="2" y="14"/>
                  <a:pt x="0" y="15"/>
                </a:cubicBezTo>
                <a:cubicBezTo>
                  <a:pt x="2" y="15"/>
                  <a:pt x="3" y="16"/>
                  <a:pt x="4" y="17"/>
                </a:cubicBezTo>
                <a:cubicBezTo>
                  <a:pt x="8" y="19"/>
                  <a:pt x="11" y="17"/>
                  <a:pt x="13" y="19"/>
                </a:cubicBezTo>
                <a:cubicBezTo>
                  <a:pt x="13" y="19"/>
                  <a:pt x="13" y="21"/>
                  <a:pt x="13" y="24"/>
                </a:cubicBezTo>
                <a:cubicBezTo>
                  <a:pt x="13" y="23"/>
                  <a:pt x="14" y="23"/>
                  <a:pt x="15" y="24"/>
                </a:cubicBezTo>
                <a:cubicBezTo>
                  <a:pt x="16" y="25"/>
                  <a:pt x="16" y="26"/>
                  <a:pt x="16" y="27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1" y="25"/>
                  <a:pt x="21" y="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34"/>
          <p:cNvSpPr/>
          <p:nvPr/>
        </p:nvSpPr>
        <p:spPr>
          <a:xfrm>
            <a:off x="-6811962" y="-3087687"/>
            <a:ext cx="434975" cy="266700"/>
          </a:xfrm>
          <a:custGeom>
            <a:avLst/>
            <a:gdLst/>
            <a:ahLst/>
            <a:cxnLst/>
            <a:rect l="l" t="t" r="r" b="b"/>
            <a:pathLst>
              <a:path w="245" h="152" extrusionOk="0">
                <a:moveTo>
                  <a:pt x="204" y="143"/>
                </a:moveTo>
                <a:cubicBezTo>
                  <a:pt x="204" y="143"/>
                  <a:pt x="213" y="144"/>
                  <a:pt x="214" y="142"/>
                </a:cubicBezTo>
                <a:cubicBezTo>
                  <a:pt x="215" y="140"/>
                  <a:pt x="208" y="135"/>
                  <a:pt x="208" y="134"/>
                </a:cubicBezTo>
                <a:cubicBezTo>
                  <a:pt x="209" y="134"/>
                  <a:pt x="210" y="128"/>
                  <a:pt x="211" y="128"/>
                </a:cubicBezTo>
                <a:cubicBezTo>
                  <a:pt x="212" y="128"/>
                  <a:pt x="225" y="129"/>
                  <a:pt x="226" y="128"/>
                </a:cubicBezTo>
                <a:cubicBezTo>
                  <a:pt x="226" y="128"/>
                  <a:pt x="229" y="124"/>
                  <a:pt x="231" y="123"/>
                </a:cubicBezTo>
                <a:cubicBezTo>
                  <a:pt x="232" y="123"/>
                  <a:pt x="233" y="124"/>
                  <a:pt x="235" y="126"/>
                </a:cubicBezTo>
                <a:cubicBezTo>
                  <a:pt x="237" y="124"/>
                  <a:pt x="238" y="119"/>
                  <a:pt x="238" y="115"/>
                </a:cubicBezTo>
                <a:cubicBezTo>
                  <a:pt x="239" y="110"/>
                  <a:pt x="237" y="108"/>
                  <a:pt x="240" y="106"/>
                </a:cubicBezTo>
                <a:cubicBezTo>
                  <a:pt x="242" y="103"/>
                  <a:pt x="245" y="103"/>
                  <a:pt x="244" y="99"/>
                </a:cubicBezTo>
                <a:cubicBezTo>
                  <a:pt x="243" y="95"/>
                  <a:pt x="240" y="99"/>
                  <a:pt x="237" y="97"/>
                </a:cubicBezTo>
                <a:cubicBezTo>
                  <a:pt x="234" y="96"/>
                  <a:pt x="232" y="97"/>
                  <a:pt x="224" y="98"/>
                </a:cubicBezTo>
                <a:cubicBezTo>
                  <a:pt x="217" y="99"/>
                  <a:pt x="214" y="102"/>
                  <a:pt x="214" y="107"/>
                </a:cubicBezTo>
                <a:cubicBezTo>
                  <a:pt x="214" y="112"/>
                  <a:pt x="212" y="110"/>
                  <a:pt x="212" y="114"/>
                </a:cubicBezTo>
                <a:cubicBezTo>
                  <a:pt x="212" y="119"/>
                  <a:pt x="206" y="119"/>
                  <a:pt x="206" y="122"/>
                </a:cubicBezTo>
                <a:cubicBezTo>
                  <a:pt x="207" y="124"/>
                  <a:pt x="202" y="122"/>
                  <a:pt x="200" y="121"/>
                </a:cubicBezTo>
                <a:cubicBezTo>
                  <a:pt x="199" y="120"/>
                  <a:pt x="184" y="125"/>
                  <a:pt x="181" y="125"/>
                </a:cubicBezTo>
                <a:cubicBezTo>
                  <a:pt x="179" y="125"/>
                  <a:pt x="175" y="121"/>
                  <a:pt x="172" y="121"/>
                </a:cubicBezTo>
                <a:cubicBezTo>
                  <a:pt x="169" y="121"/>
                  <a:pt x="168" y="116"/>
                  <a:pt x="168" y="112"/>
                </a:cubicBezTo>
                <a:cubicBezTo>
                  <a:pt x="167" y="109"/>
                  <a:pt x="162" y="105"/>
                  <a:pt x="159" y="102"/>
                </a:cubicBezTo>
                <a:cubicBezTo>
                  <a:pt x="157" y="99"/>
                  <a:pt x="156" y="91"/>
                  <a:pt x="156" y="86"/>
                </a:cubicBezTo>
                <a:cubicBezTo>
                  <a:pt x="156" y="81"/>
                  <a:pt x="155" y="73"/>
                  <a:pt x="159" y="64"/>
                </a:cubicBezTo>
                <a:cubicBezTo>
                  <a:pt x="159" y="63"/>
                  <a:pt x="159" y="61"/>
                  <a:pt x="159" y="60"/>
                </a:cubicBezTo>
                <a:cubicBezTo>
                  <a:pt x="158" y="60"/>
                  <a:pt x="157" y="59"/>
                  <a:pt x="156" y="59"/>
                </a:cubicBezTo>
                <a:cubicBezTo>
                  <a:pt x="153" y="59"/>
                  <a:pt x="146" y="55"/>
                  <a:pt x="145" y="55"/>
                </a:cubicBezTo>
                <a:cubicBezTo>
                  <a:pt x="144" y="55"/>
                  <a:pt x="144" y="52"/>
                  <a:pt x="143" y="50"/>
                </a:cubicBezTo>
                <a:cubicBezTo>
                  <a:pt x="141" y="49"/>
                  <a:pt x="142" y="45"/>
                  <a:pt x="141" y="44"/>
                </a:cubicBezTo>
                <a:cubicBezTo>
                  <a:pt x="139" y="43"/>
                  <a:pt x="135" y="39"/>
                  <a:pt x="133" y="33"/>
                </a:cubicBezTo>
                <a:cubicBezTo>
                  <a:pt x="132" y="28"/>
                  <a:pt x="122" y="25"/>
                  <a:pt x="119" y="25"/>
                </a:cubicBezTo>
                <a:cubicBezTo>
                  <a:pt x="115" y="25"/>
                  <a:pt x="113" y="32"/>
                  <a:pt x="112" y="33"/>
                </a:cubicBezTo>
                <a:cubicBezTo>
                  <a:pt x="112" y="33"/>
                  <a:pt x="105" y="29"/>
                  <a:pt x="103" y="28"/>
                </a:cubicBezTo>
                <a:cubicBezTo>
                  <a:pt x="101" y="27"/>
                  <a:pt x="100" y="25"/>
                  <a:pt x="100" y="23"/>
                </a:cubicBezTo>
                <a:cubicBezTo>
                  <a:pt x="100" y="20"/>
                  <a:pt x="96" y="17"/>
                  <a:pt x="95" y="16"/>
                </a:cubicBezTo>
                <a:cubicBezTo>
                  <a:pt x="94" y="16"/>
                  <a:pt x="86" y="8"/>
                  <a:pt x="86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1" y="12"/>
                  <a:pt x="71" y="12"/>
                  <a:pt x="71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30" y="5"/>
                  <a:pt x="27" y="5"/>
                </a:cubicBezTo>
                <a:cubicBezTo>
                  <a:pt x="24" y="4"/>
                  <a:pt x="18" y="0"/>
                  <a:pt x="18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2" y="6"/>
                  <a:pt x="4" y="9"/>
                </a:cubicBezTo>
                <a:cubicBezTo>
                  <a:pt x="8" y="14"/>
                  <a:pt x="10" y="22"/>
                  <a:pt x="11" y="25"/>
                </a:cubicBezTo>
                <a:cubicBezTo>
                  <a:pt x="11" y="27"/>
                  <a:pt x="16" y="30"/>
                  <a:pt x="21" y="33"/>
                </a:cubicBezTo>
                <a:cubicBezTo>
                  <a:pt x="25" y="35"/>
                  <a:pt x="25" y="42"/>
                  <a:pt x="25" y="43"/>
                </a:cubicBezTo>
                <a:cubicBezTo>
                  <a:pt x="24" y="45"/>
                  <a:pt x="19" y="42"/>
                  <a:pt x="18" y="44"/>
                </a:cubicBezTo>
                <a:cubicBezTo>
                  <a:pt x="18" y="45"/>
                  <a:pt x="25" y="52"/>
                  <a:pt x="28" y="51"/>
                </a:cubicBezTo>
                <a:cubicBezTo>
                  <a:pt x="31" y="51"/>
                  <a:pt x="32" y="53"/>
                  <a:pt x="37" y="57"/>
                </a:cubicBezTo>
                <a:cubicBezTo>
                  <a:pt x="41" y="61"/>
                  <a:pt x="41" y="65"/>
                  <a:pt x="39" y="67"/>
                </a:cubicBezTo>
                <a:cubicBezTo>
                  <a:pt x="37" y="68"/>
                  <a:pt x="43" y="71"/>
                  <a:pt x="49" y="75"/>
                </a:cubicBezTo>
                <a:cubicBezTo>
                  <a:pt x="54" y="79"/>
                  <a:pt x="57" y="83"/>
                  <a:pt x="57" y="85"/>
                </a:cubicBezTo>
                <a:cubicBezTo>
                  <a:pt x="58" y="87"/>
                  <a:pt x="60" y="85"/>
                  <a:pt x="61" y="83"/>
                </a:cubicBezTo>
                <a:cubicBezTo>
                  <a:pt x="62" y="80"/>
                  <a:pt x="59" y="79"/>
                  <a:pt x="59" y="76"/>
                </a:cubicBezTo>
                <a:cubicBezTo>
                  <a:pt x="59" y="73"/>
                  <a:pt x="55" y="74"/>
                  <a:pt x="52" y="73"/>
                </a:cubicBezTo>
                <a:cubicBezTo>
                  <a:pt x="50" y="73"/>
                  <a:pt x="53" y="68"/>
                  <a:pt x="50" y="66"/>
                </a:cubicBezTo>
                <a:cubicBezTo>
                  <a:pt x="48" y="64"/>
                  <a:pt x="46" y="59"/>
                  <a:pt x="45" y="55"/>
                </a:cubicBezTo>
                <a:cubicBezTo>
                  <a:pt x="44" y="51"/>
                  <a:pt x="39" y="47"/>
                  <a:pt x="36" y="43"/>
                </a:cubicBezTo>
                <a:cubicBezTo>
                  <a:pt x="34" y="38"/>
                  <a:pt x="32" y="35"/>
                  <a:pt x="30" y="34"/>
                </a:cubicBezTo>
                <a:cubicBezTo>
                  <a:pt x="28" y="33"/>
                  <a:pt x="32" y="31"/>
                  <a:pt x="31" y="30"/>
                </a:cubicBezTo>
                <a:cubicBezTo>
                  <a:pt x="29" y="28"/>
                  <a:pt x="27" y="28"/>
                  <a:pt x="25" y="27"/>
                </a:cubicBezTo>
                <a:cubicBezTo>
                  <a:pt x="22" y="26"/>
                  <a:pt x="20" y="24"/>
                  <a:pt x="20" y="21"/>
                </a:cubicBezTo>
                <a:cubicBezTo>
                  <a:pt x="20" y="18"/>
                  <a:pt x="18" y="11"/>
                  <a:pt x="17" y="9"/>
                </a:cubicBezTo>
                <a:cubicBezTo>
                  <a:pt x="17" y="7"/>
                  <a:pt x="19" y="7"/>
                  <a:pt x="20" y="8"/>
                </a:cubicBezTo>
                <a:cubicBezTo>
                  <a:pt x="21" y="9"/>
                  <a:pt x="22" y="10"/>
                  <a:pt x="23" y="9"/>
                </a:cubicBezTo>
                <a:cubicBezTo>
                  <a:pt x="24" y="9"/>
                  <a:pt x="27" y="9"/>
                  <a:pt x="27" y="11"/>
                </a:cubicBezTo>
                <a:cubicBezTo>
                  <a:pt x="28" y="13"/>
                  <a:pt x="31" y="11"/>
                  <a:pt x="33" y="12"/>
                </a:cubicBezTo>
                <a:cubicBezTo>
                  <a:pt x="34" y="13"/>
                  <a:pt x="30" y="14"/>
                  <a:pt x="34" y="22"/>
                </a:cubicBezTo>
                <a:cubicBezTo>
                  <a:pt x="39" y="31"/>
                  <a:pt x="36" y="26"/>
                  <a:pt x="36" y="32"/>
                </a:cubicBezTo>
                <a:cubicBezTo>
                  <a:pt x="36" y="37"/>
                  <a:pt x="39" y="35"/>
                  <a:pt x="39" y="34"/>
                </a:cubicBezTo>
                <a:cubicBezTo>
                  <a:pt x="40" y="33"/>
                  <a:pt x="43" y="35"/>
                  <a:pt x="45" y="38"/>
                </a:cubicBezTo>
                <a:cubicBezTo>
                  <a:pt x="47" y="41"/>
                  <a:pt x="52" y="41"/>
                  <a:pt x="52" y="43"/>
                </a:cubicBezTo>
                <a:cubicBezTo>
                  <a:pt x="52" y="45"/>
                  <a:pt x="53" y="48"/>
                  <a:pt x="56" y="48"/>
                </a:cubicBezTo>
                <a:cubicBezTo>
                  <a:pt x="59" y="49"/>
                  <a:pt x="59" y="52"/>
                  <a:pt x="61" y="53"/>
                </a:cubicBezTo>
                <a:cubicBezTo>
                  <a:pt x="63" y="53"/>
                  <a:pt x="64" y="55"/>
                  <a:pt x="63" y="57"/>
                </a:cubicBezTo>
                <a:cubicBezTo>
                  <a:pt x="62" y="60"/>
                  <a:pt x="63" y="62"/>
                  <a:pt x="68" y="64"/>
                </a:cubicBezTo>
                <a:cubicBezTo>
                  <a:pt x="73" y="66"/>
                  <a:pt x="70" y="66"/>
                  <a:pt x="74" y="70"/>
                </a:cubicBezTo>
                <a:cubicBezTo>
                  <a:pt x="78" y="73"/>
                  <a:pt x="89" y="86"/>
                  <a:pt x="91" y="89"/>
                </a:cubicBezTo>
                <a:cubicBezTo>
                  <a:pt x="94" y="92"/>
                  <a:pt x="95" y="95"/>
                  <a:pt x="95" y="98"/>
                </a:cubicBezTo>
                <a:cubicBezTo>
                  <a:pt x="96" y="100"/>
                  <a:pt x="94" y="101"/>
                  <a:pt x="95" y="104"/>
                </a:cubicBezTo>
                <a:cubicBezTo>
                  <a:pt x="96" y="106"/>
                  <a:pt x="92" y="105"/>
                  <a:pt x="93" y="106"/>
                </a:cubicBezTo>
                <a:cubicBezTo>
                  <a:pt x="93" y="108"/>
                  <a:pt x="95" y="116"/>
                  <a:pt x="99" y="116"/>
                </a:cubicBezTo>
                <a:cubicBezTo>
                  <a:pt x="103" y="117"/>
                  <a:pt x="107" y="122"/>
                  <a:pt x="111" y="124"/>
                </a:cubicBezTo>
                <a:cubicBezTo>
                  <a:pt x="114" y="127"/>
                  <a:pt x="119" y="126"/>
                  <a:pt x="123" y="128"/>
                </a:cubicBezTo>
                <a:cubicBezTo>
                  <a:pt x="128" y="130"/>
                  <a:pt x="132" y="134"/>
                  <a:pt x="139" y="136"/>
                </a:cubicBezTo>
                <a:cubicBezTo>
                  <a:pt x="146" y="138"/>
                  <a:pt x="153" y="141"/>
                  <a:pt x="157" y="144"/>
                </a:cubicBezTo>
                <a:cubicBezTo>
                  <a:pt x="162" y="147"/>
                  <a:pt x="167" y="146"/>
                  <a:pt x="174" y="143"/>
                </a:cubicBezTo>
                <a:cubicBezTo>
                  <a:pt x="180" y="141"/>
                  <a:pt x="185" y="144"/>
                  <a:pt x="188" y="145"/>
                </a:cubicBezTo>
                <a:cubicBezTo>
                  <a:pt x="190" y="146"/>
                  <a:pt x="194" y="149"/>
                  <a:pt x="197" y="152"/>
                </a:cubicBezTo>
                <a:cubicBezTo>
                  <a:pt x="200" y="148"/>
                  <a:pt x="203" y="143"/>
                  <a:pt x="204" y="14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34"/>
          <p:cNvSpPr/>
          <p:nvPr/>
        </p:nvSpPr>
        <p:spPr>
          <a:xfrm>
            <a:off x="-6462712" y="-2862262"/>
            <a:ext cx="60325" cy="60325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30" y="23"/>
                </a:moveTo>
                <a:cubicBezTo>
                  <a:pt x="32" y="21"/>
                  <a:pt x="33" y="19"/>
                  <a:pt x="34" y="18"/>
                </a:cubicBezTo>
                <a:cubicBezTo>
                  <a:pt x="32" y="20"/>
                  <a:pt x="31" y="18"/>
                  <a:pt x="31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1"/>
                  <a:pt x="15" y="0"/>
                  <a:pt x="14" y="0"/>
                </a:cubicBezTo>
                <a:cubicBezTo>
                  <a:pt x="13" y="0"/>
                  <a:pt x="12" y="6"/>
                  <a:pt x="11" y="6"/>
                </a:cubicBezTo>
                <a:cubicBezTo>
                  <a:pt x="11" y="7"/>
                  <a:pt x="18" y="12"/>
                  <a:pt x="17" y="14"/>
                </a:cubicBezTo>
                <a:cubicBezTo>
                  <a:pt x="16" y="16"/>
                  <a:pt x="7" y="15"/>
                  <a:pt x="7" y="15"/>
                </a:cubicBezTo>
                <a:cubicBezTo>
                  <a:pt x="6" y="15"/>
                  <a:pt x="3" y="20"/>
                  <a:pt x="0" y="24"/>
                </a:cubicBezTo>
                <a:cubicBezTo>
                  <a:pt x="4" y="27"/>
                  <a:pt x="7" y="30"/>
                  <a:pt x="9" y="32"/>
                </a:cubicBezTo>
                <a:cubicBezTo>
                  <a:pt x="12" y="34"/>
                  <a:pt x="18" y="31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3" y="31"/>
                  <a:pt x="25" y="29"/>
                  <a:pt x="26" y="29"/>
                </a:cubicBezTo>
                <a:cubicBezTo>
                  <a:pt x="28" y="28"/>
                  <a:pt x="26" y="26"/>
                  <a:pt x="30" y="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34"/>
          <p:cNvSpPr/>
          <p:nvPr/>
        </p:nvSpPr>
        <p:spPr>
          <a:xfrm>
            <a:off x="-6415087" y="-2871787"/>
            <a:ext cx="20637" cy="39687"/>
          </a:xfrm>
          <a:custGeom>
            <a:avLst/>
            <a:gdLst/>
            <a:ahLst/>
            <a:cxnLst/>
            <a:rect l="l" t="t" r="r" b="b"/>
            <a:pathLst>
              <a:path w="11" h="22" extrusionOk="0">
                <a:moveTo>
                  <a:pt x="2" y="5"/>
                </a:moveTo>
                <a:cubicBezTo>
                  <a:pt x="1" y="5"/>
                  <a:pt x="1" y="5"/>
                  <a:pt x="0" y="5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5" y="18"/>
                  <a:pt x="7" y="17"/>
                </a:cubicBezTo>
                <a:cubicBezTo>
                  <a:pt x="10" y="15"/>
                  <a:pt x="5" y="5"/>
                  <a:pt x="9" y="4"/>
                </a:cubicBezTo>
                <a:cubicBezTo>
                  <a:pt x="9" y="4"/>
                  <a:pt x="10" y="3"/>
                  <a:pt x="11" y="3"/>
                </a:cubicBezTo>
                <a:cubicBezTo>
                  <a:pt x="9" y="1"/>
                  <a:pt x="8" y="0"/>
                  <a:pt x="7" y="0"/>
                </a:cubicBezTo>
                <a:cubicBezTo>
                  <a:pt x="5" y="1"/>
                  <a:pt x="2" y="5"/>
                  <a:pt x="2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34"/>
          <p:cNvSpPr/>
          <p:nvPr/>
        </p:nvSpPr>
        <p:spPr>
          <a:xfrm>
            <a:off x="-6205537" y="-2897187"/>
            <a:ext cx="42862" cy="34925"/>
          </a:xfrm>
          <a:custGeom>
            <a:avLst/>
            <a:gdLst/>
            <a:ahLst/>
            <a:cxnLst/>
            <a:rect l="l" t="t" r="r" b="b"/>
            <a:pathLst>
              <a:path w="24" h="20" extrusionOk="0">
                <a:moveTo>
                  <a:pt x="11" y="2"/>
                </a:moveTo>
                <a:cubicBezTo>
                  <a:pt x="8" y="4"/>
                  <a:pt x="17" y="10"/>
                  <a:pt x="17" y="13"/>
                </a:cubicBezTo>
                <a:cubicBezTo>
                  <a:pt x="17" y="16"/>
                  <a:pt x="2" y="12"/>
                  <a:pt x="1" y="16"/>
                </a:cubicBezTo>
                <a:cubicBezTo>
                  <a:pt x="0" y="18"/>
                  <a:pt x="6" y="20"/>
                  <a:pt x="11" y="18"/>
                </a:cubicBezTo>
                <a:cubicBezTo>
                  <a:pt x="16" y="17"/>
                  <a:pt x="20" y="18"/>
                  <a:pt x="22" y="20"/>
                </a:cubicBezTo>
                <a:cubicBezTo>
                  <a:pt x="23" y="14"/>
                  <a:pt x="23" y="8"/>
                  <a:pt x="24" y="4"/>
                </a:cubicBezTo>
                <a:cubicBezTo>
                  <a:pt x="20" y="3"/>
                  <a:pt x="14" y="0"/>
                  <a:pt x="1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34"/>
          <p:cNvSpPr/>
          <p:nvPr/>
        </p:nvSpPr>
        <p:spPr>
          <a:xfrm>
            <a:off x="-6167437" y="-2892425"/>
            <a:ext cx="50800" cy="31750"/>
          </a:xfrm>
          <a:custGeom>
            <a:avLst/>
            <a:gdLst/>
            <a:ahLst/>
            <a:cxnLst/>
            <a:rect l="l" t="t" r="r" b="b"/>
            <a:pathLst>
              <a:path w="28" h="18" extrusionOk="0">
                <a:moveTo>
                  <a:pt x="11" y="13"/>
                </a:moveTo>
                <a:cubicBezTo>
                  <a:pt x="17" y="11"/>
                  <a:pt x="28" y="15"/>
                  <a:pt x="28" y="10"/>
                </a:cubicBezTo>
                <a:cubicBezTo>
                  <a:pt x="28" y="5"/>
                  <a:pt x="11" y="0"/>
                  <a:pt x="6" y="1"/>
                </a:cubicBezTo>
                <a:cubicBezTo>
                  <a:pt x="5" y="2"/>
                  <a:pt x="4" y="2"/>
                  <a:pt x="2" y="1"/>
                </a:cubicBezTo>
                <a:cubicBezTo>
                  <a:pt x="1" y="5"/>
                  <a:pt x="1" y="11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4" y="18"/>
                  <a:pt x="5" y="16"/>
                  <a:pt x="11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34"/>
          <p:cNvSpPr/>
          <p:nvPr/>
        </p:nvSpPr>
        <p:spPr>
          <a:xfrm>
            <a:off x="-6389687" y="-2820987"/>
            <a:ext cx="61912" cy="61912"/>
          </a:xfrm>
          <a:custGeom>
            <a:avLst/>
            <a:gdLst/>
            <a:ahLst/>
            <a:cxnLst/>
            <a:rect l="l" t="t" r="r" b="b"/>
            <a:pathLst>
              <a:path w="35" h="35" extrusionOk="0">
                <a:moveTo>
                  <a:pt x="19" y="33"/>
                </a:moveTo>
                <a:cubicBezTo>
                  <a:pt x="21" y="34"/>
                  <a:pt x="25" y="33"/>
                  <a:pt x="27" y="34"/>
                </a:cubicBezTo>
                <a:cubicBezTo>
                  <a:pt x="28" y="35"/>
                  <a:pt x="29" y="35"/>
                  <a:pt x="31" y="35"/>
                </a:cubicBezTo>
                <a:cubicBezTo>
                  <a:pt x="30" y="34"/>
                  <a:pt x="30" y="33"/>
                  <a:pt x="30" y="33"/>
                </a:cubicBezTo>
                <a:cubicBezTo>
                  <a:pt x="28" y="31"/>
                  <a:pt x="31" y="26"/>
                  <a:pt x="32" y="23"/>
                </a:cubicBezTo>
                <a:cubicBezTo>
                  <a:pt x="33" y="19"/>
                  <a:pt x="31" y="11"/>
                  <a:pt x="33" y="9"/>
                </a:cubicBezTo>
                <a:cubicBezTo>
                  <a:pt x="35" y="7"/>
                  <a:pt x="34" y="6"/>
                  <a:pt x="35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1" y="0"/>
                  <a:pt x="26" y="3"/>
                  <a:pt x="25" y="4"/>
                </a:cubicBezTo>
                <a:cubicBezTo>
                  <a:pt x="24" y="4"/>
                  <a:pt x="18" y="2"/>
                  <a:pt x="17" y="5"/>
                </a:cubicBezTo>
                <a:cubicBezTo>
                  <a:pt x="17" y="8"/>
                  <a:pt x="13" y="9"/>
                  <a:pt x="9" y="9"/>
                </a:cubicBezTo>
                <a:cubicBezTo>
                  <a:pt x="4" y="9"/>
                  <a:pt x="6" y="13"/>
                  <a:pt x="6" y="14"/>
                </a:cubicBezTo>
                <a:cubicBezTo>
                  <a:pt x="6" y="15"/>
                  <a:pt x="4" y="16"/>
                  <a:pt x="4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0" y="19"/>
                  <a:pt x="2" y="20"/>
                </a:cubicBezTo>
                <a:cubicBezTo>
                  <a:pt x="5" y="22"/>
                  <a:pt x="9" y="28"/>
                  <a:pt x="12" y="30"/>
                </a:cubicBezTo>
                <a:cubicBezTo>
                  <a:pt x="13" y="30"/>
                  <a:pt x="14" y="32"/>
                  <a:pt x="14" y="33"/>
                </a:cubicBezTo>
                <a:cubicBezTo>
                  <a:pt x="16" y="33"/>
                  <a:pt x="18" y="33"/>
                  <a:pt x="19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34"/>
          <p:cNvSpPr/>
          <p:nvPr/>
        </p:nvSpPr>
        <p:spPr>
          <a:xfrm>
            <a:off x="-6196012" y="-2678112"/>
            <a:ext cx="568325" cy="576262"/>
          </a:xfrm>
          <a:custGeom>
            <a:avLst/>
            <a:gdLst/>
            <a:ahLst/>
            <a:cxnLst/>
            <a:rect l="l" t="t" r="r" b="b"/>
            <a:pathLst>
              <a:path w="321" h="328" extrusionOk="0">
                <a:moveTo>
                  <a:pt x="170" y="324"/>
                </a:moveTo>
                <a:cubicBezTo>
                  <a:pt x="175" y="320"/>
                  <a:pt x="174" y="318"/>
                  <a:pt x="176" y="314"/>
                </a:cubicBezTo>
                <a:cubicBezTo>
                  <a:pt x="178" y="310"/>
                  <a:pt x="176" y="308"/>
                  <a:pt x="180" y="304"/>
                </a:cubicBezTo>
                <a:cubicBezTo>
                  <a:pt x="184" y="301"/>
                  <a:pt x="180" y="298"/>
                  <a:pt x="185" y="296"/>
                </a:cubicBezTo>
                <a:cubicBezTo>
                  <a:pt x="190" y="293"/>
                  <a:pt x="189" y="298"/>
                  <a:pt x="185" y="303"/>
                </a:cubicBezTo>
                <a:cubicBezTo>
                  <a:pt x="181" y="308"/>
                  <a:pt x="180" y="310"/>
                  <a:pt x="185" y="306"/>
                </a:cubicBezTo>
                <a:cubicBezTo>
                  <a:pt x="191" y="302"/>
                  <a:pt x="193" y="296"/>
                  <a:pt x="196" y="290"/>
                </a:cubicBezTo>
                <a:cubicBezTo>
                  <a:pt x="199" y="284"/>
                  <a:pt x="201" y="282"/>
                  <a:pt x="204" y="281"/>
                </a:cubicBezTo>
                <a:cubicBezTo>
                  <a:pt x="206" y="281"/>
                  <a:pt x="206" y="274"/>
                  <a:pt x="206" y="270"/>
                </a:cubicBezTo>
                <a:cubicBezTo>
                  <a:pt x="206" y="265"/>
                  <a:pt x="204" y="261"/>
                  <a:pt x="206" y="258"/>
                </a:cubicBezTo>
                <a:cubicBezTo>
                  <a:pt x="208" y="255"/>
                  <a:pt x="206" y="252"/>
                  <a:pt x="209" y="252"/>
                </a:cubicBezTo>
                <a:cubicBezTo>
                  <a:pt x="211" y="252"/>
                  <a:pt x="215" y="248"/>
                  <a:pt x="219" y="244"/>
                </a:cubicBezTo>
                <a:cubicBezTo>
                  <a:pt x="223" y="240"/>
                  <a:pt x="225" y="240"/>
                  <a:pt x="229" y="240"/>
                </a:cubicBezTo>
                <a:cubicBezTo>
                  <a:pt x="234" y="239"/>
                  <a:pt x="231" y="238"/>
                  <a:pt x="234" y="237"/>
                </a:cubicBezTo>
                <a:cubicBezTo>
                  <a:pt x="237" y="236"/>
                  <a:pt x="238" y="234"/>
                  <a:pt x="240" y="232"/>
                </a:cubicBezTo>
                <a:cubicBezTo>
                  <a:pt x="242" y="231"/>
                  <a:pt x="249" y="233"/>
                  <a:pt x="253" y="233"/>
                </a:cubicBezTo>
                <a:cubicBezTo>
                  <a:pt x="258" y="233"/>
                  <a:pt x="261" y="233"/>
                  <a:pt x="261" y="230"/>
                </a:cubicBezTo>
                <a:cubicBezTo>
                  <a:pt x="261" y="228"/>
                  <a:pt x="263" y="225"/>
                  <a:pt x="265" y="225"/>
                </a:cubicBezTo>
                <a:cubicBezTo>
                  <a:pt x="268" y="225"/>
                  <a:pt x="269" y="225"/>
                  <a:pt x="269" y="221"/>
                </a:cubicBezTo>
                <a:cubicBezTo>
                  <a:pt x="269" y="218"/>
                  <a:pt x="270" y="215"/>
                  <a:pt x="272" y="214"/>
                </a:cubicBezTo>
                <a:cubicBezTo>
                  <a:pt x="274" y="212"/>
                  <a:pt x="274" y="209"/>
                  <a:pt x="275" y="206"/>
                </a:cubicBezTo>
                <a:cubicBezTo>
                  <a:pt x="276" y="204"/>
                  <a:pt x="278" y="205"/>
                  <a:pt x="278" y="202"/>
                </a:cubicBezTo>
                <a:cubicBezTo>
                  <a:pt x="278" y="199"/>
                  <a:pt x="279" y="195"/>
                  <a:pt x="279" y="192"/>
                </a:cubicBezTo>
                <a:cubicBezTo>
                  <a:pt x="279" y="190"/>
                  <a:pt x="282" y="190"/>
                  <a:pt x="283" y="188"/>
                </a:cubicBezTo>
                <a:cubicBezTo>
                  <a:pt x="285" y="186"/>
                  <a:pt x="282" y="184"/>
                  <a:pt x="284" y="178"/>
                </a:cubicBezTo>
                <a:cubicBezTo>
                  <a:pt x="286" y="172"/>
                  <a:pt x="284" y="167"/>
                  <a:pt x="284" y="162"/>
                </a:cubicBezTo>
                <a:cubicBezTo>
                  <a:pt x="284" y="157"/>
                  <a:pt x="284" y="152"/>
                  <a:pt x="286" y="151"/>
                </a:cubicBezTo>
                <a:cubicBezTo>
                  <a:pt x="288" y="149"/>
                  <a:pt x="287" y="148"/>
                  <a:pt x="286" y="147"/>
                </a:cubicBezTo>
                <a:cubicBezTo>
                  <a:pt x="284" y="147"/>
                  <a:pt x="286" y="145"/>
                  <a:pt x="287" y="145"/>
                </a:cubicBezTo>
                <a:cubicBezTo>
                  <a:pt x="288" y="145"/>
                  <a:pt x="290" y="148"/>
                  <a:pt x="292" y="147"/>
                </a:cubicBezTo>
                <a:cubicBezTo>
                  <a:pt x="294" y="145"/>
                  <a:pt x="296" y="139"/>
                  <a:pt x="298" y="134"/>
                </a:cubicBezTo>
                <a:cubicBezTo>
                  <a:pt x="300" y="129"/>
                  <a:pt x="304" y="129"/>
                  <a:pt x="306" y="128"/>
                </a:cubicBezTo>
                <a:cubicBezTo>
                  <a:pt x="309" y="127"/>
                  <a:pt x="314" y="121"/>
                  <a:pt x="317" y="112"/>
                </a:cubicBezTo>
                <a:cubicBezTo>
                  <a:pt x="321" y="104"/>
                  <a:pt x="317" y="95"/>
                  <a:pt x="316" y="89"/>
                </a:cubicBezTo>
                <a:cubicBezTo>
                  <a:pt x="314" y="83"/>
                  <a:pt x="312" y="84"/>
                  <a:pt x="309" y="84"/>
                </a:cubicBezTo>
                <a:cubicBezTo>
                  <a:pt x="305" y="85"/>
                  <a:pt x="298" y="84"/>
                  <a:pt x="290" y="74"/>
                </a:cubicBezTo>
                <a:cubicBezTo>
                  <a:pt x="281" y="64"/>
                  <a:pt x="272" y="65"/>
                  <a:pt x="266" y="67"/>
                </a:cubicBezTo>
                <a:cubicBezTo>
                  <a:pt x="260" y="68"/>
                  <a:pt x="254" y="64"/>
                  <a:pt x="250" y="63"/>
                </a:cubicBezTo>
                <a:cubicBezTo>
                  <a:pt x="246" y="62"/>
                  <a:pt x="242" y="67"/>
                  <a:pt x="240" y="68"/>
                </a:cubicBezTo>
                <a:cubicBezTo>
                  <a:pt x="237" y="69"/>
                  <a:pt x="241" y="64"/>
                  <a:pt x="241" y="60"/>
                </a:cubicBezTo>
                <a:cubicBezTo>
                  <a:pt x="241" y="57"/>
                  <a:pt x="230" y="52"/>
                  <a:pt x="222" y="49"/>
                </a:cubicBezTo>
                <a:cubicBezTo>
                  <a:pt x="214" y="46"/>
                  <a:pt x="211" y="47"/>
                  <a:pt x="211" y="53"/>
                </a:cubicBezTo>
                <a:cubicBezTo>
                  <a:pt x="211" y="58"/>
                  <a:pt x="207" y="51"/>
                  <a:pt x="205" y="57"/>
                </a:cubicBezTo>
                <a:cubicBezTo>
                  <a:pt x="202" y="62"/>
                  <a:pt x="198" y="58"/>
                  <a:pt x="201" y="57"/>
                </a:cubicBezTo>
                <a:cubicBezTo>
                  <a:pt x="204" y="55"/>
                  <a:pt x="207" y="51"/>
                  <a:pt x="208" y="47"/>
                </a:cubicBezTo>
                <a:cubicBezTo>
                  <a:pt x="209" y="44"/>
                  <a:pt x="196" y="41"/>
                  <a:pt x="191" y="43"/>
                </a:cubicBezTo>
                <a:cubicBezTo>
                  <a:pt x="187" y="45"/>
                  <a:pt x="190" y="51"/>
                  <a:pt x="186" y="49"/>
                </a:cubicBezTo>
                <a:cubicBezTo>
                  <a:pt x="183" y="47"/>
                  <a:pt x="186" y="43"/>
                  <a:pt x="188" y="43"/>
                </a:cubicBezTo>
                <a:cubicBezTo>
                  <a:pt x="191" y="43"/>
                  <a:pt x="194" y="37"/>
                  <a:pt x="196" y="33"/>
                </a:cubicBezTo>
                <a:cubicBezTo>
                  <a:pt x="198" y="29"/>
                  <a:pt x="193" y="28"/>
                  <a:pt x="190" y="24"/>
                </a:cubicBezTo>
                <a:cubicBezTo>
                  <a:pt x="187" y="21"/>
                  <a:pt x="187" y="10"/>
                  <a:pt x="184" y="9"/>
                </a:cubicBezTo>
                <a:cubicBezTo>
                  <a:pt x="181" y="12"/>
                  <a:pt x="176" y="18"/>
                  <a:pt x="175" y="22"/>
                </a:cubicBezTo>
                <a:cubicBezTo>
                  <a:pt x="173" y="27"/>
                  <a:pt x="171" y="24"/>
                  <a:pt x="166" y="25"/>
                </a:cubicBezTo>
                <a:cubicBezTo>
                  <a:pt x="162" y="27"/>
                  <a:pt x="159" y="25"/>
                  <a:pt x="158" y="23"/>
                </a:cubicBezTo>
                <a:cubicBezTo>
                  <a:pt x="157" y="21"/>
                  <a:pt x="152" y="23"/>
                  <a:pt x="149" y="23"/>
                </a:cubicBezTo>
                <a:cubicBezTo>
                  <a:pt x="146" y="22"/>
                  <a:pt x="148" y="26"/>
                  <a:pt x="146" y="28"/>
                </a:cubicBezTo>
                <a:cubicBezTo>
                  <a:pt x="144" y="29"/>
                  <a:pt x="138" y="25"/>
                  <a:pt x="136" y="27"/>
                </a:cubicBezTo>
                <a:cubicBezTo>
                  <a:pt x="134" y="30"/>
                  <a:pt x="133" y="27"/>
                  <a:pt x="132" y="29"/>
                </a:cubicBezTo>
                <a:cubicBezTo>
                  <a:pt x="131" y="31"/>
                  <a:pt x="128" y="30"/>
                  <a:pt x="127" y="31"/>
                </a:cubicBezTo>
                <a:cubicBezTo>
                  <a:pt x="126" y="32"/>
                  <a:pt x="122" y="33"/>
                  <a:pt x="118" y="28"/>
                </a:cubicBezTo>
                <a:cubicBezTo>
                  <a:pt x="114" y="24"/>
                  <a:pt x="114" y="16"/>
                  <a:pt x="116" y="14"/>
                </a:cubicBezTo>
                <a:cubicBezTo>
                  <a:pt x="118" y="13"/>
                  <a:pt x="118" y="9"/>
                  <a:pt x="116" y="7"/>
                </a:cubicBezTo>
                <a:cubicBezTo>
                  <a:pt x="113" y="6"/>
                  <a:pt x="116" y="1"/>
                  <a:pt x="112" y="1"/>
                </a:cubicBezTo>
                <a:cubicBezTo>
                  <a:pt x="109" y="0"/>
                  <a:pt x="109" y="4"/>
                  <a:pt x="107" y="5"/>
                </a:cubicBezTo>
                <a:cubicBezTo>
                  <a:pt x="105" y="6"/>
                  <a:pt x="100" y="10"/>
                  <a:pt x="97" y="9"/>
                </a:cubicBezTo>
                <a:cubicBezTo>
                  <a:pt x="95" y="9"/>
                  <a:pt x="92" y="10"/>
                  <a:pt x="92" y="12"/>
                </a:cubicBezTo>
                <a:cubicBezTo>
                  <a:pt x="92" y="15"/>
                  <a:pt x="89" y="14"/>
                  <a:pt x="89" y="12"/>
                </a:cubicBezTo>
                <a:cubicBezTo>
                  <a:pt x="88" y="10"/>
                  <a:pt x="83" y="11"/>
                  <a:pt x="82" y="10"/>
                </a:cubicBezTo>
                <a:cubicBezTo>
                  <a:pt x="80" y="8"/>
                  <a:pt x="73" y="9"/>
                  <a:pt x="76" y="11"/>
                </a:cubicBezTo>
                <a:cubicBezTo>
                  <a:pt x="79" y="12"/>
                  <a:pt x="79" y="14"/>
                  <a:pt x="79" y="17"/>
                </a:cubicBezTo>
                <a:cubicBezTo>
                  <a:pt x="79" y="19"/>
                  <a:pt x="82" y="18"/>
                  <a:pt x="82" y="22"/>
                </a:cubicBezTo>
                <a:cubicBezTo>
                  <a:pt x="82" y="25"/>
                  <a:pt x="84" y="23"/>
                  <a:pt x="86" y="23"/>
                </a:cubicBezTo>
                <a:cubicBezTo>
                  <a:pt x="87" y="23"/>
                  <a:pt x="87" y="25"/>
                  <a:pt x="85" y="26"/>
                </a:cubicBezTo>
                <a:cubicBezTo>
                  <a:pt x="82" y="26"/>
                  <a:pt x="81" y="28"/>
                  <a:pt x="80" y="30"/>
                </a:cubicBezTo>
                <a:cubicBezTo>
                  <a:pt x="79" y="33"/>
                  <a:pt x="77" y="31"/>
                  <a:pt x="75" y="33"/>
                </a:cubicBezTo>
                <a:cubicBezTo>
                  <a:pt x="73" y="35"/>
                  <a:pt x="71" y="37"/>
                  <a:pt x="69" y="36"/>
                </a:cubicBezTo>
                <a:cubicBezTo>
                  <a:pt x="68" y="35"/>
                  <a:pt x="67" y="36"/>
                  <a:pt x="65" y="37"/>
                </a:cubicBezTo>
                <a:cubicBezTo>
                  <a:pt x="63" y="38"/>
                  <a:pt x="63" y="37"/>
                  <a:pt x="60" y="35"/>
                </a:cubicBezTo>
                <a:cubicBezTo>
                  <a:pt x="58" y="33"/>
                  <a:pt x="57" y="30"/>
                  <a:pt x="54" y="27"/>
                </a:cubicBezTo>
                <a:cubicBezTo>
                  <a:pt x="52" y="27"/>
                  <a:pt x="48" y="29"/>
                  <a:pt x="46" y="29"/>
                </a:cubicBezTo>
                <a:cubicBezTo>
                  <a:pt x="43" y="29"/>
                  <a:pt x="34" y="28"/>
                  <a:pt x="34" y="30"/>
                </a:cubicBezTo>
                <a:cubicBezTo>
                  <a:pt x="33" y="31"/>
                  <a:pt x="35" y="34"/>
                  <a:pt x="36" y="34"/>
                </a:cubicBezTo>
                <a:cubicBezTo>
                  <a:pt x="37" y="34"/>
                  <a:pt x="41" y="35"/>
                  <a:pt x="38" y="37"/>
                </a:cubicBezTo>
                <a:cubicBezTo>
                  <a:pt x="35" y="40"/>
                  <a:pt x="32" y="37"/>
                  <a:pt x="32" y="42"/>
                </a:cubicBezTo>
                <a:cubicBezTo>
                  <a:pt x="32" y="47"/>
                  <a:pt x="39" y="50"/>
                  <a:pt x="37" y="55"/>
                </a:cubicBezTo>
                <a:cubicBezTo>
                  <a:pt x="37" y="57"/>
                  <a:pt x="36" y="63"/>
                  <a:pt x="36" y="66"/>
                </a:cubicBezTo>
                <a:cubicBezTo>
                  <a:pt x="36" y="68"/>
                  <a:pt x="35" y="76"/>
                  <a:pt x="33" y="77"/>
                </a:cubicBezTo>
                <a:cubicBezTo>
                  <a:pt x="30" y="77"/>
                  <a:pt x="29" y="75"/>
                  <a:pt x="26" y="77"/>
                </a:cubicBezTo>
                <a:cubicBezTo>
                  <a:pt x="23" y="80"/>
                  <a:pt x="19" y="78"/>
                  <a:pt x="16" y="81"/>
                </a:cubicBezTo>
                <a:cubicBezTo>
                  <a:pt x="13" y="83"/>
                  <a:pt x="9" y="82"/>
                  <a:pt x="9" y="86"/>
                </a:cubicBezTo>
                <a:cubicBezTo>
                  <a:pt x="9" y="89"/>
                  <a:pt x="5" y="90"/>
                  <a:pt x="6" y="93"/>
                </a:cubicBezTo>
                <a:cubicBezTo>
                  <a:pt x="7" y="96"/>
                  <a:pt x="5" y="95"/>
                  <a:pt x="3" y="97"/>
                </a:cubicBezTo>
                <a:cubicBezTo>
                  <a:pt x="0" y="100"/>
                  <a:pt x="3" y="101"/>
                  <a:pt x="1" y="103"/>
                </a:cubicBezTo>
                <a:cubicBezTo>
                  <a:pt x="0" y="104"/>
                  <a:pt x="2" y="107"/>
                  <a:pt x="4" y="110"/>
                </a:cubicBezTo>
                <a:cubicBezTo>
                  <a:pt x="5" y="112"/>
                  <a:pt x="7" y="114"/>
                  <a:pt x="7" y="116"/>
                </a:cubicBezTo>
                <a:cubicBezTo>
                  <a:pt x="7" y="119"/>
                  <a:pt x="9" y="120"/>
                  <a:pt x="11" y="120"/>
                </a:cubicBezTo>
                <a:cubicBezTo>
                  <a:pt x="13" y="119"/>
                  <a:pt x="11" y="124"/>
                  <a:pt x="15" y="124"/>
                </a:cubicBezTo>
                <a:cubicBezTo>
                  <a:pt x="19" y="124"/>
                  <a:pt x="23" y="125"/>
                  <a:pt x="24" y="123"/>
                </a:cubicBezTo>
                <a:cubicBezTo>
                  <a:pt x="25" y="121"/>
                  <a:pt x="27" y="119"/>
                  <a:pt x="27" y="122"/>
                </a:cubicBezTo>
                <a:cubicBezTo>
                  <a:pt x="27" y="125"/>
                  <a:pt x="27" y="134"/>
                  <a:pt x="29" y="133"/>
                </a:cubicBezTo>
                <a:cubicBezTo>
                  <a:pt x="32" y="132"/>
                  <a:pt x="37" y="132"/>
                  <a:pt x="40" y="133"/>
                </a:cubicBezTo>
                <a:cubicBezTo>
                  <a:pt x="42" y="134"/>
                  <a:pt x="45" y="133"/>
                  <a:pt x="47" y="131"/>
                </a:cubicBezTo>
                <a:cubicBezTo>
                  <a:pt x="48" y="130"/>
                  <a:pt x="50" y="130"/>
                  <a:pt x="54" y="128"/>
                </a:cubicBezTo>
                <a:cubicBezTo>
                  <a:pt x="57" y="126"/>
                  <a:pt x="60" y="123"/>
                  <a:pt x="63" y="123"/>
                </a:cubicBezTo>
                <a:cubicBezTo>
                  <a:pt x="66" y="123"/>
                  <a:pt x="71" y="121"/>
                  <a:pt x="71" y="124"/>
                </a:cubicBezTo>
                <a:cubicBezTo>
                  <a:pt x="70" y="126"/>
                  <a:pt x="69" y="135"/>
                  <a:pt x="73" y="140"/>
                </a:cubicBezTo>
                <a:cubicBezTo>
                  <a:pt x="77" y="144"/>
                  <a:pt x="79" y="146"/>
                  <a:pt x="83" y="145"/>
                </a:cubicBezTo>
                <a:cubicBezTo>
                  <a:pt x="86" y="145"/>
                  <a:pt x="86" y="147"/>
                  <a:pt x="88" y="146"/>
                </a:cubicBezTo>
                <a:cubicBezTo>
                  <a:pt x="91" y="146"/>
                  <a:pt x="89" y="149"/>
                  <a:pt x="92" y="149"/>
                </a:cubicBezTo>
                <a:cubicBezTo>
                  <a:pt x="94" y="149"/>
                  <a:pt x="98" y="150"/>
                  <a:pt x="98" y="152"/>
                </a:cubicBezTo>
                <a:cubicBezTo>
                  <a:pt x="98" y="155"/>
                  <a:pt x="106" y="153"/>
                  <a:pt x="107" y="154"/>
                </a:cubicBezTo>
                <a:cubicBezTo>
                  <a:pt x="109" y="156"/>
                  <a:pt x="111" y="157"/>
                  <a:pt x="110" y="160"/>
                </a:cubicBezTo>
                <a:cubicBezTo>
                  <a:pt x="110" y="163"/>
                  <a:pt x="114" y="165"/>
                  <a:pt x="112" y="166"/>
                </a:cubicBezTo>
                <a:cubicBezTo>
                  <a:pt x="109" y="167"/>
                  <a:pt x="112" y="169"/>
                  <a:pt x="112" y="173"/>
                </a:cubicBezTo>
                <a:cubicBezTo>
                  <a:pt x="113" y="176"/>
                  <a:pt x="116" y="177"/>
                  <a:pt x="121" y="177"/>
                </a:cubicBezTo>
                <a:cubicBezTo>
                  <a:pt x="127" y="176"/>
                  <a:pt x="128" y="177"/>
                  <a:pt x="128" y="181"/>
                </a:cubicBezTo>
                <a:cubicBezTo>
                  <a:pt x="128" y="184"/>
                  <a:pt x="132" y="185"/>
                  <a:pt x="133" y="189"/>
                </a:cubicBezTo>
                <a:cubicBezTo>
                  <a:pt x="134" y="192"/>
                  <a:pt x="131" y="196"/>
                  <a:pt x="132" y="199"/>
                </a:cubicBezTo>
                <a:cubicBezTo>
                  <a:pt x="132" y="201"/>
                  <a:pt x="131" y="203"/>
                  <a:pt x="129" y="204"/>
                </a:cubicBezTo>
                <a:cubicBezTo>
                  <a:pt x="131" y="207"/>
                  <a:pt x="131" y="208"/>
                  <a:pt x="130" y="209"/>
                </a:cubicBezTo>
                <a:cubicBezTo>
                  <a:pt x="127" y="210"/>
                  <a:pt x="132" y="213"/>
                  <a:pt x="131" y="219"/>
                </a:cubicBezTo>
                <a:cubicBezTo>
                  <a:pt x="130" y="224"/>
                  <a:pt x="130" y="225"/>
                  <a:pt x="135" y="225"/>
                </a:cubicBezTo>
                <a:cubicBezTo>
                  <a:pt x="141" y="225"/>
                  <a:pt x="140" y="227"/>
                  <a:pt x="142" y="226"/>
                </a:cubicBezTo>
                <a:cubicBezTo>
                  <a:pt x="144" y="225"/>
                  <a:pt x="147" y="230"/>
                  <a:pt x="148" y="233"/>
                </a:cubicBezTo>
                <a:cubicBezTo>
                  <a:pt x="148" y="235"/>
                  <a:pt x="151" y="242"/>
                  <a:pt x="152" y="242"/>
                </a:cubicBezTo>
                <a:cubicBezTo>
                  <a:pt x="153" y="242"/>
                  <a:pt x="155" y="239"/>
                  <a:pt x="158" y="240"/>
                </a:cubicBezTo>
                <a:cubicBezTo>
                  <a:pt x="161" y="241"/>
                  <a:pt x="158" y="251"/>
                  <a:pt x="158" y="255"/>
                </a:cubicBezTo>
                <a:cubicBezTo>
                  <a:pt x="160" y="254"/>
                  <a:pt x="162" y="254"/>
                  <a:pt x="163" y="255"/>
                </a:cubicBezTo>
                <a:cubicBezTo>
                  <a:pt x="164" y="256"/>
                  <a:pt x="165" y="265"/>
                  <a:pt x="164" y="267"/>
                </a:cubicBezTo>
                <a:cubicBezTo>
                  <a:pt x="164" y="269"/>
                  <a:pt x="158" y="271"/>
                  <a:pt x="155" y="273"/>
                </a:cubicBezTo>
                <a:cubicBezTo>
                  <a:pt x="152" y="275"/>
                  <a:pt x="144" y="282"/>
                  <a:pt x="141" y="287"/>
                </a:cubicBezTo>
                <a:cubicBezTo>
                  <a:pt x="139" y="291"/>
                  <a:pt x="136" y="293"/>
                  <a:pt x="134" y="296"/>
                </a:cubicBezTo>
                <a:cubicBezTo>
                  <a:pt x="135" y="296"/>
                  <a:pt x="135" y="296"/>
                  <a:pt x="136" y="296"/>
                </a:cubicBezTo>
                <a:cubicBezTo>
                  <a:pt x="138" y="295"/>
                  <a:pt x="140" y="295"/>
                  <a:pt x="143" y="298"/>
                </a:cubicBezTo>
                <a:cubicBezTo>
                  <a:pt x="146" y="301"/>
                  <a:pt x="145" y="304"/>
                  <a:pt x="146" y="304"/>
                </a:cubicBezTo>
                <a:cubicBezTo>
                  <a:pt x="148" y="303"/>
                  <a:pt x="149" y="299"/>
                  <a:pt x="151" y="302"/>
                </a:cubicBezTo>
                <a:cubicBezTo>
                  <a:pt x="153" y="305"/>
                  <a:pt x="159" y="308"/>
                  <a:pt x="160" y="309"/>
                </a:cubicBezTo>
                <a:cubicBezTo>
                  <a:pt x="161" y="311"/>
                  <a:pt x="165" y="312"/>
                  <a:pt x="165" y="316"/>
                </a:cubicBezTo>
                <a:cubicBezTo>
                  <a:pt x="165" y="318"/>
                  <a:pt x="164" y="323"/>
                  <a:pt x="166" y="328"/>
                </a:cubicBezTo>
                <a:cubicBezTo>
                  <a:pt x="167" y="326"/>
                  <a:pt x="168" y="325"/>
                  <a:pt x="170" y="3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-5973762" y="-2159000"/>
            <a:ext cx="71437" cy="77787"/>
          </a:xfrm>
          <a:custGeom>
            <a:avLst/>
            <a:gdLst/>
            <a:ahLst/>
            <a:cxnLst/>
            <a:rect l="l" t="t" r="r" b="b"/>
            <a:pathLst>
              <a:path w="40" h="44" extrusionOk="0">
                <a:moveTo>
                  <a:pt x="39" y="21"/>
                </a:moveTo>
                <a:cubicBezTo>
                  <a:pt x="39" y="17"/>
                  <a:pt x="35" y="16"/>
                  <a:pt x="34" y="14"/>
                </a:cubicBezTo>
                <a:cubicBezTo>
                  <a:pt x="33" y="13"/>
                  <a:pt x="27" y="10"/>
                  <a:pt x="25" y="7"/>
                </a:cubicBezTo>
                <a:cubicBezTo>
                  <a:pt x="23" y="4"/>
                  <a:pt x="22" y="8"/>
                  <a:pt x="20" y="9"/>
                </a:cubicBezTo>
                <a:cubicBezTo>
                  <a:pt x="19" y="9"/>
                  <a:pt x="20" y="6"/>
                  <a:pt x="17" y="3"/>
                </a:cubicBezTo>
                <a:cubicBezTo>
                  <a:pt x="14" y="0"/>
                  <a:pt x="12" y="0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6" y="2"/>
                  <a:pt x="5" y="4"/>
                  <a:pt x="5" y="5"/>
                </a:cubicBezTo>
                <a:cubicBezTo>
                  <a:pt x="5" y="9"/>
                  <a:pt x="3" y="12"/>
                  <a:pt x="2" y="19"/>
                </a:cubicBezTo>
                <a:cubicBezTo>
                  <a:pt x="2" y="25"/>
                  <a:pt x="0" y="24"/>
                  <a:pt x="0" y="29"/>
                </a:cubicBezTo>
                <a:cubicBezTo>
                  <a:pt x="0" y="34"/>
                  <a:pt x="2" y="34"/>
                  <a:pt x="3" y="34"/>
                </a:cubicBezTo>
                <a:cubicBezTo>
                  <a:pt x="3" y="35"/>
                  <a:pt x="2" y="36"/>
                  <a:pt x="2" y="38"/>
                </a:cubicBezTo>
                <a:cubicBezTo>
                  <a:pt x="3" y="38"/>
                  <a:pt x="3" y="39"/>
                  <a:pt x="5" y="39"/>
                </a:cubicBezTo>
                <a:cubicBezTo>
                  <a:pt x="8" y="39"/>
                  <a:pt x="12" y="40"/>
                  <a:pt x="15" y="42"/>
                </a:cubicBezTo>
                <a:cubicBezTo>
                  <a:pt x="19" y="44"/>
                  <a:pt x="18" y="41"/>
                  <a:pt x="22" y="42"/>
                </a:cubicBezTo>
                <a:cubicBezTo>
                  <a:pt x="25" y="42"/>
                  <a:pt x="30" y="43"/>
                  <a:pt x="34" y="40"/>
                </a:cubicBezTo>
                <a:cubicBezTo>
                  <a:pt x="37" y="39"/>
                  <a:pt x="38" y="36"/>
                  <a:pt x="40" y="33"/>
                </a:cubicBezTo>
                <a:cubicBezTo>
                  <a:pt x="38" y="28"/>
                  <a:pt x="39" y="23"/>
                  <a:pt x="3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-6192837" y="-2289175"/>
            <a:ext cx="288925" cy="566737"/>
          </a:xfrm>
          <a:custGeom>
            <a:avLst/>
            <a:gdLst/>
            <a:ahLst/>
            <a:cxnLst/>
            <a:rect l="l" t="t" r="r" b="b"/>
            <a:pathLst>
              <a:path w="163" h="322" extrusionOk="0">
                <a:moveTo>
                  <a:pt x="62" y="315"/>
                </a:moveTo>
                <a:cubicBezTo>
                  <a:pt x="58" y="315"/>
                  <a:pt x="49" y="307"/>
                  <a:pt x="46" y="305"/>
                </a:cubicBezTo>
                <a:cubicBezTo>
                  <a:pt x="44" y="303"/>
                  <a:pt x="46" y="301"/>
                  <a:pt x="42" y="301"/>
                </a:cubicBezTo>
                <a:cubicBezTo>
                  <a:pt x="39" y="302"/>
                  <a:pt x="41" y="299"/>
                  <a:pt x="43" y="298"/>
                </a:cubicBezTo>
                <a:cubicBezTo>
                  <a:pt x="45" y="297"/>
                  <a:pt x="42" y="294"/>
                  <a:pt x="40" y="293"/>
                </a:cubicBezTo>
                <a:cubicBezTo>
                  <a:pt x="40" y="298"/>
                  <a:pt x="39" y="320"/>
                  <a:pt x="40" y="320"/>
                </a:cubicBezTo>
                <a:cubicBezTo>
                  <a:pt x="42" y="320"/>
                  <a:pt x="51" y="319"/>
                  <a:pt x="54" y="321"/>
                </a:cubicBezTo>
                <a:cubicBezTo>
                  <a:pt x="55" y="321"/>
                  <a:pt x="56" y="322"/>
                  <a:pt x="57" y="321"/>
                </a:cubicBezTo>
                <a:cubicBezTo>
                  <a:pt x="59" y="319"/>
                  <a:pt x="65" y="320"/>
                  <a:pt x="67" y="318"/>
                </a:cubicBezTo>
                <a:cubicBezTo>
                  <a:pt x="70" y="316"/>
                  <a:pt x="67" y="316"/>
                  <a:pt x="62" y="315"/>
                </a:cubicBezTo>
                <a:close/>
                <a:moveTo>
                  <a:pt x="161" y="34"/>
                </a:moveTo>
                <a:cubicBezTo>
                  <a:pt x="160" y="33"/>
                  <a:pt x="158" y="33"/>
                  <a:pt x="156" y="34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8"/>
                  <a:pt x="154" y="46"/>
                  <a:pt x="152" y="46"/>
                </a:cubicBezTo>
                <a:cubicBezTo>
                  <a:pt x="149" y="46"/>
                  <a:pt x="147" y="50"/>
                  <a:pt x="145" y="49"/>
                </a:cubicBezTo>
                <a:cubicBezTo>
                  <a:pt x="143" y="49"/>
                  <a:pt x="141" y="52"/>
                  <a:pt x="138" y="51"/>
                </a:cubicBezTo>
                <a:cubicBezTo>
                  <a:pt x="136" y="49"/>
                  <a:pt x="132" y="51"/>
                  <a:pt x="131" y="50"/>
                </a:cubicBezTo>
                <a:cubicBezTo>
                  <a:pt x="129" y="49"/>
                  <a:pt x="123" y="50"/>
                  <a:pt x="123" y="48"/>
                </a:cubicBezTo>
                <a:cubicBezTo>
                  <a:pt x="123" y="47"/>
                  <a:pt x="126" y="47"/>
                  <a:pt x="126" y="43"/>
                </a:cubicBezTo>
                <a:cubicBezTo>
                  <a:pt x="126" y="39"/>
                  <a:pt x="133" y="34"/>
                  <a:pt x="132" y="32"/>
                </a:cubicBezTo>
                <a:cubicBezTo>
                  <a:pt x="131" y="30"/>
                  <a:pt x="119" y="27"/>
                  <a:pt x="117" y="25"/>
                </a:cubicBezTo>
                <a:cubicBezTo>
                  <a:pt x="115" y="22"/>
                  <a:pt x="113" y="21"/>
                  <a:pt x="108" y="20"/>
                </a:cubicBezTo>
                <a:cubicBezTo>
                  <a:pt x="103" y="20"/>
                  <a:pt x="103" y="17"/>
                  <a:pt x="99" y="15"/>
                </a:cubicBezTo>
                <a:cubicBezTo>
                  <a:pt x="96" y="12"/>
                  <a:pt x="90" y="6"/>
                  <a:pt x="88" y="3"/>
                </a:cubicBezTo>
                <a:cubicBezTo>
                  <a:pt x="85" y="3"/>
                  <a:pt x="81" y="2"/>
                  <a:pt x="80" y="3"/>
                </a:cubicBezTo>
                <a:cubicBezTo>
                  <a:pt x="79" y="5"/>
                  <a:pt x="77" y="11"/>
                  <a:pt x="75" y="8"/>
                </a:cubicBezTo>
                <a:cubicBezTo>
                  <a:pt x="74" y="5"/>
                  <a:pt x="70" y="5"/>
                  <a:pt x="66" y="4"/>
                </a:cubicBezTo>
                <a:cubicBezTo>
                  <a:pt x="62" y="4"/>
                  <a:pt x="63" y="0"/>
                  <a:pt x="59" y="4"/>
                </a:cubicBezTo>
                <a:cubicBezTo>
                  <a:pt x="57" y="6"/>
                  <a:pt x="55" y="8"/>
                  <a:pt x="53" y="9"/>
                </a:cubicBezTo>
                <a:cubicBezTo>
                  <a:pt x="53" y="13"/>
                  <a:pt x="52" y="17"/>
                  <a:pt x="51" y="19"/>
                </a:cubicBezTo>
                <a:cubicBezTo>
                  <a:pt x="50" y="20"/>
                  <a:pt x="42" y="24"/>
                  <a:pt x="42" y="26"/>
                </a:cubicBezTo>
                <a:cubicBezTo>
                  <a:pt x="42" y="28"/>
                  <a:pt x="43" y="30"/>
                  <a:pt x="42" y="32"/>
                </a:cubicBezTo>
                <a:cubicBezTo>
                  <a:pt x="40" y="33"/>
                  <a:pt x="45" y="39"/>
                  <a:pt x="42" y="40"/>
                </a:cubicBezTo>
                <a:cubicBezTo>
                  <a:pt x="40" y="42"/>
                  <a:pt x="44" y="44"/>
                  <a:pt x="43" y="46"/>
                </a:cubicBezTo>
                <a:cubicBezTo>
                  <a:pt x="41" y="47"/>
                  <a:pt x="38" y="48"/>
                  <a:pt x="38" y="50"/>
                </a:cubicBezTo>
                <a:cubicBezTo>
                  <a:pt x="38" y="51"/>
                  <a:pt x="38" y="55"/>
                  <a:pt x="35" y="56"/>
                </a:cubicBezTo>
                <a:cubicBezTo>
                  <a:pt x="33" y="57"/>
                  <a:pt x="32" y="61"/>
                  <a:pt x="32" y="64"/>
                </a:cubicBezTo>
                <a:cubicBezTo>
                  <a:pt x="32" y="66"/>
                  <a:pt x="28" y="64"/>
                  <a:pt x="30" y="68"/>
                </a:cubicBezTo>
                <a:cubicBezTo>
                  <a:pt x="31" y="71"/>
                  <a:pt x="32" y="75"/>
                  <a:pt x="30" y="76"/>
                </a:cubicBezTo>
                <a:cubicBezTo>
                  <a:pt x="27" y="77"/>
                  <a:pt x="28" y="82"/>
                  <a:pt x="26" y="82"/>
                </a:cubicBezTo>
                <a:cubicBezTo>
                  <a:pt x="25" y="82"/>
                  <a:pt x="24" y="88"/>
                  <a:pt x="26" y="91"/>
                </a:cubicBezTo>
                <a:cubicBezTo>
                  <a:pt x="28" y="94"/>
                  <a:pt x="29" y="96"/>
                  <a:pt x="29" y="99"/>
                </a:cubicBezTo>
                <a:cubicBezTo>
                  <a:pt x="29" y="102"/>
                  <a:pt x="32" y="103"/>
                  <a:pt x="31" y="106"/>
                </a:cubicBezTo>
                <a:cubicBezTo>
                  <a:pt x="30" y="109"/>
                  <a:pt x="30" y="112"/>
                  <a:pt x="29" y="113"/>
                </a:cubicBezTo>
                <a:cubicBezTo>
                  <a:pt x="27" y="114"/>
                  <a:pt x="28" y="118"/>
                  <a:pt x="26" y="119"/>
                </a:cubicBezTo>
                <a:cubicBezTo>
                  <a:pt x="24" y="120"/>
                  <a:pt x="28" y="127"/>
                  <a:pt x="26" y="129"/>
                </a:cubicBezTo>
                <a:cubicBezTo>
                  <a:pt x="25" y="130"/>
                  <a:pt x="20" y="131"/>
                  <a:pt x="20" y="137"/>
                </a:cubicBezTo>
                <a:cubicBezTo>
                  <a:pt x="20" y="142"/>
                  <a:pt x="21" y="145"/>
                  <a:pt x="20" y="147"/>
                </a:cubicBezTo>
                <a:cubicBezTo>
                  <a:pt x="20" y="149"/>
                  <a:pt x="23" y="149"/>
                  <a:pt x="22" y="152"/>
                </a:cubicBezTo>
                <a:cubicBezTo>
                  <a:pt x="22" y="155"/>
                  <a:pt x="18" y="153"/>
                  <a:pt x="18" y="155"/>
                </a:cubicBezTo>
                <a:cubicBezTo>
                  <a:pt x="18" y="157"/>
                  <a:pt x="19" y="161"/>
                  <a:pt x="17" y="161"/>
                </a:cubicBezTo>
                <a:cubicBezTo>
                  <a:pt x="16" y="161"/>
                  <a:pt x="15" y="163"/>
                  <a:pt x="15" y="166"/>
                </a:cubicBezTo>
                <a:cubicBezTo>
                  <a:pt x="15" y="170"/>
                  <a:pt x="13" y="170"/>
                  <a:pt x="13" y="172"/>
                </a:cubicBezTo>
                <a:cubicBezTo>
                  <a:pt x="13" y="173"/>
                  <a:pt x="15" y="175"/>
                  <a:pt x="15" y="177"/>
                </a:cubicBezTo>
                <a:cubicBezTo>
                  <a:pt x="15" y="179"/>
                  <a:pt x="16" y="186"/>
                  <a:pt x="14" y="186"/>
                </a:cubicBezTo>
                <a:cubicBezTo>
                  <a:pt x="12" y="186"/>
                  <a:pt x="12" y="193"/>
                  <a:pt x="13" y="194"/>
                </a:cubicBezTo>
                <a:cubicBezTo>
                  <a:pt x="14" y="195"/>
                  <a:pt x="14" y="197"/>
                  <a:pt x="14" y="199"/>
                </a:cubicBezTo>
                <a:cubicBezTo>
                  <a:pt x="13" y="200"/>
                  <a:pt x="17" y="202"/>
                  <a:pt x="15" y="204"/>
                </a:cubicBezTo>
                <a:cubicBezTo>
                  <a:pt x="13" y="206"/>
                  <a:pt x="14" y="209"/>
                  <a:pt x="17" y="208"/>
                </a:cubicBezTo>
                <a:cubicBezTo>
                  <a:pt x="20" y="207"/>
                  <a:pt x="21" y="212"/>
                  <a:pt x="19" y="212"/>
                </a:cubicBezTo>
                <a:cubicBezTo>
                  <a:pt x="16" y="212"/>
                  <a:pt x="13" y="212"/>
                  <a:pt x="15" y="213"/>
                </a:cubicBezTo>
                <a:cubicBezTo>
                  <a:pt x="18" y="215"/>
                  <a:pt x="20" y="217"/>
                  <a:pt x="17" y="219"/>
                </a:cubicBezTo>
                <a:cubicBezTo>
                  <a:pt x="13" y="220"/>
                  <a:pt x="16" y="222"/>
                  <a:pt x="15" y="225"/>
                </a:cubicBezTo>
                <a:cubicBezTo>
                  <a:pt x="15" y="228"/>
                  <a:pt x="18" y="230"/>
                  <a:pt x="15" y="231"/>
                </a:cubicBezTo>
                <a:cubicBezTo>
                  <a:pt x="13" y="232"/>
                  <a:pt x="16" y="236"/>
                  <a:pt x="13" y="237"/>
                </a:cubicBezTo>
                <a:cubicBezTo>
                  <a:pt x="9" y="237"/>
                  <a:pt x="12" y="240"/>
                  <a:pt x="9" y="242"/>
                </a:cubicBezTo>
                <a:cubicBezTo>
                  <a:pt x="7" y="244"/>
                  <a:pt x="12" y="247"/>
                  <a:pt x="10" y="248"/>
                </a:cubicBezTo>
                <a:cubicBezTo>
                  <a:pt x="7" y="250"/>
                  <a:pt x="9" y="254"/>
                  <a:pt x="6" y="254"/>
                </a:cubicBezTo>
                <a:cubicBezTo>
                  <a:pt x="4" y="254"/>
                  <a:pt x="2" y="257"/>
                  <a:pt x="2" y="259"/>
                </a:cubicBezTo>
                <a:cubicBezTo>
                  <a:pt x="2" y="261"/>
                  <a:pt x="0" y="264"/>
                  <a:pt x="2" y="267"/>
                </a:cubicBezTo>
                <a:cubicBezTo>
                  <a:pt x="4" y="269"/>
                  <a:pt x="2" y="271"/>
                  <a:pt x="4" y="272"/>
                </a:cubicBezTo>
                <a:cubicBezTo>
                  <a:pt x="5" y="273"/>
                  <a:pt x="12" y="271"/>
                  <a:pt x="11" y="274"/>
                </a:cubicBezTo>
                <a:cubicBezTo>
                  <a:pt x="10" y="277"/>
                  <a:pt x="10" y="283"/>
                  <a:pt x="12" y="283"/>
                </a:cubicBezTo>
                <a:cubicBezTo>
                  <a:pt x="13" y="283"/>
                  <a:pt x="13" y="287"/>
                  <a:pt x="15" y="287"/>
                </a:cubicBezTo>
                <a:cubicBezTo>
                  <a:pt x="17" y="287"/>
                  <a:pt x="26" y="286"/>
                  <a:pt x="30" y="287"/>
                </a:cubicBezTo>
                <a:cubicBezTo>
                  <a:pt x="31" y="287"/>
                  <a:pt x="33" y="288"/>
                  <a:pt x="34" y="289"/>
                </a:cubicBezTo>
                <a:cubicBezTo>
                  <a:pt x="36" y="288"/>
                  <a:pt x="41" y="291"/>
                  <a:pt x="42" y="290"/>
                </a:cubicBezTo>
                <a:cubicBezTo>
                  <a:pt x="43" y="289"/>
                  <a:pt x="37" y="284"/>
                  <a:pt x="37" y="283"/>
                </a:cubicBezTo>
                <a:cubicBezTo>
                  <a:pt x="37" y="281"/>
                  <a:pt x="36" y="278"/>
                  <a:pt x="36" y="277"/>
                </a:cubicBezTo>
                <a:cubicBezTo>
                  <a:pt x="36" y="275"/>
                  <a:pt x="36" y="271"/>
                  <a:pt x="38" y="269"/>
                </a:cubicBezTo>
                <a:cubicBezTo>
                  <a:pt x="41" y="267"/>
                  <a:pt x="41" y="266"/>
                  <a:pt x="42" y="266"/>
                </a:cubicBezTo>
                <a:cubicBezTo>
                  <a:pt x="44" y="266"/>
                  <a:pt x="47" y="264"/>
                  <a:pt x="47" y="260"/>
                </a:cubicBezTo>
                <a:cubicBezTo>
                  <a:pt x="47" y="256"/>
                  <a:pt x="49" y="254"/>
                  <a:pt x="53" y="251"/>
                </a:cubicBezTo>
                <a:cubicBezTo>
                  <a:pt x="57" y="248"/>
                  <a:pt x="63" y="245"/>
                  <a:pt x="62" y="243"/>
                </a:cubicBezTo>
                <a:cubicBezTo>
                  <a:pt x="62" y="242"/>
                  <a:pt x="64" y="237"/>
                  <a:pt x="64" y="236"/>
                </a:cubicBezTo>
                <a:cubicBezTo>
                  <a:pt x="64" y="234"/>
                  <a:pt x="58" y="234"/>
                  <a:pt x="56" y="233"/>
                </a:cubicBezTo>
                <a:cubicBezTo>
                  <a:pt x="54" y="233"/>
                  <a:pt x="47" y="228"/>
                  <a:pt x="50" y="221"/>
                </a:cubicBezTo>
                <a:cubicBezTo>
                  <a:pt x="54" y="215"/>
                  <a:pt x="61" y="214"/>
                  <a:pt x="64" y="214"/>
                </a:cubicBezTo>
                <a:cubicBezTo>
                  <a:pt x="66" y="213"/>
                  <a:pt x="64" y="210"/>
                  <a:pt x="65" y="209"/>
                </a:cubicBezTo>
                <a:cubicBezTo>
                  <a:pt x="67" y="208"/>
                  <a:pt x="68" y="206"/>
                  <a:pt x="68" y="204"/>
                </a:cubicBezTo>
                <a:cubicBezTo>
                  <a:pt x="68" y="201"/>
                  <a:pt x="68" y="196"/>
                  <a:pt x="71" y="196"/>
                </a:cubicBezTo>
                <a:cubicBezTo>
                  <a:pt x="74" y="195"/>
                  <a:pt x="75" y="193"/>
                  <a:pt x="73" y="193"/>
                </a:cubicBezTo>
                <a:cubicBezTo>
                  <a:pt x="71" y="192"/>
                  <a:pt x="70" y="190"/>
                  <a:pt x="73" y="190"/>
                </a:cubicBezTo>
                <a:cubicBezTo>
                  <a:pt x="77" y="189"/>
                  <a:pt x="75" y="192"/>
                  <a:pt x="78" y="192"/>
                </a:cubicBezTo>
                <a:cubicBezTo>
                  <a:pt x="80" y="192"/>
                  <a:pt x="84" y="188"/>
                  <a:pt x="81" y="186"/>
                </a:cubicBezTo>
                <a:cubicBezTo>
                  <a:pt x="78" y="184"/>
                  <a:pt x="77" y="187"/>
                  <a:pt x="75" y="188"/>
                </a:cubicBezTo>
                <a:cubicBezTo>
                  <a:pt x="74" y="188"/>
                  <a:pt x="73" y="185"/>
                  <a:pt x="71" y="185"/>
                </a:cubicBezTo>
                <a:cubicBezTo>
                  <a:pt x="69" y="185"/>
                  <a:pt x="70" y="181"/>
                  <a:pt x="70" y="179"/>
                </a:cubicBezTo>
                <a:cubicBezTo>
                  <a:pt x="69" y="178"/>
                  <a:pt x="68" y="174"/>
                  <a:pt x="69" y="172"/>
                </a:cubicBezTo>
                <a:cubicBezTo>
                  <a:pt x="71" y="170"/>
                  <a:pt x="77" y="175"/>
                  <a:pt x="82" y="175"/>
                </a:cubicBezTo>
                <a:cubicBezTo>
                  <a:pt x="88" y="176"/>
                  <a:pt x="92" y="173"/>
                  <a:pt x="92" y="171"/>
                </a:cubicBezTo>
                <a:cubicBezTo>
                  <a:pt x="92" y="169"/>
                  <a:pt x="89" y="165"/>
                  <a:pt x="92" y="163"/>
                </a:cubicBezTo>
                <a:cubicBezTo>
                  <a:pt x="95" y="161"/>
                  <a:pt x="93" y="160"/>
                  <a:pt x="92" y="157"/>
                </a:cubicBezTo>
                <a:cubicBezTo>
                  <a:pt x="91" y="154"/>
                  <a:pt x="93" y="153"/>
                  <a:pt x="95" y="154"/>
                </a:cubicBezTo>
                <a:cubicBezTo>
                  <a:pt x="96" y="155"/>
                  <a:pt x="107" y="155"/>
                  <a:pt x="115" y="153"/>
                </a:cubicBezTo>
                <a:cubicBezTo>
                  <a:pt x="124" y="151"/>
                  <a:pt x="130" y="148"/>
                  <a:pt x="131" y="145"/>
                </a:cubicBezTo>
                <a:cubicBezTo>
                  <a:pt x="131" y="143"/>
                  <a:pt x="137" y="137"/>
                  <a:pt x="138" y="135"/>
                </a:cubicBezTo>
                <a:cubicBezTo>
                  <a:pt x="139" y="133"/>
                  <a:pt x="138" y="130"/>
                  <a:pt x="135" y="129"/>
                </a:cubicBezTo>
                <a:cubicBezTo>
                  <a:pt x="131" y="129"/>
                  <a:pt x="131" y="125"/>
                  <a:pt x="133" y="122"/>
                </a:cubicBezTo>
                <a:cubicBezTo>
                  <a:pt x="135" y="120"/>
                  <a:pt x="132" y="118"/>
                  <a:pt x="129" y="118"/>
                </a:cubicBezTo>
                <a:cubicBezTo>
                  <a:pt x="125" y="117"/>
                  <a:pt x="120" y="115"/>
                  <a:pt x="123" y="112"/>
                </a:cubicBezTo>
                <a:cubicBezTo>
                  <a:pt x="125" y="111"/>
                  <a:pt x="125" y="111"/>
                  <a:pt x="126" y="112"/>
                </a:cubicBezTo>
                <a:cubicBezTo>
                  <a:pt x="126" y="110"/>
                  <a:pt x="127" y="109"/>
                  <a:pt x="127" y="108"/>
                </a:cubicBezTo>
                <a:cubicBezTo>
                  <a:pt x="126" y="108"/>
                  <a:pt x="124" y="108"/>
                  <a:pt x="124" y="103"/>
                </a:cubicBezTo>
                <a:cubicBezTo>
                  <a:pt x="124" y="98"/>
                  <a:pt x="126" y="99"/>
                  <a:pt x="126" y="93"/>
                </a:cubicBezTo>
                <a:cubicBezTo>
                  <a:pt x="127" y="86"/>
                  <a:pt x="129" y="83"/>
                  <a:pt x="129" y="79"/>
                </a:cubicBezTo>
                <a:cubicBezTo>
                  <a:pt x="129" y="76"/>
                  <a:pt x="135" y="72"/>
                  <a:pt x="139" y="66"/>
                </a:cubicBezTo>
                <a:cubicBezTo>
                  <a:pt x="142" y="61"/>
                  <a:pt x="150" y="54"/>
                  <a:pt x="153" y="52"/>
                </a:cubicBezTo>
                <a:cubicBezTo>
                  <a:pt x="156" y="50"/>
                  <a:pt x="162" y="48"/>
                  <a:pt x="162" y="46"/>
                </a:cubicBezTo>
                <a:cubicBezTo>
                  <a:pt x="163" y="44"/>
                  <a:pt x="162" y="35"/>
                  <a:pt x="161" y="3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-6223000" y="-2352675"/>
            <a:ext cx="125412" cy="639762"/>
          </a:xfrm>
          <a:custGeom>
            <a:avLst/>
            <a:gdLst/>
            <a:ahLst/>
            <a:cxnLst/>
            <a:rect l="l" t="t" r="r" b="b"/>
            <a:pathLst>
              <a:path w="71" h="364" extrusionOk="0">
                <a:moveTo>
                  <a:pt x="32" y="323"/>
                </a:moveTo>
                <a:cubicBezTo>
                  <a:pt x="30" y="323"/>
                  <a:pt x="30" y="319"/>
                  <a:pt x="29" y="319"/>
                </a:cubicBezTo>
                <a:cubicBezTo>
                  <a:pt x="27" y="319"/>
                  <a:pt x="27" y="313"/>
                  <a:pt x="28" y="310"/>
                </a:cubicBezTo>
                <a:cubicBezTo>
                  <a:pt x="29" y="307"/>
                  <a:pt x="22" y="309"/>
                  <a:pt x="21" y="308"/>
                </a:cubicBezTo>
                <a:cubicBezTo>
                  <a:pt x="19" y="307"/>
                  <a:pt x="21" y="305"/>
                  <a:pt x="19" y="303"/>
                </a:cubicBezTo>
                <a:cubicBezTo>
                  <a:pt x="17" y="300"/>
                  <a:pt x="19" y="297"/>
                  <a:pt x="19" y="295"/>
                </a:cubicBezTo>
                <a:cubicBezTo>
                  <a:pt x="19" y="293"/>
                  <a:pt x="21" y="290"/>
                  <a:pt x="23" y="290"/>
                </a:cubicBezTo>
                <a:cubicBezTo>
                  <a:pt x="26" y="290"/>
                  <a:pt x="24" y="286"/>
                  <a:pt x="27" y="284"/>
                </a:cubicBezTo>
                <a:cubicBezTo>
                  <a:pt x="29" y="283"/>
                  <a:pt x="24" y="280"/>
                  <a:pt x="26" y="278"/>
                </a:cubicBezTo>
                <a:cubicBezTo>
                  <a:pt x="29" y="276"/>
                  <a:pt x="26" y="273"/>
                  <a:pt x="30" y="273"/>
                </a:cubicBezTo>
                <a:cubicBezTo>
                  <a:pt x="33" y="272"/>
                  <a:pt x="30" y="268"/>
                  <a:pt x="32" y="267"/>
                </a:cubicBezTo>
                <a:cubicBezTo>
                  <a:pt x="35" y="266"/>
                  <a:pt x="32" y="264"/>
                  <a:pt x="32" y="261"/>
                </a:cubicBezTo>
                <a:cubicBezTo>
                  <a:pt x="33" y="258"/>
                  <a:pt x="30" y="256"/>
                  <a:pt x="34" y="255"/>
                </a:cubicBezTo>
                <a:cubicBezTo>
                  <a:pt x="37" y="253"/>
                  <a:pt x="35" y="251"/>
                  <a:pt x="32" y="249"/>
                </a:cubicBezTo>
                <a:cubicBezTo>
                  <a:pt x="30" y="248"/>
                  <a:pt x="33" y="248"/>
                  <a:pt x="36" y="248"/>
                </a:cubicBezTo>
                <a:cubicBezTo>
                  <a:pt x="38" y="248"/>
                  <a:pt x="37" y="243"/>
                  <a:pt x="34" y="244"/>
                </a:cubicBezTo>
                <a:cubicBezTo>
                  <a:pt x="31" y="245"/>
                  <a:pt x="30" y="242"/>
                  <a:pt x="32" y="240"/>
                </a:cubicBezTo>
                <a:cubicBezTo>
                  <a:pt x="34" y="238"/>
                  <a:pt x="30" y="236"/>
                  <a:pt x="31" y="235"/>
                </a:cubicBezTo>
                <a:cubicBezTo>
                  <a:pt x="31" y="233"/>
                  <a:pt x="31" y="231"/>
                  <a:pt x="30" y="230"/>
                </a:cubicBezTo>
                <a:cubicBezTo>
                  <a:pt x="29" y="229"/>
                  <a:pt x="29" y="222"/>
                  <a:pt x="31" y="222"/>
                </a:cubicBezTo>
                <a:cubicBezTo>
                  <a:pt x="33" y="222"/>
                  <a:pt x="32" y="215"/>
                  <a:pt x="32" y="213"/>
                </a:cubicBezTo>
                <a:cubicBezTo>
                  <a:pt x="32" y="211"/>
                  <a:pt x="30" y="209"/>
                  <a:pt x="30" y="208"/>
                </a:cubicBezTo>
                <a:cubicBezTo>
                  <a:pt x="30" y="206"/>
                  <a:pt x="32" y="206"/>
                  <a:pt x="32" y="202"/>
                </a:cubicBezTo>
                <a:cubicBezTo>
                  <a:pt x="32" y="199"/>
                  <a:pt x="33" y="197"/>
                  <a:pt x="34" y="197"/>
                </a:cubicBezTo>
                <a:cubicBezTo>
                  <a:pt x="36" y="197"/>
                  <a:pt x="35" y="193"/>
                  <a:pt x="35" y="191"/>
                </a:cubicBezTo>
                <a:cubicBezTo>
                  <a:pt x="35" y="189"/>
                  <a:pt x="39" y="191"/>
                  <a:pt x="39" y="188"/>
                </a:cubicBezTo>
                <a:cubicBezTo>
                  <a:pt x="40" y="185"/>
                  <a:pt x="37" y="185"/>
                  <a:pt x="37" y="183"/>
                </a:cubicBezTo>
                <a:cubicBezTo>
                  <a:pt x="38" y="181"/>
                  <a:pt x="37" y="178"/>
                  <a:pt x="37" y="173"/>
                </a:cubicBezTo>
                <a:cubicBezTo>
                  <a:pt x="37" y="167"/>
                  <a:pt x="42" y="166"/>
                  <a:pt x="43" y="165"/>
                </a:cubicBezTo>
                <a:cubicBezTo>
                  <a:pt x="45" y="163"/>
                  <a:pt x="41" y="156"/>
                  <a:pt x="43" y="155"/>
                </a:cubicBezTo>
                <a:cubicBezTo>
                  <a:pt x="45" y="154"/>
                  <a:pt x="44" y="150"/>
                  <a:pt x="46" y="149"/>
                </a:cubicBezTo>
                <a:cubicBezTo>
                  <a:pt x="47" y="148"/>
                  <a:pt x="47" y="145"/>
                  <a:pt x="48" y="142"/>
                </a:cubicBezTo>
                <a:cubicBezTo>
                  <a:pt x="49" y="139"/>
                  <a:pt x="46" y="138"/>
                  <a:pt x="46" y="135"/>
                </a:cubicBezTo>
                <a:cubicBezTo>
                  <a:pt x="46" y="132"/>
                  <a:pt x="45" y="130"/>
                  <a:pt x="43" y="127"/>
                </a:cubicBezTo>
                <a:cubicBezTo>
                  <a:pt x="41" y="124"/>
                  <a:pt x="42" y="118"/>
                  <a:pt x="43" y="118"/>
                </a:cubicBezTo>
                <a:cubicBezTo>
                  <a:pt x="45" y="118"/>
                  <a:pt x="44" y="113"/>
                  <a:pt x="47" y="112"/>
                </a:cubicBezTo>
                <a:cubicBezTo>
                  <a:pt x="49" y="111"/>
                  <a:pt x="48" y="107"/>
                  <a:pt x="47" y="104"/>
                </a:cubicBezTo>
                <a:cubicBezTo>
                  <a:pt x="45" y="100"/>
                  <a:pt x="49" y="102"/>
                  <a:pt x="49" y="100"/>
                </a:cubicBezTo>
                <a:cubicBezTo>
                  <a:pt x="49" y="97"/>
                  <a:pt x="50" y="93"/>
                  <a:pt x="52" y="92"/>
                </a:cubicBezTo>
                <a:cubicBezTo>
                  <a:pt x="55" y="91"/>
                  <a:pt x="55" y="87"/>
                  <a:pt x="55" y="86"/>
                </a:cubicBezTo>
                <a:cubicBezTo>
                  <a:pt x="55" y="84"/>
                  <a:pt x="58" y="83"/>
                  <a:pt x="60" y="82"/>
                </a:cubicBezTo>
                <a:cubicBezTo>
                  <a:pt x="61" y="80"/>
                  <a:pt x="57" y="78"/>
                  <a:pt x="59" y="76"/>
                </a:cubicBezTo>
                <a:cubicBezTo>
                  <a:pt x="62" y="75"/>
                  <a:pt x="57" y="69"/>
                  <a:pt x="59" y="68"/>
                </a:cubicBezTo>
                <a:cubicBezTo>
                  <a:pt x="60" y="66"/>
                  <a:pt x="59" y="64"/>
                  <a:pt x="59" y="62"/>
                </a:cubicBezTo>
                <a:cubicBezTo>
                  <a:pt x="59" y="60"/>
                  <a:pt x="67" y="56"/>
                  <a:pt x="68" y="55"/>
                </a:cubicBezTo>
                <a:cubicBezTo>
                  <a:pt x="69" y="53"/>
                  <a:pt x="70" y="49"/>
                  <a:pt x="70" y="45"/>
                </a:cubicBezTo>
                <a:cubicBezTo>
                  <a:pt x="68" y="47"/>
                  <a:pt x="65" y="48"/>
                  <a:pt x="65" y="47"/>
                </a:cubicBezTo>
                <a:cubicBezTo>
                  <a:pt x="64" y="45"/>
                  <a:pt x="65" y="40"/>
                  <a:pt x="63" y="38"/>
                </a:cubicBezTo>
                <a:cubicBezTo>
                  <a:pt x="61" y="36"/>
                  <a:pt x="62" y="32"/>
                  <a:pt x="60" y="31"/>
                </a:cubicBezTo>
                <a:cubicBezTo>
                  <a:pt x="58" y="30"/>
                  <a:pt x="55" y="25"/>
                  <a:pt x="57" y="24"/>
                </a:cubicBezTo>
                <a:cubicBezTo>
                  <a:pt x="59" y="23"/>
                  <a:pt x="57" y="20"/>
                  <a:pt x="59" y="18"/>
                </a:cubicBezTo>
                <a:cubicBezTo>
                  <a:pt x="61" y="17"/>
                  <a:pt x="58" y="17"/>
                  <a:pt x="56" y="14"/>
                </a:cubicBezTo>
                <a:cubicBezTo>
                  <a:pt x="53" y="11"/>
                  <a:pt x="57" y="7"/>
                  <a:pt x="54" y="5"/>
                </a:cubicBezTo>
                <a:cubicBezTo>
                  <a:pt x="51" y="3"/>
                  <a:pt x="51" y="0"/>
                  <a:pt x="50" y="2"/>
                </a:cubicBezTo>
                <a:cubicBezTo>
                  <a:pt x="49" y="3"/>
                  <a:pt x="49" y="7"/>
                  <a:pt x="47" y="8"/>
                </a:cubicBezTo>
                <a:cubicBezTo>
                  <a:pt x="46" y="8"/>
                  <a:pt x="46" y="9"/>
                  <a:pt x="45" y="9"/>
                </a:cubicBezTo>
                <a:cubicBezTo>
                  <a:pt x="45" y="11"/>
                  <a:pt x="44" y="15"/>
                  <a:pt x="45" y="17"/>
                </a:cubicBezTo>
                <a:cubicBezTo>
                  <a:pt x="46" y="19"/>
                  <a:pt x="47" y="32"/>
                  <a:pt x="46" y="37"/>
                </a:cubicBezTo>
                <a:cubicBezTo>
                  <a:pt x="45" y="42"/>
                  <a:pt x="44" y="46"/>
                  <a:pt x="43" y="49"/>
                </a:cubicBezTo>
                <a:cubicBezTo>
                  <a:pt x="41" y="52"/>
                  <a:pt x="45" y="53"/>
                  <a:pt x="44" y="54"/>
                </a:cubicBezTo>
                <a:cubicBezTo>
                  <a:pt x="42" y="55"/>
                  <a:pt x="43" y="59"/>
                  <a:pt x="43" y="65"/>
                </a:cubicBezTo>
                <a:cubicBezTo>
                  <a:pt x="43" y="70"/>
                  <a:pt x="39" y="80"/>
                  <a:pt x="39" y="83"/>
                </a:cubicBezTo>
                <a:cubicBezTo>
                  <a:pt x="39" y="86"/>
                  <a:pt x="37" y="88"/>
                  <a:pt x="37" y="91"/>
                </a:cubicBezTo>
                <a:cubicBezTo>
                  <a:pt x="37" y="95"/>
                  <a:pt x="35" y="97"/>
                  <a:pt x="33" y="98"/>
                </a:cubicBezTo>
                <a:cubicBezTo>
                  <a:pt x="31" y="100"/>
                  <a:pt x="37" y="105"/>
                  <a:pt x="36" y="108"/>
                </a:cubicBezTo>
                <a:cubicBezTo>
                  <a:pt x="36" y="111"/>
                  <a:pt x="33" y="112"/>
                  <a:pt x="33" y="117"/>
                </a:cubicBezTo>
                <a:cubicBezTo>
                  <a:pt x="35" y="123"/>
                  <a:pt x="33" y="132"/>
                  <a:pt x="33" y="134"/>
                </a:cubicBezTo>
                <a:cubicBezTo>
                  <a:pt x="33" y="136"/>
                  <a:pt x="31" y="136"/>
                  <a:pt x="32" y="140"/>
                </a:cubicBezTo>
                <a:cubicBezTo>
                  <a:pt x="32" y="144"/>
                  <a:pt x="29" y="145"/>
                  <a:pt x="29" y="150"/>
                </a:cubicBezTo>
                <a:cubicBezTo>
                  <a:pt x="28" y="155"/>
                  <a:pt x="24" y="163"/>
                  <a:pt x="23" y="167"/>
                </a:cubicBezTo>
                <a:cubicBezTo>
                  <a:pt x="21" y="171"/>
                  <a:pt x="21" y="173"/>
                  <a:pt x="19" y="173"/>
                </a:cubicBezTo>
                <a:cubicBezTo>
                  <a:pt x="17" y="173"/>
                  <a:pt x="16" y="176"/>
                  <a:pt x="18" y="179"/>
                </a:cubicBezTo>
                <a:cubicBezTo>
                  <a:pt x="19" y="183"/>
                  <a:pt x="17" y="186"/>
                  <a:pt x="19" y="190"/>
                </a:cubicBezTo>
                <a:cubicBezTo>
                  <a:pt x="21" y="193"/>
                  <a:pt x="20" y="194"/>
                  <a:pt x="19" y="198"/>
                </a:cubicBezTo>
                <a:cubicBezTo>
                  <a:pt x="18" y="201"/>
                  <a:pt x="17" y="201"/>
                  <a:pt x="17" y="204"/>
                </a:cubicBezTo>
                <a:cubicBezTo>
                  <a:pt x="17" y="208"/>
                  <a:pt x="14" y="210"/>
                  <a:pt x="16" y="214"/>
                </a:cubicBezTo>
                <a:cubicBezTo>
                  <a:pt x="17" y="218"/>
                  <a:pt x="17" y="219"/>
                  <a:pt x="15" y="219"/>
                </a:cubicBezTo>
                <a:cubicBezTo>
                  <a:pt x="13" y="219"/>
                  <a:pt x="12" y="222"/>
                  <a:pt x="11" y="228"/>
                </a:cubicBezTo>
                <a:cubicBezTo>
                  <a:pt x="11" y="233"/>
                  <a:pt x="11" y="233"/>
                  <a:pt x="15" y="233"/>
                </a:cubicBezTo>
                <a:cubicBezTo>
                  <a:pt x="20" y="233"/>
                  <a:pt x="16" y="218"/>
                  <a:pt x="19" y="218"/>
                </a:cubicBezTo>
                <a:cubicBezTo>
                  <a:pt x="21" y="218"/>
                  <a:pt x="19" y="216"/>
                  <a:pt x="22" y="215"/>
                </a:cubicBezTo>
                <a:cubicBezTo>
                  <a:pt x="25" y="215"/>
                  <a:pt x="22" y="218"/>
                  <a:pt x="24" y="218"/>
                </a:cubicBezTo>
                <a:cubicBezTo>
                  <a:pt x="26" y="219"/>
                  <a:pt x="27" y="220"/>
                  <a:pt x="25" y="222"/>
                </a:cubicBezTo>
                <a:cubicBezTo>
                  <a:pt x="22" y="224"/>
                  <a:pt x="25" y="227"/>
                  <a:pt x="24" y="229"/>
                </a:cubicBezTo>
                <a:cubicBezTo>
                  <a:pt x="23" y="231"/>
                  <a:pt x="21" y="233"/>
                  <a:pt x="22" y="235"/>
                </a:cubicBezTo>
                <a:cubicBezTo>
                  <a:pt x="23" y="237"/>
                  <a:pt x="21" y="237"/>
                  <a:pt x="20" y="240"/>
                </a:cubicBezTo>
                <a:cubicBezTo>
                  <a:pt x="20" y="243"/>
                  <a:pt x="22" y="244"/>
                  <a:pt x="21" y="244"/>
                </a:cubicBezTo>
                <a:cubicBezTo>
                  <a:pt x="20" y="245"/>
                  <a:pt x="22" y="247"/>
                  <a:pt x="21" y="248"/>
                </a:cubicBezTo>
                <a:cubicBezTo>
                  <a:pt x="19" y="248"/>
                  <a:pt x="20" y="250"/>
                  <a:pt x="21" y="252"/>
                </a:cubicBezTo>
                <a:cubicBezTo>
                  <a:pt x="22" y="255"/>
                  <a:pt x="19" y="253"/>
                  <a:pt x="17" y="255"/>
                </a:cubicBezTo>
                <a:cubicBezTo>
                  <a:pt x="15" y="256"/>
                  <a:pt x="19" y="258"/>
                  <a:pt x="18" y="260"/>
                </a:cubicBezTo>
                <a:cubicBezTo>
                  <a:pt x="16" y="262"/>
                  <a:pt x="14" y="259"/>
                  <a:pt x="12" y="258"/>
                </a:cubicBezTo>
                <a:cubicBezTo>
                  <a:pt x="11" y="257"/>
                  <a:pt x="14" y="255"/>
                  <a:pt x="16" y="253"/>
                </a:cubicBezTo>
                <a:cubicBezTo>
                  <a:pt x="18" y="251"/>
                  <a:pt x="14" y="246"/>
                  <a:pt x="12" y="247"/>
                </a:cubicBezTo>
                <a:cubicBezTo>
                  <a:pt x="9" y="248"/>
                  <a:pt x="14" y="251"/>
                  <a:pt x="14" y="253"/>
                </a:cubicBezTo>
                <a:cubicBezTo>
                  <a:pt x="14" y="256"/>
                  <a:pt x="10" y="253"/>
                  <a:pt x="10" y="255"/>
                </a:cubicBezTo>
                <a:cubicBezTo>
                  <a:pt x="10" y="258"/>
                  <a:pt x="7" y="257"/>
                  <a:pt x="5" y="259"/>
                </a:cubicBezTo>
                <a:cubicBezTo>
                  <a:pt x="4" y="260"/>
                  <a:pt x="8" y="262"/>
                  <a:pt x="6" y="262"/>
                </a:cubicBezTo>
                <a:cubicBezTo>
                  <a:pt x="4" y="263"/>
                  <a:pt x="1" y="265"/>
                  <a:pt x="1" y="267"/>
                </a:cubicBezTo>
                <a:cubicBezTo>
                  <a:pt x="1" y="269"/>
                  <a:pt x="3" y="269"/>
                  <a:pt x="3" y="268"/>
                </a:cubicBezTo>
                <a:cubicBezTo>
                  <a:pt x="3" y="266"/>
                  <a:pt x="6" y="265"/>
                  <a:pt x="7" y="268"/>
                </a:cubicBezTo>
                <a:cubicBezTo>
                  <a:pt x="7" y="270"/>
                  <a:pt x="9" y="268"/>
                  <a:pt x="11" y="268"/>
                </a:cubicBezTo>
                <a:cubicBezTo>
                  <a:pt x="14" y="269"/>
                  <a:pt x="13" y="272"/>
                  <a:pt x="12" y="272"/>
                </a:cubicBezTo>
                <a:cubicBezTo>
                  <a:pt x="10" y="272"/>
                  <a:pt x="9" y="275"/>
                  <a:pt x="9" y="277"/>
                </a:cubicBezTo>
                <a:cubicBezTo>
                  <a:pt x="10" y="280"/>
                  <a:pt x="15" y="277"/>
                  <a:pt x="17" y="278"/>
                </a:cubicBezTo>
                <a:cubicBezTo>
                  <a:pt x="19" y="279"/>
                  <a:pt x="18" y="282"/>
                  <a:pt x="17" y="281"/>
                </a:cubicBezTo>
                <a:cubicBezTo>
                  <a:pt x="16" y="280"/>
                  <a:pt x="13" y="278"/>
                  <a:pt x="12" y="280"/>
                </a:cubicBezTo>
                <a:cubicBezTo>
                  <a:pt x="10" y="282"/>
                  <a:pt x="8" y="281"/>
                  <a:pt x="7" y="280"/>
                </a:cubicBezTo>
                <a:cubicBezTo>
                  <a:pt x="5" y="280"/>
                  <a:pt x="0" y="283"/>
                  <a:pt x="2" y="285"/>
                </a:cubicBezTo>
                <a:cubicBezTo>
                  <a:pt x="3" y="286"/>
                  <a:pt x="3" y="288"/>
                  <a:pt x="5" y="288"/>
                </a:cubicBezTo>
                <a:cubicBezTo>
                  <a:pt x="6" y="288"/>
                  <a:pt x="8" y="287"/>
                  <a:pt x="8" y="286"/>
                </a:cubicBezTo>
                <a:cubicBezTo>
                  <a:pt x="9" y="284"/>
                  <a:pt x="12" y="283"/>
                  <a:pt x="12" y="286"/>
                </a:cubicBezTo>
                <a:cubicBezTo>
                  <a:pt x="12" y="289"/>
                  <a:pt x="8" y="288"/>
                  <a:pt x="8" y="290"/>
                </a:cubicBezTo>
                <a:cubicBezTo>
                  <a:pt x="7" y="291"/>
                  <a:pt x="6" y="293"/>
                  <a:pt x="3" y="294"/>
                </a:cubicBezTo>
                <a:cubicBezTo>
                  <a:pt x="1" y="296"/>
                  <a:pt x="3" y="299"/>
                  <a:pt x="5" y="298"/>
                </a:cubicBezTo>
                <a:cubicBezTo>
                  <a:pt x="7" y="297"/>
                  <a:pt x="5" y="300"/>
                  <a:pt x="7" y="300"/>
                </a:cubicBezTo>
                <a:cubicBezTo>
                  <a:pt x="10" y="301"/>
                  <a:pt x="10" y="299"/>
                  <a:pt x="10" y="297"/>
                </a:cubicBezTo>
                <a:cubicBezTo>
                  <a:pt x="9" y="295"/>
                  <a:pt x="11" y="291"/>
                  <a:pt x="13" y="293"/>
                </a:cubicBezTo>
                <a:cubicBezTo>
                  <a:pt x="15" y="295"/>
                  <a:pt x="12" y="297"/>
                  <a:pt x="12" y="299"/>
                </a:cubicBezTo>
                <a:cubicBezTo>
                  <a:pt x="12" y="301"/>
                  <a:pt x="11" y="303"/>
                  <a:pt x="11" y="305"/>
                </a:cubicBezTo>
                <a:cubicBezTo>
                  <a:pt x="11" y="307"/>
                  <a:pt x="8" y="306"/>
                  <a:pt x="9" y="308"/>
                </a:cubicBezTo>
                <a:cubicBezTo>
                  <a:pt x="9" y="310"/>
                  <a:pt x="4" y="309"/>
                  <a:pt x="6" y="310"/>
                </a:cubicBezTo>
                <a:cubicBezTo>
                  <a:pt x="8" y="312"/>
                  <a:pt x="5" y="314"/>
                  <a:pt x="6" y="315"/>
                </a:cubicBezTo>
                <a:cubicBezTo>
                  <a:pt x="7" y="316"/>
                  <a:pt x="8" y="313"/>
                  <a:pt x="10" y="314"/>
                </a:cubicBezTo>
                <a:cubicBezTo>
                  <a:pt x="12" y="315"/>
                  <a:pt x="12" y="315"/>
                  <a:pt x="14" y="314"/>
                </a:cubicBezTo>
                <a:cubicBezTo>
                  <a:pt x="17" y="313"/>
                  <a:pt x="18" y="316"/>
                  <a:pt x="16" y="317"/>
                </a:cubicBezTo>
                <a:cubicBezTo>
                  <a:pt x="13" y="317"/>
                  <a:pt x="11" y="320"/>
                  <a:pt x="12" y="320"/>
                </a:cubicBezTo>
                <a:cubicBezTo>
                  <a:pt x="13" y="321"/>
                  <a:pt x="16" y="319"/>
                  <a:pt x="17" y="321"/>
                </a:cubicBezTo>
                <a:cubicBezTo>
                  <a:pt x="18" y="323"/>
                  <a:pt x="19" y="323"/>
                  <a:pt x="20" y="320"/>
                </a:cubicBezTo>
                <a:cubicBezTo>
                  <a:pt x="20" y="318"/>
                  <a:pt x="24" y="320"/>
                  <a:pt x="25" y="322"/>
                </a:cubicBezTo>
                <a:cubicBezTo>
                  <a:pt x="25" y="324"/>
                  <a:pt x="20" y="325"/>
                  <a:pt x="18" y="325"/>
                </a:cubicBezTo>
                <a:cubicBezTo>
                  <a:pt x="15" y="324"/>
                  <a:pt x="13" y="327"/>
                  <a:pt x="15" y="330"/>
                </a:cubicBezTo>
                <a:cubicBezTo>
                  <a:pt x="17" y="332"/>
                  <a:pt x="19" y="330"/>
                  <a:pt x="21" y="328"/>
                </a:cubicBezTo>
                <a:cubicBezTo>
                  <a:pt x="23" y="326"/>
                  <a:pt x="33" y="326"/>
                  <a:pt x="33" y="328"/>
                </a:cubicBezTo>
                <a:cubicBezTo>
                  <a:pt x="34" y="330"/>
                  <a:pt x="29" y="329"/>
                  <a:pt x="28" y="330"/>
                </a:cubicBezTo>
                <a:cubicBezTo>
                  <a:pt x="28" y="331"/>
                  <a:pt x="24" y="332"/>
                  <a:pt x="23" y="331"/>
                </a:cubicBezTo>
                <a:cubicBezTo>
                  <a:pt x="23" y="329"/>
                  <a:pt x="19" y="331"/>
                  <a:pt x="19" y="334"/>
                </a:cubicBezTo>
                <a:cubicBezTo>
                  <a:pt x="19" y="336"/>
                  <a:pt x="16" y="336"/>
                  <a:pt x="19" y="337"/>
                </a:cubicBezTo>
                <a:cubicBezTo>
                  <a:pt x="22" y="338"/>
                  <a:pt x="21" y="333"/>
                  <a:pt x="26" y="334"/>
                </a:cubicBezTo>
                <a:cubicBezTo>
                  <a:pt x="31" y="334"/>
                  <a:pt x="34" y="329"/>
                  <a:pt x="36" y="332"/>
                </a:cubicBezTo>
                <a:cubicBezTo>
                  <a:pt x="37" y="335"/>
                  <a:pt x="31" y="337"/>
                  <a:pt x="30" y="335"/>
                </a:cubicBezTo>
                <a:cubicBezTo>
                  <a:pt x="28" y="334"/>
                  <a:pt x="25" y="337"/>
                  <a:pt x="25" y="339"/>
                </a:cubicBezTo>
                <a:cubicBezTo>
                  <a:pt x="26" y="342"/>
                  <a:pt x="20" y="339"/>
                  <a:pt x="17" y="338"/>
                </a:cubicBezTo>
                <a:cubicBezTo>
                  <a:pt x="14" y="338"/>
                  <a:pt x="15" y="341"/>
                  <a:pt x="18" y="344"/>
                </a:cubicBezTo>
                <a:cubicBezTo>
                  <a:pt x="20" y="346"/>
                  <a:pt x="22" y="343"/>
                  <a:pt x="25" y="345"/>
                </a:cubicBezTo>
                <a:cubicBezTo>
                  <a:pt x="28" y="347"/>
                  <a:pt x="28" y="349"/>
                  <a:pt x="30" y="347"/>
                </a:cubicBezTo>
                <a:cubicBezTo>
                  <a:pt x="32" y="345"/>
                  <a:pt x="30" y="346"/>
                  <a:pt x="28" y="345"/>
                </a:cubicBezTo>
                <a:cubicBezTo>
                  <a:pt x="27" y="344"/>
                  <a:pt x="28" y="341"/>
                  <a:pt x="32" y="342"/>
                </a:cubicBezTo>
                <a:cubicBezTo>
                  <a:pt x="35" y="344"/>
                  <a:pt x="39" y="341"/>
                  <a:pt x="38" y="337"/>
                </a:cubicBezTo>
                <a:cubicBezTo>
                  <a:pt x="37" y="332"/>
                  <a:pt x="41" y="330"/>
                  <a:pt x="45" y="329"/>
                </a:cubicBezTo>
                <a:cubicBezTo>
                  <a:pt x="49" y="328"/>
                  <a:pt x="47" y="332"/>
                  <a:pt x="44" y="333"/>
                </a:cubicBezTo>
                <a:cubicBezTo>
                  <a:pt x="41" y="334"/>
                  <a:pt x="40" y="335"/>
                  <a:pt x="43" y="338"/>
                </a:cubicBezTo>
                <a:cubicBezTo>
                  <a:pt x="45" y="340"/>
                  <a:pt x="48" y="336"/>
                  <a:pt x="50" y="338"/>
                </a:cubicBezTo>
                <a:cubicBezTo>
                  <a:pt x="52" y="340"/>
                  <a:pt x="46" y="340"/>
                  <a:pt x="46" y="341"/>
                </a:cubicBezTo>
                <a:cubicBezTo>
                  <a:pt x="45" y="343"/>
                  <a:pt x="49" y="346"/>
                  <a:pt x="46" y="347"/>
                </a:cubicBezTo>
                <a:cubicBezTo>
                  <a:pt x="43" y="349"/>
                  <a:pt x="44" y="341"/>
                  <a:pt x="43" y="341"/>
                </a:cubicBezTo>
                <a:cubicBezTo>
                  <a:pt x="41" y="340"/>
                  <a:pt x="39" y="341"/>
                  <a:pt x="41" y="346"/>
                </a:cubicBezTo>
                <a:cubicBezTo>
                  <a:pt x="43" y="350"/>
                  <a:pt x="39" y="346"/>
                  <a:pt x="37" y="344"/>
                </a:cubicBezTo>
                <a:cubicBezTo>
                  <a:pt x="35" y="342"/>
                  <a:pt x="33" y="345"/>
                  <a:pt x="35" y="347"/>
                </a:cubicBezTo>
                <a:cubicBezTo>
                  <a:pt x="37" y="349"/>
                  <a:pt x="31" y="347"/>
                  <a:pt x="31" y="350"/>
                </a:cubicBezTo>
                <a:cubicBezTo>
                  <a:pt x="31" y="354"/>
                  <a:pt x="33" y="351"/>
                  <a:pt x="37" y="352"/>
                </a:cubicBezTo>
                <a:cubicBezTo>
                  <a:pt x="40" y="352"/>
                  <a:pt x="38" y="357"/>
                  <a:pt x="41" y="359"/>
                </a:cubicBezTo>
                <a:cubicBezTo>
                  <a:pt x="43" y="361"/>
                  <a:pt x="41" y="353"/>
                  <a:pt x="44" y="353"/>
                </a:cubicBezTo>
                <a:cubicBezTo>
                  <a:pt x="46" y="352"/>
                  <a:pt x="44" y="358"/>
                  <a:pt x="49" y="360"/>
                </a:cubicBezTo>
                <a:cubicBezTo>
                  <a:pt x="55" y="362"/>
                  <a:pt x="50" y="359"/>
                  <a:pt x="52" y="357"/>
                </a:cubicBezTo>
                <a:cubicBezTo>
                  <a:pt x="55" y="355"/>
                  <a:pt x="58" y="363"/>
                  <a:pt x="61" y="363"/>
                </a:cubicBezTo>
                <a:cubicBezTo>
                  <a:pt x="63" y="364"/>
                  <a:pt x="61" y="360"/>
                  <a:pt x="59" y="358"/>
                </a:cubicBezTo>
                <a:cubicBezTo>
                  <a:pt x="58" y="356"/>
                  <a:pt x="61" y="357"/>
                  <a:pt x="64" y="358"/>
                </a:cubicBezTo>
                <a:cubicBezTo>
                  <a:pt x="67" y="359"/>
                  <a:pt x="69" y="359"/>
                  <a:pt x="69" y="357"/>
                </a:cubicBezTo>
                <a:cubicBezTo>
                  <a:pt x="70" y="356"/>
                  <a:pt x="70" y="356"/>
                  <a:pt x="71" y="357"/>
                </a:cubicBezTo>
                <a:cubicBezTo>
                  <a:pt x="68" y="355"/>
                  <a:pt x="59" y="356"/>
                  <a:pt x="57" y="356"/>
                </a:cubicBezTo>
                <a:cubicBezTo>
                  <a:pt x="56" y="356"/>
                  <a:pt x="57" y="334"/>
                  <a:pt x="57" y="329"/>
                </a:cubicBezTo>
                <a:cubicBezTo>
                  <a:pt x="57" y="329"/>
                  <a:pt x="57" y="329"/>
                  <a:pt x="57" y="329"/>
                </a:cubicBezTo>
                <a:cubicBezTo>
                  <a:pt x="54" y="329"/>
                  <a:pt x="49" y="330"/>
                  <a:pt x="50" y="326"/>
                </a:cubicBezTo>
                <a:cubicBezTo>
                  <a:pt x="50" y="326"/>
                  <a:pt x="51" y="325"/>
                  <a:pt x="51" y="325"/>
                </a:cubicBezTo>
                <a:cubicBezTo>
                  <a:pt x="50" y="324"/>
                  <a:pt x="48" y="323"/>
                  <a:pt x="47" y="323"/>
                </a:cubicBezTo>
                <a:cubicBezTo>
                  <a:pt x="43" y="322"/>
                  <a:pt x="34" y="323"/>
                  <a:pt x="32" y="3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-6037262" y="-2324100"/>
            <a:ext cx="125412" cy="125412"/>
          </a:xfrm>
          <a:custGeom>
            <a:avLst/>
            <a:gdLst/>
            <a:ahLst/>
            <a:cxnLst/>
            <a:rect l="l" t="t" r="r" b="b"/>
            <a:pathLst>
              <a:path w="71" h="72" extrusionOk="0">
                <a:moveTo>
                  <a:pt x="68" y="39"/>
                </a:moveTo>
                <a:cubicBezTo>
                  <a:pt x="65" y="38"/>
                  <a:pt x="63" y="41"/>
                  <a:pt x="62" y="41"/>
                </a:cubicBezTo>
                <a:cubicBezTo>
                  <a:pt x="61" y="41"/>
                  <a:pt x="58" y="34"/>
                  <a:pt x="58" y="32"/>
                </a:cubicBezTo>
                <a:cubicBezTo>
                  <a:pt x="57" y="29"/>
                  <a:pt x="54" y="24"/>
                  <a:pt x="52" y="25"/>
                </a:cubicBezTo>
                <a:cubicBezTo>
                  <a:pt x="50" y="26"/>
                  <a:pt x="51" y="24"/>
                  <a:pt x="45" y="24"/>
                </a:cubicBezTo>
                <a:cubicBezTo>
                  <a:pt x="40" y="24"/>
                  <a:pt x="40" y="23"/>
                  <a:pt x="41" y="18"/>
                </a:cubicBezTo>
                <a:cubicBezTo>
                  <a:pt x="42" y="12"/>
                  <a:pt x="37" y="9"/>
                  <a:pt x="40" y="8"/>
                </a:cubicBezTo>
                <a:cubicBezTo>
                  <a:pt x="41" y="7"/>
                  <a:pt x="41" y="6"/>
                  <a:pt x="39" y="3"/>
                </a:cubicBezTo>
                <a:cubicBezTo>
                  <a:pt x="39" y="4"/>
                  <a:pt x="38" y="4"/>
                  <a:pt x="38" y="4"/>
                </a:cubicBezTo>
                <a:cubicBezTo>
                  <a:pt x="36" y="4"/>
                  <a:pt x="34" y="1"/>
                  <a:pt x="30" y="1"/>
                </a:cubicBezTo>
                <a:cubicBezTo>
                  <a:pt x="27" y="1"/>
                  <a:pt x="23" y="0"/>
                  <a:pt x="21" y="2"/>
                </a:cubicBezTo>
                <a:cubicBezTo>
                  <a:pt x="19" y="3"/>
                  <a:pt x="14" y="1"/>
                  <a:pt x="11" y="3"/>
                </a:cubicBezTo>
                <a:cubicBezTo>
                  <a:pt x="8" y="5"/>
                  <a:pt x="5" y="9"/>
                  <a:pt x="5" y="11"/>
                </a:cubicBezTo>
                <a:cubicBezTo>
                  <a:pt x="5" y="12"/>
                  <a:pt x="4" y="23"/>
                  <a:pt x="3" y="23"/>
                </a:cubicBezTo>
                <a:cubicBezTo>
                  <a:pt x="2" y="23"/>
                  <a:pt x="1" y="23"/>
                  <a:pt x="0" y="23"/>
                </a:cubicBezTo>
                <a:cubicBezTo>
                  <a:pt x="2" y="26"/>
                  <a:pt x="8" y="32"/>
                  <a:pt x="11" y="35"/>
                </a:cubicBezTo>
                <a:cubicBezTo>
                  <a:pt x="15" y="37"/>
                  <a:pt x="15" y="40"/>
                  <a:pt x="20" y="40"/>
                </a:cubicBezTo>
                <a:cubicBezTo>
                  <a:pt x="25" y="41"/>
                  <a:pt x="27" y="42"/>
                  <a:pt x="29" y="45"/>
                </a:cubicBezTo>
                <a:cubicBezTo>
                  <a:pt x="31" y="47"/>
                  <a:pt x="43" y="50"/>
                  <a:pt x="44" y="52"/>
                </a:cubicBezTo>
                <a:cubicBezTo>
                  <a:pt x="45" y="54"/>
                  <a:pt x="38" y="59"/>
                  <a:pt x="38" y="63"/>
                </a:cubicBezTo>
                <a:cubicBezTo>
                  <a:pt x="38" y="67"/>
                  <a:pt x="35" y="67"/>
                  <a:pt x="35" y="68"/>
                </a:cubicBezTo>
                <a:cubicBezTo>
                  <a:pt x="35" y="70"/>
                  <a:pt x="41" y="69"/>
                  <a:pt x="43" y="70"/>
                </a:cubicBezTo>
                <a:cubicBezTo>
                  <a:pt x="44" y="71"/>
                  <a:pt x="48" y="69"/>
                  <a:pt x="50" y="71"/>
                </a:cubicBezTo>
                <a:cubicBezTo>
                  <a:pt x="53" y="72"/>
                  <a:pt x="55" y="69"/>
                  <a:pt x="57" y="69"/>
                </a:cubicBezTo>
                <a:cubicBezTo>
                  <a:pt x="59" y="70"/>
                  <a:pt x="61" y="66"/>
                  <a:pt x="64" y="66"/>
                </a:cubicBezTo>
                <a:cubicBezTo>
                  <a:pt x="66" y="66"/>
                  <a:pt x="68" y="58"/>
                  <a:pt x="68" y="54"/>
                </a:cubicBezTo>
                <a:cubicBezTo>
                  <a:pt x="67" y="51"/>
                  <a:pt x="71" y="41"/>
                  <a:pt x="68" y="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-6367462" y="-2762250"/>
            <a:ext cx="47625" cy="36512"/>
          </a:xfrm>
          <a:custGeom>
            <a:avLst/>
            <a:gdLst/>
            <a:ahLst/>
            <a:cxnLst/>
            <a:rect l="l" t="t" r="r" b="b"/>
            <a:pathLst>
              <a:path w="27" h="21" extrusionOk="0">
                <a:moveTo>
                  <a:pt x="26" y="17"/>
                </a:moveTo>
                <a:cubicBezTo>
                  <a:pt x="25" y="16"/>
                  <a:pt x="25" y="14"/>
                  <a:pt x="27" y="12"/>
                </a:cubicBezTo>
                <a:cubicBezTo>
                  <a:pt x="24" y="9"/>
                  <a:pt x="21" y="4"/>
                  <a:pt x="19" y="2"/>
                </a:cubicBezTo>
                <a:cubicBezTo>
                  <a:pt x="17" y="2"/>
                  <a:pt x="16" y="2"/>
                  <a:pt x="15" y="1"/>
                </a:cubicBezTo>
                <a:cubicBezTo>
                  <a:pt x="13" y="0"/>
                  <a:pt x="9" y="1"/>
                  <a:pt x="7" y="0"/>
                </a:cubicBezTo>
                <a:cubicBezTo>
                  <a:pt x="6" y="0"/>
                  <a:pt x="4" y="0"/>
                  <a:pt x="2" y="0"/>
                </a:cubicBezTo>
                <a:cubicBezTo>
                  <a:pt x="3" y="1"/>
                  <a:pt x="3" y="2"/>
                  <a:pt x="2" y="3"/>
                </a:cubicBezTo>
                <a:cubicBezTo>
                  <a:pt x="0" y="4"/>
                  <a:pt x="0" y="8"/>
                  <a:pt x="4" y="10"/>
                </a:cubicBezTo>
                <a:cubicBezTo>
                  <a:pt x="8" y="11"/>
                  <a:pt x="7" y="9"/>
                  <a:pt x="9" y="9"/>
                </a:cubicBezTo>
                <a:cubicBezTo>
                  <a:pt x="11" y="9"/>
                  <a:pt x="10" y="12"/>
                  <a:pt x="12" y="12"/>
                </a:cubicBezTo>
                <a:cubicBezTo>
                  <a:pt x="14" y="12"/>
                  <a:pt x="18" y="14"/>
                  <a:pt x="18" y="17"/>
                </a:cubicBezTo>
                <a:cubicBezTo>
                  <a:pt x="18" y="20"/>
                  <a:pt x="19" y="21"/>
                  <a:pt x="23" y="21"/>
                </a:cubicBezTo>
                <a:cubicBezTo>
                  <a:pt x="23" y="21"/>
                  <a:pt x="24" y="21"/>
                  <a:pt x="24" y="21"/>
                </a:cubicBezTo>
                <a:cubicBezTo>
                  <a:pt x="25" y="19"/>
                  <a:pt x="26" y="18"/>
                  <a:pt x="26" y="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-6326187" y="-2744787"/>
            <a:ext cx="84137" cy="41275"/>
          </a:xfrm>
          <a:custGeom>
            <a:avLst/>
            <a:gdLst/>
            <a:ahLst/>
            <a:cxnLst/>
            <a:rect l="l" t="t" r="r" b="b"/>
            <a:pathLst>
              <a:path w="47" h="23" extrusionOk="0">
                <a:moveTo>
                  <a:pt x="42" y="7"/>
                </a:moveTo>
                <a:cubicBezTo>
                  <a:pt x="40" y="3"/>
                  <a:pt x="34" y="3"/>
                  <a:pt x="31" y="1"/>
                </a:cubicBezTo>
                <a:cubicBezTo>
                  <a:pt x="28" y="0"/>
                  <a:pt x="24" y="2"/>
                  <a:pt x="20" y="6"/>
                </a:cubicBezTo>
                <a:cubicBezTo>
                  <a:pt x="16" y="10"/>
                  <a:pt x="10" y="7"/>
                  <a:pt x="7" y="5"/>
                </a:cubicBezTo>
                <a:cubicBezTo>
                  <a:pt x="6" y="5"/>
                  <a:pt x="4" y="3"/>
                  <a:pt x="3" y="2"/>
                </a:cubicBezTo>
                <a:cubicBezTo>
                  <a:pt x="1" y="4"/>
                  <a:pt x="1" y="6"/>
                  <a:pt x="2" y="7"/>
                </a:cubicBezTo>
                <a:cubicBezTo>
                  <a:pt x="2" y="8"/>
                  <a:pt x="1" y="9"/>
                  <a:pt x="0" y="11"/>
                </a:cubicBezTo>
                <a:cubicBezTo>
                  <a:pt x="4" y="12"/>
                  <a:pt x="9" y="13"/>
                  <a:pt x="11" y="16"/>
                </a:cubicBezTo>
                <a:cubicBezTo>
                  <a:pt x="13" y="19"/>
                  <a:pt x="15" y="17"/>
                  <a:pt x="17" y="20"/>
                </a:cubicBezTo>
                <a:cubicBezTo>
                  <a:pt x="18" y="23"/>
                  <a:pt x="22" y="20"/>
                  <a:pt x="23" y="18"/>
                </a:cubicBezTo>
                <a:cubicBezTo>
                  <a:pt x="24" y="16"/>
                  <a:pt x="21" y="16"/>
                  <a:pt x="21" y="14"/>
                </a:cubicBezTo>
                <a:cubicBezTo>
                  <a:pt x="20" y="12"/>
                  <a:pt x="24" y="13"/>
                  <a:pt x="25" y="10"/>
                </a:cubicBezTo>
                <a:cubicBezTo>
                  <a:pt x="26" y="7"/>
                  <a:pt x="31" y="6"/>
                  <a:pt x="34" y="7"/>
                </a:cubicBezTo>
                <a:cubicBezTo>
                  <a:pt x="36" y="8"/>
                  <a:pt x="38" y="10"/>
                  <a:pt x="36" y="13"/>
                </a:cubicBezTo>
                <a:cubicBezTo>
                  <a:pt x="34" y="15"/>
                  <a:pt x="38" y="18"/>
                  <a:pt x="41" y="21"/>
                </a:cubicBezTo>
                <a:cubicBezTo>
                  <a:pt x="43" y="19"/>
                  <a:pt x="45" y="16"/>
                  <a:pt x="46" y="16"/>
                </a:cubicBezTo>
                <a:cubicBezTo>
                  <a:pt x="47" y="15"/>
                  <a:pt x="47" y="14"/>
                  <a:pt x="47" y="13"/>
                </a:cubicBezTo>
                <a:cubicBezTo>
                  <a:pt x="46" y="12"/>
                  <a:pt x="44" y="10"/>
                  <a:pt x="4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-6269037" y="-2784475"/>
            <a:ext cx="171450" cy="241300"/>
          </a:xfrm>
          <a:custGeom>
            <a:avLst/>
            <a:gdLst/>
            <a:ahLst/>
            <a:cxnLst/>
            <a:rect l="l" t="t" r="r" b="b"/>
            <a:pathLst>
              <a:path w="97" h="137" extrusionOk="0">
                <a:moveTo>
                  <a:pt x="15" y="100"/>
                </a:moveTo>
                <a:cubicBezTo>
                  <a:pt x="18" y="101"/>
                  <a:pt x="21" y="101"/>
                  <a:pt x="21" y="100"/>
                </a:cubicBezTo>
                <a:cubicBezTo>
                  <a:pt x="22" y="99"/>
                  <a:pt x="24" y="101"/>
                  <a:pt x="27" y="104"/>
                </a:cubicBezTo>
                <a:cubicBezTo>
                  <a:pt x="27" y="104"/>
                  <a:pt x="27" y="104"/>
                  <a:pt x="28" y="105"/>
                </a:cubicBezTo>
                <a:cubicBezTo>
                  <a:pt x="30" y="104"/>
                  <a:pt x="33" y="104"/>
                  <a:pt x="35" y="104"/>
                </a:cubicBezTo>
                <a:cubicBezTo>
                  <a:pt x="37" y="106"/>
                  <a:pt x="36" y="111"/>
                  <a:pt x="39" y="111"/>
                </a:cubicBezTo>
                <a:cubicBezTo>
                  <a:pt x="42" y="111"/>
                  <a:pt x="45" y="114"/>
                  <a:pt x="44" y="116"/>
                </a:cubicBezTo>
                <a:cubicBezTo>
                  <a:pt x="44" y="118"/>
                  <a:pt x="48" y="119"/>
                  <a:pt x="47" y="121"/>
                </a:cubicBezTo>
                <a:cubicBezTo>
                  <a:pt x="47" y="124"/>
                  <a:pt x="56" y="123"/>
                  <a:pt x="57" y="122"/>
                </a:cubicBezTo>
                <a:cubicBezTo>
                  <a:pt x="58" y="121"/>
                  <a:pt x="60" y="121"/>
                  <a:pt x="61" y="122"/>
                </a:cubicBezTo>
                <a:cubicBezTo>
                  <a:pt x="63" y="123"/>
                  <a:pt x="65" y="121"/>
                  <a:pt x="67" y="121"/>
                </a:cubicBezTo>
                <a:cubicBezTo>
                  <a:pt x="68" y="122"/>
                  <a:pt x="74" y="124"/>
                  <a:pt x="73" y="126"/>
                </a:cubicBezTo>
                <a:cubicBezTo>
                  <a:pt x="71" y="128"/>
                  <a:pt x="68" y="131"/>
                  <a:pt x="68" y="133"/>
                </a:cubicBezTo>
                <a:cubicBezTo>
                  <a:pt x="69" y="134"/>
                  <a:pt x="72" y="135"/>
                  <a:pt x="73" y="137"/>
                </a:cubicBezTo>
                <a:cubicBezTo>
                  <a:pt x="73" y="137"/>
                  <a:pt x="73" y="137"/>
                  <a:pt x="74" y="137"/>
                </a:cubicBezTo>
                <a:cubicBezTo>
                  <a:pt x="76" y="136"/>
                  <a:pt x="77" y="128"/>
                  <a:pt x="77" y="126"/>
                </a:cubicBezTo>
                <a:cubicBezTo>
                  <a:pt x="77" y="123"/>
                  <a:pt x="78" y="117"/>
                  <a:pt x="78" y="115"/>
                </a:cubicBezTo>
                <a:cubicBezTo>
                  <a:pt x="80" y="110"/>
                  <a:pt x="73" y="107"/>
                  <a:pt x="73" y="102"/>
                </a:cubicBezTo>
                <a:cubicBezTo>
                  <a:pt x="73" y="97"/>
                  <a:pt x="76" y="100"/>
                  <a:pt x="79" y="97"/>
                </a:cubicBezTo>
                <a:cubicBezTo>
                  <a:pt x="82" y="95"/>
                  <a:pt x="78" y="94"/>
                  <a:pt x="77" y="94"/>
                </a:cubicBezTo>
                <a:cubicBezTo>
                  <a:pt x="76" y="94"/>
                  <a:pt x="74" y="91"/>
                  <a:pt x="75" y="90"/>
                </a:cubicBezTo>
                <a:cubicBezTo>
                  <a:pt x="75" y="88"/>
                  <a:pt x="84" y="89"/>
                  <a:pt x="87" y="89"/>
                </a:cubicBezTo>
                <a:cubicBezTo>
                  <a:pt x="90" y="89"/>
                  <a:pt x="96" y="86"/>
                  <a:pt x="96" y="86"/>
                </a:cubicBezTo>
                <a:cubicBezTo>
                  <a:pt x="96" y="85"/>
                  <a:pt x="97" y="83"/>
                  <a:pt x="95" y="82"/>
                </a:cubicBezTo>
                <a:cubicBezTo>
                  <a:pt x="92" y="80"/>
                  <a:pt x="93" y="78"/>
                  <a:pt x="95" y="76"/>
                </a:cubicBezTo>
                <a:cubicBezTo>
                  <a:pt x="97" y="74"/>
                  <a:pt x="94" y="72"/>
                  <a:pt x="92" y="70"/>
                </a:cubicBezTo>
                <a:cubicBezTo>
                  <a:pt x="90" y="67"/>
                  <a:pt x="91" y="59"/>
                  <a:pt x="94" y="55"/>
                </a:cubicBezTo>
                <a:cubicBezTo>
                  <a:pt x="96" y="51"/>
                  <a:pt x="89" y="52"/>
                  <a:pt x="84" y="52"/>
                </a:cubicBezTo>
                <a:cubicBezTo>
                  <a:pt x="80" y="53"/>
                  <a:pt x="76" y="51"/>
                  <a:pt x="73" y="47"/>
                </a:cubicBezTo>
                <a:cubicBezTo>
                  <a:pt x="70" y="44"/>
                  <a:pt x="66" y="46"/>
                  <a:pt x="59" y="46"/>
                </a:cubicBezTo>
                <a:cubicBezTo>
                  <a:pt x="52" y="46"/>
                  <a:pt x="54" y="39"/>
                  <a:pt x="54" y="36"/>
                </a:cubicBezTo>
                <a:cubicBezTo>
                  <a:pt x="54" y="33"/>
                  <a:pt x="51" y="32"/>
                  <a:pt x="51" y="30"/>
                </a:cubicBezTo>
                <a:cubicBezTo>
                  <a:pt x="51" y="28"/>
                  <a:pt x="49" y="28"/>
                  <a:pt x="47" y="29"/>
                </a:cubicBezTo>
                <a:cubicBezTo>
                  <a:pt x="45" y="29"/>
                  <a:pt x="47" y="26"/>
                  <a:pt x="48" y="25"/>
                </a:cubicBezTo>
                <a:cubicBezTo>
                  <a:pt x="49" y="23"/>
                  <a:pt x="49" y="22"/>
                  <a:pt x="49" y="19"/>
                </a:cubicBezTo>
                <a:cubicBezTo>
                  <a:pt x="49" y="16"/>
                  <a:pt x="54" y="13"/>
                  <a:pt x="56" y="10"/>
                </a:cubicBezTo>
                <a:cubicBezTo>
                  <a:pt x="57" y="9"/>
                  <a:pt x="58" y="9"/>
                  <a:pt x="59" y="8"/>
                </a:cubicBezTo>
                <a:cubicBezTo>
                  <a:pt x="59" y="7"/>
                  <a:pt x="60" y="7"/>
                  <a:pt x="61" y="7"/>
                </a:cubicBezTo>
                <a:cubicBezTo>
                  <a:pt x="64" y="6"/>
                  <a:pt x="66" y="4"/>
                  <a:pt x="63" y="2"/>
                </a:cubicBezTo>
                <a:cubicBezTo>
                  <a:pt x="59" y="0"/>
                  <a:pt x="57" y="5"/>
                  <a:pt x="54" y="6"/>
                </a:cubicBezTo>
                <a:cubicBezTo>
                  <a:pt x="50" y="6"/>
                  <a:pt x="49" y="9"/>
                  <a:pt x="47" y="10"/>
                </a:cubicBezTo>
                <a:cubicBezTo>
                  <a:pt x="44" y="11"/>
                  <a:pt x="39" y="10"/>
                  <a:pt x="39" y="12"/>
                </a:cubicBezTo>
                <a:cubicBezTo>
                  <a:pt x="39" y="15"/>
                  <a:pt x="38" y="12"/>
                  <a:pt x="36" y="12"/>
                </a:cubicBezTo>
                <a:cubicBezTo>
                  <a:pt x="33" y="11"/>
                  <a:pt x="28" y="16"/>
                  <a:pt x="28" y="19"/>
                </a:cubicBezTo>
                <a:cubicBezTo>
                  <a:pt x="28" y="21"/>
                  <a:pt x="29" y="24"/>
                  <a:pt x="25" y="26"/>
                </a:cubicBezTo>
                <a:cubicBezTo>
                  <a:pt x="21" y="29"/>
                  <a:pt x="19" y="34"/>
                  <a:pt x="17" y="36"/>
                </a:cubicBezTo>
                <a:cubicBezTo>
                  <a:pt x="17" y="36"/>
                  <a:pt x="16" y="36"/>
                  <a:pt x="15" y="36"/>
                </a:cubicBezTo>
                <a:cubicBezTo>
                  <a:pt x="15" y="37"/>
                  <a:pt x="15" y="38"/>
                  <a:pt x="14" y="39"/>
                </a:cubicBezTo>
                <a:cubicBezTo>
                  <a:pt x="13" y="39"/>
                  <a:pt x="11" y="42"/>
                  <a:pt x="9" y="44"/>
                </a:cubicBezTo>
                <a:cubicBezTo>
                  <a:pt x="10" y="45"/>
                  <a:pt x="11" y="46"/>
                  <a:pt x="11" y="46"/>
                </a:cubicBezTo>
                <a:cubicBezTo>
                  <a:pt x="14" y="49"/>
                  <a:pt x="12" y="51"/>
                  <a:pt x="13" y="53"/>
                </a:cubicBezTo>
                <a:cubicBezTo>
                  <a:pt x="14" y="54"/>
                  <a:pt x="14" y="56"/>
                  <a:pt x="13" y="57"/>
                </a:cubicBezTo>
                <a:cubicBezTo>
                  <a:pt x="12" y="58"/>
                  <a:pt x="13" y="68"/>
                  <a:pt x="14" y="70"/>
                </a:cubicBezTo>
                <a:cubicBezTo>
                  <a:pt x="16" y="71"/>
                  <a:pt x="14" y="73"/>
                  <a:pt x="13" y="77"/>
                </a:cubicBezTo>
                <a:cubicBezTo>
                  <a:pt x="11" y="80"/>
                  <a:pt x="9" y="82"/>
                  <a:pt x="6" y="82"/>
                </a:cubicBezTo>
                <a:cubicBezTo>
                  <a:pt x="3" y="82"/>
                  <a:pt x="3" y="87"/>
                  <a:pt x="2" y="87"/>
                </a:cubicBezTo>
                <a:cubicBezTo>
                  <a:pt x="1" y="87"/>
                  <a:pt x="1" y="89"/>
                  <a:pt x="0" y="90"/>
                </a:cubicBezTo>
                <a:cubicBezTo>
                  <a:pt x="3" y="93"/>
                  <a:pt x="9" y="96"/>
                  <a:pt x="10" y="96"/>
                </a:cubicBezTo>
                <a:cubicBezTo>
                  <a:pt x="12" y="96"/>
                  <a:pt x="13" y="98"/>
                  <a:pt x="15" y="10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-6134100" y="-2465387"/>
            <a:ext cx="174625" cy="196850"/>
          </a:xfrm>
          <a:custGeom>
            <a:avLst/>
            <a:gdLst/>
            <a:ahLst/>
            <a:cxnLst/>
            <a:rect l="l" t="t" r="r" b="b"/>
            <a:pathLst>
              <a:path w="99" h="112" extrusionOk="0">
                <a:moveTo>
                  <a:pt x="98" y="68"/>
                </a:moveTo>
                <a:cubicBezTo>
                  <a:pt x="97" y="64"/>
                  <a:pt x="93" y="63"/>
                  <a:pt x="93" y="60"/>
                </a:cubicBezTo>
                <a:cubicBezTo>
                  <a:pt x="93" y="56"/>
                  <a:pt x="92" y="55"/>
                  <a:pt x="86" y="56"/>
                </a:cubicBezTo>
                <a:cubicBezTo>
                  <a:pt x="81" y="56"/>
                  <a:pt x="78" y="55"/>
                  <a:pt x="77" y="52"/>
                </a:cubicBezTo>
                <a:cubicBezTo>
                  <a:pt x="77" y="48"/>
                  <a:pt x="74" y="46"/>
                  <a:pt x="77" y="45"/>
                </a:cubicBezTo>
                <a:cubicBezTo>
                  <a:pt x="79" y="44"/>
                  <a:pt x="75" y="42"/>
                  <a:pt x="75" y="39"/>
                </a:cubicBezTo>
                <a:cubicBezTo>
                  <a:pt x="76" y="36"/>
                  <a:pt x="74" y="35"/>
                  <a:pt x="72" y="33"/>
                </a:cubicBezTo>
                <a:cubicBezTo>
                  <a:pt x="71" y="32"/>
                  <a:pt x="63" y="34"/>
                  <a:pt x="63" y="31"/>
                </a:cubicBezTo>
                <a:cubicBezTo>
                  <a:pt x="63" y="29"/>
                  <a:pt x="59" y="28"/>
                  <a:pt x="57" y="28"/>
                </a:cubicBezTo>
                <a:cubicBezTo>
                  <a:pt x="54" y="28"/>
                  <a:pt x="56" y="25"/>
                  <a:pt x="53" y="25"/>
                </a:cubicBezTo>
                <a:cubicBezTo>
                  <a:pt x="51" y="26"/>
                  <a:pt x="51" y="24"/>
                  <a:pt x="48" y="24"/>
                </a:cubicBezTo>
                <a:cubicBezTo>
                  <a:pt x="44" y="25"/>
                  <a:pt x="42" y="23"/>
                  <a:pt x="38" y="19"/>
                </a:cubicBezTo>
                <a:cubicBezTo>
                  <a:pt x="34" y="14"/>
                  <a:pt x="35" y="5"/>
                  <a:pt x="36" y="3"/>
                </a:cubicBezTo>
                <a:cubicBezTo>
                  <a:pt x="36" y="0"/>
                  <a:pt x="31" y="2"/>
                  <a:pt x="28" y="2"/>
                </a:cubicBezTo>
                <a:cubicBezTo>
                  <a:pt x="25" y="2"/>
                  <a:pt x="22" y="5"/>
                  <a:pt x="19" y="7"/>
                </a:cubicBezTo>
                <a:cubicBezTo>
                  <a:pt x="15" y="9"/>
                  <a:pt x="13" y="9"/>
                  <a:pt x="12" y="10"/>
                </a:cubicBezTo>
                <a:cubicBezTo>
                  <a:pt x="10" y="12"/>
                  <a:pt x="7" y="13"/>
                  <a:pt x="5" y="12"/>
                </a:cubicBezTo>
                <a:cubicBezTo>
                  <a:pt x="4" y="12"/>
                  <a:pt x="3" y="11"/>
                  <a:pt x="2" y="11"/>
                </a:cubicBezTo>
                <a:cubicBezTo>
                  <a:pt x="3" y="15"/>
                  <a:pt x="7" y="20"/>
                  <a:pt x="8" y="23"/>
                </a:cubicBezTo>
                <a:cubicBezTo>
                  <a:pt x="9" y="25"/>
                  <a:pt x="6" y="26"/>
                  <a:pt x="5" y="27"/>
                </a:cubicBezTo>
                <a:cubicBezTo>
                  <a:pt x="4" y="28"/>
                  <a:pt x="6" y="36"/>
                  <a:pt x="6" y="38"/>
                </a:cubicBezTo>
                <a:cubicBezTo>
                  <a:pt x="6" y="40"/>
                  <a:pt x="3" y="44"/>
                  <a:pt x="4" y="45"/>
                </a:cubicBezTo>
                <a:cubicBezTo>
                  <a:pt x="6" y="46"/>
                  <a:pt x="2" y="50"/>
                  <a:pt x="2" y="52"/>
                </a:cubicBezTo>
                <a:cubicBezTo>
                  <a:pt x="2" y="54"/>
                  <a:pt x="5" y="54"/>
                  <a:pt x="5" y="56"/>
                </a:cubicBezTo>
                <a:cubicBezTo>
                  <a:pt x="5" y="57"/>
                  <a:pt x="3" y="61"/>
                  <a:pt x="1" y="62"/>
                </a:cubicBezTo>
                <a:cubicBezTo>
                  <a:pt x="0" y="63"/>
                  <a:pt x="0" y="64"/>
                  <a:pt x="0" y="65"/>
                </a:cubicBezTo>
                <a:cubicBezTo>
                  <a:pt x="1" y="65"/>
                  <a:pt x="1" y="67"/>
                  <a:pt x="4" y="69"/>
                </a:cubicBezTo>
                <a:cubicBezTo>
                  <a:pt x="7" y="71"/>
                  <a:pt x="3" y="75"/>
                  <a:pt x="6" y="78"/>
                </a:cubicBezTo>
                <a:cubicBezTo>
                  <a:pt x="8" y="81"/>
                  <a:pt x="11" y="81"/>
                  <a:pt x="9" y="82"/>
                </a:cubicBezTo>
                <a:cubicBezTo>
                  <a:pt x="7" y="84"/>
                  <a:pt x="9" y="87"/>
                  <a:pt x="7" y="88"/>
                </a:cubicBezTo>
                <a:cubicBezTo>
                  <a:pt x="5" y="89"/>
                  <a:pt x="8" y="94"/>
                  <a:pt x="10" y="95"/>
                </a:cubicBezTo>
                <a:cubicBezTo>
                  <a:pt x="12" y="96"/>
                  <a:pt x="11" y="100"/>
                  <a:pt x="13" y="102"/>
                </a:cubicBezTo>
                <a:cubicBezTo>
                  <a:pt x="15" y="104"/>
                  <a:pt x="14" y="109"/>
                  <a:pt x="15" y="111"/>
                </a:cubicBezTo>
                <a:cubicBezTo>
                  <a:pt x="16" y="112"/>
                  <a:pt x="22" y="108"/>
                  <a:pt x="26" y="104"/>
                </a:cubicBezTo>
                <a:cubicBezTo>
                  <a:pt x="30" y="100"/>
                  <a:pt x="29" y="104"/>
                  <a:pt x="33" y="104"/>
                </a:cubicBezTo>
                <a:cubicBezTo>
                  <a:pt x="37" y="105"/>
                  <a:pt x="41" y="105"/>
                  <a:pt x="42" y="108"/>
                </a:cubicBezTo>
                <a:cubicBezTo>
                  <a:pt x="44" y="111"/>
                  <a:pt x="46" y="105"/>
                  <a:pt x="47" y="103"/>
                </a:cubicBezTo>
                <a:cubicBezTo>
                  <a:pt x="48" y="102"/>
                  <a:pt x="56" y="104"/>
                  <a:pt x="58" y="103"/>
                </a:cubicBezTo>
                <a:cubicBezTo>
                  <a:pt x="59" y="103"/>
                  <a:pt x="60" y="92"/>
                  <a:pt x="60" y="91"/>
                </a:cubicBezTo>
                <a:cubicBezTo>
                  <a:pt x="60" y="89"/>
                  <a:pt x="63" y="85"/>
                  <a:pt x="66" y="83"/>
                </a:cubicBezTo>
                <a:cubicBezTo>
                  <a:pt x="69" y="81"/>
                  <a:pt x="74" y="83"/>
                  <a:pt x="76" y="82"/>
                </a:cubicBezTo>
                <a:cubicBezTo>
                  <a:pt x="78" y="80"/>
                  <a:pt x="82" y="81"/>
                  <a:pt x="85" y="81"/>
                </a:cubicBezTo>
                <a:cubicBezTo>
                  <a:pt x="89" y="81"/>
                  <a:pt x="91" y="84"/>
                  <a:pt x="93" y="84"/>
                </a:cubicBezTo>
                <a:cubicBezTo>
                  <a:pt x="95" y="84"/>
                  <a:pt x="97" y="81"/>
                  <a:pt x="97" y="78"/>
                </a:cubicBezTo>
                <a:cubicBezTo>
                  <a:pt x="96" y="75"/>
                  <a:pt x="99" y="71"/>
                  <a:pt x="98" y="6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-6305550" y="-2601912"/>
            <a:ext cx="187325" cy="265112"/>
          </a:xfrm>
          <a:custGeom>
            <a:avLst/>
            <a:gdLst/>
            <a:ahLst/>
            <a:cxnLst/>
            <a:rect l="l" t="t" r="r" b="b"/>
            <a:pathLst>
              <a:path w="105" h="150" extrusionOk="0">
                <a:moveTo>
                  <a:pt x="96" y="143"/>
                </a:moveTo>
                <a:cubicBezTo>
                  <a:pt x="96" y="142"/>
                  <a:pt x="96" y="142"/>
                  <a:pt x="96" y="142"/>
                </a:cubicBezTo>
                <a:cubicBezTo>
                  <a:pt x="96" y="141"/>
                  <a:pt x="96" y="140"/>
                  <a:pt x="97" y="139"/>
                </a:cubicBezTo>
                <a:cubicBezTo>
                  <a:pt x="99" y="138"/>
                  <a:pt x="101" y="134"/>
                  <a:pt x="101" y="133"/>
                </a:cubicBezTo>
                <a:cubicBezTo>
                  <a:pt x="101" y="131"/>
                  <a:pt x="98" y="131"/>
                  <a:pt x="98" y="129"/>
                </a:cubicBezTo>
                <a:cubicBezTo>
                  <a:pt x="98" y="127"/>
                  <a:pt x="102" y="123"/>
                  <a:pt x="100" y="122"/>
                </a:cubicBezTo>
                <a:cubicBezTo>
                  <a:pt x="99" y="121"/>
                  <a:pt x="102" y="117"/>
                  <a:pt x="102" y="115"/>
                </a:cubicBezTo>
                <a:cubicBezTo>
                  <a:pt x="102" y="113"/>
                  <a:pt x="100" y="105"/>
                  <a:pt x="101" y="104"/>
                </a:cubicBezTo>
                <a:cubicBezTo>
                  <a:pt x="102" y="103"/>
                  <a:pt x="105" y="102"/>
                  <a:pt x="104" y="100"/>
                </a:cubicBezTo>
                <a:cubicBezTo>
                  <a:pt x="103" y="97"/>
                  <a:pt x="99" y="92"/>
                  <a:pt x="98" y="88"/>
                </a:cubicBezTo>
                <a:cubicBezTo>
                  <a:pt x="95" y="88"/>
                  <a:pt x="92" y="88"/>
                  <a:pt x="90" y="89"/>
                </a:cubicBezTo>
                <a:cubicBezTo>
                  <a:pt x="88" y="90"/>
                  <a:pt x="88" y="81"/>
                  <a:pt x="88" y="78"/>
                </a:cubicBezTo>
                <a:cubicBezTo>
                  <a:pt x="88" y="75"/>
                  <a:pt x="86" y="77"/>
                  <a:pt x="85" y="79"/>
                </a:cubicBezTo>
                <a:cubicBezTo>
                  <a:pt x="84" y="81"/>
                  <a:pt x="80" y="80"/>
                  <a:pt x="76" y="80"/>
                </a:cubicBezTo>
                <a:cubicBezTo>
                  <a:pt x="72" y="80"/>
                  <a:pt x="74" y="75"/>
                  <a:pt x="72" y="76"/>
                </a:cubicBezTo>
                <a:cubicBezTo>
                  <a:pt x="70" y="76"/>
                  <a:pt x="68" y="75"/>
                  <a:pt x="68" y="72"/>
                </a:cubicBezTo>
                <a:cubicBezTo>
                  <a:pt x="68" y="70"/>
                  <a:pt x="66" y="68"/>
                  <a:pt x="65" y="66"/>
                </a:cubicBezTo>
                <a:cubicBezTo>
                  <a:pt x="63" y="63"/>
                  <a:pt x="61" y="60"/>
                  <a:pt x="62" y="59"/>
                </a:cubicBezTo>
                <a:cubicBezTo>
                  <a:pt x="64" y="57"/>
                  <a:pt x="61" y="56"/>
                  <a:pt x="64" y="53"/>
                </a:cubicBezTo>
                <a:cubicBezTo>
                  <a:pt x="66" y="51"/>
                  <a:pt x="68" y="52"/>
                  <a:pt x="67" y="49"/>
                </a:cubicBezTo>
                <a:cubicBezTo>
                  <a:pt x="66" y="46"/>
                  <a:pt x="70" y="45"/>
                  <a:pt x="70" y="42"/>
                </a:cubicBezTo>
                <a:cubicBezTo>
                  <a:pt x="70" y="38"/>
                  <a:pt x="74" y="39"/>
                  <a:pt x="77" y="37"/>
                </a:cubicBezTo>
                <a:cubicBezTo>
                  <a:pt x="80" y="34"/>
                  <a:pt x="84" y="36"/>
                  <a:pt x="87" y="33"/>
                </a:cubicBezTo>
                <a:cubicBezTo>
                  <a:pt x="89" y="31"/>
                  <a:pt x="91" y="33"/>
                  <a:pt x="93" y="33"/>
                </a:cubicBezTo>
                <a:cubicBezTo>
                  <a:pt x="92" y="31"/>
                  <a:pt x="89" y="30"/>
                  <a:pt x="88" y="29"/>
                </a:cubicBezTo>
                <a:cubicBezTo>
                  <a:pt x="88" y="27"/>
                  <a:pt x="91" y="24"/>
                  <a:pt x="93" y="22"/>
                </a:cubicBezTo>
                <a:cubicBezTo>
                  <a:pt x="94" y="20"/>
                  <a:pt x="88" y="18"/>
                  <a:pt x="87" y="17"/>
                </a:cubicBezTo>
                <a:cubicBezTo>
                  <a:pt x="85" y="17"/>
                  <a:pt x="83" y="19"/>
                  <a:pt x="81" y="18"/>
                </a:cubicBezTo>
                <a:cubicBezTo>
                  <a:pt x="80" y="17"/>
                  <a:pt x="78" y="17"/>
                  <a:pt x="77" y="18"/>
                </a:cubicBezTo>
                <a:cubicBezTo>
                  <a:pt x="76" y="19"/>
                  <a:pt x="67" y="20"/>
                  <a:pt x="67" y="17"/>
                </a:cubicBezTo>
                <a:cubicBezTo>
                  <a:pt x="68" y="15"/>
                  <a:pt x="64" y="14"/>
                  <a:pt x="64" y="12"/>
                </a:cubicBezTo>
                <a:cubicBezTo>
                  <a:pt x="65" y="10"/>
                  <a:pt x="62" y="7"/>
                  <a:pt x="59" y="7"/>
                </a:cubicBezTo>
                <a:cubicBezTo>
                  <a:pt x="56" y="7"/>
                  <a:pt x="57" y="2"/>
                  <a:pt x="55" y="0"/>
                </a:cubicBezTo>
                <a:cubicBezTo>
                  <a:pt x="53" y="0"/>
                  <a:pt x="50" y="0"/>
                  <a:pt x="48" y="1"/>
                </a:cubicBezTo>
                <a:cubicBezTo>
                  <a:pt x="50" y="4"/>
                  <a:pt x="51" y="5"/>
                  <a:pt x="49" y="6"/>
                </a:cubicBezTo>
                <a:cubicBezTo>
                  <a:pt x="47" y="8"/>
                  <a:pt x="49" y="9"/>
                  <a:pt x="45" y="15"/>
                </a:cubicBezTo>
                <a:cubicBezTo>
                  <a:pt x="41" y="20"/>
                  <a:pt x="33" y="22"/>
                  <a:pt x="29" y="23"/>
                </a:cubicBezTo>
                <a:cubicBezTo>
                  <a:pt x="26" y="24"/>
                  <a:pt x="24" y="31"/>
                  <a:pt x="22" y="36"/>
                </a:cubicBezTo>
                <a:cubicBezTo>
                  <a:pt x="20" y="41"/>
                  <a:pt x="18" y="39"/>
                  <a:pt x="16" y="36"/>
                </a:cubicBezTo>
                <a:cubicBezTo>
                  <a:pt x="14" y="33"/>
                  <a:pt x="12" y="37"/>
                  <a:pt x="10" y="35"/>
                </a:cubicBezTo>
                <a:cubicBezTo>
                  <a:pt x="8" y="32"/>
                  <a:pt x="9" y="32"/>
                  <a:pt x="10" y="31"/>
                </a:cubicBezTo>
                <a:cubicBezTo>
                  <a:pt x="11" y="30"/>
                  <a:pt x="10" y="28"/>
                  <a:pt x="9" y="26"/>
                </a:cubicBezTo>
                <a:cubicBezTo>
                  <a:pt x="6" y="27"/>
                  <a:pt x="3" y="31"/>
                  <a:pt x="2" y="33"/>
                </a:cubicBezTo>
                <a:cubicBezTo>
                  <a:pt x="0" y="36"/>
                  <a:pt x="4" y="42"/>
                  <a:pt x="5" y="44"/>
                </a:cubicBezTo>
                <a:cubicBezTo>
                  <a:pt x="5" y="47"/>
                  <a:pt x="3" y="45"/>
                  <a:pt x="2" y="47"/>
                </a:cubicBezTo>
                <a:cubicBezTo>
                  <a:pt x="2" y="49"/>
                  <a:pt x="8" y="51"/>
                  <a:pt x="11" y="54"/>
                </a:cubicBezTo>
                <a:cubicBezTo>
                  <a:pt x="14" y="56"/>
                  <a:pt x="16" y="62"/>
                  <a:pt x="19" y="65"/>
                </a:cubicBezTo>
                <a:cubicBezTo>
                  <a:pt x="22" y="67"/>
                  <a:pt x="22" y="70"/>
                  <a:pt x="25" y="77"/>
                </a:cubicBezTo>
                <a:cubicBezTo>
                  <a:pt x="28" y="84"/>
                  <a:pt x="33" y="96"/>
                  <a:pt x="37" y="101"/>
                </a:cubicBezTo>
                <a:cubicBezTo>
                  <a:pt x="41" y="106"/>
                  <a:pt x="43" y="110"/>
                  <a:pt x="42" y="111"/>
                </a:cubicBezTo>
                <a:cubicBezTo>
                  <a:pt x="41" y="112"/>
                  <a:pt x="42" y="116"/>
                  <a:pt x="45" y="118"/>
                </a:cubicBezTo>
                <a:cubicBezTo>
                  <a:pt x="48" y="120"/>
                  <a:pt x="50" y="123"/>
                  <a:pt x="58" y="127"/>
                </a:cubicBezTo>
                <a:cubicBezTo>
                  <a:pt x="65" y="131"/>
                  <a:pt x="79" y="138"/>
                  <a:pt x="81" y="141"/>
                </a:cubicBezTo>
                <a:cubicBezTo>
                  <a:pt x="83" y="145"/>
                  <a:pt x="89" y="148"/>
                  <a:pt x="91" y="149"/>
                </a:cubicBezTo>
                <a:cubicBezTo>
                  <a:pt x="91" y="149"/>
                  <a:pt x="91" y="150"/>
                  <a:pt x="91" y="150"/>
                </a:cubicBezTo>
                <a:cubicBezTo>
                  <a:pt x="92" y="150"/>
                  <a:pt x="92" y="149"/>
                  <a:pt x="93" y="149"/>
                </a:cubicBezTo>
                <a:cubicBezTo>
                  <a:pt x="95" y="148"/>
                  <a:pt x="95" y="144"/>
                  <a:pt x="96" y="14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-6189662" y="-2778125"/>
            <a:ext cx="198437" cy="166687"/>
          </a:xfrm>
          <a:custGeom>
            <a:avLst/>
            <a:gdLst/>
            <a:ahLst/>
            <a:cxnLst/>
            <a:rect l="l" t="t" r="r" b="b"/>
            <a:pathLst>
              <a:path w="112" h="94" extrusionOk="0">
                <a:moveTo>
                  <a:pt x="11" y="6"/>
                </a:moveTo>
                <a:cubicBezTo>
                  <a:pt x="9" y="9"/>
                  <a:pt x="4" y="12"/>
                  <a:pt x="4" y="15"/>
                </a:cubicBezTo>
                <a:cubicBezTo>
                  <a:pt x="4" y="18"/>
                  <a:pt x="4" y="19"/>
                  <a:pt x="3" y="21"/>
                </a:cubicBezTo>
                <a:cubicBezTo>
                  <a:pt x="2" y="22"/>
                  <a:pt x="0" y="25"/>
                  <a:pt x="2" y="25"/>
                </a:cubicBezTo>
                <a:cubicBezTo>
                  <a:pt x="4" y="24"/>
                  <a:pt x="6" y="24"/>
                  <a:pt x="6" y="26"/>
                </a:cubicBezTo>
                <a:cubicBezTo>
                  <a:pt x="6" y="28"/>
                  <a:pt x="9" y="29"/>
                  <a:pt x="9" y="32"/>
                </a:cubicBezTo>
                <a:cubicBezTo>
                  <a:pt x="9" y="35"/>
                  <a:pt x="7" y="42"/>
                  <a:pt x="14" y="42"/>
                </a:cubicBezTo>
                <a:cubicBezTo>
                  <a:pt x="21" y="42"/>
                  <a:pt x="25" y="40"/>
                  <a:pt x="28" y="43"/>
                </a:cubicBezTo>
                <a:cubicBezTo>
                  <a:pt x="31" y="47"/>
                  <a:pt x="35" y="49"/>
                  <a:pt x="39" y="48"/>
                </a:cubicBezTo>
                <a:cubicBezTo>
                  <a:pt x="44" y="48"/>
                  <a:pt x="51" y="47"/>
                  <a:pt x="49" y="51"/>
                </a:cubicBezTo>
                <a:cubicBezTo>
                  <a:pt x="46" y="55"/>
                  <a:pt x="45" y="63"/>
                  <a:pt x="47" y="66"/>
                </a:cubicBezTo>
                <a:cubicBezTo>
                  <a:pt x="49" y="68"/>
                  <a:pt x="52" y="70"/>
                  <a:pt x="50" y="72"/>
                </a:cubicBezTo>
                <a:cubicBezTo>
                  <a:pt x="48" y="74"/>
                  <a:pt x="47" y="76"/>
                  <a:pt x="50" y="78"/>
                </a:cubicBezTo>
                <a:cubicBezTo>
                  <a:pt x="52" y="79"/>
                  <a:pt x="51" y="81"/>
                  <a:pt x="51" y="82"/>
                </a:cubicBezTo>
                <a:cubicBezTo>
                  <a:pt x="51" y="82"/>
                  <a:pt x="51" y="82"/>
                  <a:pt x="50" y="83"/>
                </a:cubicBezTo>
                <a:cubicBezTo>
                  <a:pt x="53" y="86"/>
                  <a:pt x="54" y="89"/>
                  <a:pt x="56" y="91"/>
                </a:cubicBezTo>
                <a:cubicBezTo>
                  <a:pt x="59" y="93"/>
                  <a:pt x="59" y="94"/>
                  <a:pt x="61" y="93"/>
                </a:cubicBezTo>
                <a:cubicBezTo>
                  <a:pt x="63" y="92"/>
                  <a:pt x="64" y="91"/>
                  <a:pt x="65" y="92"/>
                </a:cubicBezTo>
                <a:cubicBezTo>
                  <a:pt x="67" y="93"/>
                  <a:pt x="69" y="91"/>
                  <a:pt x="71" y="89"/>
                </a:cubicBezTo>
                <a:cubicBezTo>
                  <a:pt x="73" y="87"/>
                  <a:pt x="75" y="89"/>
                  <a:pt x="76" y="86"/>
                </a:cubicBezTo>
                <a:cubicBezTo>
                  <a:pt x="77" y="84"/>
                  <a:pt x="78" y="82"/>
                  <a:pt x="81" y="82"/>
                </a:cubicBezTo>
                <a:cubicBezTo>
                  <a:pt x="83" y="81"/>
                  <a:pt x="83" y="79"/>
                  <a:pt x="82" y="79"/>
                </a:cubicBezTo>
                <a:cubicBezTo>
                  <a:pt x="80" y="79"/>
                  <a:pt x="78" y="81"/>
                  <a:pt x="78" y="78"/>
                </a:cubicBezTo>
                <a:cubicBezTo>
                  <a:pt x="78" y="74"/>
                  <a:pt x="75" y="75"/>
                  <a:pt x="75" y="73"/>
                </a:cubicBezTo>
                <a:cubicBezTo>
                  <a:pt x="75" y="70"/>
                  <a:pt x="75" y="68"/>
                  <a:pt x="72" y="67"/>
                </a:cubicBezTo>
                <a:cubicBezTo>
                  <a:pt x="69" y="65"/>
                  <a:pt x="76" y="64"/>
                  <a:pt x="78" y="66"/>
                </a:cubicBezTo>
                <a:cubicBezTo>
                  <a:pt x="79" y="67"/>
                  <a:pt x="84" y="66"/>
                  <a:pt x="85" y="68"/>
                </a:cubicBezTo>
                <a:cubicBezTo>
                  <a:pt x="85" y="70"/>
                  <a:pt x="88" y="71"/>
                  <a:pt x="88" y="68"/>
                </a:cubicBezTo>
                <a:cubicBezTo>
                  <a:pt x="88" y="66"/>
                  <a:pt x="91" y="65"/>
                  <a:pt x="93" y="65"/>
                </a:cubicBezTo>
                <a:cubicBezTo>
                  <a:pt x="96" y="66"/>
                  <a:pt x="101" y="62"/>
                  <a:pt x="103" y="61"/>
                </a:cubicBezTo>
                <a:cubicBezTo>
                  <a:pt x="104" y="61"/>
                  <a:pt x="105" y="59"/>
                  <a:pt x="105" y="58"/>
                </a:cubicBezTo>
                <a:cubicBezTo>
                  <a:pt x="104" y="56"/>
                  <a:pt x="101" y="53"/>
                  <a:pt x="100" y="52"/>
                </a:cubicBezTo>
                <a:cubicBezTo>
                  <a:pt x="98" y="50"/>
                  <a:pt x="101" y="50"/>
                  <a:pt x="101" y="48"/>
                </a:cubicBezTo>
                <a:cubicBezTo>
                  <a:pt x="101" y="45"/>
                  <a:pt x="101" y="44"/>
                  <a:pt x="105" y="44"/>
                </a:cubicBezTo>
                <a:cubicBezTo>
                  <a:pt x="108" y="43"/>
                  <a:pt x="108" y="41"/>
                  <a:pt x="106" y="39"/>
                </a:cubicBezTo>
                <a:cubicBezTo>
                  <a:pt x="104" y="38"/>
                  <a:pt x="107" y="35"/>
                  <a:pt x="109" y="34"/>
                </a:cubicBezTo>
                <a:cubicBezTo>
                  <a:pt x="110" y="33"/>
                  <a:pt x="111" y="32"/>
                  <a:pt x="112" y="30"/>
                </a:cubicBezTo>
                <a:cubicBezTo>
                  <a:pt x="108" y="29"/>
                  <a:pt x="102" y="29"/>
                  <a:pt x="100" y="29"/>
                </a:cubicBezTo>
                <a:cubicBezTo>
                  <a:pt x="97" y="29"/>
                  <a:pt x="102" y="25"/>
                  <a:pt x="102" y="22"/>
                </a:cubicBezTo>
                <a:cubicBezTo>
                  <a:pt x="102" y="19"/>
                  <a:pt x="94" y="19"/>
                  <a:pt x="90" y="18"/>
                </a:cubicBezTo>
                <a:cubicBezTo>
                  <a:pt x="87" y="17"/>
                  <a:pt x="88" y="14"/>
                  <a:pt x="91" y="13"/>
                </a:cubicBezTo>
                <a:cubicBezTo>
                  <a:pt x="95" y="13"/>
                  <a:pt x="89" y="11"/>
                  <a:pt x="85" y="11"/>
                </a:cubicBezTo>
                <a:cubicBezTo>
                  <a:pt x="80" y="12"/>
                  <a:pt x="73" y="15"/>
                  <a:pt x="69" y="17"/>
                </a:cubicBezTo>
                <a:cubicBezTo>
                  <a:pt x="65" y="19"/>
                  <a:pt x="58" y="11"/>
                  <a:pt x="54" y="12"/>
                </a:cubicBezTo>
                <a:cubicBezTo>
                  <a:pt x="49" y="14"/>
                  <a:pt x="43" y="14"/>
                  <a:pt x="43" y="11"/>
                </a:cubicBezTo>
                <a:cubicBezTo>
                  <a:pt x="44" y="7"/>
                  <a:pt x="42" y="4"/>
                  <a:pt x="37" y="4"/>
                </a:cubicBezTo>
                <a:cubicBezTo>
                  <a:pt x="33" y="5"/>
                  <a:pt x="34" y="0"/>
                  <a:pt x="30" y="0"/>
                </a:cubicBezTo>
                <a:cubicBezTo>
                  <a:pt x="27" y="0"/>
                  <a:pt x="30" y="4"/>
                  <a:pt x="28" y="5"/>
                </a:cubicBezTo>
                <a:cubicBezTo>
                  <a:pt x="26" y="6"/>
                  <a:pt x="18" y="8"/>
                  <a:pt x="17" y="11"/>
                </a:cubicBezTo>
                <a:cubicBezTo>
                  <a:pt x="17" y="15"/>
                  <a:pt x="21" y="20"/>
                  <a:pt x="20" y="23"/>
                </a:cubicBezTo>
                <a:cubicBezTo>
                  <a:pt x="18" y="26"/>
                  <a:pt x="13" y="24"/>
                  <a:pt x="11" y="20"/>
                </a:cubicBezTo>
                <a:cubicBezTo>
                  <a:pt x="10" y="17"/>
                  <a:pt x="16" y="12"/>
                  <a:pt x="15" y="10"/>
                </a:cubicBezTo>
                <a:cubicBezTo>
                  <a:pt x="14" y="8"/>
                  <a:pt x="13" y="6"/>
                  <a:pt x="14" y="4"/>
                </a:cubicBezTo>
                <a:cubicBezTo>
                  <a:pt x="13" y="5"/>
                  <a:pt x="12" y="5"/>
                  <a:pt x="11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-5967412" y="-2692400"/>
            <a:ext cx="60325" cy="61912"/>
          </a:xfrm>
          <a:custGeom>
            <a:avLst/>
            <a:gdLst/>
            <a:ahLst/>
            <a:cxnLst/>
            <a:rect l="l" t="t" r="r" b="b"/>
            <a:pathLst>
              <a:path w="34" h="36" extrusionOk="0">
                <a:moveTo>
                  <a:pt x="8" y="7"/>
                </a:moveTo>
                <a:cubicBezTo>
                  <a:pt x="9" y="10"/>
                  <a:pt x="7" y="11"/>
                  <a:pt x="5" y="11"/>
                </a:cubicBezTo>
                <a:cubicBezTo>
                  <a:pt x="2" y="11"/>
                  <a:pt x="3" y="17"/>
                  <a:pt x="1" y="18"/>
                </a:cubicBezTo>
                <a:cubicBezTo>
                  <a:pt x="0" y="19"/>
                  <a:pt x="7" y="23"/>
                  <a:pt x="8" y="26"/>
                </a:cubicBezTo>
                <a:cubicBezTo>
                  <a:pt x="9" y="28"/>
                  <a:pt x="11" y="32"/>
                  <a:pt x="13" y="35"/>
                </a:cubicBezTo>
                <a:cubicBezTo>
                  <a:pt x="14" y="36"/>
                  <a:pt x="16" y="36"/>
                  <a:pt x="17" y="36"/>
                </a:cubicBezTo>
                <a:cubicBezTo>
                  <a:pt x="19" y="34"/>
                  <a:pt x="17" y="30"/>
                  <a:pt x="20" y="31"/>
                </a:cubicBezTo>
                <a:cubicBezTo>
                  <a:pt x="23" y="31"/>
                  <a:pt x="28" y="29"/>
                  <a:pt x="29" y="31"/>
                </a:cubicBezTo>
                <a:cubicBezTo>
                  <a:pt x="29" y="31"/>
                  <a:pt x="30" y="32"/>
                  <a:pt x="30" y="32"/>
                </a:cubicBezTo>
                <a:cubicBezTo>
                  <a:pt x="31" y="30"/>
                  <a:pt x="32" y="29"/>
                  <a:pt x="32" y="28"/>
                </a:cubicBezTo>
                <a:cubicBezTo>
                  <a:pt x="33" y="27"/>
                  <a:pt x="33" y="21"/>
                  <a:pt x="31" y="17"/>
                </a:cubicBezTo>
                <a:cubicBezTo>
                  <a:pt x="30" y="14"/>
                  <a:pt x="31" y="9"/>
                  <a:pt x="33" y="8"/>
                </a:cubicBezTo>
                <a:cubicBezTo>
                  <a:pt x="33" y="8"/>
                  <a:pt x="34" y="6"/>
                  <a:pt x="34" y="4"/>
                </a:cubicBezTo>
                <a:cubicBezTo>
                  <a:pt x="32" y="3"/>
                  <a:pt x="29" y="2"/>
                  <a:pt x="26" y="2"/>
                </a:cubicBezTo>
                <a:cubicBezTo>
                  <a:pt x="22" y="2"/>
                  <a:pt x="18" y="4"/>
                  <a:pt x="16" y="2"/>
                </a:cubicBezTo>
                <a:cubicBezTo>
                  <a:pt x="14" y="0"/>
                  <a:pt x="12" y="0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4"/>
                  <a:pt x="8" y="6"/>
                  <a:pt x="8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-6015037" y="-2725737"/>
            <a:ext cx="69850" cy="104775"/>
          </a:xfrm>
          <a:custGeom>
            <a:avLst/>
            <a:gdLst/>
            <a:ahLst/>
            <a:cxnLst/>
            <a:rect l="l" t="t" r="r" b="b"/>
            <a:pathLst>
              <a:path w="40" h="59" extrusionOk="0">
                <a:moveTo>
                  <a:pt x="11" y="4"/>
                </a:moveTo>
                <a:cubicBezTo>
                  <a:pt x="9" y="5"/>
                  <a:pt x="6" y="8"/>
                  <a:pt x="8" y="9"/>
                </a:cubicBezTo>
                <a:cubicBezTo>
                  <a:pt x="10" y="11"/>
                  <a:pt x="10" y="13"/>
                  <a:pt x="7" y="14"/>
                </a:cubicBezTo>
                <a:cubicBezTo>
                  <a:pt x="3" y="14"/>
                  <a:pt x="3" y="15"/>
                  <a:pt x="3" y="18"/>
                </a:cubicBezTo>
                <a:cubicBezTo>
                  <a:pt x="3" y="20"/>
                  <a:pt x="0" y="20"/>
                  <a:pt x="2" y="22"/>
                </a:cubicBezTo>
                <a:cubicBezTo>
                  <a:pt x="3" y="23"/>
                  <a:pt x="6" y="26"/>
                  <a:pt x="7" y="28"/>
                </a:cubicBezTo>
                <a:cubicBezTo>
                  <a:pt x="8" y="27"/>
                  <a:pt x="9" y="26"/>
                  <a:pt x="10" y="27"/>
                </a:cubicBezTo>
                <a:cubicBezTo>
                  <a:pt x="14" y="27"/>
                  <a:pt x="11" y="32"/>
                  <a:pt x="14" y="33"/>
                </a:cubicBezTo>
                <a:cubicBezTo>
                  <a:pt x="16" y="35"/>
                  <a:pt x="16" y="39"/>
                  <a:pt x="14" y="40"/>
                </a:cubicBezTo>
                <a:cubicBezTo>
                  <a:pt x="12" y="42"/>
                  <a:pt x="12" y="50"/>
                  <a:pt x="16" y="54"/>
                </a:cubicBezTo>
                <a:cubicBezTo>
                  <a:pt x="20" y="59"/>
                  <a:pt x="24" y="58"/>
                  <a:pt x="25" y="57"/>
                </a:cubicBezTo>
                <a:cubicBezTo>
                  <a:pt x="26" y="56"/>
                  <a:pt x="29" y="57"/>
                  <a:pt x="30" y="55"/>
                </a:cubicBezTo>
                <a:cubicBezTo>
                  <a:pt x="31" y="53"/>
                  <a:pt x="32" y="56"/>
                  <a:pt x="34" y="53"/>
                </a:cubicBezTo>
                <a:cubicBezTo>
                  <a:pt x="35" y="52"/>
                  <a:pt x="38" y="53"/>
                  <a:pt x="40" y="53"/>
                </a:cubicBezTo>
                <a:cubicBezTo>
                  <a:pt x="38" y="50"/>
                  <a:pt x="36" y="46"/>
                  <a:pt x="35" y="44"/>
                </a:cubicBezTo>
                <a:cubicBezTo>
                  <a:pt x="34" y="41"/>
                  <a:pt x="27" y="37"/>
                  <a:pt x="28" y="36"/>
                </a:cubicBezTo>
                <a:cubicBezTo>
                  <a:pt x="30" y="35"/>
                  <a:pt x="29" y="29"/>
                  <a:pt x="32" y="29"/>
                </a:cubicBezTo>
                <a:cubicBezTo>
                  <a:pt x="34" y="29"/>
                  <a:pt x="36" y="28"/>
                  <a:pt x="35" y="25"/>
                </a:cubicBezTo>
                <a:cubicBezTo>
                  <a:pt x="35" y="24"/>
                  <a:pt x="35" y="22"/>
                  <a:pt x="36" y="20"/>
                </a:cubicBezTo>
                <a:cubicBezTo>
                  <a:pt x="34" y="20"/>
                  <a:pt x="31" y="14"/>
                  <a:pt x="29" y="14"/>
                </a:cubicBezTo>
                <a:cubicBezTo>
                  <a:pt x="27" y="14"/>
                  <a:pt x="24" y="12"/>
                  <a:pt x="25" y="9"/>
                </a:cubicBezTo>
                <a:cubicBezTo>
                  <a:pt x="25" y="6"/>
                  <a:pt x="20" y="5"/>
                  <a:pt x="17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3" y="2"/>
                  <a:pt x="12" y="3"/>
                  <a:pt x="11" y="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-5915025" y="-2686050"/>
            <a:ext cx="44450" cy="53975"/>
          </a:xfrm>
          <a:custGeom>
            <a:avLst/>
            <a:gdLst/>
            <a:ahLst/>
            <a:cxnLst/>
            <a:rect l="l" t="t" r="r" b="b"/>
            <a:pathLst>
              <a:path w="25" h="31" extrusionOk="0">
                <a:moveTo>
                  <a:pt x="1" y="13"/>
                </a:moveTo>
                <a:cubicBezTo>
                  <a:pt x="3" y="17"/>
                  <a:pt x="3" y="23"/>
                  <a:pt x="2" y="24"/>
                </a:cubicBezTo>
                <a:cubicBezTo>
                  <a:pt x="2" y="25"/>
                  <a:pt x="1" y="26"/>
                  <a:pt x="0" y="28"/>
                </a:cubicBezTo>
                <a:cubicBezTo>
                  <a:pt x="1" y="29"/>
                  <a:pt x="3" y="30"/>
                  <a:pt x="7" y="29"/>
                </a:cubicBezTo>
                <a:cubicBezTo>
                  <a:pt x="12" y="28"/>
                  <a:pt x="14" y="31"/>
                  <a:pt x="16" y="26"/>
                </a:cubicBezTo>
                <a:cubicBezTo>
                  <a:pt x="17" y="22"/>
                  <a:pt x="22" y="16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11"/>
                  <a:pt x="16" y="3"/>
                  <a:pt x="11" y="2"/>
                </a:cubicBezTo>
                <a:cubicBezTo>
                  <a:pt x="9" y="2"/>
                  <a:pt x="7" y="1"/>
                  <a:pt x="4" y="0"/>
                </a:cubicBezTo>
                <a:cubicBezTo>
                  <a:pt x="4" y="2"/>
                  <a:pt x="3" y="4"/>
                  <a:pt x="3" y="4"/>
                </a:cubicBezTo>
                <a:cubicBezTo>
                  <a:pt x="1" y="5"/>
                  <a:pt x="0" y="10"/>
                  <a:pt x="1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-6350000" y="-2944812"/>
            <a:ext cx="152400" cy="52387"/>
          </a:xfrm>
          <a:custGeom>
            <a:avLst/>
            <a:gdLst/>
            <a:ahLst/>
            <a:cxnLst/>
            <a:rect l="l" t="t" r="r" b="b"/>
            <a:pathLst>
              <a:path w="86" h="30" extrusionOk="0">
                <a:moveTo>
                  <a:pt x="69" y="19"/>
                </a:moveTo>
                <a:cubicBezTo>
                  <a:pt x="64" y="19"/>
                  <a:pt x="47" y="7"/>
                  <a:pt x="31" y="3"/>
                </a:cubicBezTo>
                <a:cubicBezTo>
                  <a:pt x="14" y="0"/>
                  <a:pt x="0" y="11"/>
                  <a:pt x="2" y="13"/>
                </a:cubicBezTo>
                <a:cubicBezTo>
                  <a:pt x="4" y="16"/>
                  <a:pt x="12" y="10"/>
                  <a:pt x="16" y="7"/>
                </a:cubicBezTo>
                <a:cubicBezTo>
                  <a:pt x="20" y="4"/>
                  <a:pt x="23" y="8"/>
                  <a:pt x="24" y="10"/>
                </a:cubicBezTo>
                <a:cubicBezTo>
                  <a:pt x="24" y="12"/>
                  <a:pt x="29" y="13"/>
                  <a:pt x="37" y="13"/>
                </a:cubicBezTo>
                <a:cubicBezTo>
                  <a:pt x="46" y="13"/>
                  <a:pt x="47" y="20"/>
                  <a:pt x="54" y="22"/>
                </a:cubicBezTo>
                <a:cubicBezTo>
                  <a:pt x="62" y="24"/>
                  <a:pt x="54" y="27"/>
                  <a:pt x="58" y="28"/>
                </a:cubicBezTo>
                <a:cubicBezTo>
                  <a:pt x="62" y="30"/>
                  <a:pt x="83" y="30"/>
                  <a:pt x="84" y="28"/>
                </a:cubicBezTo>
                <a:cubicBezTo>
                  <a:pt x="86" y="26"/>
                  <a:pt x="75" y="19"/>
                  <a:pt x="69" y="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-6264275" y="-2874962"/>
            <a:ext cx="34925" cy="17462"/>
          </a:xfrm>
          <a:custGeom>
            <a:avLst/>
            <a:gdLst/>
            <a:ahLst/>
            <a:cxnLst/>
            <a:rect l="l" t="t" r="r" b="b"/>
            <a:pathLst>
              <a:path w="20" h="10" extrusionOk="0">
                <a:moveTo>
                  <a:pt x="2" y="3"/>
                </a:moveTo>
                <a:cubicBezTo>
                  <a:pt x="4" y="6"/>
                  <a:pt x="17" y="10"/>
                  <a:pt x="19" y="6"/>
                </a:cubicBezTo>
                <a:cubicBezTo>
                  <a:pt x="20" y="3"/>
                  <a:pt x="0" y="0"/>
                  <a:pt x="2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-6102350" y="-2876550"/>
            <a:ext cx="31750" cy="17462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3" y="5"/>
                </a:moveTo>
                <a:cubicBezTo>
                  <a:pt x="6" y="10"/>
                  <a:pt x="15" y="7"/>
                  <a:pt x="16" y="5"/>
                </a:cubicBezTo>
                <a:cubicBezTo>
                  <a:pt x="18" y="2"/>
                  <a:pt x="0" y="0"/>
                  <a:pt x="3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-6013450" y="-1801812"/>
            <a:ext cx="50800" cy="22225"/>
          </a:xfrm>
          <a:custGeom>
            <a:avLst/>
            <a:gdLst/>
            <a:ahLst/>
            <a:cxnLst/>
            <a:rect l="l" t="t" r="r" b="b"/>
            <a:pathLst>
              <a:path w="29" h="13" extrusionOk="0">
                <a:moveTo>
                  <a:pt x="28" y="5"/>
                </a:moveTo>
                <a:cubicBezTo>
                  <a:pt x="25" y="0"/>
                  <a:pt x="12" y="10"/>
                  <a:pt x="15" y="11"/>
                </a:cubicBezTo>
                <a:cubicBezTo>
                  <a:pt x="17" y="13"/>
                  <a:pt x="29" y="8"/>
                  <a:pt x="28" y="5"/>
                </a:cubicBezTo>
                <a:close/>
                <a:moveTo>
                  <a:pt x="13" y="1"/>
                </a:moveTo>
                <a:cubicBezTo>
                  <a:pt x="9" y="0"/>
                  <a:pt x="0" y="8"/>
                  <a:pt x="4" y="10"/>
                </a:cubicBezTo>
                <a:cubicBezTo>
                  <a:pt x="8" y="13"/>
                  <a:pt x="17" y="2"/>
                  <a:pt x="13" y="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-6451600" y="-2625725"/>
            <a:ext cx="236537" cy="96837"/>
          </a:xfrm>
          <a:custGeom>
            <a:avLst/>
            <a:gdLst/>
            <a:ahLst/>
            <a:cxnLst/>
            <a:rect l="l" t="t" r="r" b="b"/>
            <a:pathLst>
              <a:path w="134" h="55" extrusionOk="0">
                <a:moveTo>
                  <a:pt x="130" y="14"/>
                </a:moveTo>
                <a:cubicBezTo>
                  <a:pt x="127" y="11"/>
                  <a:pt x="125" y="9"/>
                  <a:pt x="124" y="10"/>
                </a:cubicBezTo>
                <a:cubicBezTo>
                  <a:pt x="124" y="11"/>
                  <a:pt x="121" y="11"/>
                  <a:pt x="118" y="10"/>
                </a:cubicBezTo>
                <a:cubicBezTo>
                  <a:pt x="116" y="8"/>
                  <a:pt x="115" y="6"/>
                  <a:pt x="113" y="6"/>
                </a:cubicBezTo>
                <a:cubicBezTo>
                  <a:pt x="112" y="6"/>
                  <a:pt x="106" y="3"/>
                  <a:pt x="103" y="0"/>
                </a:cubicBezTo>
                <a:cubicBezTo>
                  <a:pt x="103" y="1"/>
                  <a:pt x="103" y="1"/>
                  <a:pt x="103" y="2"/>
                </a:cubicBezTo>
                <a:cubicBezTo>
                  <a:pt x="104" y="3"/>
                  <a:pt x="101" y="4"/>
                  <a:pt x="98" y="4"/>
                </a:cubicBezTo>
                <a:cubicBezTo>
                  <a:pt x="95" y="5"/>
                  <a:pt x="95" y="8"/>
                  <a:pt x="95" y="10"/>
                </a:cubicBezTo>
                <a:cubicBezTo>
                  <a:pt x="95" y="13"/>
                  <a:pt x="93" y="13"/>
                  <a:pt x="92" y="15"/>
                </a:cubicBezTo>
                <a:cubicBezTo>
                  <a:pt x="91" y="18"/>
                  <a:pt x="92" y="18"/>
                  <a:pt x="89" y="19"/>
                </a:cubicBezTo>
                <a:cubicBezTo>
                  <a:pt x="87" y="21"/>
                  <a:pt x="86" y="23"/>
                  <a:pt x="88" y="25"/>
                </a:cubicBezTo>
                <a:cubicBezTo>
                  <a:pt x="89" y="27"/>
                  <a:pt x="88" y="29"/>
                  <a:pt x="87" y="30"/>
                </a:cubicBezTo>
                <a:cubicBezTo>
                  <a:pt x="87" y="32"/>
                  <a:pt x="89" y="32"/>
                  <a:pt x="92" y="34"/>
                </a:cubicBezTo>
                <a:cubicBezTo>
                  <a:pt x="94" y="37"/>
                  <a:pt x="95" y="33"/>
                  <a:pt x="96" y="35"/>
                </a:cubicBezTo>
                <a:cubicBezTo>
                  <a:pt x="97" y="37"/>
                  <a:pt x="95" y="40"/>
                  <a:pt x="92" y="40"/>
                </a:cubicBezTo>
                <a:cubicBezTo>
                  <a:pt x="92" y="40"/>
                  <a:pt x="92" y="40"/>
                  <a:pt x="92" y="40"/>
                </a:cubicBezTo>
                <a:cubicBezTo>
                  <a:pt x="93" y="42"/>
                  <a:pt x="94" y="44"/>
                  <a:pt x="93" y="45"/>
                </a:cubicBezTo>
                <a:cubicBezTo>
                  <a:pt x="92" y="46"/>
                  <a:pt x="91" y="46"/>
                  <a:pt x="93" y="49"/>
                </a:cubicBezTo>
                <a:cubicBezTo>
                  <a:pt x="95" y="51"/>
                  <a:pt x="97" y="47"/>
                  <a:pt x="99" y="50"/>
                </a:cubicBezTo>
                <a:cubicBezTo>
                  <a:pt x="101" y="53"/>
                  <a:pt x="103" y="55"/>
                  <a:pt x="105" y="50"/>
                </a:cubicBezTo>
                <a:cubicBezTo>
                  <a:pt x="107" y="45"/>
                  <a:pt x="109" y="38"/>
                  <a:pt x="112" y="37"/>
                </a:cubicBezTo>
                <a:cubicBezTo>
                  <a:pt x="116" y="36"/>
                  <a:pt x="124" y="34"/>
                  <a:pt x="128" y="29"/>
                </a:cubicBezTo>
                <a:cubicBezTo>
                  <a:pt x="132" y="23"/>
                  <a:pt x="130" y="22"/>
                  <a:pt x="132" y="20"/>
                </a:cubicBezTo>
                <a:cubicBezTo>
                  <a:pt x="134" y="19"/>
                  <a:pt x="133" y="18"/>
                  <a:pt x="130" y="14"/>
                </a:cubicBezTo>
                <a:close/>
                <a:moveTo>
                  <a:pt x="3" y="12"/>
                </a:moveTo>
                <a:cubicBezTo>
                  <a:pt x="0" y="17"/>
                  <a:pt x="7" y="22"/>
                  <a:pt x="8" y="20"/>
                </a:cubicBezTo>
                <a:cubicBezTo>
                  <a:pt x="10" y="17"/>
                  <a:pt x="7" y="7"/>
                  <a:pt x="3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-6176962" y="-4230687"/>
            <a:ext cx="871537" cy="647700"/>
          </a:xfrm>
          <a:custGeom>
            <a:avLst/>
            <a:gdLst/>
            <a:ahLst/>
            <a:cxnLst/>
            <a:rect l="l" t="t" r="r" b="b"/>
            <a:pathLst>
              <a:path w="492" h="368" extrusionOk="0">
                <a:moveTo>
                  <a:pt x="465" y="34"/>
                </a:moveTo>
                <a:cubicBezTo>
                  <a:pt x="456" y="34"/>
                  <a:pt x="449" y="36"/>
                  <a:pt x="448" y="42"/>
                </a:cubicBezTo>
                <a:cubicBezTo>
                  <a:pt x="448" y="48"/>
                  <a:pt x="437" y="41"/>
                  <a:pt x="432" y="43"/>
                </a:cubicBezTo>
                <a:cubicBezTo>
                  <a:pt x="427" y="45"/>
                  <a:pt x="430" y="38"/>
                  <a:pt x="425" y="40"/>
                </a:cubicBezTo>
                <a:cubicBezTo>
                  <a:pt x="420" y="42"/>
                  <a:pt x="415" y="48"/>
                  <a:pt x="409" y="51"/>
                </a:cubicBezTo>
                <a:cubicBezTo>
                  <a:pt x="403" y="53"/>
                  <a:pt x="399" y="59"/>
                  <a:pt x="396" y="59"/>
                </a:cubicBezTo>
                <a:cubicBezTo>
                  <a:pt x="392" y="60"/>
                  <a:pt x="403" y="48"/>
                  <a:pt x="409" y="43"/>
                </a:cubicBezTo>
                <a:cubicBezTo>
                  <a:pt x="415" y="37"/>
                  <a:pt x="412" y="30"/>
                  <a:pt x="404" y="31"/>
                </a:cubicBezTo>
                <a:cubicBezTo>
                  <a:pt x="396" y="32"/>
                  <a:pt x="398" y="37"/>
                  <a:pt x="394" y="37"/>
                </a:cubicBezTo>
                <a:cubicBezTo>
                  <a:pt x="389" y="38"/>
                  <a:pt x="369" y="49"/>
                  <a:pt x="368" y="46"/>
                </a:cubicBezTo>
                <a:cubicBezTo>
                  <a:pt x="367" y="42"/>
                  <a:pt x="385" y="37"/>
                  <a:pt x="385" y="35"/>
                </a:cubicBezTo>
                <a:cubicBezTo>
                  <a:pt x="384" y="33"/>
                  <a:pt x="362" y="33"/>
                  <a:pt x="352" y="34"/>
                </a:cubicBezTo>
                <a:cubicBezTo>
                  <a:pt x="342" y="36"/>
                  <a:pt x="325" y="41"/>
                  <a:pt x="324" y="38"/>
                </a:cubicBezTo>
                <a:cubicBezTo>
                  <a:pt x="324" y="36"/>
                  <a:pt x="345" y="32"/>
                  <a:pt x="355" y="30"/>
                </a:cubicBezTo>
                <a:cubicBezTo>
                  <a:pt x="366" y="29"/>
                  <a:pt x="385" y="31"/>
                  <a:pt x="393" y="28"/>
                </a:cubicBezTo>
                <a:cubicBezTo>
                  <a:pt x="401" y="24"/>
                  <a:pt x="413" y="24"/>
                  <a:pt x="415" y="22"/>
                </a:cubicBezTo>
                <a:cubicBezTo>
                  <a:pt x="418" y="19"/>
                  <a:pt x="406" y="15"/>
                  <a:pt x="400" y="16"/>
                </a:cubicBezTo>
                <a:cubicBezTo>
                  <a:pt x="395" y="16"/>
                  <a:pt x="389" y="15"/>
                  <a:pt x="389" y="12"/>
                </a:cubicBezTo>
                <a:cubicBezTo>
                  <a:pt x="390" y="9"/>
                  <a:pt x="381" y="9"/>
                  <a:pt x="380" y="7"/>
                </a:cubicBezTo>
                <a:cubicBezTo>
                  <a:pt x="379" y="4"/>
                  <a:pt x="361" y="6"/>
                  <a:pt x="357" y="4"/>
                </a:cubicBezTo>
                <a:cubicBezTo>
                  <a:pt x="353" y="1"/>
                  <a:pt x="342" y="0"/>
                  <a:pt x="333" y="1"/>
                </a:cubicBezTo>
                <a:cubicBezTo>
                  <a:pt x="323" y="2"/>
                  <a:pt x="304" y="1"/>
                  <a:pt x="299" y="2"/>
                </a:cubicBezTo>
                <a:cubicBezTo>
                  <a:pt x="295" y="2"/>
                  <a:pt x="292" y="4"/>
                  <a:pt x="288" y="4"/>
                </a:cubicBezTo>
                <a:cubicBezTo>
                  <a:pt x="284" y="3"/>
                  <a:pt x="277" y="5"/>
                  <a:pt x="280" y="8"/>
                </a:cubicBezTo>
                <a:cubicBezTo>
                  <a:pt x="284" y="12"/>
                  <a:pt x="273" y="14"/>
                  <a:pt x="274" y="11"/>
                </a:cubicBezTo>
                <a:cubicBezTo>
                  <a:pt x="275" y="7"/>
                  <a:pt x="265" y="5"/>
                  <a:pt x="262" y="8"/>
                </a:cubicBezTo>
                <a:cubicBezTo>
                  <a:pt x="258" y="11"/>
                  <a:pt x="242" y="5"/>
                  <a:pt x="240" y="8"/>
                </a:cubicBezTo>
                <a:cubicBezTo>
                  <a:pt x="237" y="11"/>
                  <a:pt x="219" y="10"/>
                  <a:pt x="213" y="11"/>
                </a:cubicBezTo>
                <a:cubicBezTo>
                  <a:pt x="208" y="12"/>
                  <a:pt x="222" y="16"/>
                  <a:pt x="221" y="18"/>
                </a:cubicBezTo>
                <a:cubicBezTo>
                  <a:pt x="221" y="21"/>
                  <a:pt x="203" y="18"/>
                  <a:pt x="207" y="23"/>
                </a:cubicBezTo>
                <a:cubicBezTo>
                  <a:pt x="211" y="27"/>
                  <a:pt x="222" y="30"/>
                  <a:pt x="228" y="36"/>
                </a:cubicBezTo>
                <a:cubicBezTo>
                  <a:pt x="233" y="41"/>
                  <a:pt x="223" y="38"/>
                  <a:pt x="217" y="34"/>
                </a:cubicBezTo>
                <a:cubicBezTo>
                  <a:pt x="211" y="30"/>
                  <a:pt x="203" y="31"/>
                  <a:pt x="199" y="27"/>
                </a:cubicBezTo>
                <a:cubicBezTo>
                  <a:pt x="195" y="23"/>
                  <a:pt x="181" y="20"/>
                  <a:pt x="178" y="22"/>
                </a:cubicBezTo>
                <a:cubicBezTo>
                  <a:pt x="173" y="25"/>
                  <a:pt x="187" y="30"/>
                  <a:pt x="187" y="33"/>
                </a:cubicBezTo>
                <a:cubicBezTo>
                  <a:pt x="187" y="37"/>
                  <a:pt x="178" y="33"/>
                  <a:pt x="176" y="34"/>
                </a:cubicBezTo>
                <a:cubicBezTo>
                  <a:pt x="174" y="35"/>
                  <a:pt x="166" y="26"/>
                  <a:pt x="161" y="26"/>
                </a:cubicBezTo>
                <a:cubicBezTo>
                  <a:pt x="157" y="26"/>
                  <a:pt x="161" y="30"/>
                  <a:pt x="161" y="36"/>
                </a:cubicBezTo>
                <a:cubicBezTo>
                  <a:pt x="161" y="42"/>
                  <a:pt x="151" y="46"/>
                  <a:pt x="154" y="42"/>
                </a:cubicBezTo>
                <a:cubicBezTo>
                  <a:pt x="157" y="37"/>
                  <a:pt x="155" y="27"/>
                  <a:pt x="150" y="25"/>
                </a:cubicBezTo>
                <a:cubicBezTo>
                  <a:pt x="145" y="23"/>
                  <a:pt x="132" y="29"/>
                  <a:pt x="125" y="29"/>
                </a:cubicBezTo>
                <a:cubicBezTo>
                  <a:pt x="119" y="29"/>
                  <a:pt x="110" y="31"/>
                  <a:pt x="116" y="34"/>
                </a:cubicBezTo>
                <a:cubicBezTo>
                  <a:pt x="121" y="37"/>
                  <a:pt x="115" y="39"/>
                  <a:pt x="110" y="36"/>
                </a:cubicBezTo>
                <a:cubicBezTo>
                  <a:pt x="105" y="32"/>
                  <a:pt x="89" y="36"/>
                  <a:pt x="92" y="38"/>
                </a:cubicBezTo>
                <a:cubicBezTo>
                  <a:pt x="96" y="41"/>
                  <a:pt x="97" y="47"/>
                  <a:pt x="95" y="50"/>
                </a:cubicBezTo>
                <a:cubicBezTo>
                  <a:pt x="92" y="53"/>
                  <a:pt x="86" y="47"/>
                  <a:pt x="79" y="48"/>
                </a:cubicBezTo>
                <a:cubicBezTo>
                  <a:pt x="73" y="48"/>
                  <a:pt x="41" y="64"/>
                  <a:pt x="43" y="68"/>
                </a:cubicBezTo>
                <a:cubicBezTo>
                  <a:pt x="45" y="72"/>
                  <a:pt x="58" y="68"/>
                  <a:pt x="62" y="71"/>
                </a:cubicBezTo>
                <a:cubicBezTo>
                  <a:pt x="67" y="73"/>
                  <a:pt x="61" y="82"/>
                  <a:pt x="56" y="86"/>
                </a:cubicBezTo>
                <a:cubicBezTo>
                  <a:pt x="51" y="89"/>
                  <a:pt x="31" y="86"/>
                  <a:pt x="31" y="90"/>
                </a:cubicBezTo>
                <a:cubicBezTo>
                  <a:pt x="30" y="94"/>
                  <a:pt x="0" y="95"/>
                  <a:pt x="0" y="102"/>
                </a:cubicBezTo>
                <a:cubicBezTo>
                  <a:pt x="0" y="105"/>
                  <a:pt x="1" y="107"/>
                  <a:pt x="5" y="108"/>
                </a:cubicBezTo>
                <a:cubicBezTo>
                  <a:pt x="9" y="109"/>
                  <a:pt x="14" y="107"/>
                  <a:pt x="18" y="112"/>
                </a:cubicBezTo>
                <a:cubicBezTo>
                  <a:pt x="22" y="116"/>
                  <a:pt x="33" y="116"/>
                  <a:pt x="40" y="113"/>
                </a:cubicBezTo>
                <a:cubicBezTo>
                  <a:pt x="47" y="110"/>
                  <a:pt x="53" y="114"/>
                  <a:pt x="52" y="118"/>
                </a:cubicBezTo>
                <a:cubicBezTo>
                  <a:pt x="52" y="122"/>
                  <a:pt x="36" y="116"/>
                  <a:pt x="31" y="120"/>
                </a:cubicBezTo>
                <a:cubicBezTo>
                  <a:pt x="26" y="123"/>
                  <a:pt x="10" y="120"/>
                  <a:pt x="11" y="123"/>
                </a:cubicBezTo>
                <a:cubicBezTo>
                  <a:pt x="12" y="127"/>
                  <a:pt x="19" y="126"/>
                  <a:pt x="26" y="127"/>
                </a:cubicBezTo>
                <a:cubicBezTo>
                  <a:pt x="32" y="128"/>
                  <a:pt x="26" y="131"/>
                  <a:pt x="26" y="134"/>
                </a:cubicBezTo>
                <a:cubicBezTo>
                  <a:pt x="26" y="136"/>
                  <a:pt x="29" y="136"/>
                  <a:pt x="35" y="139"/>
                </a:cubicBezTo>
                <a:cubicBezTo>
                  <a:pt x="42" y="142"/>
                  <a:pt x="52" y="144"/>
                  <a:pt x="48" y="140"/>
                </a:cubicBezTo>
                <a:cubicBezTo>
                  <a:pt x="45" y="137"/>
                  <a:pt x="55" y="137"/>
                  <a:pt x="57" y="139"/>
                </a:cubicBezTo>
                <a:cubicBezTo>
                  <a:pt x="58" y="141"/>
                  <a:pt x="63" y="136"/>
                  <a:pt x="67" y="137"/>
                </a:cubicBezTo>
                <a:cubicBezTo>
                  <a:pt x="72" y="139"/>
                  <a:pt x="73" y="133"/>
                  <a:pt x="77" y="135"/>
                </a:cubicBezTo>
                <a:cubicBezTo>
                  <a:pt x="81" y="138"/>
                  <a:pt x="97" y="139"/>
                  <a:pt x="103" y="142"/>
                </a:cubicBezTo>
                <a:cubicBezTo>
                  <a:pt x="109" y="145"/>
                  <a:pt x="116" y="146"/>
                  <a:pt x="116" y="151"/>
                </a:cubicBezTo>
                <a:cubicBezTo>
                  <a:pt x="115" y="155"/>
                  <a:pt x="121" y="159"/>
                  <a:pt x="127" y="161"/>
                </a:cubicBezTo>
                <a:cubicBezTo>
                  <a:pt x="133" y="164"/>
                  <a:pt x="135" y="170"/>
                  <a:pt x="134" y="174"/>
                </a:cubicBezTo>
                <a:cubicBezTo>
                  <a:pt x="134" y="178"/>
                  <a:pt x="141" y="181"/>
                  <a:pt x="140" y="183"/>
                </a:cubicBezTo>
                <a:cubicBezTo>
                  <a:pt x="139" y="185"/>
                  <a:pt x="140" y="188"/>
                  <a:pt x="144" y="192"/>
                </a:cubicBezTo>
                <a:cubicBezTo>
                  <a:pt x="148" y="195"/>
                  <a:pt x="137" y="198"/>
                  <a:pt x="140" y="202"/>
                </a:cubicBezTo>
                <a:cubicBezTo>
                  <a:pt x="143" y="205"/>
                  <a:pt x="136" y="211"/>
                  <a:pt x="144" y="212"/>
                </a:cubicBezTo>
                <a:cubicBezTo>
                  <a:pt x="151" y="214"/>
                  <a:pt x="150" y="207"/>
                  <a:pt x="156" y="207"/>
                </a:cubicBezTo>
                <a:cubicBezTo>
                  <a:pt x="162" y="207"/>
                  <a:pt x="156" y="212"/>
                  <a:pt x="159" y="215"/>
                </a:cubicBezTo>
                <a:cubicBezTo>
                  <a:pt x="162" y="218"/>
                  <a:pt x="168" y="218"/>
                  <a:pt x="174" y="223"/>
                </a:cubicBezTo>
                <a:cubicBezTo>
                  <a:pt x="180" y="228"/>
                  <a:pt x="176" y="230"/>
                  <a:pt x="171" y="226"/>
                </a:cubicBezTo>
                <a:cubicBezTo>
                  <a:pt x="165" y="222"/>
                  <a:pt x="150" y="223"/>
                  <a:pt x="150" y="224"/>
                </a:cubicBezTo>
                <a:cubicBezTo>
                  <a:pt x="150" y="226"/>
                  <a:pt x="167" y="236"/>
                  <a:pt x="171" y="234"/>
                </a:cubicBezTo>
                <a:cubicBezTo>
                  <a:pt x="175" y="233"/>
                  <a:pt x="181" y="240"/>
                  <a:pt x="178" y="243"/>
                </a:cubicBezTo>
                <a:cubicBezTo>
                  <a:pt x="176" y="245"/>
                  <a:pt x="177" y="251"/>
                  <a:pt x="177" y="254"/>
                </a:cubicBezTo>
                <a:cubicBezTo>
                  <a:pt x="176" y="257"/>
                  <a:pt x="170" y="254"/>
                  <a:pt x="166" y="254"/>
                </a:cubicBezTo>
                <a:cubicBezTo>
                  <a:pt x="163" y="255"/>
                  <a:pt x="160" y="256"/>
                  <a:pt x="160" y="260"/>
                </a:cubicBezTo>
                <a:cubicBezTo>
                  <a:pt x="160" y="264"/>
                  <a:pt x="154" y="267"/>
                  <a:pt x="153" y="272"/>
                </a:cubicBezTo>
                <a:cubicBezTo>
                  <a:pt x="153" y="277"/>
                  <a:pt x="158" y="277"/>
                  <a:pt x="161" y="279"/>
                </a:cubicBezTo>
                <a:cubicBezTo>
                  <a:pt x="164" y="281"/>
                  <a:pt x="155" y="282"/>
                  <a:pt x="155" y="286"/>
                </a:cubicBezTo>
                <a:cubicBezTo>
                  <a:pt x="155" y="290"/>
                  <a:pt x="163" y="296"/>
                  <a:pt x="166" y="298"/>
                </a:cubicBezTo>
                <a:cubicBezTo>
                  <a:pt x="169" y="299"/>
                  <a:pt x="166" y="307"/>
                  <a:pt x="168" y="311"/>
                </a:cubicBezTo>
                <a:cubicBezTo>
                  <a:pt x="169" y="315"/>
                  <a:pt x="173" y="310"/>
                  <a:pt x="172" y="316"/>
                </a:cubicBezTo>
                <a:cubicBezTo>
                  <a:pt x="172" y="321"/>
                  <a:pt x="176" y="321"/>
                  <a:pt x="176" y="324"/>
                </a:cubicBezTo>
                <a:cubicBezTo>
                  <a:pt x="177" y="327"/>
                  <a:pt x="184" y="326"/>
                  <a:pt x="183" y="331"/>
                </a:cubicBezTo>
                <a:cubicBezTo>
                  <a:pt x="181" y="335"/>
                  <a:pt x="185" y="338"/>
                  <a:pt x="186" y="340"/>
                </a:cubicBezTo>
                <a:cubicBezTo>
                  <a:pt x="188" y="343"/>
                  <a:pt x="194" y="347"/>
                  <a:pt x="195" y="350"/>
                </a:cubicBezTo>
                <a:cubicBezTo>
                  <a:pt x="197" y="353"/>
                  <a:pt x="200" y="357"/>
                  <a:pt x="204" y="356"/>
                </a:cubicBezTo>
                <a:cubicBezTo>
                  <a:pt x="209" y="355"/>
                  <a:pt x="209" y="359"/>
                  <a:pt x="212" y="358"/>
                </a:cubicBezTo>
                <a:cubicBezTo>
                  <a:pt x="216" y="358"/>
                  <a:pt x="221" y="360"/>
                  <a:pt x="222" y="362"/>
                </a:cubicBezTo>
                <a:cubicBezTo>
                  <a:pt x="223" y="365"/>
                  <a:pt x="233" y="367"/>
                  <a:pt x="236" y="368"/>
                </a:cubicBezTo>
                <a:cubicBezTo>
                  <a:pt x="239" y="368"/>
                  <a:pt x="239" y="363"/>
                  <a:pt x="242" y="362"/>
                </a:cubicBezTo>
                <a:cubicBezTo>
                  <a:pt x="244" y="360"/>
                  <a:pt x="243" y="350"/>
                  <a:pt x="246" y="349"/>
                </a:cubicBezTo>
                <a:cubicBezTo>
                  <a:pt x="248" y="348"/>
                  <a:pt x="247" y="337"/>
                  <a:pt x="245" y="336"/>
                </a:cubicBezTo>
                <a:cubicBezTo>
                  <a:pt x="243" y="335"/>
                  <a:pt x="244" y="332"/>
                  <a:pt x="249" y="332"/>
                </a:cubicBezTo>
                <a:cubicBezTo>
                  <a:pt x="255" y="333"/>
                  <a:pt x="253" y="328"/>
                  <a:pt x="255" y="327"/>
                </a:cubicBezTo>
                <a:cubicBezTo>
                  <a:pt x="258" y="326"/>
                  <a:pt x="257" y="321"/>
                  <a:pt x="259" y="321"/>
                </a:cubicBezTo>
                <a:cubicBezTo>
                  <a:pt x="261" y="320"/>
                  <a:pt x="260" y="317"/>
                  <a:pt x="259" y="315"/>
                </a:cubicBezTo>
                <a:cubicBezTo>
                  <a:pt x="257" y="313"/>
                  <a:pt x="259" y="312"/>
                  <a:pt x="262" y="311"/>
                </a:cubicBezTo>
                <a:cubicBezTo>
                  <a:pt x="265" y="311"/>
                  <a:pt x="264" y="307"/>
                  <a:pt x="260" y="305"/>
                </a:cubicBezTo>
                <a:cubicBezTo>
                  <a:pt x="257" y="304"/>
                  <a:pt x="258" y="300"/>
                  <a:pt x="262" y="302"/>
                </a:cubicBezTo>
                <a:cubicBezTo>
                  <a:pt x="265" y="305"/>
                  <a:pt x="268" y="303"/>
                  <a:pt x="266" y="300"/>
                </a:cubicBezTo>
                <a:cubicBezTo>
                  <a:pt x="264" y="297"/>
                  <a:pt x="269" y="296"/>
                  <a:pt x="274" y="295"/>
                </a:cubicBezTo>
                <a:cubicBezTo>
                  <a:pt x="279" y="295"/>
                  <a:pt x="281" y="292"/>
                  <a:pt x="280" y="288"/>
                </a:cubicBezTo>
                <a:cubicBezTo>
                  <a:pt x="279" y="285"/>
                  <a:pt x="286" y="285"/>
                  <a:pt x="284" y="288"/>
                </a:cubicBezTo>
                <a:cubicBezTo>
                  <a:pt x="283" y="291"/>
                  <a:pt x="284" y="295"/>
                  <a:pt x="286" y="292"/>
                </a:cubicBezTo>
                <a:cubicBezTo>
                  <a:pt x="288" y="290"/>
                  <a:pt x="293" y="292"/>
                  <a:pt x="301" y="289"/>
                </a:cubicBezTo>
                <a:cubicBezTo>
                  <a:pt x="309" y="287"/>
                  <a:pt x="317" y="280"/>
                  <a:pt x="319" y="274"/>
                </a:cubicBezTo>
                <a:cubicBezTo>
                  <a:pt x="321" y="267"/>
                  <a:pt x="330" y="268"/>
                  <a:pt x="329" y="264"/>
                </a:cubicBezTo>
                <a:cubicBezTo>
                  <a:pt x="328" y="260"/>
                  <a:pt x="330" y="258"/>
                  <a:pt x="336" y="261"/>
                </a:cubicBezTo>
                <a:cubicBezTo>
                  <a:pt x="342" y="264"/>
                  <a:pt x="338" y="259"/>
                  <a:pt x="344" y="259"/>
                </a:cubicBezTo>
                <a:cubicBezTo>
                  <a:pt x="351" y="259"/>
                  <a:pt x="350" y="256"/>
                  <a:pt x="356" y="256"/>
                </a:cubicBezTo>
                <a:cubicBezTo>
                  <a:pt x="363" y="256"/>
                  <a:pt x="379" y="253"/>
                  <a:pt x="385" y="248"/>
                </a:cubicBezTo>
                <a:cubicBezTo>
                  <a:pt x="391" y="244"/>
                  <a:pt x="403" y="240"/>
                  <a:pt x="408" y="237"/>
                </a:cubicBezTo>
                <a:cubicBezTo>
                  <a:pt x="413" y="233"/>
                  <a:pt x="414" y="231"/>
                  <a:pt x="411" y="232"/>
                </a:cubicBezTo>
                <a:cubicBezTo>
                  <a:pt x="408" y="234"/>
                  <a:pt x="401" y="234"/>
                  <a:pt x="397" y="233"/>
                </a:cubicBezTo>
                <a:cubicBezTo>
                  <a:pt x="392" y="232"/>
                  <a:pt x="384" y="228"/>
                  <a:pt x="379" y="231"/>
                </a:cubicBezTo>
                <a:cubicBezTo>
                  <a:pt x="373" y="234"/>
                  <a:pt x="377" y="227"/>
                  <a:pt x="381" y="226"/>
                </a:cubicBezTo>
                <a:cubicBezTo>
                  <a:pt x="386" y="225"/>
                  <a:pt x="384" y="223"/>
                  <a:pt x="383" y="218"/>
                </a:cubicBezTo>
                <a:cubicBezTo>
                  <a:pt x="381" y="213"/>
                  <a:pt x="390" y="217"/>
                  <a:pt x="394" y="222"/>
                </a:cubicBezTo>
                <a:cubicBezTo>
                  <a:pt x="398" y="227"/>
                  <a:pt x="405" y="230"/>
                  <a:pt x="412" y="228"/>
                </a:cubicBezTo>
                <a:cubicBezTo>
                  <a:pt x="418" y="226"/>
                  <a:pt x="412" y="221"/>
                  <a:pt x="414" y="217"/>
                </a:cubicBezTo>
                <a:cubicBezTo>
                  <a:pt x="417" y="214"/>
                  <a:pt x="395" y="203"/>
                  <a:pt x="393" y="199"/>
                </a:cubicBezTo>
                <a:cubicBezTo>
                  <a:pt x="392" y="195"/>
                  <a:pt x="399" y="198"/>
                  <a:pt x="405" y="200"/>
                </a:cubicBezTo>
                <a:cubicBezTo>
                  <a:pt x="412" y="203"/>
                  <a:pt x="413" y="195"/>
                  <a:pt x="413" y="192"/>
                </a:cubicBezTo>
                <a:cubicBezTo>
                  <a:pt x="413" y="188"/>
                  <a:pt x="400" y="188"/>
                  <a:pt x="394" y="192"/>
                </a:cubicBezTo>
                <a:cubicBezTo>
                  <a:pt x="388" y="195"/>
                  <a:pt x="382" y="187"/>
                  <a:pt x="390" y="186"/>
                </a:cubicBezTo>
                <a:cubicBezTo>
                  <a:pt x="398" y="185"/>
                  <a:pt x="391" y="182"/>
                  <a:pt x="393" y="180"/>
                </a:cubicBezTo>
                <a:cubicBezTo>
                  <a:pt x="396" y="177"/>
                  <a:pt x="406" y="187"/>
                  <a:pt x="411" y="185"/>
                </a:cubicBezTo>
                <a:cubicBezTo>
                  <a:pt x="416" y="183"/>
                  <a:pt x="420" y="185"/>
                  <a:pt x="425" y="182"/>
                </a:cubicBezTo>
                <a:cubicBezTo>
                  <a:pt x="429" y="178"/>
                  <a:pt x="417" y="175"/>
                  <a:pt x="414" y="172"/>
                </a:cubicBezTo>
                <a:cubicBezTo>
                  <a:pt x="411" y="168"/>
                  <a:pt x="427" y="170"/>
                  <a:pt x="432" y="170"/>
                </a:cubicBezTo>
                <a:cubicBezTo>
                  <a:pt x="437" y="170"/>
                  <a:pt x="438" y="163"/>
                  <a:pt x="434" y="164"/>
                </a:cubicBezTo>
                <a:cubicBezTo>
                  <a:pt x="430" y="166"/>
                  <a:pt x="417" y="160"/>
                  <a:pt x="419" y="155"/>
                </a:cubicBezTo>
                <a:cubicBezTo>
                  <a:pt x="422" y="151"/>
                  <a:pt x="427" y="156"/>
                  <a:pt x="433" y="153"/>
                </a:cubicBezTo>
                <a:cubicBezTo>
                  <a:pt x="439" y="150"/>
                  <a:pt x="434" y="138"/>
                  <a:pt x="430" y="138"/>
                </a:cubicBezTo>
                <a:cubicBezTo>
                  <a:pt x="425" y="138"/>
                  <a:pt x="415" y="137"/>
                  <a:pt x="415" y="135"/>
                </a:cubicBezTo>
                <a:cubicBezTo>
                  <a:pt x="415" y="133"/>
                  <a:pt x="407" y="131"/>
                  <a:pt x="409" y="129"/>
                </a:cubicBezTo>
                <a:cubicBezTo>
                  <a:pt x="412" y="126"/>
                  <a:pt x="415" y="131"/>
                  <a:pt x="420" y="127"/>
                </a:cubicBezTo>
                <a:cubicBezTo>
                  <a:pt x="426" y="123"/>
                  <a:pt x="437" y="128"/>
                  <a:pt x="442" y="127"/>
                </a:cubicBezTo>
                <a:cubicBezTo>
                  <a:pt x="447" y="126"/>
                  <a:pt x="440" y="117"/>
                  <a:pt x="437" y="119"/>
                </a:cubicBezTo>
                <a:cubicBezTo>
                  <a:pt x="434" y="120"/>
                  <a:pt x="425" y="121"/>
                  <a:pt x="424" y="116"/>
                </a:cubicBezTo>
                <a:cubicBezTo>
                  <a:pt x="423" y="111"/>
                  <a:pt x="433" y="116"/>
                  <a:pt x="435" y="113"/>
                </a:cubicBezTo>
                <a:cubicBezTo>
                  <a:pt x="437" y="111"/>
                  <a:pt x="421" y="105"/>
                  <a:pt x="419" y="110"/>
                </a:cubicBezTo>
                <a:cubicBezTo>
                  <a:pt x="416" y="115"/>
                  <a:pt x="408" y="113"/>
                  <a:pt x="412" y="110"/>
                </a:cubicBezTo>
                <a:cubicBezTo>
                  <a:pt x="417" y="107"/>
                  <a:pt x="418" y="99"/>
                  <a:pt x="417" y="95"/>
                </a:cubicBezTo>
                <a:cubicBezTo>
                  <a:pt x="417" y="91"/>
                  <a:pt x="433" y="91"/>
                  <a:pt x="432" y="84"/>
                </a:cubicBezTo>
                <a:cubicBezTo>
                  <a:pt x="430" y="78"/>
                  <a:pt x="439" y="76"/>
                  <a:pt x="445" y="76"/>
                </a:cubicBezTo>
                <a:cubicBezTo>
                  <a:pt x="450" y="76"/>
                  <a:pt x="445" y="69"/>
                  <a:pt x="439" y="70"/>
                </a:cubicBezTo>
                <a:cubicBezTo>
                  <a:pt x="434" y="71"/>
                  <a:pt x="429" y="76"/>
                  <a:pt x="426" y="74"/>
                </a:cubicBezTo>
                <a:cubicBezTo>
                  <a:pt x="423" y="72"/>
                  <a:pt x="432" y="67"/>
                  <a:pt x="437" y="67"/>
                </a:cubicBezTo>
                <a:cubicBezTo>
                  <a:pt x="442" y="67"/>
                  <a:pt x="453" y="67"/>
                  <a:pt x="457" y="65"/>
                </a:cubicBezTo>
                <a:cubicBezTo>
                  <a:pt x="461" y="62"/>
                  <a:pt x="450" y="60"/>
                  <a:pt x="442" y="61"/>
                </a:cubicBezTo>
                <a:cubicBezTo>
                  <a:pt x="435" y="62"/>
                  <a:pt x="435" y="59"/>
                  <a:pt x="446" y="58"/>
                </a:cubicBezTo>
                <a:cubicBezTo>
                  <a:pt x="458" y="58"/>
                  <a:pt x="456" y="56"/>
                  <a:pt x="464" y="55"/>
                </a:cubicBezTo>
                <a:cubicBezTo>
                  <a:pt x="472" y="54"/>
                  <a:pt x="469" y="51"/>
                  <a:pt x="474" y="50"/>
                </a:cubicBezTo>
                <a:cubicBezTo>
                  <a:pt x="479" y="50"/>
                  <a:pt x="492" y="45"/>
                  <a:pt x="492" y="42"/>
                </a:cubicBezTo>
                <a:cubicBezTo>
                  <a:pt x="492" y="39"/>
                  <a:pt x="474" y="34"/>
                  <a:pt x="465" y="34"/>
                </a:cubicBezTo>
                <a:close/>
                <a:moveTo>
                  <a:pt x="169" y="241"/>
                </a:moveTo>
                <a:cubicBezTo>
                  <a:pt x="169" y="237"/>
                  <a:pt x="164" y="240"/>
                  <a:pt x="162" y="235"/>
                </a:cubicBezTo>
                <a:cubicBezTo>
                  <a:pt x="160" y="231"/>
                  <a:pt x="148" y="229"/>
                  <a:pt x="146" y="232"/>
                </a:cubicBezTo>
                <a:cubicBezTo>
                  <a:pt x="146" y="234"/>
                  <a:pt x="142" y="236"/>
                  <a:pt x="145" y="239"/>
                </a:cubicBezTo>
                <a:cubicBezTo>
                  <a:pt x="148" y="243"/>
                  <a:pt x="150" y="241"/>
                  <a:pt x="154" y="245"/>
                </a:cubicBezTo>
                <a:cubicBezTo>
                  <a:pt x="158" y="248"/>
                  <a:pt x="168" y="245"/>
                  <a:pt x="169" y="24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-5680075" y="-1746250"/>
            <a:ext cx="36512" cy="25400"/>
          </a:xfrm>
          <a:custGeom>
            <a:avLst/>
            <a:gdLst/>
            <a:ahLst/>
            <a:cxnLst/>
            <a:rect l="l" t="t" r="r" b="b"/>
            <a:pathLst>
              <a:path w="20" h="15" extrusionOk="0">
                <a:moveTo>
                  <a:pt x="1" y="2"/>
                </a:moveTo>
                <a:cubicBezTo>
                  <a:pt x="1" y="5"/>
                  <a:pt x="5" y="4"/>
                  <a:pt x="8" y="7"/>
                </a:cubicBezTo>
                <a:cubicBezTo>
                  <a:pt x="11" y="9"/>
                  <a:pt x="14" y="15"/>
                  <a:pt x="17" y="10"/>
                </a:cubicBezTo>
                <a:cubicBezTo>
                  <a:pt x="20" y="5"/>
                  <a:pt x="0" y="0"/>
                  <a:pt x="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-7156450" y="-4219575"/>
            <a:ext cx="1270000" cy="973137"/>
          </a:xfrm>
          <a:custGeom>
            <a:avLst/>
            <a:gdLst/>
            <a:ahLst/>
            <a:cxnLst/>
            <a:rect l="l" t="t" r="r" b="b"/>
            <a:pathLst>
              <a:path w="717" h="552" extrusionOk="0">
                <a:moveTo>
                  <a:pt x="141" y="484"/>
                </a:moveTo>
                <a:cubicBezTo>
                  <a:pt x="139" y="481"/>
                  <a:pt x="133" y="482"/>
                  <a:pt x="132" y="479"/>
                </a:cubicBezTo>
                <a:cubicBezTo>
                  <a:pt x="131" y="477"/>
                  <a:pt x="126" y="469"/>
                  <a:pt x="123" y="469"/>
                </a:cubicBezTo>
                <a:cubicBezTo>
                  <a:pt x="120" y="469"/>
                  <a:pt x="116" y="469"/>
                  <a:pt x="112" y="467"/>
                </a:cubicBezTo>
                <a:cubicBezTo>
                  <a:pt x="109" y="464"/>
                  <a:pt x="106" y="464"/>
                  <a:pt x="104" y="465"/>
                </a:cubicBezTo>
                <a:cubicBezTo>
                  <a:pt x="101" y="467"/>
                  <a:pt x="106" y="467"/>
                  <a:pt x="106" y="469"/>
                </a:cubicBezTo>
                <a:cubicBezTo>
                  <a:pt x="106" y="471"/>
                  <a:pt x="108" y="472"/>
                  <a:pt x="110" y="472"/>
                </a:cubicBezTo>
                <a:cubicBezTo>
                  <a:pt x="112" y="471"/>
                  <a:pt x="113" y="476"/>
                  <a:pt x="115" y="476"/>
                </a:cubicBezTo>
                <a:cubicBezTo>
                  <a:pt x="118" y="476"/>
                  <a:pt x="118" y="479"/>
                  <a:pt x="121" y="479"/>
                </a:cubicBezTo>
                <a:cubicBezTo>
                  <a:pt x="123" y="479"/>
                  <a:pt x="124" y="482"/>
                  <a:pt x="125" y="484"/>
                </a:cubicBezTo>
                <a:cubicBezTo>
                  <a:pt x="126" y="486"/>
                  <a:pt x="129" y="484"/>
                  <a:pt x="129" y="486"/>
                </a:cubicBezTo>
                <a:cubicBezTo>
                  <a:pt x="129" y="487"/>
                  <a:pt x="132" y="488"/>
                  <a:pt x="133" y="490"/>
                </a:cubicBezTo>
                <a:cubicBezTo>
                  <a:pt x="138" y="491"/>
                  <a:pt x="142" y="491"/>
                  <a:pt x="145" y="490"/>
                </a:cubicBezTo>
                <a:cubicBezTo>
                  <a:pt x="146" y="489"/>
                  <a:pt x="146" y="488"/>
                  <a:pt x="146" y="487"/>
                </a:cubicBezTo>
                <a:cubicBezTo>
                  <a:pt x="148" y="485"/>
                  <a:pt x="144" y="486"/>
                  <a:pt x="141" y="484"/>
                </a:cubicBezTo>
                <a:close/>
                <a:moveTo>
                  <a:pt x="135" y="200"/>
                </a:moveTo>
                <a:cubicBezTo>
                  <a:pt x="142" y="202"/>
                  <a:pt x="142" y="213"/>
                  <a:pt x="147" y="213"/>
                </a:cubicBezTo>
                <a:cubicBezTo>
                  <a:pt x="150" y="213"/>
                  <a:pt x="147" y="210"/>
                  <a:pt x="152" y="210"/>
                </a:cubicBezTo>
                <a:cubicBezTo>
                  <a:pt x="157" y="210"/>
                  <a:pt x="156" y="207"/>
                  <a:pt x="160" y="208"/>
                </a:cubicBezTo>
                <a:cubicBezTo>
                  <a:pt x="164" y="208"/>
                  <a:pt x="168" y="206"/>
                  <a:pt x="168" y="201"/>
                </a:cubicBezTo>
                <a:cubicBezTo>
                  <a:pt x="168" y="196"/>
                  <a:pt x="171" y="195"/>
                  <a:pt x="175" y="194"/>
                </a:cubicBezTo>
                <a:cubicBezTo>
                  <a:pt x="179" y="193"/>
                  <a:pt x="176" y="187"/>
                  <a:pt x="182" y="186"/>
                </a:cubicBezTo>
                <a:cubicBezTo>
                  <a:pt x="188" y="184"/>
                  <a:pt x="204" y="177"/>
                  <a:pt x="207" y="175"/>
                </a:cubicBezTo>
                <a:cubicBezTo>
                  <a:pt x="210" y="173"/>
                  <a:pt x="204" y="170"/>
                  <a:pt x="197" y="166"/>
                </a:cubicBezTo>
                <a:cubicBezTo>
                  <a:pt x="191" y="162"/>
                  <a:pt x="186" y="161"/>
                  <a:pt x="181" y="164"/>
                </a:cubicBezTo>
                <a:cubicBezTo>
                  <a:pt x="176" y="168"/>
                  <a:pt x="180" y="161"/>
                  <a:pt x="176" y="163"/>
                </a:cubicBezTo>
                <a:cubicBezTo>
                  <a:pt x="172" y="164"/>
                  <a:pt x="161" y="160"/>
                  <a:pt x="160" y="158"/>
                </a:cubicBezTo>
                <a:cubicBezTo>
                  <a:pt x="158" y="156"/>
                  <a:pt x="139" y="162"/>
                  <a:pt x="135" y="162"/>
                </a:cubicBezTo>
                <a:cubicBezTo>
                  <a:pt x="130" y="162"/>
                  <a:pt x="135" y="167"/>
                  <a:pt x="138" y="169"/>
                </a:cubicBezTo>
                <a:cubicBezTo>
                  <a:pt x="141" y="172"/>
                  <a:pt x="130" y="180"/>
                  <a:pt x="132" y="181"/>
                </a:cubicBezTo>
                <a:cubicBezTo>
                  <a:pt x="135" y="183"/>
                  <a:pt x="130" y="188"/>
                  <a:pt x="125" y="194"/>
                </a:cubicBezTo>
                <a:cubicBezTo>
                  <a:pt x="120" y="199"/>
                  <a:pt x="129" y="199"/>
                  <a:pt x="135" y="200"/>
                </a:cubicBezTo>
                <a:close/>
                <a:moveTo>
                  <a:pt x="314" y="230"/>
                </a:moveTo>
                <a:cubicBezTo>
                  <a:pt x="316" y="227"/>
                  <a:pt x="325" y="235"/>
                  <a:pt x="325" y="229"/>
                </a:cubicBezTo>
                <a:cubicBezTo>
                  <a:pt x="325" y="224"/>
                  <a:pt x="315" y="221"/>
                  <a:pt x="311" y="219"/>
                </a:cubicBezTo>
                <a:cubicBezTo>
                  <a:pt x="306" y="216"/>
                  <a:pt x="305" y="217"/>
                  <a:pt x="298" y="212"/>
                </a:cubicBezTo>
                <a:cubicBezTo>
                  <a:pt x="291" y="207"/>
                  <a:pt x="300" y="205"/>
                  <a:pt x="295" y="201"/>
                </a:cubicBezTo>
                <a:cubicBezTo>
                  <a:pt x="290" y="197"/>
                  <a:pt x="288" y="186"/>
                  <a:pt x="291" y="183"/>
                </a:cubicBezTo>
                <a:cubicBezTo>
                  <a:pt x="295" y="179"/>
                  <a:pt x="299" y="174"/>
                  <a:pt x="293" y="171"/>
                </a:cubicBezTo>
                <a:cubicBezTo>
                  <a:pt x="286" y="169"/>
                  <a:pt x="276" y="173"/>
                  <a:pt x="277" y="175"/>
                </a:cubicBezTo>
                <a:cubicBezTo>
                  <a:pt x="278" y="176"/>
                  <a:pt x="287" y="181"/>
                  <a:pt x="287" y="183"/>
                </a:cubicBezTo>
                <a:cubicBezTo>
                  <a:pt x="287" y="185"/>
                  <a:pt x="279" y="177"/>
                  <a:pt x="276" y="179"/>
                </a:cubicBezTo>
                <a:cubicBezTo>
                  <a:pt x="273" y="181"/>
                  <a:pt x="270" y="175"/>
                  <a:pt x="267" y="179"/>
                </a:cubicBezTo>
                <a:cubicBezTo>
                  <a:pt x="265" y="183"/>
                  <a:pt x="270" y="195"/>
                  <a:pt x="273" y="199"/>
                </a:cubicBezTo>
                <a:cubicBezTo>
                  <a:pt x="275" y="202"/>
                  <a:pt x="270" y="202"/>
                  <a:pt x="268" y="203"/>
                </a:cubicBezTo>
                <a:cubicBezTo>
                  <a:pt x="265" y="204"/>
                  <a:pt x="264" y="193"/>
                  <a:pt x="262" y="189"/>
                </a:cubicBezTo>
                <a:cubicBezTo>
                  <a:pt x="259" y="185"/>
                  <a:pt x="247" y="180"/>
                  <a:pt x="247" y="183"/>
                </a:cubicBezTo>
                <a:cubicBezTo>
                  <a:pt x="246" y="186"/>
                  <a:pt x="254" y="186"/>
                  <a:pt x="253" y="190"/>
                </a:cubicBezTo>
                <a:cubicBezTo>
                  <a:pt x="252" y="194"/>
                  <a:pt x="247" y="188"/>
                  <a:pt x="243" y="191"/>
                </a:cubicBezTo>
                <a:cubicBezTo>
                  <a:pt x="239" y="194"/>
                  <a:pt x="240" y="192"/>
                  <a:pt x="241" y="189"/>
                </a:cubicBezTo>
                <a:cubicBezTo>
                  <a:pt x="242" y="185"/>
                  <a:pt x="235" y="182"/>
                  <a:pt x="228" y="183"/>
                </a:cubicBezTo>
                <a:cubicBezTo>
                  <a:pt x="221" y="183"/>
                  <a:pt x="225" y="188"/>
                  <a:pt x="223" y="190"/>
                </a:cubicBezTo>
                <a:cubicBezTo>
                  <a:pt x="221" y="192"/>
                  <a:pt x="210" y="189"/>
                  <a:pt x="217" y="188"/>
                </a:cubicBezTo>
                <a:cubicBezTo>
                  <a:pt x="223" y="186"/>
                  <a:pt x="221" y="182"/>
                  <a:pt x="218" y="178"/>
                </a:cubicBezTo>
                <a:cubicBezTo>
                  <a:pt x="216" y="174"/>
                  <a:pt x="209" y="179"/>
                  <a:pt x="198" y="183"/>
                </a:cubicBezTo>
                <a:cubicBezTo>
                  <a:pt x="187" y="187"/>
                  <a:pt x="182" y="191"/>
                  <a:pt x="183" y="191"/>
                </a:cubicBezTo>
                <a:cubicBezTo>
                  <a:pt x="184" y="192"/>
                  <a:pt x="185" y="194"/>
                  <a:pt x="181" y="197"/>
                </a:cubicBezTo>
                <a:cubicBezTo>
                  <a:pt x="176" y="201"/>
                  <a:pt x="181" y="204"/>
                  <a:pt x="184" y="204"/>
                </a:cubicBezTo>
                <a:cubicBezTo>
                  <a:pt x="188" y="204"/>
                  <a:pt x="185" y="207"/>
                  <a:pt x="188" y="208"/>
                </a:cubicBezTo>
                <a:cubicBezTo>
                  <a:pt x="190" y="209"/>
                  <a:pt x="203" y="203"/>
                  <a:pt x="207" y="205"/>
                </a:cubicBezTo>
                <a:cubicBezTo>
                  <a:pt x="210" y="208"/>
                  <a:pt x="186" y="209"/>
                  <a:pt x="186" y="214"/>
                </a:cubicBezTo>
                <a:cubicBezTo>
                  <a:pt x="186" y="218"/>
                  <a:pt x="199" y="220"/>
                  <a:pt x="209" y="219"/>
                </a:cubicBezTo>
                <a:cubicBezTo>
                  <a:pt x="219" y="217"/>
                  <a:pt x="237" y="220"/>
                  <a:pt x="237" y="222"/>
                </a:cubicBezTo>
                <a:cubicBezTo>
                  <a:pt x="237" y="225"/>
                  <a:pt x="225" y="224"/>
                  <a:pt x="216" y="224"/>
                </a:cubicBezTo>
                <a:cubicBezTo>
                  <a:pt x="207" y="224"/>
                  <a:pt x="192" y="226"/>
                  <a:pt x="192" y="229"/>
                </a:cubicBezTo>
                <a:cubicBezTo>
                  <a:pt x="193" y="232"/>
                  <a:pt x="194" y="232"/>
                  <a:pt x="203" y="237"/>
                </a:cubicBezTo>
                <a:cubicBezTo>
                  <a:pt x="213" y="241"/>
                  <a:pt x="222" y="235"/>
                  <a:pt x="222" y="241"/>
                </a:cubicBezTo>
                <a:cubicBezTo>
                  <a:pt x="222" y="247"/>
                  <a:pt x="227" y="248"/>
                  <a:pt x="239" y="249"/>
                </a:cubicBezTo>
                <a:cubicBezTo>
                  <a:pt x="252" y="249"/>
                  <a:pt x="258" y="243"/>
                  <a:pt x="264" y="243"/>
                </a:cubicBezTo>
                <a:cubicBezTo>
                  <a:pt x="270" y="244"/>
                  <a:pt x="273" y="242"/>
                  <a:pt x="275" y="238"/>
                </a:cubicBezTo>
                <a:cubicBezTo>
                  <a:pt x="278" y="234"/>
                  <a:pt x="281" y="236"/>
                  <a:pt x="281" y="239"/>
                </a:cubicBezTo>
                <a:cubicBezTo>
                  <a:pt x="282" y="241"/>
                  <a:pt x="290" y="240"/>
                  <a:pt x="292" y="242"/>
                </a:cubicBezTo>
                <a:cubicBezTo>
                  <a:pt x="296" y="247"/>
                  <a:pt x="311" y="245"/>
                  <a:pt x="317" y="242"/>
                </a:cubicBezTo>
                <a:cubicBezTo>
                  <a:pt x="323" y="240"/>
                  <a:pt x="315" y="232"/>
                  <a:pt x="312" y="235"/>
                </a:cubicBezTo>
                <a:cubicBezTo>
                  <a:pt x="309" y="239"/>
                  <a:pt x="306" y="237"/>
                  <a:pt x="306" y="235"/>
                </a:cubicBezTo>
                <a:cubicBezTo>
                  <a:pt x="305" y="233"/>
                  <a:pt x="311" y="232"/>
                  <a:pt x="314" y="230"/>
                </a:cubicBezTo>
                <a:close/>
                <a:moveTo>
                  <a:pt x="178" y="142"/>
                </a:moveTo>
                <a:cubicBezTo>
                  <a:pt x="184" y="143"/>
                  <a:pt x="191" y="137"/>
                  <a:pt x="191" y="134"/>
                </a:cubicBezTo>
                <a:cubicBezTo>
                  <a:pt x="190" y="130"/>
                  <a:pt x="175" y="142"/>
                  <a:pt x="178" y="142"/>
                </a:cubicBezTo>
                <a:close/>
                <a:moveTo>
                  <a:pt x="148" y="132"/>
                </a:moveTo>
                <a:cubicBezTo>
                  <a:pt x="151" y="133"/>
                  <a:pt x="148" y="138"/>
                  <a:pt x="151" y="137"/>
                </a:cubicBezTo>
                <a:cubicBezTo>
                  <a:pt x="154" y="135"/>
                  <a:pt x="155" y="135"/>
                  <a:pt x="157" y="135"/>
                </a:cubicBezTo>
                <a:cubicBezTo>
                  <a:pt x="161" y="137"/>
                  <a:pt x="162" y="133"/>
                  <a:pt x="163" y="132"/>
                </a:cubicBezTo>
                <a:cubicBezTo>
                  <a:pt x="165" y="130"/>
                  <a:pt x="165" y="138"/>
                  <a:pt x="169" y="138"/>
                </a:cubicBezTo>
                <a:cubicBezTo>
                  <a:pt x="173" y="138"/>
                  <a:pt x="172" y="129"/>
                  <a:pt x="176" y="132"/>
                </a:cubicBezTo>
                <a:cubicBezTo>
                  <a:pt x="179" y="134"/>
                  <a:pt x="181" y="131"/>
                  <a:pt x="181" y="128"/>
                </a:cubicBezTo>
                <a:cubicBezTo>
                  <a:pt x="182" y="126"/>
                  <a:pt x="182" y="122"/>
                  <a:pt x="186" y="121"/>
                </a:cubicBezTo>
                <a:cubicBezTo>
                  <a:pt x="190" y="120"/>
                  <a:pt x="187" y="125"/>
                  <a:pt x="188" y="128"/>
                </a:cubicBezTo>
                <a:cubicBezTo>
                  <a:pt x="191" y="133"/>
                  <a:pt x="196" y="128"/>
                  <a:pt x="196" y="126"/>
                </a:cubicBezTo>
                <a:cubicBezTo>
                  <a:pt x="196" y="124"/>
                  <a:pt x="203" y="125"/>
                  <a:pt x="202" y="123"/>
                </a:cubicBezTo>
                <a:cubicBezTo>
                  <a:pt x="202" y="120"/>
                  <a:pt x="204" y="120"/>
                  <a:pt x="202" y="117"/>
                </a:cubicBezTo>
                <a:cubicBezTo>
                  <a:pt x="201" y="114"/>
                  <a:pt x="205" y="115"/>
                  <a:pt x="207" y="113"/>
                </a:cubicBezTo>
                <a:cubicBezTo>
                  <a:pt x="209" y="110"/>
                  <a:pt x="204" y="112"/>
                  <a:pt x="201" y="109"/>
                </a:cubicBezTo>
                <a:cubicBezTo>
                  <a:pt x="197" y="106"/>
                  <a:pt x="196" y="110"/>
                  <a:pt x="196" y="112"/>
                </a:cubicBezTo>
                <a:cubicBezTo>
                  <a:pt x="196" y="114"/>
                  <a:pt x="189" y="113"/>
                  <a:pt x="185" y="111"/>
                </a:cubicBezTo>
                <a:cubicBezTo>
                  <a:pt x="181" y="110"/>
                  <a:pt x="176" y="116"/>
                  <a:pt x="171" y="119"/>
                </a:cubicBezTo>
                <a:cubicBezTo>
                  <a:pt x="165" y="122"/>
                  <a:pt x="165" y="127"/>
                  <a:pt x="159" y="126"/>
                </a:cubicBezTo>
                <a:cubicBezTo>
                  <a:pt x="154" y="126"/>
                  <a:pt x="146" y="131"/>
                  <a:pt x="148" y="132"/>
                </a:cubicBezTo>
                <a:close/>
                <a:moveTo>
                  <a:pt x="204" y="130"/>
                </a:moveTo>
                <a:cubicBezTo>
                  <a:pt x="199" y="130"/>
                  <a:pt x="199" y="135"/>
                  <a:pt x="205" y="135"/>
                </a:cubicBezTo>
                <a:cubicBezTo>
                  <a:pt x="211" y="135"/>
                  <a:pt x="213" y="137"/>
                  <a:pt x="204" y="137"/>
                </a:cubicBezTo>
                <a:cubicBezTo>
                  <a:pt x="196" y="137"/>
                  <a:pt x="193" y="144"/>
                  <a:pt x="198" y="142"/>
                </a:cubicBezTo>
                <a:cubicBezTo>
                  <a:pt x="204" y="141"/>
                  <a:pt x="211" y="141"/>
                  <a:pt x="207" y="142"/>
                </a:cubicBezTo>
                <a:cubicBezTo>
                  <a:pt x="202" y="144"/>
                  <a:pt x="191" y="145"/>
                  <a:pt x="192" y="147"/>
                </a:cubicBezTo>
                <a:cubicBezTo>
                  <a:pt x="193" y="148"/>
                  <a:pt x="198" y="148"/>
                  <a:pt x="203" y="150"/>
                </a:cubicBezTo>
                <a:cubicBezTo>
                  <a:pt x="207" y="152"/>
                  <a:pt x="210" y="153"/>
                  <a:pt x="214" y="149"/>
                </a:cubicBezTo>
                <a:cubicBezTo>
                  <a:pt x="217" y="145"/>
                  <a:pt x="222" y="141"/>
                  <a:pt x="220" y="146"/>
                </a:cubicBezTo>
                <a:cubicBezTo>
                  <a:pt x="218" y="152"/>
                  <a:pt x="226" y="148"/>
                  <a:pt x="235" y="147"/>
                </a:cubicBezTo>
                <a:cubicBezTo>
                  <a:pt x="245" y="147"/>
                  <a:pt x="234" y="153"/>
                  <a:pt x="224" y="154"/>
                </a:cubicBezTo>
                <a:cubicBezTo>
                  <a:pt x="214" y="154"/>
                  <a:pt x="216" y="159"/>
                  <a:pt x="223" y="161"/>
                </a:cubicBezTo>
                <a:cubicBezTo>
                  <a:pt x="231" y="163"/>
                  <a:pt x="248" y="156"/>
                  <a:pt x="252" y="152"/>
                </a:cubicBezTo>
                <a:cubicBezTo>
                  <a:pt x="256" y="148"/>
                  <a:pt x="259" y="154"/>
                  <a:pt x="263" y="152"/>
                </a:cubicBezTo>
                <a:cubicBezTo>
                  <a:pt x="267" y="149"/>
                  <a:pt x="275" y="152"/>
                  <a:pt x="281" y="150"/>
                </a:cubicBezTo>
                <a:cubicBezTo>
                  <a:pt x="288" y="149"/>
                  <a:pt x="289" y="136"/>
                  <a:pt x="284" y="134"/>
                </a:cubicBezTo>
                <a:cubicBezTo>
                  <a:pt x="279" y="132"/>
                  <a:pt x="279" y="137"/>
                  <a:pt x="275" y="137"/>
                </a:cubicBezTo>
                <a:cubicBezTo>
                  <a:pt x="272" y="138"/>
                  <a:pt x="269" y="133"/>
                  <a:pt x="266" y="130"/>
                </a:cubicBezTo>
                <a:cubicBezTo>
                  <a:pt x="263" y="127"/>
                  <a:pt x="265" y="120"/>
                  <a:pt x="260" y="121"/>
                </a:cubicBezTo>
                <a:cubicBezTo>
                  <a:pt x="256" y="122"/>
                  <a:pt x="246" y="129"/>
                  <a:pt x="252" y="130"/>
                </a:cubicBezTo>
                <a:cubicBezTo>
                  <a:pt x="258" y="131"/>
                  <a:pt x="256" y="134"/>
                  <a:pt x="253" y="135"/>
                </a:cubicBezTo>
                <a:cubicBezTo>
                  <a:pt x="249" y="137"/>
                  <a:pt x="260" y="139"/>
                  <a:pt x="259" y="142"/>
                </a:cubicBezTo>
                <a:cubicBezTo>
                  <a:pt x="257" y="144"/>
                  <a:pt x="241" y="142"/>
                  <a:pt x="240" y="138"/>
                </a:cubicBezTo>
                <a:cubicBezTo>
                  <a:pt x="239" y="135"/>
                  <a:pt x="227" y="128"/>
                  <a:pt x="221" y="130"/>
                </a:cubicBezTo>
                <a:cubicBezTo>
                  <a:pt x="216" y="131"/>
                  <a:pt x="218" y="125"/>
                  <a:pt x="213" y="125"/>
                </a:cubicBezTo>
                <a:cubicBezTo>
                  <a:pt x="207" y="125"/>
                  <a:pt x="209" y="130"/>
                  <a:pt x="204" y="130"/>
                </a:cubicBezTo>
                <a:close/>
                <a:moveTo>
                  <a:pt x="223" y="104"/>
                </a:moveTo>
                <a:cubicBezTo>
                  <a:pt x="224" y="100"/>
                  <a:pt x="211" y="101"/>
                  <a:pt x="212" y="102"/>
                </a:cubicBezTo>
                <a:cubicBezTo>
                  <a:pt x="214" y="105"/>
                  <a:pt x="221" y="109"/>
                  <a:pt x="223" y="104"/>
                </a:cubicBezTo>
                <a:close/>
                <a:moveTo>
                  <a:pt x="252" y="103"/>
                </a:moveTo>
                <a:cubicBezTo>
                  <a:pt x="257" y="102"/>
                  <a:pt x="255" y="98"/>
                  <a:pt x="247" y="99"/>
                </a:cubicBezTo>
                <a:cubicBezTo>
                  <a:pt x="240" y="100"/>
                  <a:pt x="227" y="100"/>
                  <a:pt x="227" y="106"/>
                </a:cubicBezTo>
                <a:cubicBezTo>
                  <a:pt x="227" y="110"/>
                  <a:pt x="229" y="112"/>
                  <a:pt x="238" y="113"/>
                </a:cubicBezTo>
                <a:cubicBezTo>
                  <a:pt x="246" y="114"/>
                  <a:pt x="253" y="106"/>
                  <a:pt x="249" y="106"/>
                </a:cubicBezTo>
                <a:cubicBezTo>
                  <a:pt x="245" y="106"/>
                  <a:pt x="248" y="103"/>
                  <a:pt x="252" y="103"/>
                </a:cubicBezTo>
                <a:close/>
                <a:moveTo>
                  <a:pt x="235" y="96"/>
                </a:moveTo>
                <a:cubicBezTo>
                  <a:pt x="238" y="97"/>
                  <a:pt x="242" y="93"/>
                  <a:pt x="244" y="95"/>
                </a:cubicBezTo>
                <a:cubicBezTo>
                  <a:pt x="247" y="97"/>
                  <a:pt x="258" y="99"/>
                  <a:pt x="258" y="93"/>
                </a:cubicBezTo>
                <a:cubicBezTo>
                  <a:pt x="258" y="87"/>
                  <a:pt x="244" y="87"/>
                  <a:pt x="240" y="89"/>
                </a:cubicBezTo>
                <a:cubicBezTo>
                  <a:pt x="237" y="91"/>
                  <a:pt x="221" y="92"/>
                  <a:pt x="225" y="95"/>
                </a:cubicBezTo>
                <a:cubicBezTo>
                  <a:pt x="228" y="97"/>
                  <a:pt x="231" y="94"/>
                  <a:pt x="235" y="96"/>
                </a:cubicBezTo>
                <a:close/>
                <a:moveTo>
                  <a:pt x="294" y="85"/>
                </a:moveTo>
                <a:cubicBezTo>
                  <a:pt x="299" y="82"/>
                  <a:pt x="306" y="87"/>
                  <a:pt x="305" y="90"/>
                </a:cubicBezTo>
                <a:cubicBezTo>
                  <a:pt x="304" y="93"/>
                  <a:pt x="291" y="89"/>
                  <a:pt x="292" y="92"/>
                </a:cubicBezTo>
                <a:cubicBezTo>
                  <a:pt x="293" y="93"/>
                  <a:pt x="294" y="97"/>
                  <a:pt x="303" y="95"/>
                </a:cubicBezTo>
                <a:cubicBezTo>
                  <a:pt x="311" y="92"/>
                  <a:pt x="318" y="94"/>
                  <a:pt x="324" y="99"/>
                </a:cubicBezTo>
                <a:cubicBezTo>
                  <a:pt x="330" y="103"/>
                  <a:pt x="335" y="105"/>
                  <a:pt x="339" y="100"/>
                </a:cubicBezTo>
                <a:cubicBezTo>
                  <a:pt x="343" y="96"/>
                  <a:pt x="334" y="95"/>
                  <a:pt x="336" y="92"/>
                </a:cubicBezTo>
                <a:cubicBezTo>
                  <a:pt x="337" y="88"/>
                  <a:pt x="330" y="86"/>
                  <a:pt x="326" y="86"/>
                </a:cubicBezTo>
                <a:cubicBezTo>
                  <a:pt x="322" y="86"/>
                  <a:pt x="321" y="79"/>
                  <a:pt x="318" y="80"/>
                </a:cubicBezTo>
                <a:cubicBezTo>
                  <a:pt x="314" y="82"/>
                  <a:pt x="312" y="84"/>
                  <a:pt x="312" y="79"/>
                </a:cubicBezTo>
                <a:cubicBezTo>
                  <a:pt x="312" y="75"/>
                  <a:pt x="294" y="74"/>
                  <a:pt x="289" y="76"/>
                </a:cubicBezTo>
                <a:cubicBezTo>
                  <a:pt x="284" y="78"/>
                  <a:pt x="290" y="88"/>
                  <a:pt x="294" y="85"/>
                </a:cubicBezTo>
                <a:close/>
                <a:moveTo>
                  <a:pt x="297" y="115"/>
                </a:moveTo>
                <a:cubicBezTo>
                  <a:pt x="300" y="111"/>
                  <a:pt x="285" y="100"/>
                  <a:pt x="285" y="105"/>
                </a:cubicBezTo>
                <a:cubicBezTo>
                  <a:pt x="284" y="110"/>
                  <a:pt x="294" y="119"/>
                  <a:pt x="297" y="115"/>
                </a:cubicBezTo>
                <a:close/>
                <a:moveTo>
                  <a:pt x="343" y="68"/>
                </a:moveTo>
                <a:cubicBezTo>
                  <a:pt x="346" y="64"/>
                  <a:pt x="328" y="60"/>
                  <a:pt x="333" y="64"/>
                </a:cubicBezTo>
                <a:cubicBezTo>
                  <a:pt x="335" y="66"/>
                  <a:pt x="341" y="72"/>
                  <a:pt x="343" y="68"/>
                </a:cubicBezTo>
                <a:close/>
                <a:moveTo>
                  <a:pt x="303" y="149"/>
                </a:moveTo>
                <a:cubicBezTo>
                  <a:pt x="305" y="146"/>
                  <a:pt x="298" y="140"/>
                  <a:pt x="295" y="145"/>
                </a:cubicBezTo>
                <a:cubicBezTo>
                  <a:pt x="293" y="150"/>
                  <a:pt x="300" y="152"/>
                  <a:pt x="303" y="149"/>
                </a:cubicBezTo>
                <a:close/>
                <a:moveTo>
                  <a:pt x="343" y="124"/>
                </a:moveTo>
                <a:cubicBezTo>
                  <a:pt x="343" y="128"/>
                  <a:pt x="335" y="123"/>
                  <a:pt x="328" y="121"/>
                </a:cubicBezTo>
                <a:cubicBezTo>
                  <a:pt x="322" y="118"/>
                  <a:pt x="326" y="126"/>
                  <a:pt x="331" y="130"/>
                </a:cubicBezTo>
                <a:cubicBezTo>
                  <a:pt x="336" y="134"/>
                  <a:pt x="328" y="132"/>
                  <a:pt x="321" y="128"/>
                </a:cubicBezTo>
                <a:cubicBezTo>
                  <a:pt x="315" y="123"/>
                  <a:pt x="315" y="131"/>
                  <a:pt x="319" y="133"/>
                </a:cubicBezTo>
                <a:cubicBezTo>
                  <a:pt x="322" y="136"/>
                  <a:pt x="318" y="139"/>
                  <a:pt x="314" y="134"/>
                </a:cubicBezTo>
                <a:cubicBezTo>
                  <a:pt x="309" y="128"/>
                  <a:pt x="307" y="122"/>
                  <a:pt x="300" y="122"/>
                </a:cubicBezTo>
                <a:cubicBezTo>
                  <a:pt x="294" y="121"/>
                  <a:pt x="297" y="128"/>
                  <a:pt x="299" y="132"/>
                </a:cubicBezTo>
                <a:cubicBezTo>
                  <a:pt x="303" y="136"/>
                  <a:pt x="306" y="137"/>
                  <a:pt x="312" y="140"/>
                </a:cubicBezTo>
                <a:cubicBezTo>
                  <a:pt x="318" y="144"/>
                  <a:pt x="327" y="139"/>
                  <a:pt x="331" y="140"/>
                </a:cubicBezTo>
                <a:cubicBezTo>
                  <a:pt x="336" y="141"/>
                  <a:pt x="327" y="147"/>
                  <a:pt x="330" y="150"/>
                </a:cubicBezTo>
                <a:cubicBezTo>
                  <a:pt x="333" y="154"/>
                  <a:pt x="340" y="151"/>
                  <a:pt x="346" y="151"/>
                </a:cubicBezTo>
                <a:cubicBezTo>
                  <a:pt x="352" y="150"/>
                  <a:pt x="350" y="147"/>
                  <a:pt x="353" y="144"/>
                </a:cubicBezTo>
                <a:cubicBezTo>
                  <a:pt x="357" y="142"/>
                  <a:pt x="350" y="142"/>
                  <a:pt x="352" y="136"/>
                </a:cubicBezTo>
                <a:cubicBezTo>
                  <a:pt x="355" y="130"/>
                  <a:pt x="344" y="120"/>
                  <a:pt x="343" y="124"/>
                </a:cubicBezTo>
                <a:close/>
                <a:moveTo>
                  <a:pt x="358" y="103"/>
                </a:moveTo>
                <a:cubicBezTo>
                  <a:pt x="364" y="103"/>
                  <a:pt x="368" y="102"/>
                  <a:pt x="372" y="100"/>
                </a:cubicBezTo>
                <a:cubicBezTo>
                  <a:pt x="377" y="99"/>
                  <a:pt x="370" y="99"/>
                  <a:pt x="373" y="94"/>
                </a:cubicBezTo>
                <a:cubicBezTo>
                  <a:pt x="376" y="90"/>
                  <a:pt x="365" y="90"/>
                  <a:pt x="365" y="91"/>
                </a:cubicBezTo>
                <a:cubicBezTo>
                  <a:pt x="364" y="93"/>
                  <a:pt x="350" y="83"/>
                  <a:pt x="348" y="86"/>
                </a:cubicBezTo>
                <a:cubicBezTo>
                  <a:pt x="346" y="89"/>
                  <a:pt x="353" y="103"/>
                  <a:pt x="358" y="103"/>
                </a:cubicBezTo>
                <a:close/>
                <a:moveTo>
                  <a:pt x="387" y="105"/>
                </a:moveTo>
                <a:cubicBezTo>
                  <a:pt x="386" y="103"/>
                  <a:pt x="359" y="106"/>
                  <a:pt x="364" y="109"/>
                </a:cubicBezTo>
                <a:cubicBezTo>
                  <a:pt x="371" y="114"/>
                  <a:pt x="388" y="107"/>
                  <a:pt x="387" y="105"/>
                </a:cubicBezTo>
                <a:close/>
                <a:moveTo>
                  <a:pt x="383" y="157"/>
                </a:moveTo>
                <a:cubicBezTo>
                  <a:pt x="390" y="156"/>
                  <a:pt x="386" y="149"/>
                  <a:pt x="379" y="143"/>
                </a:cubicBezTo>
                <a:cubicBezTo>
                  <a:pt x="372" y="138"/>
                  <a:pt x="356" y="149"/>
                  <a:pt x="359" y="151"/>
                </a:cubicBezTo>
                <a:cubicBezTo>
                  <a:pt x="362" y="154"/>
                  <a:pt x="377" y="157"/>
                  <a:pt x="383" y="157"/>
                </a:cubicBezTo>
                <a:close/>
                <a:moveTo>
                  <a:pt x="337" y="207"/>
                </a:moveTo>
                <a:cubicBezTo>
                  <a:pt x="345" y="212"/>
                  <a:pt x="343" y="203"/>
                  <a:pt x="352" y="203"/>
                </a:cubicBezTo>
                <a:cubicBezTo>
                  <a:pt x="361" y="203"/>
                  <a:pt x="361" y="189"/>
                  <a:pt x="362" y="183"/>
                </a:cubicBezTo>
                <a:cubicBezTo>
                  <a:pt x="364" y="178"/>
                  <a:pt x="355" y="178"/>
                  <a:pt x="357" y="182"/>
                </a:cubicBezTo>
                <a:cubicBezTo>
                  <a:pt x="360" y="186"/>
                  <a:pt x="357" y="190"/>
                  <a:pt x="356" y="185"/>
                </a:cubicBezTo>
                <a:cubicBezTo>
                  <a:pt x="356" y="181"/>
                  <a:pt x="349" y="185"/>
                  <a:pt x="346" y="181"/>
                </a:cubicBezTo>
                <a:cubicBezTo>
                  <a:pt x="344" y="178"/>
                  <a:pt x="354" y="178"/>
                  <a:pt x="357" y="173"/>
                </a:cubicBezTo>
                <a:cubicBezTo>
                  <a:pt x="359" y="168"/>
                  <a:pt x="349" y="169"/>
                  <a:pt x="351" y="165"/>
                </a:cubicBezTo>
                <a:cubicBezTo>
                  <a:pt x="354" y="162"/>
                  <a:pt x="335" y="166"/>
                  <a:pt x="341" y="168"/>
                </a:cubicBezTo>
                <a:cubicBezTo>
                  <a:pt x="346" y="170"/>
                  <a:pt x="341" y="173"/>
                  <a:pt x="336" y="169"/>
                </a:cubicBezTo>
                <a:cubicBezTo>
                  <a:pt x="331" y="166"/>
                  <a:pt x="317" y="172"/>
                  <a:pt x="322" y="176"/>
                </a:cubicBezTo>
                <a:cubicBezTo>
                  <a:pt x="326" y="179"/>
                  <a:pt x="338" y="174"/>
                  <a:pt x="331" y="183"/>
                </a:cubicBezTo>
                <a:cubicBezTo>
                  <a:pt x="324" y="192"/>
                  <a:pt x="321" y="180"/>
                  <a:pt x="315" y="181"/>
                </a:cubicBezTo>
                <a:cubicBezTo>
                  <a:pt x="309" y="183"/>
                  <a:pt x="311" y="190"/>
                  <a:pt x="321" y="193"/>
                </a:cubicBezTo>
                <a:cubicBezTo>
                  <a:pt x="331" y="196"/>
                  <a:pt x="330" y="201"/>
                  <a:pt x="337" y="207"/>
                </a:cubicBezTo>
                <a:close/>
                <a:moveTo>
                  <a:pt x="396" y="150"/>
                </a:moveTo>
                <a:cubicBezTo>
                  <a:pt x="398" y="157"/>
                  <a:pt x="401" y="152"/>
                  <a:pt x="405" y="155"/>
                </a:cubicBezTo>
                <a:cubicBezTo>
                  <a:pt x="409" y="158"/>
                  <a:pt x="415" y="159"/>
                  <a:pt x="418" y="156"/>
                </a:cubicBezTo>
                <a:cubicBezTo>
                  <a:pt x="421" y="154"/>
                  <a:pt x="423" y="152"/>
                  <a:pt x="424" y="154"/>
                </a:cubicBezTo>
                <a:cubicBezTo>
                  <a:pt x="426" y="158"/>
                  <a:pt x="433" y="159"/>
                  <a:pt x="451" y="159"/>
                </a:cubicBezTo>
                <a:cubicBezTo>
                  <a:pt x="468" y="159"/>
                  <a:pt x="463" y="152"/>
                  <a:pt x="468" y="155"/>
                </a:cubicBezTo>
                <a:cubicBezTo>
                  <a:pt x="473" y="158"/>
                  <a:pt x="485" y="158"/>
                  <a:pt x="490" y="156"/>
                </a:cubicBezTo>
                <a:cubicBezTo>
                  <a:pt x="495" y="155"/>
                  <a:pt x="497" y="148"/>
                  <a:pt x="497" y="144"/>
                </a:cubicBezTo>
                <a:cubicBezTo>
                  <a:pt x="497" y="140"/>
                  <a:pt x="458" y="137"/>
                  <a:pt x="452" y="140"/>
                </a:cubicBezTo>
                <a:cubicBezTo>
                  <a:pt x="445" y="144"/>
                  <a:pt x="434" y="139"/>
                  <a:pt x="429" y="142"/>
                </a:cubicBezTo>
                <a:cubicBezTo>
                  <a:pt x="423" y="144"/>
                  <a:pt x="425" y="138"/>
                  <a:pt x="416" y="138"/>
                </a:cubicBezTo>
                <a:cubicBezTo>
                  <a:pt x="406" y="137"/>
                  <a:pt x="416" y="132"/>
                  <a:pt x="418" y="130"/>
                </a:cubicBezTo>
                <a:cubicBezTo>
                  <a:pt x="420" y="128"/>
                  <a:pt x="403" y="122"/>
                  <a:pt x="397" y="124"/>
                </a:cubicBezTo>
                <a:cubicBezTo>
                  <a:pt x="390" y="125"/>
                  <a:pt x="386" y="122"/>
                  <a:pt x="380" y="119"/>
                </a:cubicBezTo>
                <a:cubicBezTo>
                  <a:pt x="373" y="116"/>
                  <a:pt x="356" y="117"/>
                  <a:pt x="359" y="122"/>
                </a:cubicBezTo>
                <a:cubicBezTo>
                  <a:pt x="362" y="125"/>
                  <a:pt x="382" y="133"/>
                  <a:pt x="385" y="129"/>
                </a:cubicBezTo>
                <a:cubicBezTo>
                  <a:pt x="387" y="125"/>
                  <a:pt x="392" y="133"/>
                  <a:pt x="395" y="137"/>
                </a:cubicBezTo>
                <a:cubicBezTo>
                  <a:pt x="398" y="141"/>
                  <a:pt x="393" y="143"/>
                  <a:pt x="396" y="150"/>
                </a:cubicBezTo>
                <a:close/>
                <a:moveTo>
                  <a:pt x="414" y="108"/>
                </a:moveTo>
                <a:cubicBezTo>
                  <a:pt x="407" y="104"/>
                  <a:pt x="399" y="111"/>
                  <a:pt x="406" y="114"/>
                </a:cubicBezTo>
                <a:cubicBezTo>
                  <a:pt x="412" y="116"/>
                  <a:pt x="420" y="111"/>
                  <a:pt x="414" y="108"/>
                </a:cubicBezTo>
                <a:close/>
                <a:moveTo>
                  <a:pt x="362" y="68"/>
                </a:moveTo>
                <a:cubicBezTo>
                  <a:pt x="368" y="70"/>
                  <a:pt x="365" y="74"/>
                  <a:pt x="370" y="76"/>
                </a:cubicBezTo>
                <a:cubicBezTo>
                  <a:pt x="376" y="79"/>
                  <a:pt x="392" y="73"/>
                  <a:pt x="394" y="77"/>
                </a:cubicBezTo>
                <a:cubicBezTo>
                  <a:pt x="395" y="81"/>
                  <a:pt x="377" y="81"/>
                  <a:pt x="380" y="84"/>
                </a:cubicBezTo>
                <a:cubicBezTo>
                  <a:pt x="382" y="86"/>
                  <a:pt x="392" y="90"/>
                  <a:pt x="391" y="92"/>
                </a:cubicBezTo>
                <a:cubicBezTo>
                  <a:pt x="390" y="94"/>
                  <a:pt x="408" y="100"/>
                  <a:pt x="410" y="98"/>
                </a:cubicBezTo>
                <a:cubicBezTo>
                  <a:pt x="412" y="95"/>
                  <a:pt x="417" y="96"/>
                  <a:pt x="421" y="97"/>
                </a:cubicBezTo>
                <a:cubicBezTo>
                  <a:pt x="426" y="99"/>
                  <a:pt x="426" y="86"/>
                  <a:pt x="430" y="88"/>
                </a:cubicBezTo>
                <a:cubicBezTo>
                  <a:pt x="433" y="91"/>
                  <a:pt x="432" y="84"/>
                  <a:pt x="438" y="82"/>
                </a:cubicBezTo>
                <a:cubicBezTo>
                  <a:pt x="443" y="79"/>
                  <a:pt x="451" y="79"/>
                  <a:pt x="451" y="77"/>
                </a:cubicBezTo>
                <a:cubicBezTo>
                  <a:pt x="452" y="75"/>
                  <a:pt x="450" y="73"/>
                  <a:pt x="443" y="73"/>
                </a:cubicBezTo>
                <a:cubicBezTo>
                  <a:pt x="437" y="74"/>
                  <a:pt x="433" y="72"/>
                  <a:pt x="436" y="68"/>
                </a:cubicBezTo>
                <a:cubicBezTo>
                  <a:pt x="438" y="64"/>
                  <a:pt x="428" y="63"/>
                  <a:pt x="432" y="61"/>
                </a:cubicBezTo>
                <a:cubicBezTo>
                  <a:pt x="436" y="58"/>
                  <a:pt x="425" y="55"/>
                  <a:pt x="426" y="59"/>
                </a:cubicBezTo>
                <a:cubicBezTo>
                  <a:pt x="427" y="63"/>
                  <a:pt x="420" y="59"/>
                  <a:pt x="419" y="56"/>
                </a:cubicBezTo>
                <a:cubicBezTo>
                  <a:pt x="418" y="52"/>
                  <a:pt x="403" y="50"/>
                  <a:pt x="394" y="42"/>
                </a:cubicBezTo>
                <a:cubicBezTo>
                  <a:pt x="384" y="33"/>
                  <a:pt x="374" y="39"/>
                  <a:pt x="380" y="40"/>
                </a:cubicBezTo>
                <a:cubicBezTo>
                  <a:pt x="385" y="41"/>
                  <a:pt x="385" y="44"/>
                  <a:pt x="380" y="43"/>
                </a:cubicBezTo>
                <a:cubicBezTo>
                  <a:pt x="376" y="43"/>
                  <a:pt x="367" y="44"/>
                  <a:pt x="375" y="47"/>
                </a:cubicBezTo>
                <a:cubicBezTo>
                  <a:pt x="382" y="49"/>
                  <a:pt x="374" y="51"/>
                  <a:pt x="368" y="51"/>
                </a:cubicBezTo>
                <a:cubicBezTo>
                  <a:pt x="362" y="51"/>
                  <a:pt x="362" y="58"/>
                  <a:pt x="370" y="59"/>
                </a:cubicBezTo>
                <a:cubicBezTo>
                  <a:pt x="377" y="61"/>
                  <a:pt x="372" y="65"/>
                  <a:pt x="365" y="63"/>
                </a:cubicBezTo>
                <a:cubicBezTo>
                  <a:pt x="359" y="62"/>
                  <a:pt x="357" y="65"/>
                  <a:pt x="362" y="68"/>
                </a:cubicBezTo>
                <a:close/>
                <a:moveTo>
                  <a:pt x="406" y="32"/>
                </a:moveTo>
                <a:cubicBezTo>
                  <a:pt x="411" y="29"/>
                  <a:pt x="415" y="31"/>
                  <a:pt x="410" y="33"/>
                </a:cubicBezTo>
                <a:cubicBezTo>
                  <a:pt x="406" y="36"/>
                  <a:pt x="407" y="37"/>
                  <a:pt x="413" y="37"/>
                </a:cubicBezTo>
                <a:cubicBezTo>
                  <a:pt x="420" y="36"/>
                  <a:pt x="411" y="38"/>
                  <a:pt x="411" y="42"/>
                </a:cubicBezTo>
                <a:cubicBezTo>
                  <a:pt x="411" y="46"/>
                  <a:pt x="418" y="43"/>
                  <a:pt x="418" y="47"/>
                </a:cubicBezTo>
                <a:cubicBezTo>
                  <a:pt x="419" y="51"/>
                  <a:pt x="434" y="52"/>
                  <a:pt x="439" y="48"/>
                </a:cubicBezTo>
                <a:cubicBezTo>
                  <a:pt x="443" y="43"/>
                  <a:pt x="442" y="49"/>
                  <a:pt x="441" y="52"/>
                </a:cubicBezTo>
                <a:cubicBezTo>
                  <a:pt x="441" y="54"/>
                  <a:pt x="463" y="57"/>
                  <a:pt x="464" y="53"/>
                </a:cubicBezTo>
                <a:cubicBezTo>
                  <a:pt x="465" y="50"/>
                  <a:pt x="468" y="51"/>
                  <a:pt x="473" y="52"/>
                </a:cubicBezTo>
                <a:cubicBezTo>
                  <a:pt x="477" y="53"/>
                  <a:pt x="498" y="48"/>
                  <a:pt x="498" y="44"/>
                </a:cubicBezTo>
                <a:cubicBezTo>
                  <a:pt x="499" y="40"/>
                  <a:pt x="505" y="46"/>
                  <a:pt x="498" y="51"/>
                </a:cubicBezTo>
                <a:cubicBezTo>
                  <a:pt x="492" y="56"/>
                  <a:pt x="478" y="55"/>
                  <a:pt x="472" y="57"/>
                </a:cubicBezTo>
                <a:cubicBezTo>
                  <a:pt x="466" y="58"/>
                  <a:pt x="476" y="63"/>
                  <a:pt x="482" y="67"/>
                </a:cubicBezTo>
                <a:cubicBezTo>
                  <a:pt x="488" y="72"/>
                  <a:pt x="474" y="69"/>
                  <a:pt x="468" y="63"/>
                </a:cubicBezTo>
                <a:cubicBezTo>
                  <a:pt x="463" y="57"/>
                  <a:pt x="450" y="57"/>
                  <a:pt x="443" y="58"/>
                </a:cubicBezTo>
                <a:cubicBezTo>
                  <a:pt x="436" y="58"/>
                  <a:pt x="438" y="71"/>
                  <a:pt x="443" y="71"/>
                </a:cubicBezTo>
                <a:cubicBezTo>
                  <a:pt x="448" y="71"/>
                  <a:pt x="453" y="72"/>
                  <a:pt x="458" y="80"/>
                </a:cubicBezTo>
                <a:cubicBezTo>
                  <a:pt x="463" y="88"/>
                  <a:pt x="474" y="86"/>
                  <a:pt x="474" y="90"/>
                </a:cubicBezTo>
                <a:cubicBezTo>
                  <a:pt x="474" y="93"/>
                  <a:pt x="460" y="87"/>
                  <a:pt x="452" y="86"/>
                </a:cubicBezTo>
                <a:cubicBezTo>
                  <a:pt x="445" y="84"/>
                  <a:pt x="432" y="89"/>
                  <a:pt x="432" y="95"/>
                </a:cubicBezTo>
                <a:cubicBezTo>
                  <a:pt x="431" y="100"/>
                  <a:pt x="443" y="100"/>
                  <a:pt x="451" y="95"/>
                </a:cubicBezTo>
                <a:cubicBezTo>
                  <a:pt x="459" y="91"/>
                  <a:pt x="453" y="97"/>
                  <a:pt x="449" y="100"/>
                </a:cubicBezTo>
                <a:cubicBezTo>
                  <a:pt x="445" y="104"/>
                  <a:pt x="458" y="107"/>
                  <a:pt x="458" y="111"/>
                </a:cubicBezTo>
                <a:cubicBezTo>
                  <a:pt x="458" y="115"/>
                  <a:pt x="449" y="114"/>
                  <a:pt x="448" y="110"/>
                </a:cubicBezTo>
                <a:cubicBezTo>
                  <a:pt x="447" y="106"/>
                  <a:pt x="443" y="102"/>
                  <a:pt x="434" y="103"/>
                </a:cubicBezTo>
                <a:cubicBezTo>
                  <a:pt x="425" y="103"/>
                  <a:pt x="427" y="110"/>
                  <a:pt x="433" y="110"/>
                </a:cubicBezTo>
                <a:cubicBezTo>
                  <a:pt x="438" y="111"/>
                  <a:pt x="439" y="115"/>
                  <a:pt x="432" y="115"/>
                </a:cubicBezTo>
                <a:cubicBezTo>
                  <a:pt x="426" y="115"/>
                  <a:pt x="411" y="120"/>
                  <a:pt x="416" y="124"/>
                </a:cubicBezTo>
                <a:cubicBezTo>
                  <a:pt x="421" y="128"/>
                  <a:pt x="439" y="124"/>
                  <a:pt x="442" y="127"/>
                </a:cubicBezTo>
                <a:cubicBezTo>
                  <a:pt x="446" y="129"/>
                  <a:pt x="454" y="130"/>
                  <a:pt x="457" y="127"/>
                </a:cubicBezTo>
                <a:cubicBezTo>
                  <a:pt x="459" y="124"/>
                  <a:pt x="466" y="125"/>
                  <a:pt x="473" y="125"/>
                </a:cubicBezTo>
                <a:cubicBezTo>
                  <a:pt x="480" y="125"/>
                  <a:pt x="482" y="127"/>
                  <a:pt x="485" y="129"/>
                </a:cubicBezTo>
                <a:cubicBezTo>
                  <a:pt x="488" y="132"/>
                  <a:pt x="494" y="131"/>
                  <a:pt x="498" y="128"/>
                </a:cubicBezTo>
                <a:cubicBezTo>
                  <a:pt x="502" y="125"/>
                  <a:pt x="502" y="125"/>
                  <a:pt x="507" y="125"/>
                </a:cubicBezTo>
                <a:cubicBezTo>
                  <a:pt x="512" y="125"/>
                  <a:pt x="513" y="122"/>
                  <a:pt x="510" y="118"/>
                </a:cubicBezTo>
                <a:cubicBezTo>
                  <a:pt x="508" y="114"/>
                  <a:pt x="502" y="121"/>
                  <a:pt x="501" y="118"/>
                </a:cubicBezTo>
                <a:cubicBezTo>
                  <a:pt x="500" y="115"/>
                  <a:pt x="494" y="114"/>
                  <a:pt x="484" y="115"/>
                </a:cubicBezTo>
                <a:cubicBezTo>
                  <a:pt x="474" y="117"/>
                  <a:pt x="478" y="109"/>
                  <a:pt x="484" y="110"/>
                </a:cubicBezTo>
                <a:cubicBezTo>
                  <a:pt x="491" y="112"/>
                  <a:pt x="499" y="112"/>
                  <a:pt x="506" y="110"/>
                </a:cubicBezTo>
                <a:cubicBezTo>
                  <a:pt x="512" y="108"/>
                  <a:pt x="507" y="105"/>
                  <a:pt x="507" y="102"/>
                </a:cubicBezTo>
                <a:cubicBezTo>
                  <a:pt x="507" y="99"/>
                  <a:pt x="515" y="101"/>
                  <a:pt x="522" y="101"/>
                </a:cubicBezTo>
                <a:cubicBezTo>
                  <a:pt x="528" y="101"/>
                  <a:pt x="538" y="91"/>
                  <a:pt x="538" y="84"/>
                </a:cubicBezTo>
                <a:cubicBezTo>
                  <a:pt x="538" y="78"/>
                  <a:pt x="524" y="80"/>
                  <a:pt x="517" y="80"/>
                </a:cubicBezTo>
                <a:cubicBezTo>
                  <a:pt x="509" y="80"/>
                  <a:pt x="521" y="74"/>
                  <a:pt x="535" y="75"/>
                </a:cubicBezTo>
                <a:cubicBezTo>
                  <a:pt x="548" y="76"/>
                  <a:pt x="542" y="70"/>
                  <a:pt x="545" y="68"/>
                </a:cubicBezTo>
                <a:cubicBezTo>
                  <a:pt x="547" y="66"/>
                  <a:pt x="554" y="70"/>
                  <a:pt x="560" y="69"/>
                </a:cubicBezTo>
                <a:cubicBezTo>
                  <a:pt x="567" y="67"/>
                  <a:pt x="563" y="62"/>
                  <a:pt x="567" y="62"/>
                </a:cubicBezTo>
                <a:cubicBezTo>
                  <a:pt x="570" y="62"/>
                  <a:pt x="578" y="57"/>
                  <a:pt x="593" y="48"/>
                </a:cubicBezTo>
                <a:cubicBezTo>
                  <a:pt x="607" y="40"/>
                  <a:pt x="619" y="42"/>
                  <a:pt x="619" y="37"/>
                </a:cubicBezTo>
                <a:cubicBezTo>
                  <a:pt x="620" y="32"/>
                  <a:pt x="599" y="37"/>
                  <a:pt x="595" y="36"/>
                </a:cubicBezTo>
                <a:cubicBezTo>
                  <a:pt x="592" y="34"/>
                  <a:pt x="610" y="30"/>
                  <a:pt x="614" y="31"/>
                </a:cubicBezTo>
                <a:cubicBezTo>
                  <a:pt x="619" y="32"/>
                  <a:pt x="624" y="31"/>
                  <a:pt x="639" y="24"/>
                </a:cubicBezTo>
                <a:cubicBezTo>
                  <a:pt x="654" y="17"/>
                  <a:pt x="647" y="15"/>
                  <a:pt x="641" y="16"/>
                </a:cubicBezTo>
                <a:cubicBezTo>
                  <a:pt x="635" y="17"/>
                  <a:pt x="628" y="15"/>
                  <a:pt x="629" y="11"/>
                </a:cubicBezTo>
                <a:cubicBezTo>
                  <a:pt x="629" y="7"/>
                  <a:pt x="620" y="11"/>
                  <a:pt x="619" y="9"/>
                </a:cubicBezTo>
                <a:cubicBezTo>
                  <a:pt x="619" y="7"/>
                  <a:pt x="610" y="8"/>
                  <a:pt x="601" y="11"/>
                </a:cubicBezTo>
                <a:cubicBezTo>
                  <a:pt x="592" y="15"/>
                  <a:pt x="600" y="8"/>
                  <a:pt x="604" y="6"/>
                </a:cubicBezTo>
                <a:cubicBezTo>
                  <a:pt x="608" y="5"/>
                  <a:pt x="581" y="6"/>
                  <a:pt x="576" y="3"/>
                </a:cubicBezTo>
                <a:cubicBezTo>
                  <a:pt x="571" y="0"/>
                  <a:pt x="566" y="8"/>
                  <a:pt x="562" y="4"/>
                </a:cubicBezTo>
                <a:cubicBezTo>
                  <a:pt x="558" y="0"/>
                  <a:pt x="547" y="3"/>
                  <a:pt x="548" y="7"/>
                </a:cubicBezTo>
                <a:cubicBezTo>
                  <a:pt x="549" y="10"/>
                  <a:pt x="546" y="10"/>
                  <a:pt x="542" y="6"/>
                </a:cubicBezTo>
                <a:cubicBezTo>
                  <a:pt x="538" y="3"/>
                  <a:pt x="529" y="7"/>
                  <a:pt x="522" y="6"/>
                </a:cubicBezTo>
                <a:cubicBezTo>
                  <a:pt x="514" y="5"/>
                  <a:pt x="518" y="12"/>
                  <a:pt x="509" y="8"/>
                </a:cubicBezTo>
                <a:cubicBezTo>
                  <a:pt x="501" y="5"/>
                  <a:pt x="492" y="6"/>
                  <a:pt x="495" y="7"/>
                </a:cubicBezTo>
                <a:cubicBezTo>
                  <a:pt x="497" y="8"/>
                  <a:pt x="494" y="11"/>
                  <a:pt x="491" y="10"/>
                </a:cubicBezTo>
                <a:cubicBezTo>
                  <a:pt x="487" y="8"/>
                  <a:pt x="484" y="10"/>
                  <a:pt x="486" y="13"/>
                </a:cubicBezTo>
                <a:cubicBezTo>
                  <a:pt x="487" y="17"/>
                  <a:pt x="472" y="12"/>
                  <a:pt x="472" y="16"/>
                </a:cubicBezTo>
                <a:cubicBezTo>
                  <a:pt x="472" y="20"/>
                  <a:pt x="467" y="22"/>
                  <a:pt x="463" y="19"/>
                </a:cubicBezTo>
                <a:cubicBezTo>
                  <a:pt x="458" y="15"/>
                  <a:pt x="445" y="14"/>
                  <a:pt x="449" y="17"/>
                </a:cubicBezTo>
                <a:cubicBezTo>
                  <a:pt x="453" y="21"/>
                  <a:pt x="437" y="19"/>
                  <a:pt x="441" y="22"/>
                </a:cubicBezTo>
                <a:cubicBezTo>
                  <a:pt x="445" y="25"/>
                  <a:pt x="436" y="28"/>
                  <a:pt x="436" y="26"/>
                </a:cubicBezTo>
                <a:cubicBezTo>
                  <a:pt x="436" y="24"/>
                  <a:pt x="427" y="21"/>
                  <a:pt x="423" y="24"/>
                </a:cubicBezTo>
                <a:cubicBezTo>
                  <a:pt x="420" y="27"/>
                  <a:pt x="418" y="31"/>
                  <a:pt x="417" y="29"/>
                </a:cubicBezTo>
                <a:cubicBezTo>
                  <a:pt x="415" y="27"/>
                  <a:pt x="407" y="28"/>
                  <a:pt x="400" y="31"/>
                </a:cubicBezTo>
                <a:cubicBezTo>
                  <a:pt x="392" y="33"/>
                  <a:pt x="401" y="36"/>
                  <a:pt x="406" y="32"/>
                </a:cubicBezTo>
                <a:close/>
                <a:moveTo>
                  <a:pt x="496" y="340"/>
                </a:moveTo>
                <a:cubicBezTo>
                  <a:pt x="498" y="340"/>
                  <a:pt x="503" y="331"/>
                  <a:pt x="497" y="331"/>
                </a:cubicBezTo>
                <a:cubicBezTo>
                  <a:pt x="490" y="332"/>
                  <a:pt x="492" y="341"/>
                  <a:pt x="496" y="340"/>
                </a:cubicBezTo>
                <a:close/>
                <a:moveTo>
                  <a:pt x="464" y="332"/>
                </a:moveTo>
                <a:cubicBezTo>
                  <a:pt x="470" y="336"/>
                  <a:pt x="478" y="326"/>
                  <a:pt x="478" y="323"/>
                </a:cubicBezTo>
                <a:cubicBezTo>
                  <a:pt x="477" y="321"/>
                  <a:pt x="457" y="328"/>
                  <a:pt x="464" y="332"/>
                </a:cubicBezTo>
                <a:close/>
                <a:moveTo>
                  <a:pt x="490" y="313"/>
                </a:moveTo>
                <a:cubicBezTo>
                  <a:pt x="491" y="309"/>
                  <a:pt x="478" y="308"/>
                  <a:pt x="479" y="304"/>
                </a:cubicBezTo>
                <a:cubicBezTo>
                  <a:pt x="479" y="300"/>
                  <a:pt x="467" y="297"/>
                  <a:pt x="463" y="295"/>
                </a:cubicBezTo>
                <a:cubicBezTo>
                  <a:pt x="459" y="292"/>
                  <a:pt x="453" y="291"/>
                  <a:pt x="453" y="287"/>
                </a:cubicBezTo>
                <a:cubicBezTo>
                  <a:pt x="453" y="283"/>
                  <a:pt x="445" y="286"/>
                  <a:pt x="444" y="292"/>
                </a:cubicBezTo>
                <a:cubicBezTo>
                  <a:pt x="444" y="299"/>
                  <a:pt x="440" y="297"/>
                  <a:pt x="442" y="303"/>
                </a:cubicBezTo>
                <a:cubicBezTo>
                  <a:pt x="444" y="310"/>
                  <a:pt x="434" y="311"/>
                  <a:pt x="435" y="314"/>
                </a:cubicBezTo>
                <a:cubicBezTo>
                  <a:pt x="436" y="317"/>
                  <a:pt x="441" y="314"/>
                  <a:pt x="445" y="314"/>
                </a:cubicBezTo>
                <a:cubicBezTo>
                  <a:pt x="450" y="314"/>
                  <a:pt x="444" y="320"/>
                  <a:pt x="450" y="320"/>
                </a:cubicBezTo>
                <a:cubicBezTo>
                  <a:pt x="454" y="321"/>
                  <a:pt x="461" y="316"/>
                  <a:pt x="463" y="313"/>
                </a:cubicBezTo>
                <a:cubicBezTo>
                  <a:pt x="465" y="310"/>
                  <a:pt x="468" y="309"/>
                  <a:pt x="473" y="312"/>
                </a:cubicBezTo>
                <a:cubicBezTo>
                  <a:pt x="478" y="316"/>
                  <a:pt x="489" y="316"/>
                  <a:pt x="490" y="313"/>
                </a:cubicBezTo>
                <a:close/>
                <a:moveTo>
                  <a:pt x="606" y="281"/>
                </a:moveTo>
                <a:cubicBezTo>
                  <a:pt x="611" y="282"/>
                  <a:pt x="611" y="287"/>
                  <a:pt x="618" y="293"/>
                </a:cubicBezTo>
                <a:cubicBezTo>
                  <a:pt x="625" y="298"/>
                  <a:pt x="626" y="295"/>
                  <a:pt x="627" y="291"/>
                </a:cubicBezTo>
                <a:cubicBezTo>
                  <a:pt x="628" y="287"/>
                  <a:pt x="635" y="290"/>
                  <a:pt x="635" y="286"/>
                </a:cubicBezTo>
                <a:cubicBezTo>
                  <a:pt x="635" y="282"/>
                  <a:pt x="641" y="277"/>
                  <a:pt x="645" y="276"/>
                </a:cubicBezTo>
                <a:cubicBezTo>
                  <a:pt x="650" y="274"/>
                  <a:pt x="642" y="270"/>
                  <a:pt x="636" y="270"/>
                </a:cubicBezTo>
                <a:cubicBezTo>
                  <a:pt x="630" y="270"/>
                  <a:pt x="629" y="266"/>
                  <a:pt x="629" y="264"/>
                </a:cubicBezTo>
                <a:cubicBezTo>
                  <a:pt x="629" y="261"/>
                  <a:pt x="619" y="255"/>
                  <a:pt x="615" y="256"/>
                </a:cubicBezTo>
                <a:cubicBezTo>
                  <a:pt x="611" y="257"/>
                  <a:pt x="605" y="252"/>
                  <a:pt x="601" y="251"/>
                </a:cubicBezTo>
                <a:cubicBezTo>
                  <a:pt x="596" y="251"/>
                  <a:pt x="589" y="247"/>
                  <a:pt x="590" y="242"/>
                </a:cubicBezTo>
                <a:cubicBezTo>
                  <a:pt x="591" y="237"/>
                  <a:pt x="599" y="244"/>
                  <a:pt x="601" y="240"/>
                </a:cubicBezTo>
                <a:cubicBezTo>
                  <a:pt x="603" y="236"/>
                  <a:pt x="592" y="238"/>
                  <a:pt x="592" y="235"/>
                </a:cubicBezTo>
                <a:cubicBezTo>
                  <a:pt x="591" y="232"/>
                  <a:pt x="594" y="234"/>
                  <a:pt x="596" y="232"/>
                </a:cubicBezTo>
                <a:cubicBezTo>
                  <a:pt x="599" y="230"/>
                  <a:pt x="595" y="226"/>
                  <a:pt x="592" y="225"/>
                </a:cubicBezTo>
                <a:cubicBezTo>
                  <a:pt x="590" y="224"/>
                  <a:pt x="589" y="228"/>
                  <a:pt x="586" y="228"/>
                </a:cubicBezTo>
                <a:cubicBezTo>
                  <a:pt x="584" y="228"/>
                  <a:pt x="586" y="224"/>
                  <a:pt x="588" y="221"/>
                </a:cubicBezTo>
                <a:cubicBezTo>
                  <a:pt x="590" y="219"/>
                  <a:pt x="580" y="216"/>
                  <a:pt x="575" y="217"/>
                </a:cubicBezTo>
                <a:cubicBezTo>
                  <a:pt x="571" y="219"/>
                  <a:pt x="570" y="216"/>
                  <a:pt x="570" y="214"/>
                </a:cubicBezTo>
                <a:cubicBezTo>
                  <a:pt x="570" y="211"/>
                  <a:pt x="562" y="214"/>
                  <a:pt x="559" y="216"/>
                </a:cubicBezTo>
                <a:cubicBezTo>
                  <a:pt x="557" y="218"/>
                  <a:pt x="553" y="214"/>
                  <a:pt x="557" y="213"/>
                </a:cubicBezTo>
                <a:cubicBezTo>
                  <a:pt x="560" y="213"/>
                  <a:pt x="564" y="210"/>
                  <a:pt x="563" y="207"/>
                </a:cubicBezTo>
                <a:cubicBezTo>
                  <a:pt x="562" y="204"/>
                  <a:pt x="553" y="203"/>
                  <a:pt x="551" y="207"/>
                </a:cubicBezTo>
                <a:cubicBezTo>
                  <a:pt x="549" y="211"/>
                  <a:pt x="542" y="203"/>
                  <a:pt x="542" y="200"/>
                </a:cubicBezTo>
                <a:cubicBezTo>
                  <a:pt x="542" y="196"/>
                  <a:pt x="530" y="199"/>
                  <a:pt x="532" y="194"/>
                </a:cubicBezTo>
                <a:cubicBezTo>
                  <a:pt x="533" y="189"/>
                  <a:pt x="519" y="187"/>
                  <a:pt x="515" y="187"/>
                </a:cubicBezTo>
                <a:cubicBezTo>
                  <a:pt x="511" y="187"/>
                  <a:pt x="505" y="190"/>
                  <a:pt x="506" y="194"/>
                </a:cubicBezTo>
                <a:cubicBezTo>
                  <a:pt x="507" y="198"/>
                  <a:pt x="502" y="196"/>
                  <a:pt x="501" y="192"/>
                </a:cubicBezTo>
                <a:cubicBezTo>
                  <a:pt x="500" y="188"/>
                  <a:pt x="491" y="196"/>
                  <a:pt x="488" y="196"/>
                </a:cubicBezTo>
                <a:cubicBezTo>
                  <a:pt x="485" y="196"/>
                  <a:pt x="489" y="186"/>
                  <a:pt x="488" y="183"/>
                </a:cubicBezTo>
                <a:cubicBezTo>
                  <a:pt x="487" y="180"/>
                  <a:pt x="484" y="179"/>
                  <a:pt x="482" y="173"/>
                </a:cubicBezTo>
                <a:cubicBezTo>
                  <a:pt x="480" y="168"/>
                  <a:pt x="469" y="170"/>
                  <a:pt x="467" y="173"/>
                </a:cubicBezTo>
                <a:cubicBezTo>
                  <a:pt x="464" y="176"/>
                  <a:pt x="454" y="175"/>
                  <a:pt x="450" y="180"/>
                </a:cubicBezTo>
                <a:cubicBezTo>
                  <a:pt x="445" y="185"/>
                  <a:pt x="450" y="190"/>
                  <a:pt x="452" y="192"/>
                </a:cubicBezTo>
                <a:cubicBezTo>
                  <a:pt x="454" y="194"/>
                  <a:pt x="445" y="196"/>
                  <a:pt x="448" y="199"/>
                </a:cubicBezTo>
                <a:cubicBezTo>
                  <a:pt x="451" y="202"/>
                  <a:pt x="456" y="201"/>
                  <a:pt x="456" y="205"/>
                </a:cubicBezTo>
                <a:cubicBezTo>
                  <a:pt x="457" y="210"/>
                  <a:pt x="445" y="204"/>
                  <a:pt x="443" y="200"/>
                </a:cubicBezTo>
                <a:cubicBezTo>
                  <a:pt x="441" y="196"/>
                  <a:pt x="443" y="193"/>
                  <a:pt x="441" y="190"/>
                </a:cubicBezTo>
                <a:cubicBezTo>
                  <a:pt x="438" y="187"/>
                  <a:pt x="441" y="183"/>
                  <a:pt x="445" y="178"/>
                </a:cubicBezTo>
                <a:cubicBezTo>
                  <a:pt x="450" y="173"/>
                  <a:pt x="453" y="174"/>
                  <a:pt x="453" y="171"/>
                </a:cubicBezTo>
                <a:cubicBezTo>
                  <a:pt x="453" y="168"/>
                  <a:pt x="433" y="168"/>
                  <a:pt x="422" y="179"/>
                </a:cubicBezTo>
                <a:cubicBezTo>
                  <a:pt x="410" y="190"/>
                  <a:pt x="413" y="204"/>
                  <a:pt x="414" y="207"/>
                </a:cubicBezTo>
                <a:cubicBezTo>
                  <a:pt x="415" y="210"/>
                  <a:pt x="425" y="208"/>
                  <a:pt x="431" y="210"/>
                </a:cubicBezTo>
                <a:cubicBezTo>
                  <a:pt x="437" y="212"/>
                  <a:pt x="434" y="214"/>
                  <a:pt x="430" y="214"/>
                </a:cubicBezTo>
                <a:cubicBezTo>
                  <a:pt x="425" y="213"/>
                  <a:pt x="417" y="211"/>
                  <a:pt x="417" y="215"/>
                </a:cubicBezTo>
                <a:cubicBezTo>
                  <a:pt x="418" y="218"/>
                  <a:pt x="427" y="224"/>
                  <a:pt x="433" y="222"/>
                </a:cubicBezTo>
                <a:cubicBezTo>
                  <a:pt x="439" y="221"/>
                  <a:pt x="439" y="221"/>
                  <a:pt x="441" y="224"/>
                </a:cubicBezTo>
                <a:cubicBezTo>
                  <a:pt x="444" y="227"/>
                  <a:pt x="451" y="226"/>
                  <a:pt x="457" y="227"/>
                </a:cubicBezTo>
                <a:cubicBezTo>
                  <a:pt x="464" y="227"/>
                  <a:pt x="472" y="230"/>
                  <a:pt x="475" y="230"/>
                </a:cubicBezTo>
                <a:cubicBezTo>
                  <a:pt x="478" y="230"/>
                  <a:pt x="482" y="228"/>
                  <a:pt x="483" y="226"/>
                </a:cubicBezTo>
                <a:cubicBezTo>
                  <a:pt x="484" y="225"/>
                  <a:pt x="498" y="229"/>
                  <a:pt x="502" y="229"/>
                </a:cubicBezTo>
                <a:cubicBezTo>
                  <a:pt x="506" y="229"/>
                  <a:pt x="503" y="225"/>
                  <a:pt x="501" y="224"/>
                </a:cubicBezTo>
                <a:cubicBezTo>
                  <a:pt x="498" y="223"/>
                  <a:pt x="499" y="218"/>
                  <a:pt x="502" y="220"/>
                </a:cubicBezTo>
                <a:cubicBezTo>
                  <a:pt x="506" y="222"/>
                  <a:pt x="511" y="223"/>
                  <a:pt x="512" y="226"/>
                </a:cubicBezTo>
                <a:cubicBezTo>
                  <a:pt x="513" y="229"/>
                  <a:pt x="516" y="227"/>
                  <a:pt x="516" y="230"/>
                </a:cubicBezTo>
                <a:cubicBezTo>
                  <a:pt x="517" y="232"/>
                  <a:pt x="528" y="235"/>
                  <a:pt x="528" y="238"/>
                </a:cubicBezTo>
                <a:cubicBezTo>
                  <a:pt x="529" y="241"/>
                  <a:pt x="517" y="242"/>
                  <a:pt x="520" y="245"/>
                </a:cubicBezTo>
                <a:cubicBezTo>
                  <a:pt x="524" y="247"/>
                  <a:pt x="529" y="242"/>
                  <a:pt x="533" y="241"/>
                </a:cubicBezTo>
                <a:cubicBezTo>
                  <a:pt x="537" y="241"/>
                  <a:pt x="537" y="251"/>
                  <a:pt x="540" y="249"/>
                </a:cubicBezTo>
                <a:cubicBezTo>
                  <a:pt x="545" y="247"/>
                  <a:pt x="548" y="251"/>
                  <a:pt x="553" y="257"/>
                </a:cubicBezTo>
                <a:cubicBezTo>
                  <a:pt x="557" y="263"/>
                  <a:pt x="552" y="269"/>
                  <a:pt x="553" y="271"/>
                </a:cubicBezTo>
                <a:cubicBezTo>
                  <a:pt x="553" y="273"/>
                  <a:pt x="561" y="272"/>
                  <a:pt x="566" y="270"/>
                </a:cubicBezTo>
                <a:cubicBezTo>
                  <a:pt x="570" y="267"/>
                  <a:pt x="575" y="273"/>
                  <a:pt x="578" y="276"/>
                </a:cubicBezTo>
                <a:cubicBezTo>
                  <a:pt x="582" y="279"/>
                  <a:pt x="565" y="285"/>
                  <a:pt x="566" y="282"/>
                </a:cubicBezTo>
                <a:cubicBezTo>
                  <a:pt x="568" y="279"/>
                  <a:pt x="557" y="270"/>
                  <a:pt x="546" y="274"/>
                </a:cubicBezTo>
                <a:cubicBezTo>
                  <a:pt x="536" y="278"/>
                  <a:pt x="543" y="284"/>
                  <a:pt x="544" y="288"/>
                </a:cubicBezTo>
                <a:cubicBezTo>
                  <a:pt x="545" y="291"/>
                  <a:pt x="535" y="295"/>
                  <a:pt x="525" y="292"/>
                </a:cubicBezTo>
                <a:cubicBezTo>
                  <a:pt x="515" y="288"/>
                  <a:pt x="518" y="294"/>
                  <a:pt x="514" y="294"/>
                </a:cubicBezTo>
                <a:cubicBezTo>
                  <a:pt x="510" y="294"/>
                  <a:pt x="506" y="300"/>
                  <a:pt x="510" y="304"/>
                </a:cubicBezTo>
                <a:cubicBezTo>
                  <a:pt x="513" y="308"/>
                  <a:pt x="521" y="304"/>
                  <a:pt x="528" y="305"/>
                </a:cubicBezTo>
                <a:cubicBezTo>
                  <a:pt x="534" y="305"/>
                  <a:pt x="535" y="307"/>
                  <a:pt x="535" y="303"/>
                </a:cubicBezTo>
                <a:cubicBezTo>
                  <a:pt x="536" y="300"/>
                  <a:pt x="543" y="301"/>
                  <a:pt x="548" y="302"/>
                </a:cubicBezTo>
                <a:cubicBezTo>
                  <a:pt x="552" y="303"/>
                  <a:pt x="551" y="310"/>
                  <a:pt x="557" y="311"/>
                </a:cubicBezTo>
                <a:cubicBezTo>
                  <a:pt x="563" y="311"/>
                  <a:pt x="558" y="317"/>
                  <a:pt x="562" y="321"/>
                </a:cubicBezTo>
                <a:cubicBezTo>
                  <a:pt x="565" y="325"/>
                  <a:pt x="576" y="323"/>
                  <a:pt x="581" y="327"/>
                </a:cubicBezTo>
                <a:cubicBezTo>
                  <a:pt x="585" y="331"/>
                  <a:pt x="603" y="340"/>
                  <a:pt x="606" y="337"/>
                </a:cubicBezTo>
                <a:cubicBezTo>
                  <a:pt x="609" y="333"/>
                  <a:pt x="590" y="317"/>
                  <a:pt x="585" y="315"/>
                </a:cubicBezTo>
                <a:cubicBezTo>
                  <a:pt x="579" y="314"/>
                  <a:pt x="590" y="312"/>
                  <a:pt x="597" y="317"/>
                </a:cubicBezTo>
                <a:cubicBezTo>
                  <a:pt x="604" y="323"/>
                  <a:pt x="614" y="325"/>
                  <a:pt x="619" y="319"/>
                </a:cubicBezTo>
                <a:cubicBezTo>
                  <a:pt x="624" y="312"/>
                  <a:pt x="614" y="314"/>
                  <a:pt x="614" y="310"/>
                </a:cubicBezTo>
                <a:cubicBezTo>
                  <a:pt x="614" y="305"/>
                  <a:pt x="611" y="298"/>
                  <a:pt x="606" y="298"/>
                </a:cubicBezTo>
                <a:cubicBezTo>
                  <a:pt x="601" y="298"/>
                  <a:pt x="588" y="288"/>
                  <a:pt x="593" y="286"/>
                </a:cubicBezTo>
                <a:cubicBezTo>
                  <a:pt x="598" y="284"/>
                  <a:pt x="591" y="281"/>
                  <a:pt x="595" y="277"/>
                </a:cubicBezTo>
                <a:cubicBezTo>
                  <a:pt x="599" y="273"/>
                  <a:pt x="602" y="281"/>
                  <a:pt x="606" y="281"/>
                </a:cubicBezTo>
                <a:close/>
                <a:moveTo>
                  <a:pt x="531" y="264"/>
                </a:moveTo>
                <a:cubicBezTo>
                  <a:pt x="535" y="264"/>
                  <a:pt x="535" y="257"/>
                  <a:pt x="532" y="254"/>
                </a:cubicBezTo>
                <a:cubicBezTo>
                  <a:pt x="530" y="251"/>
                  <a:pt x="526" y="251"/>
                  <a:pt x="522" y="251"/>
                </a:cubicBezTo>
                <a:cubicBezTo>
                  <a:pt x="518" y="251"/>
                  <a:pt x="511" y="257"/>
                  <a:pt x="515" y="264"/>
                </a:cubicBezTo>
                <a:cubicBezTo>
                  <a:pt x="518" y="270"/>
                  <a:pt x="527" y="265"/>
                  <a:pt x="531" y="264"/>
                </a:cubicBezTo>
                <a:close/>
                <a:moveTo>
                  <a:pt x="487" y="171"/>
                </a:moveTo>
                <a:cubicBezTo>
                  <a:pt x="484" y="176"/>
                  <a:pt x="491" y="176"/>
                  <a:pt x="492" y="181"/>
                </a:cubicBezTo>
                <a:cubicBezTo>
                  <a:pt x="492" y="187"/>
                  <a:pt x="499" y="189"/>
                  <a:pt x="504" y="185"/>
                </a:cubicBezTo>
                <a:cubicBezTo>
                  <a:pt x="509" y="182"/>
                  <a:pt x="523" y="186"/>
                  <a:pt x="523" y="182"/>
                </a:cubicBezTo>
                <a:cubicBezTo>
                  <a:pt x="523" y="178"/>
                  <a:pt x="508" y="171"/>
                  <a:pt x="503" y="172"/>
                </a:cubicBezTo>
                <a:cubicBezTo>
                  <a:pt x="497" y="173"/>
                  <a:pt x="489" y="167"/>
                  <a:pt x="487" y="171"/>
                </a:cubicBezTo>
                <a:close/>
                <a:moveTo>
                  <a:pt x="620" y="475"/>
                </a:moveTo>
                <a:cubicBezTo>
                  <a:pt x="621" y="478"/>
                  <a:pt x="642" y="486"/>
                  <a:pt x="642" y="483"/>
                </a:cubicBezTo>
                <a:cubicBezTo>
                  <a:pt x="643" y="479"/>
                  <a:pt x="620" y="473"/>
                  <a:pt x="620" y="475"/>
                </a:cubicBezTo>
                <a:close/>
                <a:moveTo>
                  <a:pt x="711" y="496"/>
                </a:moveTo>
                <a:cubicBezTo>
                  <a:pt x="709" y="499"/>
                  <a:pt x="707" y="494"/>
                  <a:pt x="710" y="492"/>
                </a:cubicBezTo>
                <a:cubicBezTo>
                  <a:pt x="713" y="490"/>
                  <a:pt x="710" y="489"/>
                  <a:pt x="707" y="490"/>
                </a:cubicBezTo>
                <a:cubicBezTo>
                  <a:pt x="704" y="492"/>
                  <a:pt x="705" y="484"/>
                  <a:pt x="708" y="482"/>
                </a:cubicBezTo>
                <a:cubicBezTo>
                  <a:pt x="710" y="481"/>
                  <a:pt x="701" y="478"/>
                  <a:pt x="701" y="481"/>
                </a:cubicBezTo>
                <a:cubicBezTo>
                  <a:pt x="701" y="483"/>
                  <a:pt x="695" y="482"/>
                  <a:pt x="694" y="479"/>
                </a:cubicBezTo>
                <a:cubicBezTo>
                  <a:pt x="693" y="477"/>
                  <a:pt x="689" y="476"/>
                  <a:pt x="690" y="474"/>
                </a:cubicBezTo>
                <a:cubicBezTo>
                  <a:pt x="692" y="473"/>
                  <a:pt x="685" y="472"/>
                  <a:pt x="684" y="475"/>
                </a:cubicBezTo>
                <a:cubicBezTo>
                  <a:pt x="683" y="478"/>
                  <a:pt x="681" y="473"/>
                  <a:pt x="685" y="469"/>
                </a:cubicBezTo>
                <a:cubicBezTo>
                  <a:pt x="688" y="465"/>
                  <a:pt x="687" y="462"/>
                  <a:pt x="691" y="460"/>
                </a:cubicBezTo>
                <a:cubicBezTo>
                  <a:pt x="694" y="458"/>
                  <a:pt x="690" y="456"/>
                  <a:pt x="687" y="457"/>
                </a:cubicBezTo>
                <a:cubicBezTo>
                  <a:pt x="683" y="459"/>
                  <a:pt x="674" y="472"/>
                  <a:pt x="674" y="475"/>
                </a:cubicBezTo>
                <a:cubicBezTo>
                  <a:pt x="674" y="479"/>
                  <a:pt x="674" y="483"/>
                  <a:pt x="670" y="483"/>
                </a:cubicBezTo>
                <a:cubicBezTo>
                  <a:pt x="667" y="483"/>
                  <a:pt x="663" y="486"/>
                  <a:pt x="666" y="488"/>
                </a:cubicBezTo>
                <a:cubicBezTo>
                  <a:pt x="668" y="490"/>
                  <a:pt x="659" y="495"/>
                  <a:pt x="663" y="498"/>
                </a:cubicBezTo>
                <a:cubicBezTo>
                  <a:pt x="666" y="499"/>
                  <a:pt x="671" y="497"/>
                  <a:pt x="676" y="497"/>
                </a:cubicBezTo>
                <a:cubicBezTo>
                  <a:pt x="680" y="498"/>
                  <a:pt x="683" y="498"/>
                  <a:pt x="687" y="495"/>
                </a:cubicBezTo>
                <a:cubicBezTo>
                  <a:pt x="691" y="493"/>
                  <a:pt x="691" y="498"/>
                  <a:pt x="694" y="497"/>
                </a:cubicBezTo>
                <a:cubicBezTo>
                  <a:pt x="698" y="497"/>
                  <a:pt x="692" y="500"/>
                  <a:pt x="693" y="503"/>
                </a:cubicBezTo>
                <a:cubicBezTo>
                  <a:pt x="693" y="506"/>
                  <a:pt x="697" y="502"/>
                  <a:pt x="699" y="500"/>
                </a:cubicBezTo>
                <a:cubicBezTo>
                  <a:pt x="702" y="499"/>
                  <a:pt x="706" y="500"/>
                  <a:pt x="704" y="502"/>
                </a:cubicBezTo>
                <a:cubicBezTo>
                  <a:pt x="703" y="505"/>
                  <a:pt x="712" y="507"/>
                  <a:pt x="714" y="503"/>
                </a:cubicBezTo>
                <a:cubicBezTo>
                  <a:pt x="717" y="500"/>
                  <a:pt x="712" y="494"/>
                  <a:pt x="711" y="496"/>
                </a:cubicBezTo>
                <a:close/>
                <a:moveTo>
                  <a:pt x="66" y="431"/>
                </a:moveTo>
                <a:cubicBezTo>
                  <a:pt x="60" y="434"/>
                  <a:pt x="75" y="450"/>
                  <a:pt x="78" y="448"/>
                </a:cubicBezTo>
                <a:cubicBezTo>
                  <a:pt x="81" y="447"/>
                  <a:pt x="75" y="440"/>
                  <a:pt x="75" y="436"/>
                </a:cubicBezTo>
                <a:cubicBezTo>
                  <a:pt x="75" y="432"/>
                  <a:pt x="73" y="427"/>
                  <a:pt x="66" y="431"/>
                </a:cubicBezTo>
                <a:close/>
                <a:moveTo>
                  <a:pt x="654" y="512"/>
                </a:moveTo>
                <a:cubicBezTo>
                  <a:pt x="651" y="512"/>
                  <a:pt x="653" y="509"/>
                  <a:pt x="654" y="507"/>
                </a:cubicBezTo>
                <a:cubicBezTo>
                  <a:pt x="654" y="505"/>
                  <a:pt x="648" y="507"/>
                  <a:pt x="648" y="510"/>
                </a:cubicBezTo>
                <a:cubicBezTo>
                  <a:pt x="648" y="512"/>
                  <a:pt x="644" y="513"/>
                  <a:pt x="644" y="514"/>
                </a:cubicBezTo>
                <a:cubicBezTo>
                  <a:pt x="644" y="519"/>
                  <a:pt x="644" y="516"/>
                  <a:pt x="641" y="518"/>
                </a:cubicBezTo>
                <a:cubicBezTo>
                  <a:pt x="638" y="519"/>
                  <a:pt x="627" y="518"/>
                  <a:pt x="626" y="515"/>
                </a:cubicBezTo>
                <a:cubicBezTo>
                  <a:pt x="626" y="513"/>
                  <a:pt x="618" y="512"/>
                  <a:pt x="618" y="508"/>
                </a:cubicBezTo>
                <a:cubicBezTo>
                  <a:pt x="617" y="505"/>
                  <a:pt x="613" y="504"/>
                  <a:pt x="617" y="500"/>
                </a:cubicBezTo>
                <a:cubicBezTo>
                  <a:pt x="620" y="496"/>
                  <a:pt x="616" y="494"/>
                  <a:pt x="613" y="497"/>
                </a:cubicBezTo>
                <a:cubicBezTo>
                  <a:pt x="610" y="500"/>
                  <a:pt x="608" y="496"/>
                  <a:pt x="612" y="494"/>
                </a:cubicBezTo>
                <a:cubicBezTo>
                  <a:pt x="616" y="493"/>
                  <a:pt x="624" y="491"/>
                  <a:pt x="620" y="484"/>
                </a:cubicBezTo>
                <a:cubicBezTo>
                  <a:pt x="616" y="477"/>
                  <a:pt x="592" y="486"/>
                  <a:pt x="585" y="489"/>
                </a:cubicBezTo>
                <a:cubicBezTo>
                  <a:pt x="579" y="493"/>
                  <a:pt x="571" y="504"/>
                  <a:pt x="568" y="504"/>
                </a:cubicBezTo>
                <a:cubicBezTo>
                  <a:pt x="565" y="504"/>
                  <a:pt x="574" y="498"/>
                  <a:pt x="575" y="496"/>
                </a:cubicBezTo>
                <a:cubicBezTo>
                  <a:pt x="577" y="494"/>
                  <a:pt x="575" y="491"/>
                  <a:pt x="577" y="492"/>
                </a:cubicBezTo>
                <a:cubicBezTo>
                  <a:pt x="579" y="493"/>
                  <a:pt x="584" y="485"/>
                  <a:pt x="588" y="482"/>
                </a:cubicBezTo>
                <a:cubicBezTo>
                  <a:pt x="592" y="479"/>
                  <a:pt x="596" y="482"/>
                  <a:pt x="596" y="479"/>
                </a:cubicBezTo>
                <a:cubicBezTo>
                  <a:pt x="597" y="477"/>
                  <a:pt x="599" y="475"/>
                  <a:pt x="602" y="472"/>
                </a:cubicBezTo>
                <a:cubicBezTo>
                  <a:pt x="606" y="469"/>
                  <a:pt x="649" y="470"/>
                  <a:pt x="653" y="470"/>
                </a:cubicBezTo>
                <a:cubicBezTo>
                  <a:pt x="657" y="470"/>
                  <a:pt x="665" y="464"/>
                  <a:pt x="667" y="461"/>
                </a:cubicBezTo>
                <a:cubicBezTo>
                  <a:pt x="669" y="457"/>
                  <a:pt x="672" y="457"/>
                  <a:pt x="678" y="458"/>
                </a:cubicBezTo>
                <a:cubicBezTo>
                  <a:pt x="684" y="458"/>
                  <a:pt x="687" y="453"/>
                  <a:pt x="689" y="451"/>
                </a:cubicBezTo>
                <a:cubicBezTo>
                  <a:pt x="692" y="449"/>
                  <a:pt x="691" y="448"/>
                  <a:pt x="689" y="447"/>
                </a:cubicBezTo>
                <a:cubicBezTo>
                  <a:pt x="686" y="447"/>
                  <a:pt x="684" y="445"/>
                  <a:pt x="686" y="445"/>
                </a:cubicBezTo>
                <a:cubicBezTo>
                  <a:pt x="689" y="445"/>
                  <a:pt x="690" y="443"/>
                  <a:pt x="691" y="440"/>
                </a:cubicBezTo>
                <a:cubicBezTo>
                  <a:pt x="692" y="437"/>
                  <a:pt x="690" y="438"/>
                  <a:pt x="687" y="434"/>
                </a:cubicBezTo>
                <a:cubicBezTo>
                  <a:pt x="683" y="430"/>
                  <a:pt x="682" y="435"/>
                  <a:pt x="678" y="435"/>
                </a:cubicBezTo>
                <a:cubicBezTo>
                  <a:pt x="675" y="435"/>
                  <a:pt x="681" y="430"/>
                  <a:pt x="678" y="429"/>
                </a:cubicBezTo>
                <a:cubicBezTo>
                  <a:pt x="675" y="427"/>
                  <a:pt x="670" y="428"/>
                  <a:pt x="665" y="432"/>
                </a:cubicBezTo>
                <a:cubicBezTo>
                  <a:pt x="661" y="435"/>
                  <a:pt x="661" y="432"/>
                  <a:pt x="658" y="435"/>
                </a:cubicBezTo>
                <a:cubicBezTo>
                  <a:pt x="654" y="439"/>
                  <a:pt x="654" y="433"/>
                  <a:pt x="656" y="432"/>
                </a:cubicBezTo>
                <a:cubicBezTo>
                  <a:pt x="657" y="430"/>
                  <a:pt x="659" y="432"/>
                  <a:pt x="660" y="430"/>
                </a:cubicBezTo>
                <a:cubicBezTo>
                  <a:pt x="662" y="428"/>
                  <a:pt x="664" y="430"/>
                  <a:pt x="668" y="427"/>
                </a:cubicBezTo>
                <a:cubicBezTo>
                  <a:pt x="672" y="425"/>
                  <a:pt x="675" y="426"/>
                  <a:pt x="677" y="424"/>
                </a:cubicBezTo>
                <a:cubicBezTo>
                  <a:pt x="678" y="422"/>
                  <a:pt x="675" y="419"/>
                  <a:pt x="671" y="420"/>
                </a:cubicBezTo>
                <a:cubicBezTo>
                  <a:pt x="667" y="421"/>
                  <a:pt x="664" y="415"/>
                  <a:pt x="662" y="417"/>
                </a:cubicBezTo>
                <a:cubicBezTo>
                  <a:pt x="659" y="418"/>
                  <a:pt x="660" y="414"/>
                  <a:pt x="657" y="416"/>
                </a:cubicBezTo>
                <a:cubicBezTo>
                  <a:pt x="654" y="417"/>
                  <a:pt x="652" y="415"/>
                  <a:pt x="651" y="412"/>
                </a:cubicBezTo>
                <a:cubicBezTo>
                  <a:pt x="650" y="408"/>
                  <a:pt x="642" y="403"/>
                  <a:pt x="637" y="401"/>
                </a:cubicBezTo>
                <a:cubicBezTo>
                  <a:pt x="633" y="400"/>
                  <a:pt x="636" y="397"/>
                  <a:pt x="638" y="399"/>
                </a:cubicBezTo>
                <a:cubicBezTo>
                  <a:pt x="641" y="401"/>
                  <a:pt x="644" y="397"/>
                  <a:pt x="645" y="396"/>
                </a:cubicBezTo>
                <a:cubicBezTo>
                  <a:pt x="646" y="394"/>
                  <a:pt x="643" y="392"/>
                  <a:pt x="642" y="392"/>
                </a:cubicBezTo>
                <a:cubicBezTo>
                  <a:pt x="640" y="392"/>
                  <a:pt x="640" y="390"/>
                  <a:pt x="641" y="388"/>
                </a:cubicBezTo>
                <a:cubicBezTo>
                  <a:pt x="641" y="386"/>
                  <a:pt x="636" y="384"/>
                  <a:pt x="635" y="382"/>
                </a:cubicBezTo>
                <a:cubicBezTo>
                  <a:pt x="635" y="380"/>
                  <a:pt x="632" y="379"/>
                  <a:pt x="632" y="377"/>
                </a:cubicBezTo>
                <a:cubicBezTo>
                  <a:pt x="632" y="376"/>
                  <a:pt x="629" y="373"/>
                  <a:pt x="629" y="371"/>
                </a:cubicBezTo>
                <a:cubicBezTo>
                  <a:pt x="629" y="369"/>
                  <a:pt x="624" y="365"/>
                  <a:pt x="624" y="362"/>
                </a:cubicBezTo>
                <a:cubicBezTo>
                  <a:pt x="624" y="360"/>
                  <a:pt x="621" y="358"/>
                  <a:pt x="620" y="355"/>
                </a:cubicBezTo>
                <a:cubicBezTo>
                  <a:pt x="619" y="352"/>
                  <a:pt x="617" y="353"/>
                  <a:pt x="616" y="358"/>
                </a:cubicBezTo>
                <a:cubicBezTo>
                  <a:pt x="615" y="362"/>
                  <a:pt x="611" y="362"/>
                  <a:pt x="612" y="363"/>
                </a:cubicBezTo>
                <a:cubicBezTo>
                  <a:pt x="615" y="366"/>
                  <a:pt x="613" y="366"/>
                  <a:pt x="611" y="368"/>
                </a:cubicBezTo>
                <a:cubicBezTo>
                  <a:pt x="610" y="370"/>
                  <a:pt x="612" y="372"/>
                  <a:pt x="610" y="372"/>
                </a:cubicBezTo>
                <a:cubicBezTo>
                  <a:pt x="607" y="372"/>
                  <a:pt x="608" y="378"/>
                  <a:pt x="607" y="376"/>
                </a:cubicBezTo>
                <a:cubicBezTo>
                  <a:pt x="605" y="373"/>
                  <a:pt x="602" y="374"/>
                  <a:pt x="602" y="376"/>
                </a:cubicBezTo>
                <a:cubicBezTo>
                  <a:pt x="602" y="379"/>
                  <a:pt x="596" y="381"/>
                  <a:pt x="594" y="381"/>
                </a:cubicBezTo>
                <a:cubicBezTo>
                  <a:pt x="592" y="381"/>
                  <a:pt x="592" y="376"/>
                  <a:pt x="590" y="377"/>
                </a:cubicBezTo>
                <a:cubicBezTo>
                  <a:pt x="588" y="379"/>
                  <a:pt x="588" y="373"/>
                  <a:pt x="585" y="373"/>
                </a:cubicBezTo>
                <a:cubicBezTo>
                  <a:pt x="582" y="374"/>
                  <a:pt x="580" y="373"/>
                  <a:pt x="581" y="371"/>
                </a:cubicBezTo>
                <a:cubicBezTo>
                  <a:pt x="582" y="368"/>
                  <a:pt x="576" y="367"/>
                  <a:pt x="578" y="365"/>
                </a:cubicBezTo>
                <a:cubicBezTo>
                  <a:pt x="580" y="363"/>
                  <a:pt x="577" y="361"/>
                  <a:pt x="577" y="356"/>
                </a:cubicBezTo>
                <a:cubicBezTo>
                  <a:pt x="576" y="351"/>
                  <a:pt x="579" y="351"/>
                  <a:pt x="579" y="349"/>
                </a:cubicBezTo>
                <a:cubicBezTo>
                  <a:pt x="579" y="347"/>
                  <a:pt x="577" y="347"/>
                  <a:pt x="575" y="349"/>
                </a:cubicBezTo>
                <a:cubicBezTo>
                  <a:pt x="573" y="350"/>
                  <a:pt x="573" y="347"/>
                  <a:pt x="571" y="347"/>
                </a:cubicBezTo>
                <a:cubicBezTo>
                  <a:pt x="568" y="347"/>
                  <a:pt x="561" y="347"/>
                  <a:pt x="561" y="344"/>
                </a:cubicBezTo>
                <a:cubicBezTo>
                  <a:pt x="561" y="340"/>
                  <a:pt x="558" y="342"/>
                  <a:pt x="557" y="339"/>
                </a:cubicBezTo>
                <a:cubicBezTo>
                  <a:pt x="556" y="336"/>
                  <a:pt x="553" y="338"/>
                  <a:pt x="553" y="336"/>
                </a:cubicBezTo>
                <a:cubicBezTo>
                  <a:pt x="553" y="334"/>
                  <a:pt x="552" y="333"/>
                  <a:pt x="550" y="333"/>
                </a:cubicBezTo>
                <a:cubicBezTo>
                  <a:pt x="548" y="333"/>
                  <a:pt x="547" y="330"/>
                  <a:pt x="544" y="330"/>
                </a:cubicBezTo>
                <a:cubicBezTo>
                  <a:pt x="541" y="330"/>
                  <a:pt x="538" y="332"/>
                  <a:pt x="536" y="333"/>
                </a:cubicBezTo>
                <a:cubicBezTo>
                  <a:pt x="535" y="333"/>
                  <a:pt x="530" y="330"/>
                  <a:pt x="529" y="331"/>
                </a:cubicBezTo>
                <a:cubicBezTo>
                  <a:pt x="527" y="333"/>
                  <a:pt x="527" y="331"/>
                  <a:pt x="522" y="329"/>
                </a:cubicBezTo>
                <a:cubicBezTo>
                  <a:pt x="518" y="328"/>
                  <a:pt x="512" y="328"/>
                  <a:pt x="512" y="329"/>
                </a:cubicBezTo>
                <a:cubicBezTo>
                  <a:pt x="511" y="331"/>
                  <a:pt x="508" y="331"/>
                  <a:pt x="508" y="335"/>
                </a:cubicBezTo>
                <a:cubicBezTo>
                  <a:pt x="509" y="339"/>
                  <a:pt x="513" y="338"/>
                  <a:pt x="514" y="341"/>
                </a:cubicBezTo>
                <a:cubicBezTo>
                  <a:pt x="514" y="343"/>
                  <a:pt x="512" y="342"/>
                  <a:pt x="512" y="345"/>
                </a:cubicBezTo>
                <a:cubicBezTo>
                  <a:pt x="511" y="347"/>
                  <a:pt x="509" y="347"/>
                  <a:pt x="509" y="348"/>
                </a:cubicBezTo>
                <a:cubicBezTo>
                  <a:pt x="509" y="350"/>
                  <a:pt x="511" y="350"/>
                  <a:pt x="512" y="353"/>
                </a:cubicBezTo>
                <a:cubicBezTo>
                  <a:pt x="512" y="356"/>
                  <a:pt x="514" y="356"/>
                  <a:pt x="515" y="360"/>
                </a:cubicBezTo>
                <a:cubicBezTo>
                  <a:pt x="515" y="364"/>
                  <a:pt x="513" y="364"/>
                  <a:pt x="512" y="364"/>
                </a:cubicBezTo>
                <a:cubicBezTo>
                  <a:pt x="510" y="365"/>
                  <a:pt x="512" y="367"/>
                  <a:pt x="509" y="370"/>
                </a:cubicBezTo>
                <a:cubicBezTo>
                  <a:pt x="507" y="372"/>
                  <a:pt x="505" y="376"/>
                  <a:pt x="507" y="377"/>
                </a:cubicBezTo>
                <a:cubicBezTo>
                  <a:pt x="509" y="379"/>
                  <a:pt x="516" y="382"/>
                  <a:pt x="519" y="387"/>
                </a:cubicBezTo>
                <a:cubicBezTo>
                  <a:pt x="522" y="392"/>
                  <a:pt x="521" y="399"/>
                  <a:pt x="520" y="405"/>
                </a:cubicBezTo>
                <a:cubicBezTo>
                  <a:pt x="520" y="410"/>
                  <a:pt x="514" y="411"/>
                  <a:pt x="509" y="416"/>
                </a:cubicBezTo>
                <a:cubicBezTo>
                  <a:pt x="505" y="420"/>
                  <a:pt x="500" y="420"/>
                  <a:pt x="498" y="420"/>
                </a:cubicBezTo>
                <a:cubicBezTo>
                  <a:pt x="496" y="420"/>
                  <a:pt x="497" y="424"/>
                  <a:pt x="500" y="428"/>
                </a:cubicBezTo>
                <a:cubicBezTo>
                  <a:pt x="503" y="431"/>
                  <a:pt x="501" y="432"/>
                  <a:pt x="502" y="436"/>
                </a:cubicBezTo>
                <a:cubicBezTo>
                  <a:pt x="504" y="439"/>
                  <a:pt x="502" y="442"/>
                  <a:pt x="504" y="445"/>
                </a:cubicBezTo>
                <a:cubicBezTo>
                  <a:pt x="507" y="449"/>
                  <a:pt x="505" y="450"/>
                  <a:pt x="503" y="452"/>
                </a:cubicBezTo>
                <a:cubicBezTo>
                  <a:pt x="500" y="455"/>
                  <a:pt x="504" y="453"/>
                  <a:pt x="504" y="456"/>
                </a:cubicBezTo>
                <a:cubicBezTo>
                  <a:pt x="504" y="459"/>
                  <a:pt x="503" y="458"/>
                  <a:pt x="500" y="456"/>
                </a:cubicBezTo>
                <a:cubicBezTo>
                  <a:pt x="498" y="454"/>
                  <a:pt x="496" y="459"/>
                  <a:pt x="496" y="461"/>
                </a:cubicBezTo>
                <a:cubicBezTo>
                  <a:pt x="496" y="463"/>
                  <a:pt x="490" y="458"/>
                  <a:pt x="489" y="458"/>
                </a:cubicBezTo>
                <a:cubicBezTo>
                  <a:pt x="488" y="459"/>
                  <a:pt x="489" y="455"/>
                  <a:pt x="486" y="453"/>
                </a:cubicBezTo>
                <a:cubicBezTo>
                  <a:pt x="483" y="450"/>
                  <a:pt x="481" y="450"/>
                  <a:pt x="481" y="447"/>
                </a:cubicBezTo>
                <a:cubicBezTo>
                  <a:pt x="481" y="445"/>
                  <a:pt x="475" y="443"/>
                  <a:pt x="475" y="440"/>
                </a:cubicBezTo>
                <a:cubicBezTo>
                  <a:pt x="475" y="437"/>
                  <a:pt x="476" y="430"/>
                  <a:pt x="474" y="428"/>
                </a:cubicBezTo>
                <a:cubicBezTo>
                  <a:pt x="473" y="426"/>
                  <a:pt x="474" y="423"/>
                  <a:pt x="475" y="422"/>
                </a:cubicBezTo>
                <a:cubicBezTo>
                  <a:pt x="476" y="420"/>
                  <a:pt x="474" y="417"/>
                  <a:pt x="471" y="417"/>
                </a:cubicBezTo>
                <a:cubicBezTo>
                  <a:pt x="468" y="417"/>
                  <a:pt x="463" y="415"/>
                  <a:pt x="459" y="416"/>
                </a:cubicBezTo>
                <a:cubicBezTo>
                  <a:pt x="454" y="416"/>
                  <a:pt x="452" y="415"/>
                  <a:pt x="450" y="414"/>
                </a:cubicBezTo>
                <a:cubicBezTo>
                  <a:pt x="449" y="413"/>
                  <a:pt x="445" y="410"/>
                  <a:pt x="439" y="409"/>
                </a:cubicBezTo>
                <a:cubicBezTo>
                  <a:pt x="434" y="407"/>
                  <a:pt x="431" y="405"/>
                  <a:pt x="431" y="403"/>
                </a:cubicBezTo>
                <a:cubicBezTo>
                  <a:pt x="430" y="401"/>
                  <a:pt x="425" y="400"/>
                  <a:pt x="423" y="399"/>
                </a:cubicBezTo>
                <a:cubicBezTo>
                  <a:pt x="422" y="397"/>
                  <a:pt x="417" y="396"/>
                  <a:pt x="415" y="396"/>
                </a:cubicBezTo>
                <a:cubicBezTo>
                  <a:pt x="413" y="397"/>
                  <a:pt x="407" y="392"/>
                  <a:pt x="404" y="392"/>
                </a:cubicBezTo>
                <a:cubicBezTo>
                  <a:pt x="401" y="392"/>
                  <a:pt x="393" y="395"/>
                  <a:pt x="392" y="396"/>
                </a:cubicBezTo>
                <a:cubicBezTo>
                  <a:pt x="391" y="396"/>
                  <a:pt x="392" y="393"/>
                  <a:pt x="393" y="392"/>
                </a:cubicBezTo>
                <a:cubicBezTo>
                  <a:pt x="394" y="390"/>
                  <a:pt x="390" y="385"/>
                  <a:pt x="390" y="382"/>
                </a:cubicBezTo>
                <a:cubicBezTo>
                  <a:pt x="389" y="378"/>
                  <a:pt x="387" y="374"/>
                  <a:pt x="384" y="375"/>
                </a:cubicBezTo>
                <a:cubicBezTo>
                  <a:pt x="380" y="375"/>
                  <a:pt x="376" y="373"/>
                  <a:pt x="375" y="372"/>
                </a:cubicBezTo>
                <a:cubicBezTo>
                  <a:pt x="374" y="372"/>
                  <a:pt x="374" y="362"/>
                  <a:pt x="374" y="357"/>
                </a:cubicBezTo>
                <a:cubicBezTo>
                  <a:pt x="375" y="353"/>
                  <a:pt x="380" y="347"/>
                  <a:pt x="380" y="344"/>
                </a:cubicBezTo>
                <a:cubicBezTo>
                  <a:pt x="380" y="341"/>
                  <a:pt x="383" y="340"/>
                  <a:pt x="386" y="339"/>
                </a:cubicBezTo>
                <a:cubicBezTo>
                  <a:pt x="388" y="339"/>
                  <a:pt x="386" y="333"/>
                  <a:pt x="389" y="333"/>
                </a:cubicBezTo>
                <a:cubicBezTo>
                  <a:pt x="392" y="333"/>
                  <a:pt x="392" y="332"/>
                  <a:pt x="392" y="329"/>
                </a:cubicBezTo>
                <a:cubicBezTo>
                  <a:pt x="393" y="327"/>
                  <a:pt x="396" y="329"/>
                  <a:pt x="394" y="327"/>
                </a:cubicBezTo>
                <a:cubicBezTo>
                  <a:pt x="392" y="325"/>
                  <a:pt x="394" y="325"/>
                  <a:pt x="398" y="325"/>
                </a:cubicBezTo>
                <a:cubicBezTo>
                  <a:pt x="402" y="325"/>
                  <a:pt x="408" y="323"/>
                  <a:pt x="407" y="319"/>
                </a:cubicBezTo>
                <a:cubicBezTo>
                  <a:pt x="406" y="315"/>
                  <a:pt x="396" y="318"/>
                  <a:pt x="396" y="315"/>
                </a:cubicBezTo>
                <a:cubicBezTo>
                  <a:pt x="396" y="311"/>
                  <a:pt x="382" y="311"/>
                  <a:pt x="383" y="309"/>
                </a:cubicBezTo>
                <a:cubicBezTo>
                  <a:pt x="384" y="307"/>
                  <a:pt x="397" y="311"/>
                  <a:pt x="401" y="312"/>
                </a:cubicBezTo>
                <a:cubicBezTo>
                  <a:pt x="406" y="314"/>
                  <a:pt x="407" y="314"/>
                  <a:pt x="411" y="314"/>
                </a:cubicBezTo>
                <a:cubicBezTo>
                  <a:pt x="415" y="314"/>
                  <a:pt x="412" y="309"/>
                  <a:pt x="413" y="307"/>
                </a:cubicBezTo>
                <a:cubicBezTo>
                  <a:pt x="413" y="305"/>
                  <a:pt x="421" y="310"/>
                  <a:pt x="425" y="309"/>
                </a:cubicBezTo>
                <a:cubicBezTo>
                  <a:pt x="429" y="308"/>
                  <a:pt x="433" y="299"/>
                  <a:pt x="436" y="297"/>
                </a:cubicBezTo>
                <a:cubicBezTo>
                  <a:pt x="440" y="295"/>
                  <a:pt x="436" y="293"/>
                  <a:pt x="430" y="293"/>
                </a:cubicBezTo>
                <a:cubicBezTo>
                  <a:pt x="423" y="294"/>
                  <a:pt x="420" y="291"/>
                  <a:pt x="416" y="288"/>
                </a:cubicBezTo>
                <a:cubicBezTo>
                  <a:pt x="412" y="286"/>
                  <a:pt x="413" y="284"/>
                  <a:pt x="417" y="284"/>
                </a:cubicBezTo>
                <a:cubicBezTo>
                  <a:pt x="420" y="284"/>
                  <a:pt x="429" y="292"/>
                  <a:pt x="433" y="292"/>
                </a:cubicBezTo>
                <a:cubicBezTo>
                  <a:pt x="436" y="292"/>
                  <a:pt x="442" y="285"/>
                  <a:pt x="445" y="283"/>
                </a:cubicBezTo>
                <a:cubicBezTo>
                  <a:pt x="448" y="281"/>
                  <a:pt x="442" y="280"/>
                  <a:pt x="440" y="278"/>
                </a:cubicBezTo>
                <a:cubicBezTo>
                  <a:pt x="438" y="277"/>
                  <a:pt x="443" y="276"/>
                  <a:pt x="446" y="276"/>
                </a:cubicBezTo>
                <a:cubicBezTo>
                  <a:pt x="449" y="276"/>
                  <a:pt x="450" y="278"/>
                  <a:pt x="451" y="280"/>
                </a:cubicBezTo>
                <a:cubicBezTo>
                  <a:pt x="453" y="281"/>
                  <a:pt x="458" y="279"/>
                  <a:pt x="460" y="279"/>
                </a:cubicBezTo>
                <a:cubicBezTo>
                  <a:pt x="463" y="279"/>
                  <a:pt x="460" y="275"/>
                  <a:pt x="456" y="273"/>
                </a:cubicBezTo>
                <a:cubicBezTo>
                  <a:pt x="451" y="271"/>
                  <a:pt x="456" y="268"/>
                  <a:pt x="457" y="271"/>
                </a:cubicBezTo>
                <a:cubicBezTo>
                  <a:pt x="458" y="273"/>
                  <a:pt x="461" y="273"/>
                  <a:pt x="463" y="276"/>
                </a:cubicBezTo>
                <a:cubicBezTo>
                  <a:pt x="465" y="280"/>
                  <a:pt x="466" y="277"/>
                  <a:pt x="469" y="276"/>
                </a:cubicBezTo>
                <a:cubicBezTo>
                  <a:pt x="473" y="275"/>
                  <a:pt x="475" y="272"/>
                  <a:pt x="477" y="270"/>
                </a:cubicBezTo>
                <a:cubicBezTo>
                  <a:pt x="479" y="268"/>
                  <a:pt x="479" y="271"/>
                  <a:pt x="481" y="267"/>
                </a:cubicBezTo>
                <a:cubicBezTo>
                  <a:pt x="484" y="264"/>
                  <a:pt x="480" y="261"/>
                  <a:pt x="478" y="259"/>
                </a:cubicBezTo>
                <a:cubicBezTo>
                  <a:pt x="475" y="256"/>
                  <a:pt x="478" y="254"/>
                  <a:pt x="475" y="253"/>
                </a:cubicBezTo>
                <a:cubicBezTo>
                  <a:pt x="472" y="251"/>
                  <a:pt x="471" y="249"/>
                  <a:pt x="475" y="249"/>
                </a:cubicBezTo>
                <a:cubicBezTo>
                  <a:pt x="479" y="250"/>
                  <a:pt x="481" y="249"/>
                  <a:pt x="483" y="247"/>
                </a:cubicBezTo>
                <a:cubicBezTo>
                  <a:pt x="485" y="244"/>
                  <a:pt x="478" y="244"/>
                  <a:pt x="481" y="242"/>
                </a:cubicBezTo>
                <a:cubicBezTo>
                  <a:pt x="484" y="240"/>
                  <a:pt x="481" y="238"/>
                  <a:pt x="478" y="238"/>
                </a:cubicBezTo>
                <a:cubicBezTo>
                  <a:pt x="475" y="238"/>
                  <a:pt x="472" y="237"/>
                  <a:pt x="472" y="234"/>
                </a:cubicBezTo>
                <a:cubicBezTo>
                  <a:pt x="472" y="231"/>
                  <a:pt x="466" y="233"/>
                  <a:pt x="463" y="231"/>
                </a:cubicBezTo>
                <a:cubicBezTo>
                  <a:pt x="460" y="230"/>
                  <a:pt x="452" y="230"/>
                  <a:pt x="450" y="230"/>
                </a:cubicBezTo>
                <a:cubicBezTo>
                  <a:pt x="449" y="231"/>
                  <a:pt x="448" y="238"/>
                  <a:pt x="451" y="238"/>
                </a:cubicBezTo>
                <a:cubicBezTo>
                  <a:pt x="454" y="238"/>
                  <a:pt x="456" y="241"/>
                  <a:pt x="454" y="242"/>
                </a:cubicBezTo>
                <a:cubicBezTo>
                  <a:pt x="451" y="243"/>
                  <a:pt x="454" y="246"/>
                  <a:pt x="452" y="245"/>
                </a:cubicBezTo>
                <a:cubicBezTo>
                  <a:pt x="450" y="245"/>
                  <a:pt x="448" y="244"/>
                  <a:pt x="447" y="249"/>
                </a:cubicBezTo>
                <a:cubicBezTo>
                  <a:pt x="446" y="254"/>
                  <a:pt x="446" y="255"/>
                  <a:pt x="443" y="257"/>
                </a:cubicBezTo>
                <a:cubicBezTo>
                  <a:pt x="440" y="259"/>
                  <a:pt x="442" y="252"/>
                  <a:pt x="440" y="252"/>
                </a:cubicBezTo>
                <a:cubicBezTo>
                  <a:pt x="437" y="252"/>
                  <a:pt x="436" y="258"/>
                  <a:pt x="438" y="258"/>
                </a:cubicBezTo>
                <a:cubicBezTo>
                  <a:pt x="441" y="259"/>
                  <a:pt x="441" y="261"/>
                  <a:pt x="441" y="263"/>
                </a:cubicBezTo>
                <a:cubicBezTo>
                  <a:pt x="442" y="266"/>
                  <a:pt x="438" y="264"/>
                  <a:pt x="436" y="267"/>
                </a:cubicBezTo>
                <a:cubicBezTo>
                  <a:pt x="434" y="270"/>
                  <a:pt x="434" y="266"/>
                  <a:pt x="431" y="264"/>
                </a:cubicBezTo>
                <a:cubicBezTo>
                  <a:pt x="429" y="262"/>
                  <a:pt x="426" y="258"/>
                  <a:pt x="426" y="255"/>
                </a:cubicBezTo>
                <a:cubicBezTo>
                  <a:pt x="426" y="253"/>
                  <a:pt x="427" y="252"/>
                  <a:pt x="429" y="252"/>
                </a:cubicBezTo>
                <a:cubicBezTo>
                  <a:pt x="431" y="251"/>
                  <a:pt x="429" y="250"/>
                  <a:pt x="429" y="246"/>
                </a:cubicBezTo>
                <a:cubicBezTo>
                  <a:pt x="429" y="243"/>
                  <a:pt x="427" y="244"/>
                  <a:pt x="424" y="241"/>
                </a:cubicBezTo>
                <a:cubicBezTo>
                  <a:pt x="421" y="237"/>
                  <a:pt x="418" y="237"/>
                  <a:pt x="416" y="239"/>
                </a:cubicBezTo>
                <a:cubicBezTo>
                  <a:pt x="415" y="241"/>
                  <a:pt x="416" y="244"/>
                  <a:pt x="413" y="245"/>
                </a:cubicBezTo>
                <a:cubicBezTo>
                  <a:pt x="411" y="246"/>
                  <a:pt x="412" y="251"/>
                  <a:pt x="410" y="251"/>
                </a:cubicBezTo>
                <a:cubicBezTo>
                  <a:pt x="408" y="252"/>
                  <a:pt x="409" y="242"/>
                  <a:pt x="407" y="242"/>
                </a:cubicBezTo>
                <a:cubicBezTo>
                  <a:pt x="405" y="241"/>
                  <a:pt x="405" y="239"/>
                  <a:pt x="408" y="238"/>
                </a:cubicBezTo>
                <a:cubicBezTo>
                  <a:pt x="411" y="238"/>
                  <a:pt x="412" y="235"/>
                  <a:pt x="410" y="235"/>
                </a:cubicBezTo>
                <a:cubicBezTo>
                  <a:pt x="408" y="235"/>
                  <a:pt x="404" y="232"/>
                  <a:pt x="402" y="232"/>
                </a:cubicBezTo>
                <a:cubicBezTo>
                  <a:pt x="400" y="231"/>
                  <a:pt x="398" y="235"/>
                  <a:pt x="396" y="233"/>
                </a:cubicBezTo>
                <a:cubicBezTo>
                  <a:pt x="394" y="232"/>
                  <a:pt x="396" y="228"/>
                  <a:pt x="396" y="226"/>
                </a:cubicBezTo>
                <a:cubicBezTo>
                  <a:pt x="397" y="224"/>
                  <a:pt x="399" y="227"/>
                  <a:pt x="401" y="225"/>
                </a:cubicBezTo>
                <a:cubicBezTo>
                  <a:pt x="403" y="222"/>
                  <a:pt x="396" y="222"/>
                  <a:pt x="396" y="220"/>
                </a:cubicBezTo>
                <a:cubicBezTo>
                  <a:pt x="396" y="217"/>
                  <a:pt x="391" y="216"/>
                  <a:pt x="389" y="215"/>
                </a:cubicBezTo>
                <a:cubicBezTo>
                  <a:pt x="387" y="214"/>
                  <a:pt x="390" y="210"/>
                  <a:pt x="389" y="208"/>
                </a:cubicBezTo>
                <a:cubicBezTo>
                  <a:pt x="388" y="206"/>
                  <a:pt x="382" y="201"/>
                  <a:pt x="379" y="201"/>
                </a:cubicBezTo>
                <a:cubicBezTo>
                  <a:pt x="376" y="202"/>
                  <a:pt x="375" y="197"/>
                  <a:pt x="377" y="198"/>
                </a:cubicBezTo>
                <a:cubicBezTo>
                  <a:pt x="379" y="198"/>
                  <a:pt x="380" y="197"/>
                  <a:pt x="383" y="193"/>
                </a:cubicBezTo>
                <a:cubicBezTo>
                  <a:pt x="386" y="190"/>
                  <a:pt x="386" y="189"/>
                  <a:pt x="384" y="188"/>
                </a:cubicBezTo>
                <a:cubicBezTo>
                  <a:pt x="382" y="187"/>
                  <a:pt x="381" y="185"/>
                  <a:pt x="385" y="185"/>
                </a:cubicBezTo>
                <a:cubicBezTo>
                  <a:pt x="388" y="186"/>
                  <a:pt x="395" y="188"/>
                  <a:pt x="397" y="186"/>
                </a:cubicBezTo>
                <a:cubicBezTo>
                  <a:pt x="399" y="185"/>
                  <a:pt x="406" y="174"/>
                  <a:pt x="409" y="171"/>
                </a:cubicBezTo>
                <a:cubicBezTo>
                  <a:pt x="411" y="167"/>
                  <a:pt x="407" y="166"/>
                  <a:pt x="400" y="167"/>
                </a:cubicBezTo>
                <a:cubicBezTo>
                  <a:pt x="394" y="168"/>
                  <a:pt x="392" y="165"/>
                  <a:pt x="387" y="164"/>
                </a:cubicBezTo>
                <a:cubicBezTo>
                  <a:pt x="382" y="164"/>
                  <a:pt x="372" y="165"/>
                  <a:pt x="370" y="167"/>
                </a:cubicBezTo>
                <a:cubicBezTo>
                  <a:pt x="369" y="168"/>
                  <a:pt x="373" y="170"/>
                  <a:pt x="372" y="172"/>
                </a:cubicBezTo>
                <a:cubicBezTo>
                  <a:pt x="372" y="173"/>
                  <a:pt x="369" y="170"/>
                  <a:pt x="367" y="171"/>
                </a:cubicBezTo>
                <a:cubicBezTo>
                  <a:pt x="366" y="172"/>
                  <a:pt x="368" y="174"/>
                  <a:pt x="367" y="180"/>
                </a:cubicBezTo>
                <a:cubicBezTo>
                  <a:pt x="367" y="187"/>
                  <a:pt x="369" y="187"/>
                  <a:pt x="370" y="189"/>
                </a:cubicBezTo>
                <a:cubicBezTo>
                  <a:pt x="372" y="192"/>
                  <a:pt x="372" y="195"/>
                  <a:pt x="372" y="199"/>
                </a:cubicBezTo>
                <a:cubicBezTo>
                  <a:pt x="372" y="203"/>
                  <a:pt x="368" y="202"/>
                  <a:pt x="367" y="203"/>
                </a:cubicBezTo>
                <a:cubicBezTo>
                  <a:pt x="366" y="204"/>
                  <a:pt x="370" y="206"/>
                  <a:pt x="369" y="208"/>
                </a:cubicBezTo>
                <a:cubicBezTo>
                  <a:pt x="369" y="211"/>
                  <a:pt x="365" y="207"/>
                  <a:pt x="363" y="207"/>
                </a:cubicBezTo>
                <a:cubicBezTo>
                  <a:pt x="361" y="208"/>
                  <a:pt x="359" y="214"/>
                  <a:pt x="361" y="216"/>
                </a:cubicBezTo>
                <a:cubicBezTo>
                  <a:pt x="363" y="218"/>
                  <a:pt x="364" y="218"/>
                  <a:pt x="362" y="220"/>
                </a:cubicBezTo>
                <a:cubicBezTo>
                  <a:pt x="361" y="222"/>
                  <a:pt x="359" y="226"/>
                  <a:pt x="363" y="229"/>
                </a:cubicBezTo>
                <a:cubicBezTo>
                  <a:pt x="367" y="232"/>
                  <a:pt x="375" y="232"/>
                  <a:pt x="379" y="235"/>
                </a:cubicBezTo>
                <a:cubicBezTo>
                  <a:pt x="383" y="237"/>
                  <a:pt x="377" y="236"/>
                  <a:pt x="379" y="239"/>
                </a:cubicBezTo>
                <a:cubicBezTo>
                  <a:pt x="381" y="242"/>
                  <a:pt x="376" y="243"/>
                  <a:pt x="377" y="245"/>
                </a:cubicBezTo>
                <a:cubicBezTo>
                  <a:pt x="377" y="248"/>
                  <a:pt x="378" y="246"/>
                  <a:pt x="380" y="242"/>
                </a:cubicBezTo>
                <a:cubicBezTo>
                  <a:pt x="383" y="239"/>
                  <a:pt x="384" y="244"/>
                  <a:pt x="384" y="247"/>
                </a:cubicBezTo>
                <a:cubicBezTo>
                  <a:pt x="384" y="250"/>
                  <a:pt x="381" y="248"/>
                  <a:pt x="379" y="252"/>
                </a:cubicBezTo>
                <a:cubicBezTo>
                  <a:pt x="376" y="255"/>
                  <a:pt x="374" y="256"/>
                  <a:pt x="371" y="255"/>
                </a:cubicBezTo>
                <a:cubicBezTo>
                  <a:pt x="367" y="254"/>
                  <a:pt x="369" y="260"/>
                  <a:pt x="371" y="263"/>
                </a:cubicBezTo>
                <a:cubicBezTo>
                  <a:pt x="372" y="266"/>
                  <a:pt x="370" y="267"/>
                  <a:pt x="366" y="266"/>
                </a:cubicBezTo>
                <a:cubicBezTo>
                  <a:pt x="362" y="265"/>
                  <a:pt x="360" y="262"/>
                  <a:pt x="362" y="259"/>
                </a:cubicBezTo>
                <a:cubicBezTo>
                  <a:pt x="364" y="256"/>
                  <a:pt x="366" y="253"/>
                  <a:pt x="363" y="253"/>
                </a:cubicBezTo>
                <a:cubicBezTo>
                  <a:pt x="361" y="253"/>
                  <a:pt x="356" y="253"/>
                  <a:pt x="354" y="250"/>
                </a:cubicBezTo>
                <a:cubicBezTo>
                  <a:pt x="352" y="248"/>
                  <a:pt x="355" y="249"/>
                  <a:pt x="360" y="249"/>
                </a:cubicBezTo>
                <a:cubicBezTo>
                  <a:pt x="365" y="250"/>
                  <a:pt x="361" y="246"/>
                  <a:pt x="364" y="246"/>
                </a:cubicBezTo>
                <a:cubicBezTo>
                  <a:pt x="368" y="246"/>
                  <a:pt x="370" y="248"/>
                  <a:pt x="373" y="245"/>
                </a:cubicBezTo>
                <a:cubicBezTo>
                  <a:pt x="376" y="243"/>
                  <a:pt x="371" y="238"/>
                  <a:pt x="369" y="239"/>
                </a:cubicBezTo>
                <a:cubicBezTo>
                  <a:pt x="366" y="239"/>
                  <a:pt x="362" y="241"/>
                  <a:pt x="362" y="238"/>
                </a:cubicBezTo>
                <a:cubicBezTo>
                  <a:pt x="362" y="236"/>
                  <a:pt x="367" y="237"/>
                  <a:pt x="369" y="237"/>
                </a:cubicBezTo>
                <a:cubicBezTo>
                  <a:pt x="371" y="236"/>
                  <a:pt x="368" y="233"/>
                  <a:pt x="364" y="234"/>
                </a:cubicBezTo>
                <a:cubicBezTo>
                  <a:pt x="361" y="235"/>
                  <a:pt x="358" y="235"/>
                  <a:pt x="355" y="232"/>
                </a:cubicBezTo>
                <a:cubicBezTo>
                  <a:pt x="352" y="229"/>
                  <a:pt x="347" y="227"/>
                  <a:pt x="346" y="234"/>
                </a:cubicBezTo>
                <a:cubicBezTo>
                  <a:pt x="345" y="241"/>
                  <a:pt x="340" y="237"/>
                  <a:pt x="338" y="240"/>
                </a:cubicBezTo>
                <a:cubicBezTo>
                  <a:pt x="336" y="242"/>
                  <a:pt x="340" y="244"/>
                  <a:pt x="345" y="244"/>
                </a:cubicBezTo>
                <a:cubicBezTo>
                  <a:pt x="350" y="244"/>
                  <a:pt x="353" y="248"/>
                  <a:pt x="351" y="248"/>
                </a:cubicBezTo>
                <a:cubicBezTo>
                  <a:pt x="349" y="248"/>
                  <a:pt x="350" y="252"/>
                  <a:pt x="347" y="250"/>
                </a:cubicBezTo>
                <a:cubicBezTo>
                  <a:pt x="345" y="249"/>
                  <a:pt x="342" y="250"/>
                  <a:pt x="344" y="253"/>
                </a:cubicBezTo>
                <a:cubicBezTo>
                  <a:pt x="346" y="255"/>
                  <a:pt x="343" y="256"/>
                  <a:pt x="344" y="258"/>
                </a:cubicBezTo>
                <a:cubicBezTo>
                  <a:pt x="344" y="260"/>
                  <a:pt x="340" y="258"/>
                  <a:pt x="336" y="258"/>
                </a:cubicBezTo>
                <a:cubicBezTo>
                  <a:pt x="332" y="257"/>
                  <a:pt x="325" y="259"/>
                  <a:pt x="320" y="260"/>
                </a:cubicBezTo>
                <a:cubicBezTo>
                  <a:pt x="315" y="261"/>
                  <a:pt x="310" y="259"/>
                  <a:pt x="308" y="257"/>
                </a:cubicBezTo>
                <a:cubicBezTo>
                  <a:pt x="306" y="254"/>
                  <a:pt x="303" y="255"/>
                  <a:pt x="299" y="255"/>
                </a:cubicBezTo>
                <a:cubicBezTo>
                  <a:pt x="296" y="255"/>
                  <a:pt x="297" y="251"/>
                  <a:pt x="292" y="251"/>
                </a:cubicBezTo>
                <a:cubicBezTo>
                  <a:pt x="287" y="251"/>
                  <a:pt x="288" y="247"/>
                  <a:pt x="288" y="245"/>
                </a:cubicBezTo>
                <a:cubicBezTo>
                  <a:pt x="287" y="242"/>
                  <a:pt x="278" y="243"/>
                  <a:pt x="275" y="245"/>
                </a:cubicBezTo>
                <a:cubicBezTo>
                  <a:pt x="271" y="247"/>
                  <a:pt x="265" y="246"/>
                  <a:pt x="263" y="250"/>
                </a:cubicBezTo>
                <a:cubicBezTo>
                  <a:pt x="261" y="254"/>
                  <a:pt x="265" y="254"/>
                  <a:pt x="267" y="254"/>
                </a:cubicBezTo>
                <a:cubicBezTo>
                  <a:pt x="269" y="254"/>
                  <a:pt x="269" y="250"/>
                  <a:pt x="274" y="251"/>
                </a:cubicBezTo>
                <a:cubicBezTo>
                  <a:pt x="279" y="252"/>
                  <a:pt x="283" y="246"/>
                  <a:pt x="285" y="248"/>
                </a:cubicBezTo>
                <a:cubicBezTo>
                  <a:pt x="287" y="250"/>
                  <a:pt x="276" y="254"/>
                  <a:pt x="272" y="255"/>
                </a:cubicBezTo>
                <a:cubicBezTo>
                  <a:pt x="267" y="256"/>
                  <a:pt x="268" y="260"/>
                  <a:pt x="272" y="266"/>
                </a:cubicBezTo>
                <a:cubicBezTo>
                  <a:pt x="277" y="273"/>
                  <a:pt x="270" y="269"/>
                  <a:pt x="270" y="272"/>
                </a:cubicBezTo>
                <a:cubicBezTo>
                  <a:pt x="270" y="275"/>
                  <a:pt x="262" y="271"/>
                  <a:pt x="265" y="270"/>
                </a:cubicBezTo>
                <a:cubicBezTo>
                  <a:pt x="269" y="269"/>
                  <a:pt x="267" y="266"/>
                  <a:pt x="265" y="264"/>
                </a:cubicBezTo>
                <a:cubicBezTo>
                  <a:pt x="262" y="261"/>
                  <a:pt x="260" y="264"/>
                  <a:pt x="260" y="261"/>
                </a:cubicBezTo>
                <a:cubicBezTo>
                  <a:pt x="261" y="259"/>
                  <a:pt x="258" y="261"/>
                  <a:pt x="255" y="259"/>
                </a:cubicBezTo>
                <a:cubicBezTo>
                  <a:pt x="253" y="257"/>
                  <a:pt x="251" y="256"/>
                  <a:pt x="248" y="258"/>
                </a:cubicBezTo>
                <a:cubicBezTo>
                  <a:pt x="245" y="259"/>
                  <a:pt x="241" y="259"/>
                  <a:pt x="233" y="260"/>
                </a:cubicBezTo>
                <a:cubicBezTo>
                  <a:pt x="226" y="261"/>
                  <a:pt x="212" y="261"/>
                  <a:pt x="209" y="259"/>
                </a:cubicBezTo>
                <a:cubicBezTo>
                  <a:pt x="207" y="256"/>
                  <a:pt x="216" y="252"/>
                  <a:pt x="219" y="252"/>
                </a:cubicBezTo>
                <a:cubicBezTo>
                  <a:pt x="221" y="253"/>
                  <a:pt x="220" y="249"/>
                  <a:pt x="216" y="246"/>
                </a:cubicBezTo>
                <a:cubicBezTo>
                  <a:pt x="211" y="243"/>
                  <a:pt x="202" y="241"/>
                  <a:pt x="202" y="243"/>
                </a:cubicBezTo>
                <a:cubicBezTo>
                  <a:pt x="203" y="245"/>
                  <a:pt x="197" y="243"/>
                  <a:pt x="191" y="242"/>
                </a:cubicBezTo>
                <a:cubicBezTo>
                  <a:pt x="184" y="241"/>
                  <a:pt x="183" y="238"/>
                  <a:pt x="179" y="238"/>
                </a:cubicBezTo>
                <a:cubicBezTo>
                  <a:pt x="175" y="238"/>
                  <a:pt x="168" y="237"/>
                  <a:pt x="163" y="233"/>
                </a:cubicBezTo>
                <a:cubicBezTo>
                  <a:pt x="158" y="229"/>
                  <a:pt x="146" y="230"/>
                  <a:pt x="145" y="234"/>
                </a:cubicBezTo>
                <a:cubicBezTo>
                  <a:pt x="144" y="237"/>
                  <a:pt x="140" y="237"/>
                  <a:pt x="136" y="237"/>
                </a:cubicBezTo>
                <a:cubicBezTo>
                  <a:pt x="132" y="237"/>
                  <a:pt x="138" y="233"/>
                  <a:pt x="136" y="232"/>
                </a:cubicBezTo>
                <a:cubicBezTo>
                  <a:pt x="134" y="231"/>
                  <a:pt x="136" y="226"/>
                  <a:pt x="133" y="226"/>
                </a:cubicBezTo>
                <a:cubicBezTo>
                  <a:pt x="131" y="225"/>
                  <a:pt x="128" y="237"/>
                  <a:pt x="123" y="237"/>
                </a:cubicBezTo>
                <a:cubicBezTo>
                  <a:pt x="117" y="237"/>
                  <a:pt x="115" y="224"/>
                  <a:pt x="110" y="221"/>
                </a:cubicBezTo>
                <a:cubicBezTo>
                  <a:pt x="106" y="218"/>
                  <a:pt x="102" y="217"/>
                  <a:pt x="106" y="222"/>
                </a:cubicBezTo>
                <a:cubicBezTo>
                  <a:pt x="109" y="227"/>
                  <a:pt x="102" y="224"/>
                  <a:pt x="103" y="227"/>
                </a:cubicBezTo>
                <a:cubicBezTo>
                  <a:pt x="103" y="230"/>
                  <a:pt x="97" y="234"/>
                  <a:pt x="97" y="232"/>
                </a:cubicBezTo>
                <a:cubicBezTo>
                  <a:pt x="97" y="230"/>
                  <a:pt x="93" y="228"/>
                  <a:pt x="89" y="233"/>
                </a:cubicBezTo>
                <a:cubicBezTo>
                  <a:pt x="85" y="238"/>
                  <a:pt x="82" y="238"/>
                  <a:pt x="81" y="236"/>
                </a:cubicBezTo>
                <a:cubicBezTo>
                  <a:pt x="81" y="234"/>
                  <a:pt x="68" y="241"/>
                  <a:pt x="69" y="243"/>
                </a:cubicBezTo>
                <a:cubicBezTo>
                  <a:pt x="69" y="245"/>
                  <a:pt x="67" y="246"/>
                  <a:pt x="64" y="246"/>
                </a:cubicBezTo>
                <a:cubicBezTo>
                  <a:pt x="60" y="246"/>
                  <a:pt x="63" y="243"/>
                  <a:pt x="66" y="242"/>
                </a:cubicBezTo>
                <a:cubicBezTo>
                  <a:pt x="69" y="240"/>
                  <a:pt x="77" y="234"/>
                  <a:pt x="81" y="233"/>
                </a:cubicBezTo>
                <a:cubicBezTo>
                  <a:pt x="85" y="232"/>
                  <a:pt x="94" y="229"/>
                  <a:pt x="94" y="227"/>
                </a:cubicBezTo>
                <a:cubicBezTo>
                  <a:pt x="94" y="225"/>
                  <a:pt x="90" y="226"/>
                  <a:pt x="87" y="226"/>
                </a:cubicBezTo>
                <a:cubicBezTo>
                  <a:pt x="84" y="225"/>
                  <a:pt x="79" y="229"/>
                  <a:pt x="74" y="231"/>
                </a:cubicBezTo>
                <a:cubicBezTo>
                  <a:pt x="69" y="233"/>
                  <a:pt x="64" y="232"/>
                  <a:pt x="65" y="235"/>
                </a:cubicBezTo>
                <a:cubicBezTo>
                  <a:pt x="67" y="238"/>
                  <a:pt x="61" y="235"/>
                  <a:pt x="59" y="237"/>
                </a:cubicBezTo>
                <a:cubicBezTo>
                  <a:pt x="58" y="239"/>
                  <a:pt x="56" y="236"/>
                  <a:pt x="58" y="235"/>
                </a:cubicBezTo>
                <a:cubicBezTo>
                  <a:pt x="59" y="234"/>
                  <a:pt x="53" y="232"/>
                  <a:pt x="53" y="234"/>
                </a:cubicBezTo>
                <a:cubicBezTo>
                  <a:pt x="53" y="235"/>
                  <a:pt x="52" y="236"/>
                  <a:pt x="48" y="236"/>
                </a:cubicBezTo>
                <a:cubicBezTo>
                  <a:pt x="44" y="236"/>
                  <a:pt x="39" y="239"/>
                  <a:pt x="42" y="242"/>
                </a:cubicBezTo>
                <a:cubicBezTo>
                  <a:pt x="45" y="244"/>
                  <a:pt x="47" y="245"/>
                  <a:pt x="46" y="246"/>
                </a:cubicBezTo>
                <a:cubicBezTo>
                  <a:pt x="44" y="248"/>
                  <a:pt x="40" y="242"/>
                  <a:pt x="33" y="243"/>
                </a:cubicBezTo>
                <a:cubicBezTo>
                  <a:pt x="27" y="244"/>
                  <a:pt x="15" y="236"/>
                  <a:pt x="15" y="234"/>
                </a:cubicBezTo>
                <a:cubicBezTo>
                  <a:pt x="15" y="233"/>
                  <a:pt x="6" y="234"/>
                  <a:pt x="0" y="233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356"/>
                  <a:pt x="3" y="359"/>
                  <a:pt x="4" y="357"/>
                </a:cubicBezTo>
                <a:cubicBezTo>
                  <a:pt x="5" y="356"/>
                  <a:pt x="7" y="358"/>
                  <a:pt x="11" y="356"/>
                </a:cubicBezTo>
                <a:cubicBezTo>
                  <a:pt x="16" y="354"/>
                  <a:pt x="17" y="358"/>
                  <a:pt x="17" y="360"/>
                </a:cubicBezTo>
                <a:cubicBezTo>
                  <a:pt x="17" y="362"/>
                  <a:pt x="23" y="365"/>
                  <a:pt x="25" y="368"/>
                </a:cubicBezTo>
                <a:cubicBezTo>
                  <a:pt x="27" y="371"/>
                  <a:pt x="29" y="374"/>
                  <a:pt x="31" y="372"/>
                </a:cubicBezTo>
                <a:cubicBezTo>
                  <a:pt x="34" y="370"/>
                  <a:pt x="39" y="369"/>
                  <a:pt x="39" y="366"/>
                </a:cubicBezTo>
                <a:cubicBezTo>
                  <a:pt x="39" y="363"/>
                  <a:pt x="50" y="363"/>
                  <a:pt x="50" y="367"/>
                </a:cubicBezTo>
                <a:cubicBezTo>
                  <a:pt x="50" y="371"/>
                  <a:pt x="61" y="376"/>
                  <a:pt x="67" y="386"/>
                </a:cubicBezTo>
                <a:cubicBezTo>
                  <a:pt x="73" y="397"/>
                  <a:pt x="72" y="400"/>
                  <a:pt x="81" y="403"/>
                </a:cubicBezTo>
                <a:cubicBezTo>
                  <a:pt x="90" y="407"/>
                  <a:pt x="90" y="409"/>
                  <a:pt x="89" y="412"/>
                </a:cubicBezTo>
                <a:cubicBezTo>
                  <a:pt x="88" y="415"/>
                  <a:pt x="94" y="417"/>
                  <a:pt x="90" y="419"/>
                </a:cubicBezTo>
                <a:cubicBezTo>
                  <a:pt x="89" y="420"/>
                  <a:pt x="87" y="422"/>
                  <a:pt x="85" y="423"/>
                </a:cubicBezTo>
                <a:cubicBezTo>
                  <a:pt x="85" y="425"/>
                  <a:pt x="87" y="426"/>
                  <a:pt x="88" y="427"/>
                </a:cubicBezTo>
                <a:cubicBezTo>
                  <a:pt x="90" y="429"/>
                  <a:pt x="84" y="429"/>
                  <a:pt x="86" y="431"/>
                </a:cubicBezTo>
                <a:cubicBezTo>
                  <a:pt x="88" y="432"/>
                  <a:pt x="86" y="435"/>
                  <a:pt x="88" y="437"/>
                </a:cubicBezTo>
                <a:cubicBezTo>
                  <a:pt x="89" y="439"/>
                  <a:pt x="93" y="438"/>
                  <a:pt x="95" y="436"/>
                </a:cubicBezTo>
                <a:cubicBezTo>
                  <a:pt x="97" y="435"/>
                  <a:pt x="98" y="438"/>
                  <a:pt x="96" y="441"/>
                </a:cubicBezTo>
                <a:cubicBezTo>
                  <a:pt x="95" y="444"/>
                  <a:pt x="98" y="446"/>
                  <a:pt x="100" y="444"/>
                </a:cubicBezTo>
                <a:cubicBezTo>
                  <a:pt x="101" y="442"/>
                  <a:pt x="105" y="447"/>
                  <a:pt x="106" y="448"/>
                </a:cubicBezTo>
                <a:cubicBezTo>
                  <a:pt x="108" y="449"/>
                  <a:pt x="110" y="451"/>
                  <a:pt x="107" y="451"/>
                </a:cubicBezTo>
                <a:cubicBezTo>
                  <a:pt x="104" y="451"/>
                  <a:pt x="105" y="456"/>
                  <a:pt x="107" y="456"/>
                </a:cubicBezTo>
                <a:cubicBezTo>
                  <a:pt x="109" y="456"/>
                  <a:pt x="108" y="459"/>
                  <a:pt x="108" y="460"/>
                </a:cubicBezTo>
                <a:cubicBezTo>
                  <a:pt x="108" y="462"/>
                  <a:pt x="115" y="464"/>
                  <a:pt x="117" y="464"/>
                </a:cubicBezTo>
                <a:cubicBezTo>
                  <a:pt x="119" y="463"/>
                  <a:pt x="121" y="465"/>
                  <a:pt x="122" y="467"/>
                </a:cubicBezTo>
                <a:cubicBezTo>
                  <a:pt x="123" y="469"/>
                  <a:pt x="128" y="470"/>
                  <a:pt x="129" y="469"/>
                </a:cubicBezTo>
                <a:cubicBezTo>
                  <a:pt x="131" y="468"/>
                  <a:pt x="132" y="471"/>
                  <a:pt x="132" y="474"/>
                </a:cubicBezTo>
                <a:cubicBezTo>
                  <a:pt x="133" y="476"/>
                  <a:pt x="136" y="475"/>
                  <a:pt x="138" y="475"/>
                </a:cubicBezTo>
                <a:cubicBezTo>
                  <a:pt x="141" y="475"/>
                  <a:pt x="142" y="478"/>
                  <a:pt x="143" y="477"/>
                </a:cubicBezTo>
                <a:cubicBezTo>
                  <a:pt x="146" y="476"/>
                  <a:pt x="147" y="481"/>
                  <a:pt x="149" y="485"/>
                </a:cubicBezTo>
                <a:cubicBezTo>
                  <a:pt x="371" y="484"/>
                  <a:pt x="371" y="484"/>
                  <a:pt x="371" y="484"/>
                </a:cubicBezTo>
                <a:cubicBezTo>
                  <a:pt x="371" y="484"/>
                  <a:pt x="371" y="478"/>
                  <a:pt x="374" y="480"/>
                </a:cubicBezTo>
                <a:cubicBezTo>
                  <a:pt x="376" y="482"/>
                  <a:pt x="374" y="485"/>
                  <a:pt x="377" y="486"/>
                </a:cubicBezTo>
                <a:cubicBezTo>
                  <a:pt x="380" y="487"/>
                  <a:pt x="382" y="489"/>
                  <a:pt x="384" y="488"/>
                </a:cubicBezTo>
                <a:cubicBezTo>
                  <a:pt x="386" y="488"/>
                  <a:pt x="389" y="485"/>
                  <a:pt x="391" y="489"/>
                </a:cubicBezTo>
                <a:cubicBezTo>
                  <a:pt x="394" y="492"/>
                  <a:pt x="396" y="489"/>
                  <a:pt x="398" y="491"/>
                </a:cubicBezTo>
                <a:cubicBezTo>
                  <a:pt x="400" y="493"/>
                  <a:pt x="403" y="495"/>
                  <a:pt x="405" y="493"/>
                </a:cubicBezTo>
                <a:cubicBezTo>
                  <a:pt x="407" y="490"/>
                  <a:pt x="413" y="493"/>
                  <a:pt x="417" y="494"/>
                </a:cubicBezTo>
                <a:cubicBezTo>
                  <a:pt x="420" y="491"/>
                  <a:pt x="424" y="484"/>
                  <a:pt x="427" y="484"/>
                </a:cubicBezTo>
                <a:cubicBezTo>
                  <a:pt x="432" y="484"/>
                  <a:pt x="443" y="485"/>
                  <a:pt x="444" y="491"/>
                </a:cubicBezTo>
                <a:cubicBezTo>
                  <a:pt x="445" y="498"/>
                  <a:pt x="452" y="492"/>
                  <a:pt x="453" y="498"/>
                </a:cubicBezTo>
                <a:cubicBezTo>
                  <a:pt x="453" y="502"/>
                  <a:pt x="458" y="506"/>
                  <a:pt x="457" y="509"/>
                </a:cubicBezTo>
                <a:cubicBezTo>
                  <a:pt x="459" y="510"/>
                  <a:pt x="460" y="511"/>
                  <a:pt x="462" y="512"/>
                </a:cubicBezTo>
                <a:cubicBezTo>
                  <a:pt x="464" y="511"/>
                  <a:pt x="470" y="512"/>
                  <a:pt x="474" y="514"/>
                </a:cubicBezTo>
                <a:cubicBezTo>
                  <a:pt x="479" y="515"/>
                  <a:pt x="487" y="511"/>
                  <a:pt x="489" y="517"/>
                </a:cubicBezTo>
                <a:cubicBezTo>
                  <a:pt x="492" y="524"/>
                  <a:pt x="497" y="528"/>
                  <a:pt x="492" y="529"/>
                </a:cubicBezTo>
                <a:cubicBezTo>
                  <a:pt x="487" y="529"/>
                  <a:pt x="481" y="522"/>
                  <a:pt x="482" y="526"/>
                </a:cubicBezTo>
                <a:cubicBezTo>
                  <a:pt x="482" y="530"/>
                  <a:pt x="479" y="528"/>
                  <a:pt x="479" y="533"/>
                </a:cubicBezTo>
                <a:cubicBezTo>
                  <a:pt x="479" y="539"/>
                  <a:pt x="476" y="546"/>
                  <a:pt x="473" y="546"/>
                </a:cubicBezTo>
                <a:cubicBezTo>
                  <a:pt x="473" y="546"/>
                  <a:pt x="473" y="546"/>
                  <a:pt x="473" y="546"/>
                </a:cubicBezTo>
                <a:cubicBezTo>
                  <a:pt x="473" y="548"/>
                  <a:pt x="473" y="550"/>
                  <a:pt x="474" y="552"/>
                </a:cubicBezTo>
                <a:cubicBezTo>
                  <a:pt x="477" y="550"/>
                  <a:pt x="481" y="547"/>
                  <a:pt x="484" y="547"/>
                </a:cubicBezTo>
                <a:cubicBezTo>
                  <a:pt x="490" y="547"/>
                  <a:pt x="491" y="550"/>
                  <a:pt x="495" y="548"/>
                </a:cubicBezTo>
                <a:cubicBezTo>
                  <a:pt x="498" y="545"/>
                  <a:pt x="499" y="544"/>
                  <a:pt x="500" y="546"/>
                </a:cubicBezTo>
                <a:cubicBezTo>
                  <a:pt x="500" y="546"/>
                  <a:pt x="500" y="547"/>
                  <a:pt x="500" y="547"/>
                </a:cubicBezTo>
                <a:cubicBezTo>
                  <a:pt x="501" y="546"/>
                  <a:pt x="502" y="545"/>
                  <a:pt x="502" y="545"/>
                </a:cubicBezTo>
                <a:cubicBezTo>
                  <a:pt x="502" y="544"/>
                  <a:pt x="502" y="543"/>
                  <a:pt x="502" y="542"/>
                </a:cubicBezTo>
                <a:cubicBezTo>
                  <a:pt x="498" y="542"/>
                  <a:pt x="497" y="542"/>
                  <a:pt x="496" y="540"/>
                </a:cubicBezTo>
                <a:cubicBezTo>
                  <a:pt x="494" y="536"/>
                  <a:pt x="507" y="533"/>
                  <a:pt x="512" y="534"/>
                </a:cubicBezTo>
                <a:cubicBezTo>
                  <a:pt x="518" y="534"/>
                  <a:pt x="521" y="530"/>
                  <a:pt x="523" y="533"/>
                </a:cubicBezTo>
                <a:cubicBezTo>
                  <a:pt x="527" y="530"/>
                  <a:pt x="533" y="525"/>
                  <a:pt x="534" y="525"/>
                </a:cubicBezTo>
                <a:cubicBezTo>
                  <a:pt x="536" y="525"/>
                  <a:pt x="562" y="524"/>
                  <a:pt x="562" y="524"/>
                </a:cubicBezTo>
                <a:cubicBezTo>
                  <a:pt x="562" y="524"/>
                  <a:pt x="571" y="519"/>
                  <a:pt x="572" y="514"/>
                </a:cubicBezTo>
                <a:cubicBezTo>
                  <a:pt x="573" y="509"/>
                  <a:pt x="579" y="497"/>
                  <a:pt x="582" y="500"/>
                </a:cubicBezTo>
                <a:cubicBezTo>
                  <a:pt x="585" y="502"/>
                  <a:pt x="592" y="500"/>
                  <a:pt x="593" y="503"/>
                </a:cubicBezTo>
                <a:cubicBezTo>
                  <a:pt x="593" y="505"/>
                  <a:pt x="590" y="513"/>
                  <a:pt x="599" y="525"/>
                </a:cubicBezTo>
                <a:cubicBezTo>
                  <a:pt x="603" y="523"/>
                  <a:pt x="606" y="521"/>
                  <a:pt x="608" y="522"/>
                </a:cubicBezTo>
                <a:cubicBezTo>
                  <a:pt x="611" y="522"/>
                  <a:pt x="616" y="517"/>
                  <a:pt x="617" y="515"/>
                </a:cubicBezTo>
                <a:cubicBezTo>
                  <a:pt x="619" y="512"/>
                  <a:pt x="621" y="517"/>
                  <a:pt x="618" y="518"/>
                </a:cubicBezTo>
                <a:cubicBezTo>
                  <a:pt x="615" y="519"/>
                  <a:pt x="620" y="521"/>
                  <a:pt x="625" y="521"/>
                </a:cubicBezTo>
                <a:cubicBezTo>
                  <a:pt x="630" y="521"/>
                  <a:pt x="623" y="523"/>
                  <a:pt x="619" y="523"/>
                </a:cubicBezTo>
                <a:cubicBezTo>
                  <a:pt x="615" y="522"/>
                  <a:pt x="614" y="523"/>
                  <a:pt x="609" y="528"/>
                </a:cubicBezTo>
                <a:cubicBezTo>
                  <a:pt x="604" y="533"/>
                  <a:pt x="605" y="534"/>
                  <a:pt x="608" y="537"/>
                </a:cubicBezTo>
                <a:cubicBezTo>
                  <a:pt x="611" y="539"/>
                  <a:pt x="614" y="538"/>
                  <a:pt x="618" y="535"/>
                </a:cubicBezTo>
                <a:cubicBezTo>
                  <a:pt x="622" y="532"/>
                  <a:pt x="622" y="528"/>
                  <a:pt x="626" y="528"/>
                </a:cubicBezTo>
                <a:cubicBezTo>
                  <a:pt x="630" y="529"/>
                  <a:pt x="640" y="525"/>
                  <a:pt x="645" y="523"/>
                </a:cubicBezTo>
                <a:cubicBezTo>
                  <a:pt x="649" y="522"/>
                  <a:pt x="646" y="521"/>
                  <a:pt x="646" y="519"/>
                </a:cubicBezTo>
                <a:cubicBezTo>
                  <a:pt x="646" y="517"/>
                  <a:pt x="654" y="517"/>
                  <a:pt x="657" y="515"/>
                </a:cubicBezTo>
                <a:cubicBezTo>
                  <a:pt x="660" y="513"/>
                  <a:pt x="656" y="512"/>
                  <a:pt x="654" y="512"/>
                </a:cubicBezTo>
                <a:close/>
                <a:moveTo>
                  <a:pt x="190" y="281"/>
                </a:moveTo>
                <a:cubicBezTo>
                  <a:pt x="185" y="287"/>
                  <a:pt x="183" y="288"/>
                  <a:pt x="179" y="287"/>
                </a:cubicBezTo>
                <a:cubicBezTo>
                  <a:pt x="174" y="286"/>
                  <a:pt x="171" y="288"/>
                  <a:pt x="173" y="290"/>
                </a:cubicBezTo>
                <a:cubicBezTo>
                  <a:pt x="176" y="292"/>
                  <a:pt x="176" y="293"/>
                  <a:pt x="171" y="294"/>
                </a:cubicBezTo>
                <a:cubicBezTo>
                  <a:pt x="166" y="295"/>
                  <a:pt x="163" y="299"/>
                  <a:pt x="161" y="299"/>
                </a:cubicBezTo>
                <a:cubicBezTo>
                  <a:pt x="159" y="298"/>
                  <a:pt x="169" y="291"/>
                  <a:pt x="166" y="289"/>
                </a:cubicBezTo>
                <a:cubicBezTo>
                  <a:pt x="164" y="287"/>
                  <a:pt x="157" y="292"/>
                  <a:pt x="157" y="295"/>
                </a:cubicBezTo>
                <a:cubicBezTo>
                  <a:pt x="157" y="297"/>
                  <a:pt x="152" y="297"/>
                  <a:pt x="150" y="297"/>
                </a:cubicBezTo>
                <a:cubicBezTo>
                  <a:pt x="147" y="297"/>
                  <a:pt x="143" y="294"/>
                  <a:pt x="146" y="294"/>
                </a:cubicBezTo>
                <a:cubicBezTo>
                  <a:pt x="149" y="294"/>
                  <a:pt x="147" y="291"/>
                  <a:pt x="151" y="289"/>
                </a:cubicBezTo>
                <a:cubicBezTo>
                  <a:pt x="154" y="288"/>
                  <a:pt x="150" y="286"/>
                  <a:pt x="151" y="284"/>
                </a:cubicBezTo>
                <a:cubicBezTo>
                  <a:pt x="152" y="283"/>
                  <a:pt x="160" y="286"/>
                  <a:pt x="160" y="283"/>
                </a:cubicBezTo>
                <a:cubicBezTo>
                  <a:pt x="160" y="280"/>
                  <a:pt x="152" y="278"/>
                  <a:pt x="150" y="280"/>
                </a:cubicBezTo>
                <a:cubicBezTo>
                  <a:pt x="147" y="281"/>
                  <a:pt x="141" y="285"/>
                  <a:pt x="134" y="282"/>
                </a:cubicBezTo>
                <a:cubicBezTo>
                  <a:pt x="132" y="281"/>
                  <a:pt x="152" y="279"/>
                  <a:pt x="156" y="276"/>
                </a:cubicBezTo>
                <a:cubicBezTo>
                  <a:pt x="159" y="273"/>
                  <a:pt x="174" y="269"/>
                  <a:pt x="175" y="272"/>
                </a:cubicBezTo>
                <a:cubicBezTo>
                  <a:pt x="177" y="275"/>
                  <a:pt x="167" y="277"/>
                  <a:pt x="172" y="279"/>
                </a:cubicBezTo>
                <a:cubicBezTo>
                  <a:pt x="176" y="282"/>
                  <a:pt x="184" y="280"/>
                  <a:pt x="185" y="277"/>
                </a:cubicBezTo>
                <a:cubicBezTo>
                  <a:pt x="187" y="275"/>
                  <a:pt x="194" y="275"/>
                  <a:pt x="190" y="281"/>
                </a:cubicBezTo>
                <a:close/>
                <a:moveTo>
                  <a:pt x="235" y="338"/>
                </a:moveTo>
                <a:cubicBezTo>
                  <a:pt x="229" y="343"/>
                  <a:pt x="230" y="342"/>
                  <a:pt x="225" y="343"/>
                </a:cubicBezTo>
                <a:cubicBezTo>
                  <a:pt x="220" y="343"/>
                  <a:pt x="224" y="348"/>
                  <a:pt x="218" y="349"/>
                </a:cubicBezTo>
                <a:cubicBezTo>
                  <a:pt x="212" y="349"/>
                  <a:pt x="198" y="350"/>
                  <a:pt x="196" y="346"/>
                </a:cubicBezTo>
                <a:cubicBezTo>
                  <a:pt x="196" y="345"/>
                  <a:pt x="204" y="346"/>
                  <a:pt x="204" y="344"/>
                </a:cubicBezTo>
                <a:cubicBezTo>
                  <a:pt x="205" y="341"/>
                  <a:pt x="207" y="338"/>
                  <a:pt x="211" y="338"/>
                </a:cubicBezTo>
                <a:cubicBezTo>
                  <a:pt x="214" y="338"/>
                  <a:pt x="214" y="333"/>
                  <a:pt x="208" y="330"/>
                </a:cubicBezTo>
                <a:cubicBezTo>
                  <a:pt x="202" y="327"/>
                  <a:pt x="217" y="325"/>
                  <a:pt x="220" y="330"/>
                </a:cubicBezTo>
                <a:cubicBezTo>
                  <a:pt x="223" y="334"/>
                  <a:pt x="229" y="338"/>
                  <a:pt x="232" y="334"/>
                </a:cubicBezTo>
                <a:cubicBezTo>
                  <a:pt x="235" y="331"/>
                  <a:pt x="254" y="322"/>
                  <a:pt x="254" y="326"/>
                </a:cubicBezTo>
                <a:cubicBezTo>
                  <a:pt x="254" y="331"/>
                  <a:pt x="240" y="333"/>
                  <a:pt x="235" y="338"/>
                </a:cubicBezTo>
                <a:close/>
                <a:moveTo>
                  <a:pt x="359" y="468"/>
                </a:moveTo>
                <a:cubicBezTo>
                  <a:pt x="355" y="468"/>
                  <a:pt x="359" y="458"/>
                  <a:pt x="352" y="454"/>
                </a:cubicBezTo>
                <a:cubicBezTo>
                  <a:pt x="344" y="449"/>
                  <a:pt x="340" y="440"/>
                  <a:pt x="340" y="436"/>
                </a:cubicBezTo>
                <a:cubicBezTo>
                  <a:pt x="340" y="431"/>
                  <a:pt x="347" y="429"/>
                  <a:pt x="350" y="433"/>
                </a:cubicBezTo>
                <a:cubicBezTo>
                  <a:pt x="353" y="436"/>
                  <a:pt x="357" y="451"/>
                  <a:pt x="360" y="455"/>
                </a:cubicBezTo>
                <a:cubicBezTo>
                  <a:pt x="362" y="460"/>
                  <a:pt x="362" y="468"/>
                  <a:pt x="359" y="46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-7543800" y="-3852862"/>
            <a:ext cx="1447800" cy="979487"/>
          </a:xfrm>
          <a:custGeom>
            <a:avLst/>
            <a:gdLst/>
            <a:ahLst/>
            <a:cxnLst/>
            <a:rect l="l" t="t" r="r" b="b"/>
            <a:pathLst>
              <a:path w="817" h="556" extrusionOk="0">
                <a:moveTo>
                  <a:pt x="307" y="204"/>
                </a:moveTo>
                <a:cubicBezTo>
                  <a:pt x="308" y="201"/>
                  <a:pt x="308" y="199"/>
                  <a:pt x="299" y="195"/>
                </a:cubicBezTo>
                <a:cubicBezTo>
                  <a:pt x="290" y="192"/>
                  <a:pt x="291" y="189"/>
                  <a:pt x="285" y="178"/>
                </a:cubicBezTo>
                <a:cubicBezTo>
                  <a:pt x="279" y="168"/>
                  <a:pt x="268" y="163"/>
                  <a:pt x="268" y="159"/>
                </a:cubicBezTo>
                <a:cubicBezTo>
                  <a:pt x="268" y="155"/>
                  <a:pt x="257" y="155"/>
                  <a:pt x="257" y="158"/>
                </a:cubicBezTo>
                <a:cubicBezTo>
                  <a:pt x="257" y="161"/>
                  <a:pt x="252" y="162"/>
                  <a:pt x="249" y="164"/>
                </a:cubicBezTo>
                <a:cubicBezTo>
                  <a:pt x="247" y="166"/>
                  <a:pt x="245" y="163"/>
                  <a:pt x="243" y="160"/>
                </a:cubicBezTo>
                <a:cubicBezTo>
                  <a:pt x="241" y="157"/>
                  <a:pt x="235" y="154"/>
                  <a:pt x="235" y="152"/>
                </a:cubicBezTo>
                <a:cubicBezTo>
                  <a:pt x="235" y="150"/>
                  <a:pt x="234" y="146"/>
                  <a:pt x="229" y="148"/>
                </a:cubicBezTo>
                <a:cubicBezTo>
                  <a:pt x="225" y="150"/>
                  <a:pt x="223" y="148"/>
                  <a:pt x="222" y="149"/>
                </a:cubicBezTo>
                <a:cubicBezTo>
                  <a:pt x="221" y="151"/>
                  <a:pt x="218" y="148"/>
                  <a:pt x="218" y="148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6" y="25"/>
                  <a:pt x="215" y="25"/>
                  <a:pt x="214" y="24"/>
                </a:cubicBezTo>
                <a:cubicBezTo>
                  <a:pt x="209" y="22"/>
                  <a:pt x="201" y="19"/>
                  <a:pt x="197" y="20"/>
                </a:cubicBezTo>
                <a:cubicBezTo>
                  <a:pt x="193" y="21"/>
                  <a:pt x="185" y="22"/>
                  <a:pt x="182" y="20"/>
                </a:cubicBezTo>
                <a:cubicBezTo>
                  <a:pt x="179" y="19"/>
                  <a:pt x="175" y="18"/>
                  <a:pt x="169" y="18"/>
                </a:cubicBezTo>
                <a:cubicBezTo>
                  <a:pt x="163" y="19"/>
                  <a:pt x="160" y="15"/>
                  <a:pt x="152" y="13"/>
                </a:cubicBezTo>
                <a:cubicBezTo>
                  <a:pt x="145" y="12"/>
                  <a:pt x="134" y="14"/>
                  <a:pt x="132" y="15"/>
                </a:cubicBezTo>
                <a:cubicBezTo>
                  <a:pt x="129" y="16"/>
                  <a:pt x="130" y="12"/>
                  <a:pt x="127" y="13"/>
                </a:cubicBezTo>
                <a:cubicBezTo>
                  <a:pt x="123" y="13"/>
                  <a:pt x="126" y="11"/>
                  <a:pt x="124" y="8"/>
                </a:cubicBezTo>
                <a:cubicBezTo>
                  <a:pt x="122" y="6"/>
                  <a:pt x="113" y="8"/>
                  <a:pt x="110" y="9"/>
                </a:cubicBezTo>
                <a:cubicBezTo>
                  <a:pt x="107" y="9"/>
                  <a:pt x="106" y="7"/>
                  <a:pt x="106" y="5"/>
                </a:cubicBezTo>
                <a:cubicBezTo>
                  <a:pt x="106" y="4"/>
                  <a:pt x="103" y="4"/>
                  <a:pt x="102" y="6"/>
                </a:cubicBezTo>
                <a:cubicBezTo>
                  <a:pt x="101" y="9"/>
                  <a:pt x="97" y="9"/>
                  <a:pt x="96" y="8"/>
                </a:cubicBezTo>
                <a:cubicBezTo>
                  <a:pt x="94" y="6"/>
                  <a:pt x="99" y="6"/>
                  <a:pt x="99" y="4"/>
                </a:cubicBezTo>
                <a:cubicBezTo>
                  <a:pt x="99" y="2"/>
                  <a:pt x="94" y="1"/>
                  <a:pt x="93" y="1"/>
                </a:cubicBezTo>
                <a:cubicBezTo>
                  <a:pt x="91" y="0"/>
                  <a:pt x="88" y="3"/>
                  <a:pt x="84" y="6"/>
                </a:cubicBezTo>
                <a:cubicBezTo>
                  <a:pt x="81" y="9"/>
                  <a:pt x="75" y="9"/>
                  <a:pt x="72" y="9"/>
                </a:cubicBezTo>
                <a:cubicBezTo>
                  <a:pt x="68" y="8"/>
                  <a:pt x="64" y="9"/>
                  <a:pt x="64" y="11"/>
                </a:cubicBezTo>
                <a:cubicBezTo>
                  <a:pt x="64" y="13"/>
                  <a:pt x="68" y="13"/>
                  <a:pt x="66" y="15"/>
                </a:cubicBezTo>
                <a:cubicBezTo>
                  <a:pt x="63" y="18"/>
                  <a:pt x="63" y="12"/>
                  <a:pt x="60" y="15"/>
                </a:cubicBezTo>
                <a:cubicBezTo>
                  <a:pt x="58" y="17"/>
                  <a:pt x="50" y="17"/>
                  <a:pt x="48" y="17"/>
                </a:cubicBezTo>
                <a:cubicBezTo>
                  <a:pt x="47" y="16"/>
                  <a:pt x="41" y="23"/>
                  <a:pt x="39" y="25"/>
                </a:cubicBezTo>
                <a:cubicBezTo>
                  <a:pt x="37" y="26"/>
                  <a:pt x="40" y="28"/>
                  <a:pt x="35" y="33"/>
                </a:cubicBezTo>
                <a:cubicBezTo>
                  <a:pt x="31" y="38"/>
                  <a:pt x="18" y="37"/>
                  <a:pt x="15" y="37"/>
                </a:cubicBezTo>
                <a:cubicBezTo>
                  <a:pt x="12" y="37"/>
                  <a:pt x="14" y="40"/>
                  <a:pt x="13" y="42"/>
                </a:cubicBezTo>
                <a:cubicBezTo>
                  <a:pt x="12" y="44"/>
                  <a:pt x="15" y="46"/>
                  <a:pt x="22" y="48"/>
                </a:cubicBezTo>
                <a:cubicBezTo>
                  <a:pt x="29" y="50"/>
                  <a:pt x="34" y="60"/>
                  <a:pt x="35" y="62"/>
                </a:cubicBezTo>
                <a:cubicBezTo>
                  <a:pt x="36" y="64"/>
                  <a:pt x="45" y="62"/>
                  <a:pt x="49" y="62"/>
                </a:cubicBezTo>
                <a:cubicBezTo>
                  <a:pt x="52" y="63"/>
                  <a:pt x="48" y="68"/>
                  <a:pt x="51" y="69"/>
                </a:cubicBezTo>
                <a:cubicBezTo>
                  <a:pt x="54" y="71"/>
                  <a:pt x="59" y="69"/>
                  <a:pt x="60" y="71"/>
                </a:cubicBezTo>
                <a:cubicBezTo>
                  <a:pt x="61" y="74"/>
                  <a:pt x="54" y="71"/>
                  <a:pt x="50" y="74"/>
                </a:cubicBezTo>
                <a:cubicBezTo>
                  <a:pt x="47" y="76"/>
                  <a:pt x="45" y="78"/>
                  <a:pt x="43" y="76"/>
                </a:cubicBezTo>
                <a:cubicBezTo>
                  <a:pt x="42" y="74"/>
                  <a:pt x="36" y="75"/>
                  <a:pt x="33" y="75"/>
                </a:cubicBezTo>
                <a:cubicBezTo>
                  <a:pt x="30" y="76"/>
                  <a:pt x="33" y="72"/>
                  <a:pt x="33" y="70"/>
                </a:cubicBezTo>
                <a:cubicBezTo>
                  <a:pt x="33" y="68"/>
                  <a:pt x="29" y="67"/>
                  <a:pt x="23" y="70"/>
                </a:cubicBezTo>
                <a:cubicBezTo>
                  <a:pt x="17" y="74"/>
                  <a:pt x="19" y="72"/>
                  <a:pt x="19" y="75"/>
                </a:cubicBezTo>
                <a:cubicBezTo>
                  <a:pt x="18" y="78"/>
                  <a:pt x="15" y="73"/>
                  <a:pt x="12" y="76"/>
                </a:cubicBezTo>
                <a:cubicBezTo>
                  <a:pt x="8" y="78"/>
                  <a:pt x="2" y="80"/>
                  <a:pt x="1" y="82"/>
                </a:cubicBezTo>
                <a:cubicBezTo>
                  <a:pt x="0" y="84"/>
                  <a:pt x="9" y="86"/>
                  <a:pt x="12" y="87"/>
                </a:cubicBezTo>
                <a:cubicBezTo>
                  <a:pt x="16" y="87"/>
                  <a:pt x="8" y="90"/>
                  <a:pt x="11" y="90"/>
                </a:cubicBezTo>
                <a:cubicBezTo>
                  <a:pt x="14" y="91"/>
                  <a:pt x="13" y="94"/>
                  <a:pt x="17" y="96"/>
                </a:cubicBezTo>
                <a:cubicBezTo>
                  <a:pt x="22" y="99"/>
                  <a:pt x="32" y="96"/>
                  <a:pt x="34" y="96"/>
                </a:cubicBezTo>
                <a:cubicBezTo>
                  <a:pt x="37" y="96"/>
                  <a:pt x="39" y="100"/>
                  <a:pt x="42" y="97"/>
                </a:cubicBezTo>
                <a:cubicBezTo>
                  <a:pt x="44" y="95"/>
                  <a:pt x="52" y="89"/>
                  <a:pt x="56" y="92"/>
                </a:cubicBezTo>
                <a:cubicBezTo>
                  <a:pt x="60" y="96"/>
                  <a:pt x="51" y="95"/>
                  <a:pt x="53" y="98"/>
                </a:cubicBezTo>
                <a:cubicBezTo>
                  <a:pt x="56" y="100"/>
                  <a:pt x="58" y="106"/>
                  <a:pt x="54" y="108"/>
                </a:cubicBezTo>
                <a:cubicBezTo>
                  <a:pt x="50" y="111"/>
                  <a:pt x="47" y="109"/>
                  <a:pt x="45" y="109"/>
                </a:cubicBezTo>
                <a:cubicBezTo>
                  <a:pt x="42" y="109"/>
                  <a:pt x="44" y="113"/>
                  <a:pt x="40" y="116"/>
                </a:cubicBezTo>
                <a:cubicBezTo>
                  <a:pt x="37" y="118"/>
                  <a:pt x="34" y="113"/>
                  <a:pt x="30" y="113"/>
                </a:cubicBezTo>
                <a:cubicBezTo>
                  <a:pt x="26" y="113"/>
                  <a:pt x="27" y="118"/>
                  <a:pt x="27" y="121"/>
                </a:cubicBezTo>
                <a:cubicBezTo>
                  <a:pt x="27" y="124"/>
                  <a:pt x="20" y="121"/>
                  <a:pt x="19" y="127"/>
                </a:cubicBezTo>
                <a:cubicBezTo>
                  <a:pt x="17" y="133"/>
                  <a:pt x="10" y="128"/>
                  <a:pt x="15" y="134"/>
                </a:cubicBezTo>
                <a:cubicBezTo>
                  <a:pt x="19" y="140"/>
                  <a:pt x="19" y="136"/>
                  <a:pt x="22" y="139"/>
                </a:cubicBezTo>
                <a:cubicBezTo>
                  <a:pt x="26" y="141"/>
                  <a:pt x="18" y="146"/>
                  <a:pt x="22" y="147"/>
                </a:cubicBezTo>
                <a:cubicBezTo>
                  <a:pt x="25" y="147"/>
                  <a:pt x="29" y="154"/>
                  <a:pt x="32" y="156"/>
                </a:cubicBezTo>
                <a:cubicBezTo>
                  <a:pt x="34" y="158"/>
                  <a:pt x="38" y="155"/>
                  <a:pt x="41" y="155"/>
                </a:cubicBezTo>
                <a:cubicBezTo>
                  <a:pt x="45" y="154"/>
                  <a:pt x="43" y="149"/>
                  <a:pt x="45" y="151"/>
                </a:cubicBezTo>
                <a:cubicBezTo>
                  <a:pt x="48" y="153"/>
                  <a:pt x="51" y="159"/>
                  <a:pt x="49" y="160"/>
                </a:cubicBezTo>
                <a:cubicBezTo>
                  <a:pt x="47" y="162"/>
                  <a:pt x="48" y="166"/>
                  <a:pt x="48" y="168"/>
                </a:cubicBezTo>
                <a:cubicBezTo>
                  <a:pt x="48" y="171"/>
                  <a:pt x="56" y="170"/>
                  <a:pt x="57" y="167"/>
                </a:cubicBezTo>
                <a:cubicBezTo>
                  <a:pt x="57" y="165"/>
                  <a:pt x="64" y="164"/>
                  <a:pt x="68" y="168"/>
                </a:cubicBezTo>
                <a:cubicBezTo>
                  <a:pt x="71" y="172"/>
                  <a:pt x="73" y="173"/>
                  <a:pt x="73" y="170"/>
                </a:cubicBezTo>
                <a:cubicBezTo>
                  <a:pt x="73" y="167"/>
                  <a:pt x="76" y="163"/>
                  <a:pt x="76" y="166"/>
                </a:cubicBezTo>
                <a:cubicBezTo>
                  <a:pt x="76" y="168"/>
                  <a:pt x="79" y="169"/>
                  <a:pt x="85" y="167"/>
                </a:cubicBezTo>
                <a:cubicBezTo>
                  <a:pt x="90" y="164"/>
                  <a:pt x="88" y="167"/>
                  <a:pt x="85" y="170"/>
                </a:cubicBezTo>
                <a:cubicBezTo>
                  <a:pt x="81" y="175"/>
                  <a:pt x="85" y="182"/>
                  <a:pt x="82" y="183"/>
                </a:cubicBezTo>
                <a:cubicBezTo>
                  <a:pt x="79" y="184"/>
                  <a:pt x="77" y="191"/>
                  <a:pt x="72" y="192"/>
                </a:cubicBezTo>
                <a:cubicBezTo>
                  <a:pt x="68" y="192"/>
                  <a:pt x="60" y="201"/>
                  <a:pt x="59" y="202"/>
                </a:cubicBezTo>
                <a:cubicBezTo>
                  <a:pt x="58" y="204"/>
                  <a:pt x="48" y="200"/>
                  <a:pt x="46" y="204"/>
                </a:cubicBezTo>
                <a:cubicBezTo>
                  <a:pt x="45" y="208"/>
                  <a:pt x="39" y="211"/>
                  <a:pt x="40" y="212"/>
                </a:cubicBezTo>
                <a:cubicBezTo>
                  <a:pt x="42" y="214"/>
                  <a:pt x="50" y="209"/>
                  <a:pt x="50" y="207"/>
                </a:cubicBezTo>
                <a:cubicBezTo>
                  <a:pt x="50" y="205"/>
                  <a:pt x="51" y="206"/>
                  <a:pt x="53" y="207"/>
                </a:cubicBezTo>
                <a:cubicBezTo>
                  <a:pt x="54" y="209"/>
                  <a:pt x="58" y="206"/>
                  <a:pt x="60" y="205"/>
                </a:cubicBezTo>
                <a:cubicBezTo>
                  <a:pt x="61" y="204"/>
                  <a:pt x="64" y="204"/>
                  <a:pt x="65" y="204"/>
                </a:cubicBezTo>
                <a:cubicBezTo>
                  <a:pt x="67" y="204"/>
                  <a:pt x="68" y="202"/>
                  <a:pt x="73" y="201"/>
                </a:cubicBezTo>
                <a:cubicBezTo>
                  <a:pt x="77" y="201"/>
                  <a:pt x="76" y="199"/>
                  <a:pt x="77" y="197"/>
                </a:cubicBezTo>
                <a:cubicBezTo>
                  <a:pt x="78" y="194"/>
                  <a:pt x="90" y="189"/>
                  <a:pt x="92" y="188"/>
                </a:cubicBezTo>
                <a:cubicBezTo>
                  <a:pt x="94" y="188"/>
                  <a:pt x="93" y="184"/>
                  <a:pt x="95" y="184"/>
                </a:cubicBezTo>
                <a:cubicBezTo>
                  <a:pt x="98" y="184"/>
                  <a:pt x="101" y="181"/>
                  <a:pt x="104" y="178"/>
                </a:cubicBezTo>
                <a:cubicBezTo>
                  <a:pt x="107" y="176"/>
                  <a:pt x="108" y="177"/>
                  <a:pt x="110" y="176"/>
                </a:cubicBezTo>
                <a:cubicBezTo>
                  <a:pt x="112" y="175"/>
                  <a:pt x="111" y="171"/>
                  <a:pt x="113" y="170"/>
                </a:cubicBezTo>
                <a:cubicBezTo>
                  <a:pt x="115" y="170"/>
                  <a:pt x="117" y="168"/>
                  <a:pt x="117" y="166"/>
                </a:cubicBezTo>
                <a:cubicBezTo>
                  <a:pt x="117" y="164"/>
                  <a:pt x="111" y="164"/>
                  <a:pt x="111" y="163"/>
                </a:cubicBezTo>
                <a:cubicBezTo>
                  <a:pt x="110" y="162"/>
                  <a:pt x="115" y="157"/>
                  <a:pt x="117" y="157"/>
                </a:cubicBezTo>
                <a:cubicBezTo>
                  <a:pt x="119" y="157"/>
                  <a:pt x="122" y="155"/>
                  <a:pt x="123" y="152"/>
                </a:cubicBezTo>
                <a:cubicBezTo>
                  <a:pt x="123" y="149"/>
                  <a:pt x="126" y="149"/>
                  <a:pt x="128" y="146"/>
                </a:cubicBezTo>
                <a:cubicBezTo>
                  <a:pt x="130" y="144"/>
                  <a:pt x="130" y="142"/>
                  <a:pt x="132" y="142"/>
                </a:cubicBezTo>
                <a:cubicBezTo>
                  <a:pt x="134" y="141"/>
                  <a:pt x="137" y="138"/>
                  <a:pt x="139" y="137"/>
                </a:cubicBezTo>
                <a:cubicBezTo>
                  <a:pt x="142" y="135"/>
                  <a:pt x="139" y="139"/>
                  <a:pt x="144" y="139"/>
                </a:cubicBezTo>
                <a:cubicBezTo>
                  <a:pt x="149" y="139"/>
                  <a:pt x="148" y="143"/>
                  <a:pt x="144" y="142"/>
                </a:cubicBezTo>
                <a:cubicBezTo>
                  <a:pt x="140" y="140"/>
                  <a:pt x="139" y="140"/>
                  <a:pt x="136" y="143"/>
                </a:cubicBezTo>
                <a:cubicBezTo>
                  <a:pt x="132" y="146"/>
                  <a:pt x="135" y="147"/>
                  <a:pt x="132" y="151"/>
                </a:cubicBezTo>
                <a:cubicBezTo>
                  <a:pt x="130" y="154"/>
                  <a:pt x="130" y="156"/>
                  <a:pt x="133" y="157"/>
                </a:cubicBezTo>
                <a:cubicBezTo>
                  <a:pt x="136" y="157"/>
                  <a:pt x="133" y="159"/>
                  <a:pt x="130" y="160"/>
                </a:cubicBezTo>
                <a:cubicBezTo>
                  <a:pt x="127" y="161"/>
                  <a:pt x="129" y="163"/>
                  <a:pt x="133" y="163"/>
                </a:cubicBezTo>
                <a:cubicBezTo>
                  <a:pt x="137" y="163"/>
                  <a:pt x="144" y="157"/>
                  <a:pt x="149" y="154"/>
                </a:cubicBezTo>
                <a:cubicBezTo>
                  <a:pt x="155" y="151"/>
                  <a:pt x="159" y="154"/>
                  <a:pt x="161" y="154"/>
                </a:cubicBezTo>
                <a:cubicBezTo>
                  <a:pt x="162" y="153"/>
                  <a:pt x="159" y="150"/>
                  <a:pt x="161" y="149"/>
                </a:cubicBezTo>
                <a:cubicBezTo>
                  <a:pt x="163" y="149"/>
                  <a:pt x="159" y="148"/>
                  <a:pt x="157" y="145"/>
                </a:cubicBezTo>
                <a:cubicBezTo>
                  <a:pt x="156" y="141"/>
                  <a:pt x="159" y="143"/>
                  <a:pt x="160" y="141"/>
                </a:cubicBezTo>
                <a:cubicBezTo>
                  <a:pt x="161" y="138"/>
                  <a:pt x="163" y="139"/>
                  <a:pt x="165" y="140"/>
                </a:cubicBezTo>
                <a:cubicBezTo>
                  <a:pt x="166" y="142"/>
                  <a:pt x="169" y="139"/>
                  <a:pt x="170" y="143"/>
                </a:cubicBezTo>
                <a:cubicBezTo>
                  <a:pt x="172" y="146"/>
                  <a:pt x="174" y="142"/>
                  <a:pt x="177" y="144"/>
                </a:cubicBezTo>
                <a:cubicBezTo>
                  <a:pt x="180" y="146"/>
                  <a:pt x="176" y="146"/>
                  <a:pt x="173" y="147"/>
                </a:cubicBezTo>
                <a:cubicBezTo>
                  <a:pt x="170" y="147"/>
                  <a:pt x="172" y="151"/>
                  <a:pt x="174" y="149"/>
                </a:cubicBezTo>
                <a:cubicBezTo>
                  <a:pt x="176" y="148"/>
                  <a:pt x="178" y="146"/>
                  <a:pt x="180" y="148"/>
                </a:cubicBezTo>
                <a:cubicBezTo>
                  <a:pt x="183" y="150"/>
                  <a:pt x="183" y="149"/>
                  <a:pt x="185" y="148"/>
                </a:cubicBezTo>
                <a:cubicBezTo>
                  <a:pt x="187" y="146"/>
                  <a:pt x="187" y="148"/>
                  <a:pt x="187" y="149"/>
                </a:cubicBezTo>
                <a:cubicBezTo>
                  <a:pt x="187" y="151"/>
                  <a:pt x="191" y="151"/>
                  <a:pt x="196" y="152"/>
                </a:cubicBezTo>
                <a:cubicBezTo>
                  <a:pt x="201" y="153"/>
                  <a:pt x="211" y="152"/>
                  <a:pt x="214" y="151"/>
                </a:cubicBezTo>
                <a:cubicBezTo>
                  <a:pt x="216" y="151"/>
                  <a:pt x="215" y="155"/>
                  <a:pt x="221" y="156"/>
                </a:cubicBezTo>
                <a:cubicBezTo>
                  <a:pt x="226" y="157"/>
                  <a:pt x="228" y="151"/>
                  <a:pt x="231" y="153"/>
                </a:cubicBezTo>
                <a:cubicBezTo>
                  <a:pt x="233" y="155"/>
                  <a:pt x="231" y="156"/>
                  <a:pt x="229" y="158"/>
                </a:cubicBezTo>
                <a:cubicBezTo>
                  <a:pt x="227" y="160"/>
                  <a:pt x="231" y="160"/>
                  <a:pt x="233" y="161"/>
                </a:cubicBezTo>
                <a:cubicBezTo>
                  <a:pt x="235" y="162"/>
                  <a:pt x="240" y="163"/>
                  <a:pt x="242" y="166"/>
                </a:cubicBezTo>
                <a:cubicBezTo>
                  <a:pt x="245" y="168"/>
                  <a:pt x="246" y="170"/>
                  <a:pt x="252" y="173"/>
                </a:cubicBezTo>
                <a:cubicBezTo>
                  <a:pt x="257" y="176"/>
                  <a:pt x="252" y="166"/>
                  <a:pt x="256" y="169"/>
                </a:cubicBezTo>
                <a:cubicBezTo>
                  <a:pt x="261" y="173"/>
                  <a:pt x="259" y="169"/>
                  <a:pt x="263" y="173"/>
                </a:cubicBezTo>
                <a:cubicBezTo>
                  <a:pt x="266" y="176"/>
                  <a:pt x="265" y="171"/>
                  <a:pt x="264" y="166"/>
                </a:cubicBezTo>
                <a:cubicBezTo>
                  <a:pt x="262" y="161"/>
                  <a:pt x="265" y="164"/>
                  <a:pt x="267" y="167"/>
                </a:cubicBezTo>
                <a:cubicBezTo>
                  <a:pt x="268" y="169"/>
                  <a:pt x="268" y="174"/>
                  <a:pt x="267" y="177"/>
                </a:cubicBezTo>
                <a:cubicBezTo>
                  <a:pt x="266" y="180"/>
                  <a:pt x="261" y="178"/>
                  <a:pt x="261" y="176"/>
                </a:cubicBezTo>
                <a:cubicBezTo>
                  <a:pt x="262" y="174"/>
                  <a:pt x="256" y="175"/>
                  <a:pt x="256" y="177"/>
                </a:cubicBezTo>
                <a:cubicBezTo>
                  <a:pt x="256" y="180"/>
                  <a:pt x="260" y="185"/>
                  <a:pt x="262" y="185"/>
                </a:cubicBezTo>
                <a:cubicBezTo>
                  <a:pt x="265" y="186"/>
                  <a:pt x="263" y="190"/>
                  <a:pt x="265" y="191"/>
                </a:cubicBezTo>
                <a:cubicBezTo>
                  <a:pt x="267" y="191"/>
                  <a:pt x="267" y="196"/>
                  <a:pt x="269" y="195"/>
                </a:cubicBezTo>
                <a:cubicBezTo>
                  <a:pt x="270" y="195"/>
                  <a:pt x="270" y="189"/>
                  <a:pt x="268" y="187"/>
                </a:cubicBezTo>
                <a:cubicBezTo>
                  <a:pt x="266" y="184"/>
                  <a:pt x="267" y="181"/>
                  <a:pt x="269" y="181"/>
                </a:cubicBezTo>
                <a:cubicBezTo>
                  <a:pt x="271" y="182"/>
                  <a:pt x="269" y="186"/>
                  <a:pt x="270" y="187"/>
                </a:cubicBezTo>
                <a:cubicBezTo>
                  <a:pt x="271" y="188"/>
                  <a:pt x="273" y="186"/>
                  <a:pt x="275" y="184"/>
                </a:cubicBezTo>
                <a:cubicBezTo>
                  <a:pt x="278" y="183"/>
                  <a:pt x="274" y="179"/>
                  <a:pt x="275" y="177"/>
                </a:cubicBezTo>
                <a:cubicBezTo>
                  <a:pt x="276" y="174"/>
                  <a:pt x="279" y="178"/>
                  <a:pt x="280" y="182"/>
                </a:cubicBezTo>
                <a:cubicBezTo>
                  <a:pt x="281" y="186"/>
                  <a:pt x="277" y="186"/>
                  <a:pt x="277" y="188"/>
                </a:cubicBezTo>
                <a:cubicBezTo>
                  <a:pt x="277" y="190"/>
                  <a:pt x="274" y="189"/>
                  <a:pt x="273" y="190"/>
                </a:cubicBezTo>
                <a:cubicBezTo>
                  <a:pt x="272" y="191"/>
                  <a:pt x="272" y="198"/>
                  <a:pt x="274" y="198"/>
                </a:cubicBezTo>
                <a:cubicBezTo>
                  <a:pt x="275" y="198"/>
                  <a:pt x="276" y="192"/>
                  <a:pt x="277" y="195"/>
                </a:cubicBezTo>
                <a:cubicBezTo>
                  <a:pt x="278" y="198"/>
                  <a:pt x="281" y="191"/>
                  <a:pt x="282" y="194"/>
                </a:cubicBezTo>
                <a:cubicBezTo>
                  <a:pt x="283" y="197"/>
                  <a:pt x="287" y="200"/>
                  <a:pt x="289" y="200"/>
                </a:cubicBezTo>
                <a:cubicBezTo>
                  <a:pt x="290" y="199"/>
                  <a:pt x="288" y="196"/>
                  <a:pt x="285" y="196"/>
                </a:cubicBezTo>
                <a:cubicBezTo>
                  <a:pt x="283" y="196"/>
                  <a:pt x="283" y="191"/>
                  <a:pt x="286" y="191"/>
                </a:cubicBezTo>
                <a:cubicBezTo>
                  <a:pt x="288" y="191"/>
                  <a:pt x="292" y="197"/>
                  <a:pt x="292" y="199"/>
                </a:cubicBezTo>
                <a:cubicBezTo>
                  <a:pt x="292" y="201"/>
                  <a:pt x="290" y="201"/>
                  <a:pt x="288" y="203"/>
                </a:cubicBezTo>
                <a:cubicBezTo>
                  <a:pt x="286" y="206"/>
                  <a:pt x="283" y="200"/>
                  <a:pt x="281" y="200"/>
                </a:cubicBezTo>
                <a:cubicBezTo>
                  <a:pt x="279" y="200"/>
                  <a:pt x="281" y="204"/>
                  <a:pt x="282" y="206"/>
                </a:cubicBezTo>
                <a:cubicBezTo>
                  <a:pt x="283" y="209"/>
                  <a:pt x="279" y="212"/>
                  <a:pt x="282" y="214"/>
                </a:cubicBezTo>
                <a:cubicBezTo>
                  <a:pt x="285" y="216"/>
                  <a:pt x="284" y="213"/>
                  <a:pt x="285" y="211"/>
                </a:cubicBezTo>
                <a:cubicBezTo>
                  <a:pt x="285" y="210"/>
                  <a:pt x="288" y="212"/>
                  <a:pt x="289" y="213"/>
                </a:cubicBezTo>
                <a:cubicBezTo>
                  <a:pt x="291" y="214"/>
                  <a:pt x="291" y="210"/>
                  <a:pt x="291" y="209"/>
                </a:cubicBezTo>
                <a:cubicBezTo>
                  <a:pt x="291" y="207"/>
                  <a:pt x="294" y="208"/>
                  <a:pt x="295" y="210"/>
                </a:cubicBezTo>
                <a:cubicBezTo>
                  <a:pt x="297" y="212"/>
                  <a:pt x="297" y="208"/>
                  <a:pt x="299" y="208"/>
                </a:cubicBezTo>
                <a:cubicBezTo>
                  <a:pt x="301" y="208"/>
                  <a:pt x="300" y="212"/>
                  <a:pt x="300" y="214"/>
                </a:cubicBezTo>
                <a:cubicBezTo>
                  <a:pt x="300" y="216"/>
                  <a:pt x="303" y="212"/>
                  <a:pt x="303" y="214"/>
                </a:cubicBezTo>
                <a:cubicBezTo>
                  <a:pt x="303" y="215"/>
                  <a:pt x="303" y="215"/>
                  <a:pt x="303" y="215"/>
                </a:cubicBezTo>
                <a:cubicBezTo>
                  <a:pt x="305" y="214"/>
                  <a:pt x="307" y="212"/>
                  <a:pt x="308" y="211"/>
                </a:cubicBezTo>
                <a:cubicBezTo>
                  <a:pt x="312" y="209"/>
                  <a:pt x="306" y="207"/>
                  <a:pt x="307" y="204"/>
                </a:cubicBezTo>
                <a:close/>
                <a:moveTo>
                  <a:pt x="6" y="229"/>
                </a:moveTo>
                <a:cubicBezTo>
                  <a:pt x="10" y="227"/>
                  <a:pt x="12" y="225"/>
                  <a:pt x="10" y="223"/>
                </a:cubicBezTo>
                <a:cubicBezTo>
                  <a:pt x="8" y="221"/>
                  <a:pt x="3" y="231"/>
                  <a:pt x="6" y="229"/>
                </a:cubicBezTo>
                <a:close/>
                <a:moveTo>
                  <a:pt x="36" y="213"/>
                </a:moveTo>
                <a:cubicBezTo>
                  <a:pt x="32" y="212"/>
                  <a:pt x="22" y="218"/>
                  <a:pt x="25" y="219"/>
                </a:cubicBezTo>
                <a:cubicBezTo>
                  <a:pt x="28" y="219"/>
                  <a:pt x="29" y="216"/>
                  <a:pt x="32" y="216"/>
                </a:cubicBezTo>
                <a:cubicBezTo>
                  <a:pt x="35" y="216"/>
                  <a:pt x="40" y="215"/>
                  <a:pt x="36" y="213"/>
                </a:cubicBezTo>
                <a:close/>
                <a:moveTo>
                  <a:pt x="127" y="171"/>
                </a:moveTo>
                <a:cubicBezTo>
                  <a:pt x="127" y="169"/>
                  <a:pt x="124" y="169"/>
                  <a:pt x="120" y="174"/>
                </a:cubicBezTo>
                <a:cubicBezTo>
                  <a:pt x="117" y="178"/>
                  <a:pt x="114" y="180"/>
                  <a:pt x="113" y="182"/>
                </a:cubicBezTo>
                <a:cubicBezTo>
                  <a:pt x="113" y="184"/>
                  <a:pt x="109" y="181"/>
                  <a:pt x="107" y="184"/>
                </a:cubicBezTo>
                <a:cubicBezTo>
                  <a:pt x="106" y="186"/>
                  <a:pt x="108" y="192"/>
                  <a:pt x="111" y="190"/>
                </a:cubicBezTo>
                <a:cubicBezTo>
                  <a:pt x="113" y="188"/>
                  <a:pt x="113" y="190"/>
                  <a:pt x="115" y="190"/>
                </a:cubicBezTo>
                <a:cubicBezTo>
                  <a:pt x="117" y="190"/>
                  <a:pt x="124" y="185"/>
                  <a:pt x="126" y="183"/>
                </a:cubicBezTo>
                <a:cubicBezTo>
                  <a:pt x="127" y="180"/>
                  <a:pt x="123" y="179"/>
                  <a:pt x="122" y="178"/>
                </a:cubicBezTo>
                <a:cubicBezTo>
                  <a:pt x="122" y="176"/>
                  <a:pt x="126" y="176"/>
                  <a:pt x="128" y="175"/>
                </a:cubicBezTo>
                <a:cubicBezTo>
                  <a:pt x="130" y="174"/>
                  <a:pt x="126" y="173"/>
                  <a:pt x="127" y="171"/>
                </a:cubicBezTo>
                <a:close/>
                <a:moveTo>
                  <a:pt x="13" y="150"/>
                </a:moveTo>
                <a:cubicBezTo>
                  <a:pt x="13" y="147"/>
                  <a:pt x="5" y="150"/>
                  <a:pt x="6" y="153"/>
                </a:cubicBezTo>
                <a:cubicBezTo>
                  <a:pt x="7" y="155"/>
                  <a:pt x="14" y="157"/>
                  <a:pt x="17" y="156"/>
                </a:cubicBezTo>
                <a:cubicBezTo>
                  <a:pt x="20" y="155"/>
                  <a:pt x="21" y="152"/>
                  <a:pt x="19" y="151"/>
                </a:cubicBezTo>
                <a:cubicBezTo>
                  <a:pt x="17" y="149"/>
                  <a:pt x="13" y="153"/>
                  <a:pt x="13" y="150"/>
                </a:cubicBezTo>
                <a:close/>
                <a:moveTo>
                  <a:pt x="100" y="544"/>
                </a:moveTo>
                <a:cubicBezTo>
                  <a:pt x="95" y="545"/>
                  <a:pt x="98" y="556"/>
                  <a:pt x="100" y="554"/>
                </a:cubicBezTo>
                <a:cubicBezTo>
                  <a:pt x="102" y="553"/>
                  <a:pt x="105" y="552"/>
                  <a:pt x="106" y="551"/>
                </a:cubicBezTo>
                <a:cubicBezTo>
                  <a:pt x="107" y="548"/>
                  <a:pt x="104" y="543"/>
                  <a:pt x="100" y="544"/>
                </a:cubicBezTo>
                <a:close/>
                <a:moveTo>
                  <a:pt x="94" y="537"/>
                </a:moveTo>
                <a:cubicBezTo>
                  <a:pt x="91" y="538"/>
                  <a:pt x="93" y="542"/>
                  <a:pt x="95" y="541"/>
                </a:cubicBezTo>
                <a:cubicBezTo>
                  <a:pt x="98" y="539"/>
                  <a:pt x="97" y="537"/>
                  <a:pt x="94" y="537"/>
                </a:cubicBezTo>
                <a:close/>
                <a:moveTo>
                  <a:pt x="66" y="528"/>
                </a:moveTo>
                <a:cubicBezTo>
                  <a:pt x="69" y="531"/>
                  <a:pt x="70" y="530"/>
                  <a:pt x="71" y="528"/>
                </a:cubicBezTo>
                <a:cubicBezTo>
                  <a:pt x="72" y="526"/>
                  <a:pt x="64" y="525"/>
                  <a:pt x="66" y="528"/>
                </a:cubicBezTo>
                <a:close/>
                <a:moveTo>
                  <a:pt x="79" y="534"/>
                </a:moveTo>
                <a:cubicBezTo>
                  <a:pt x="80" y="536"/>
                  <a:pt x="82" y="537"/>
                  <a:pt x="84" y="534"/>
                </a:cubicBezTo>
                <a:cubicBezTo>
                  <a:pt x="85" y="532"/>
                  <a:pt x="77" y="530"/>
                  <a:pt x="79" y="534"/>
                </a:cubicBezTo>
                <a:close/>
                <a:moveTo>
                  <a:pt x="811" y="295"/>
                </a:moveTo>
                <a:cubicBezTo>
                  <a:pt x="810" y="292"/>
                  <a:pt x="803" y="294"/>
                  <a:pt x="800" y="292"/>
                </a:cubicBezTo>
                <a:cubicBezTo>
                  <a:pt x="797" y="289"/>
                  <a:pt x="791" y="301"/>
                  <a:pt x="790" y="306"/>
                </a:cubicBezTo>
                <a:cubicBezTo>
                  <a:pt x="789" y="311"/>
                  <a:pt x="780" y="316"/>
                  <a:pt x="780" y="316"/>
                </a:cubicBezTo>
                <a:cubicBezTo>
                  <a:pt x="780" y="316"/>
                  <a:pt x="754" y="317"/>
                  <a:pt x="752" y="317"/>
                </a:cubicBezTo>
                <a:cubicBezTo>
                  <a:pt x="751" y="317"/>
                  <a:pt x="745" y="322"/>
                  <a:pt x="741" y="325"/>
                </a:cubicBezTo>
                <a:cubicBezTo>
                  <a:pt x="741" y="325"/>
                  <a:pt x="742" y="325"/>
                  <a:pt x="742" y="325"/>
                </a:cubicBezTo>
                <a:cubicBezTo>
                  <a:pt x="744" y="330"/>
                  <a:pt x="735" y="333"/>
                  <a:pt x="726" y="333"/>
                </a:cubicBezTo>
                <a:cubicBezTo>
                  <a:pt x="723" y="333"/>
                  <a:pt x="721" y="333"/>
                  <a:pt x="720" y="334"/>
                </a:cubicBezTo>
                <a:cubicBezTo>
                  <a:pt x="720" y="335"/>
                  <a:pt x="720" y="336"/>
                  <a:pt x="720" y="337"/>
                </a:cubicBezTo>
                <a:cubicBezTo>
                  <a:pt x="720" y="337"/>
                  <a:pt x="719" y="338"/>
                  <a:pt x="718" y="339"/>
                </a:cubicBezTo>
                <a:cubicBezTo>
                  <a:pt x="716" y="342"/>
                  <a:pt x="705" y="347"/>
                  <a:pt x="699" y="350"/>
                </a:cubicBezTo>
                <a:cubicBezTo>
                  <a:pt x="692" y="354"/>
                  <a:pt x="683" y="352"/>
                  <a:pt x="683" y="347"/>
                </a:cubicBezTo>
                <a:cubicBezTo>
                  <a:pt x="683" y="341"/>
                  <a:pt x="688" y="342"/>
                  <a:pt x="689" y="345"/>
                </a:cubicBezTo>
                <a:cubicBezTo>
                  <a:pt x="690" y="346"/>
                  <a:pt x="691" y="345"/>
                  <a:pt x="692" y="344"/>
                </a:cubicBezTo>
                <a:cubicBezTo>
                  <a:pt x="691" y="342"/>
                  <a:pt x="691" y="340"/>
                  <a:pt x="691" y="338"/>
                </a:cubicBezTo>
                <a:cubicBezTo>
                  <a:pt x="689" y="337"/>
                  <a:pt x="692" y="329"/>
                  <a:pt x="688" y="327"/>
                </a:cubicBezTo>
                <a:cubicBezTo>
                  <a:pt x="684" y="326"/>
                  <a:pt x="679" y="333"/>
                  <a:pt x="680" y="329"/>
                </a:cubicBezTo>
                <a:cubicBezTo>
                  <a:pt x="680" y="324"/>
                  <a:pt x="687" y="320"/>
                  <a:pt x="683" y="314"/>
                </a:cubicBezTo>
                <a:cubicBezTo>
                  <a:pt x="679" y="308"/>
                  <a:pt x="672" y="308"/>
                  <a:pt x="670" y="313"/>
                </a:cubicBezTo>
                <a:cubicBezTo>
                  <a:pt x="669" y="317"/>
                  <a:pt x="664" y="315"/>
                  <a:pt x="662" y="319"/>
                </a:cubicBezTo>
                <a:cubicBezTo>
                  <a:pt x="660" y="322"/>
                  <a:pt x="659" y="330"/>
                  <a:pt x="660" y="336"/>
                </a:cubicBezTo>
                <a:cubicBezTo>
                  <a:pt x="661" y="342"/>
                  <a:pt x="660" y="344"/>
                  <a:pt x="654" y="348"/>
                </a:cubicBezTo>
                <a:cubicBezTo>
                  <a:pt x="649" y="351"/>
                  <a:pt x="646" y="343"/>
                  <a:pt x="648" y="332"/>
                </a:cubicBezTo>
                <a:cubicBezTo>
                  <a:pt x="650" y="325"/>
                  <a:pt x="654" y="318"/>
                  <a:pt x="650" y="318"/>
                </a:cubicBezTo>
                <a:cubicBezTo>
                  <a:pt x="646" y="318"/>
                  <a:pt x="655" y="310"/>
                  <a:pt x="662" y="308"/>
                </a:cubicBezTo>
                <a:cubicBezTo>
                  <a:pt x="670" y="306"/>
                  <a:pt x="679" y="307"/>
                  <a:pt x="679" y="305"/>
                </a:cubicBezTo>
                <a:cubicBezTo>
                  <a:pt x="679" y="304"/>
                  <a:pt x="679" y="304"/>
                  <a:pt x="680" y="304"/>
                </a:cubicBezTo>
                <a:cubicBezTo>
                  <a:pt x="678" y="303"/>
                  <a:pt x="677" y="302"/>
                  <a:pt x="675" y="301"/>
                </a:cubicBezTo>
                <a:cubicBezTo>
                  <a:pt x="675" y="301"/>
                  <a:pt x="675" y="302"/>
                  <a:pt x="674" y="302"/>
                </a:cubicBezTo>
                <a:cubicBezTo>
                  <a:pt x="671" y="304"/>
                  <a:pt x="672" y="299"/>
                  <a:pt x="667" y="299"/>
                </a:cubicBezTo>
                <a:cubicBezTo>
                  <a:pt x="661" y="299"/>
                  <a:pt x="656" y="304"/>
                  <a:pt x="652" y="302"/>
                </a:cubicBezTo>
                <a:cubicBezTo>
                  <a:pt x="648" y="299"/>
                  <a:pt x="650" y="297"/>
                  <a:pt x="646" y="297"/>
                </a:cubicBezTo>
                <a:cubicBezTo>
                  <a:pt x="642" y="297"/>
                  <a:pt x="649" y="289"/>
                  <a:pt x="643" y="292"/>
                </a:cubicBezTo>
                <a:cubicBezTo>
                  <a:pt x="637" y="296"/>
                  <a:pt x="629" y="303"/>
                  <a:pt x="625" y="300"/>
                </a:cubicBezTo>
                <a:cubicBezTo>
                  <a:pt x="621" y="296"/>
                  <a:pt x="617" y="301"/>
                  <a:pt x="614" y="298"/>
                </a:cubicBezTo>
                <a:cubicBezTo>
                  <a:pt x="612" y="295"/>
                  <a:pt x="624" y="287"/>
                  <a:pt x="630" y="288"/>
                </a:cubicBezTo>
                <a:cubicBezTo>
                  <a:pt x="632" y="288"/>
                  <a:pt x="633" y="287"/>
                  <a:pt x="635" y="286"/>
                </a:cubicBezTo>
                <a:cubicBezTo>
                  <a:pt x="631" y="285"/>
                  <a:pt x="625" y="282"/>
                  <a:pt x="623" y="285"/>
                </a:cubicBezTo>
                <a:cubicBezTo>
                  <a:pt x="621" y="287"/>
                  <a:pt x="618" y="285"/>
                  <a:pt x="616" y="283"/>
                </a:cubicBezTo>
                <a:cubicBezTo>
                  <a:pt x="614" y="281"/>
                  <a:pt x="612" y="284"/>
                  <a:pt x="609" y="281"/>
                </a:cubicBezTo>
                <a:cubicBezTo>
                  <a:pt x="607" y="277"/>
                  <a:pt x="604" y="280"/>
                  <a:pt x="602" y="280"/>
                </a:cubicBezTo>
                <a:cubicBezTo>
                  <a:pt x="600" y="281"/>
                  <a:pt x="598" y="279"/>
                  <a:pt x="595" y="278"/>
                </a:cubicBezTo>
                <a:cubicBezTo>
                  <a:pt x="592" y="277"/>
                  <a:pt x="594" y="274"/>
                  <a:pt x="592" y="272"/>
                </a:cubicBezTo>
                <a:cubicBezTo>
                  <a:pt x="589" y="270"/>
                  <a:pt x="589" y="276"/>
                  <a:pt x="589" y="276"/>
                </a:cubicBezTo>
                <a:cubicBezTo>
                  <a:pt x="367" y="277"/>
                  <a:pt x="367" y="277"/>
                  <a:pt x="367" y="277"/>
                </a:cubicBezTo>
                <a:cubicBezTo>
                  <a:pt x="368" y="277"/>
                  <a:pt x="368" y="277"/>
                  <a:pt x="368" y="278"/>
                </a:cubicBezTo>
                <a:cubicBezTo>
                  <a:pt x="371" y="281"/>
                  <a:pt x="369" y="283"/>
                  <a:pt x="370" y="286"/>
                </a:cubicBezTo>
                <a:cubicBezTo>
                  <a:pt x="371" y="290"/>
                  <a:pt x="370" y="294"/>
                  <a:pt x="367" y="294"/>
                </a:cubicBezTo>
                <a:cubicBezTo>
                  <a:pt x="364" y="294"/>
                  <a:pt x="364" y="291"/>
                  <a:pt x="366" y="290"/>
                </a:cubicBezTo>
                <a:cubicBezTo>
                  <a:pt x="368" y="289"/>
                  <a:pt x="367" y="285"/>
                  <a:pt x="365" y="285"/>
                </a:cubicBezTo>
                <a:cubicBezTo>
                  <a:pt x="364" y="285"/>
                  <a:pt x="363" y="284"/>
                  <a:pt x="363" y="282"/>
                </a:cubicBezTo>
                <a:cubicBezTo>
                  <a:pt x="360" y="283"/>
                  <a:pt x="356" y="283"/>
                  <a:pt x="351" y="282"/>
                </a:cubicBezTo>
                <a:cubicBezTo>
                  <a:pt x="351" y="282"/>
                  <a:pt x="351" y="283"/>
                  <a:pt x="351" y="283"/>
                </a:cubicBezTo>
                <a:cubicBezTo>
                  <a:pt x="351" y="285"/>
                  <a:pt x="352" y="290"/>
                  <a:pt x="355" y="294"/>
                </a:cubicBezTo>
                <a:cubicBezTo>
                  <a:pt x="358" y="297"/>
                  <a:pt x="356" y="300"/>
                  <a:pt x="359" y="301"/>
                </a:cubicBezTo>
                <a:cubicBezTo>
                  <a:pt x="361" y="303"/>
                  <a:pt x="361" y="304"/>
                  <a:pt x="359" y="304"/>
                </a:cubicBezTo>
                <a:cubicBezTo>
                  <a:pt x="356" y="303"/>
                  <a:pt x="358" y="306"/>
                  <a:pt x="357" y="311"/>
                </a:cubicBezTo>
                <a:cubicBezTo>
                  <a:pt x="356" y="316"/>
                  <a:pt x="356" y="327"/>
                  <a:pt x="356" y="331"/>
                </a:cubicBezTo>
                <a:cubicBezTo>
                  <a:pt x="355" y="334"/>
                  <a:pt x="351" y="340"/>
                  <a:pt x="354" y="343"/>
                </a:cubicBezTo>
                <a:cubicBezTo>
                  <a:pt x="356" y="347"/>
                  <a:pt x="358" y="352"/>
                  <a:pt x="356" y="356"/>
                </a:cubicBezTo>
                <a:cubicBezTo>
                  <a:pt x="355" y="361"/>
                  <a:pt x="355" y="364"/>
                  <a:pt x="357" y="367"/>
                </a:cubicBezTo>
                <a:cubicBezTo>
                  <a:pt x="359" y="370"/>
                  <a:pt x="358" y="376"/>
                  <a:pt x="360" y="377"/>
                </a:cubicBezTo>
                <a:cubicBezTo>
                  <a:pt x="362" y="379"/>
                  <a:pt x="364" y="381"/>
                  <a:pt x="366" y="384"/>
                </a:cubicBezTo>
                <a:cubicBezTo>
                  <a:pt x="368" y="388"/>
                  <a:pt x="369" y="386"/>
                  <a:pt x="370" y="389"/>
                </a:cubicBezTo>
                <a:cubicBezTo>
                  <a:pt x="370" y="392"/>
                  <a:pt x="370" y="393"/>
                  <a:pt x="373" y="394"/>
                </a:cubicBezTo>
                <a:cubicBezTo>
                  <a:pt x="376" y="395"/>
                  <a:pt x="374" y="398"/>
                  <a:pt x="374" y="400"/>
                </a:cubicBezTo>
                <a:cubicBezTo>
                  <a:pt x="374" y="402"/>
                  <a:pt x="378" y="405"/>
                  <a:pt x="383" y="409"/>
                </a:cubicBezTo>
                <a:cubicBezTo>
                  <a:pt x="387" y="413"/>
                  <a:pt x="383" y="417"/>
                  <a:pt x="387" y="417"/>
                </a:cubicBezTo>
                <a:cubicBezTo>
                  <a:pt x="390" y="417"/>
                  <a:pt x="393" y="419"/>
                  <a:pt x="397" y="421"/>
                </a:cubicBezTo>
                <a:cubicBezTo>
                  <a:pt x="400" y="423"/>
                  <a:pt x="401" y="422"/>
                  <a:pt x="403" y="422"/>
                </a:cubicBezTo>
                <a:cubicBezTo>
                  <a:pt x="406" y="423"/>
                  <a:pt x="410" y="428"/>
                  <a:pt x="411" y="431"/>
                </a:cubicBezTo>
                <a:cubicBezTo>
                  <a:pt x="411" y="433"/>
                  <a:pt x="412" y="434"/>
                  <a:pt x="413" y="436"/>
                </a:cubicBezTo>
                <a:cubicBezTo>
                  <a:pt x="431" y="434"/>
                  <a:pt x="431" y="434"/>
                  <a:pt x="431" y="434"/>
                </a:cubicBezTo>
                <a:cubicBezTo>
                  <a:pt x="431" y="434"/>
                  <a:pt x="437" y="438"/>
                  <a:pt x="440" y="439"/>
                </a:cubicBezTo>
                <a:cubicBezTo>
                  <a:pt x="443" y="439"/>
                  <a:pt x="461" y="446"/>
                  <a:pt x="461" y="446"/>
                </a:cubicBezTo>
                <a:cubicBezTo>
                  <a:pt x="484" y="446"/>
                  <a:pt x="484" y="446"/>
                  <a:pt x="484" y="446"/>
                </a:cubicBezTo>
                <a:cubicBezTo>
                  <a:pt x="486" y="442"/>
                  <a:pt x="486" y="442"/>
                  <a:pt x="486" y="442"/>
                </a:cubicBezTo>
                <a:cubicBezTo>
                  <a:pt x="499" y="442"/>
                  <a:pt x="499" y="442"/>
                  <a:pt x="499" y="442"/>
                </a:cubicBezTo>
                <a:cubicBezTo>
                  <a:pt x="499" y="442"/>
                  <a:pt x="507" y="450"/>
                  <a:pt x="508" y="450"/>
                </a:cubicBezTo>
                <a:cubicBezTo>
                  <a:pt x="509" y="451"/>
                  <a:pt x="513" y="454"/>
                  <a:pt x="513" y="457"/>
                </a:cubicBezTo>
                <a:cubicBezTo>
                  <a:pt x="513" y="459"/>
                  <a:pt x="514" y="461"/>
                  <a:pt x="516" y="462"/>
                </a:cubicBezTo>
                <a:cubicBezTo>
                  <a:pt x="518" y="463"/>
                  <a:pt x="525" y="467"/>
                  <a:pt x="525" y="467"/>
                </a:cubicBezTo>
                <a:cubicBezTo>
                  <a:pt x="526" y="466"/>
                  <a:pt x="528" y="459"/>
                  <a:pt x="532" y="459"/>
                </a:cubicBezTo>
                <a:cubicBezTo>
                  <a:pt x="535" y="459"/>
                  <a:pt x="545" y="462"/>
                  <a:pt x="546" y="467"/>
                </a:cubicBezTo>
                <a:cubicBezTo>
                  <a:pt x="548" y="473"/>
                  <a:pt x="552" y="477"/>
                  <a:pt x="554" y="478"/>
                </a:cubicBezTo>
                <a:cubicBezTo>
                  <a:pt x="555" y="479"/>
                  <a:pt x="554" y="483"/>
                  <a:pt x="556" y="484"/>
                </a:cubicBezTo>
                <a:cubicBezTo>
                  <a:pt x="557" y="486"/>
                  <a:pt x="557" y="489"/>
                  <a:pt x="558" y="489"/>
                </a:cubicBezTo>
                <a:cubicBezTo>
                  <a:pt x="559" y="489"/>
                  <a:pt x="566" y="493"/>
                  <a:pt x="569" y="493"/>
                </a:cubicBezTo>
                <a:cubicBezTo>
                  <a:pt x="570" y="493"/>
                  <a:pt x="571" y="494"/>
                  <a:pt x="572" y="494"/>
                </a:cubicBezTo>
                <a:cubicBezTo>
                  <a:pt x="573" y="488"/>
                  <a:pt x="566" y="487"/>
                  <a:pt x="570" y="484"/>
                </a:cubicBezTo>
                <a:cubicBezTo>
                  <a:pt x="575" y="481"/>
                  <a:pt x="570" y="478"/>
                  <a:pt x="572" y="476"/>
                </a:cubicBezTo>
                <a:cubicBezTo>
                  <a:pt x="574" y="475"/>
                  <a:pt x="578" y="474"/>
                  <a:pt x="578" y="471"/>
                </a:cubicBezTo>
                <a:cubicBezTo>
                  <a:pt x="578" y="469"/>
                  <a:pt x="580" y="469"/>
                  <a:pt x="583" y="470"/>
                </a:cubicBezTo>
                <a:cubicBezTo>
                  <a:pt x="586" y="470"/>
                  <a:pt x="591" y="465"/>
                  <a:pt x="591" y="463"/>
                </a:cubicBezTo>
                <a:cubicBezTo>
                  <a:pt x="590" y="461"/>
                  <a:pt x="591" y="461"/>
                  <a:pt x="595" y="461"/>
                </a:cubicBezTo>
                <a:cubicBezTo>
                  <a:pt x="598" y="462"/>
                  <a:pt x="597" y="458"/>
                  <a:pt x="600" y="458"/>
                </a:cubicBezTo>
                <a:cubicBezTo>
                  <a:pt x="602" y="459"/>
                  <a:pt x="603" y="460"/>
                  <a:pt x="604" y="459"/>
                </a:cubicBezTo>
                <a:cubicBezTo>
                  <a:pt x="604" y="457"/>
                  <a:pt x="606" y="457"/>
                  <a:pt x="608" y="459"/>
                </a:cubicBezTo>
                <a:cubicBezTo>
                  <a:pt x="609" y="462"/>
                  <a:pt x="614" y="462"/>
                  <a:pt x="614" y="460"/>
                </a:cubicBezTo>
                <a:cubicBezTo>
                  <a:pt x="615" y="457"/>
                  <a:pt x="617" y="460"/>
                  <a:pt x="620" y="462"/>
                </a:cubicBezTo>
                <a:cubicBezTo>
                  <a:pt x="622" y="465"/>
                  <a:pt x="623" y="464"/>
                  <a:pt x="626" y="464"/>
                </a:cubicBezTo>
                <a:cubicBezTo>
                  <a:pt x="630" y="464"/>
                  <a:pt x="630" y="463"/>
                  <a:pt x="630" y="461"/>
                </a:cubicBezTo>
                <a:cubicBezTo>
                  <a:pt x="630" y="459"/>
                  <a:pt x="634" y="466"/>
                  <a:pt x="637" y="466"/>
                </a:cubicBezTo>
                <a:cubicBezTo>
                  <a:pt x="640" y="467"/>
                  <a:pt x="638" y="464"/>
                  <a:pt x="635" y="462"/>
                </a:cubicBezTo>
                <a:cubicBezTo>
                  <a:pt x="633" y="460"/>
                  <a:pt x="636" y="459"/>
                  <a:pt x="634" y="458"/>
                </a:cubicBezTo>
                <a:cubicBezTo>
                  <a:pt x="631" y="456"/>
                  <a:pt x="636" y="454"/>
                  <a:pt x="641" y="454"/>
                </a:cubicBezTo>
                <a:cubicBezTo>
                  <a:pt x="645" y="454"/>
                  <a:pt x="645" y="455"/>
                  <a:pt x="646" y="453"/>
                </a:cubicBezTo>
                <a:cubicBezTo>
                  <a:pt x="648" y="450"/>
                  <a:pt x="649" y="453"/>
                  <a:pt x="649" y="455"/>
                </a:cubicBezTo>
                <a:cubicBezTo>
                  <a:pt x="649" y="457"/>
                  <a:pt x="656" y="454"/>
                  <a:pt x="660" y="454"/>
                </a:cubicBezTo>
                <a:cubicBezTo>
                  <a:pt x="664" y="454"/>
                  <a:pt x="667" y="457"/>
                  <a:pt x="668" y="459"/>
                </a:cubicBezTo>
                <a:cubicBezTo>
                  <a:pt x="668" y="461"/>
                  <a:pt x="671" y="462"/>
                  <a:pt x="673" y="460"/>
                </a:cubicBezTo>
                <a:cubicBezTo>
                  <a:pt x="676" y="458"/>
                  <a:pt x="678" y="455"/>
                  <a:pt x="681" y="458"/>
                </a:cubicBezTo>
                <a:cubicBezTo>
                  <a:pt x="683" y="460"/>
                  <a:pt x="686" y="463"/>
                  <a:pt x="689" y="466"/>
                </a:cubicBezTo>
                <a:cubicBezTo>
                  <a:pt x="692" y="469"/>
                  <a:pt x="687" y="473"/>
                  <a:pt x="689" y="476"/>
                </a:cubicBezTo>
                <a:cubicBezTo>
                  <a:pt x="691" y="478"/>
                  <a:pt x="689" y="481"/>
                  <a:pt x="692" y="484"/>
                </a:cubicBezTo>
                <a:cubicBezTo>
                  <a:pt x="696" y="486"/>
                  <a:pt x="693" y="491"/>
                  <a:pt x="696" y="492"/>
                </a:cubicBezTo>
                <a:cubicBezTo>
                  <a:pt x="698" y="493"/>
                  <a:pt x="701" y="497"/>
                  <a:pt x="701" y="499"/>
                </a:cubicBezTo>
                <a:cubicBezTo>
                  <a:pt x="701" y="501"/>
                  <a:pt x="707" y="503"/>
                  <a:pt x="707" y="500"/>
                </a:cubicBezTo>
                <a:cubicBezTo>
                  <a:pt x="707" y="497"/>
                  <a:pt x="710" y="493"/>
                  <a:pt x="711" y="490"/>
                </a:cubicBezTo>
                <a:cubicBezTo>
                  <a:pt x="711" y="488"/>
                  <a:pt x="709" y="477"/>
                  <a:pt x="706" y="474"/>
                </a:cubicBezTo>
                <a:cubicBezTo>
                  <a:pt x="704" y="471"/>
                  <a:pt x="707" y="470"/>
                  <a:pt x="704" y="467"/>
                </a:cubicBezTo>
                <a:cubicBezTo>
                  <a:pt x="701" y="463"/>
                  <a:pt x="699" y="456"/>
                  <a:pt x="699" y="451"/>
                </a:cubicBezTo>
                <a:cubicBezTo>
                  <a:pt x="700" y="446"/>
                  <a:pt x="706" y="437"/>
                  <a:pt x="709" y="434"/>
                </a:cubicBezTo>
                <a:cubicBezTo>
                  <a:pt x="712" y="431"/>
                  <a:pt x="715" y="433"/>
                  <a:pt x="716" y="430"/>
                </a:cubicBezTo>
                <a:cubicBezTo>
                  <a:pt x="717" y="427"/>
                  <a:pt x="720" y="424"/>
                  <a:pt x="723" y="424"/>
                </a:cubicBezTo>
                <a:cubicBezTo>
                  <a:pt x="725" y="424"/>
                  <a:pt x="727" y="424"/>
                  <a:pt x="727" y="422"/>
                </a:cubicBezTo>
                <a:cubicBezTo>
                  <a:pt x="728" y="420"/>
                  <a:pt x="731" y="417"/>
                  <a:pt x="736" y="416"/>
                </a:cubicBezTo>
                <a:cubicBezTo>
                  <a:pt x="741" y="415"/>
                  <a:pt x="738" y="413"/>
                  <a:pt x="737" y="411"/>
                </a:cubicBezTo>
                <a:cubicBezTo>
                  <a:pt x="735" y="408"/>
                  <a:pt x="738" y="406"/>
                  <a:pt x="739" y="408"/>
                </a:cubicBezTo>
                <a:cubicBezTo>
                  <a:pt x="740" y="409"/>
                  <a:pt x="742" y="409"/>
                  <a:pt x="744" y="408"/>
                </a:cubicBezTo>
                <a:cubicBezTo>
                  <a:pt x="746" y="407"/>
                  <a:pt x="750" y="403"/>
                  <a:pt x="746" y="403"/>
                </a:cubicBezTo>
                <a:cubicBezTo>
                  <a:pt x="742" y="403"/>
                  <a:pt x="741" y="402"/>
                  <a:pt x="744" y="401"/>
                </a:cubicBezTo>
                <a:cubicBezTo>
                  <a:pt x="746" y="400"/>
                  <a:pt x="744" y="395"/>
                  <a:pt x="741" y="395"/>
                </a:cubicBezTo>
                <a:cubicBezTo>
                  <a:pt x="738" y="395"/>
                  <a:pt x="739" y="393"/>
                  <a:pt x="741" y="391"/>
                </a:cubicBezTo>
                <a:cubicBezTo>
                  <a:pt x="743" y="389"/>
                  <a:pt x="738" y="386"/>
                  <a:pt x="735" y="384"/>
                </a:cubicBezTo>
                <a:cubicBezTo>
                  <a:pt x="733" y="383"/>
                  <a:pt x="737" y="382"/>
                  <a:pt x="739" y="382"/>
                </a:cubicBezTo>
                <a:cubicBezTo>
                  <a:pt x="740" y="381"/>
                  <a:pt x="739" y="373"/>
                  <a:pt x="740" y="371"/>
                </a:cubicBezTo>
                <a:cubicBezTo>
                  <a:pt x="741" y="369"/>
                  <a:pt x="744" y="369"/>
                  <a:pt x="743" y="371"/>
                </a:cubicBezTo>
                <a:cubicBezTo>
                  <a:pt x="741" y="373"/>
                  <a:pt x="740" y="376"/>
                  <a:pt x="742" y="379"/>
                </a:cubicBezTo>
                <a:cubicBezTo>
                  <a:pt x="744" y="382"/>
                  <a:pt x="745" y="384"/>
                  <a:pt x="744" y="388"/>
                </a:cubicBezTo>
                <a:cubicBezTo>
                  <a:pt x="743" y="393"/>
                  <a:pt x="745" y="392"/>
                  <a:pt x="748" y="386"/>
                </a:cubicBezTo>
                <a:cubicBezTo>
                  <a:pt x="750" y="381"/>
                  <a:pt x="751" y="376"/>
                  <a:pt x="749" y="376"/>
                </a:cubicBezTo>
                <a:cubicBezTo>
                  <a:pt x="747" y="375"/>
                  <a:pt x="747" y="370"/>
                  <a:pt x="749" y="372"/>
                </a:cubicBezTo>
                <a:cubicBezTo>
                  <a:pt x="751" y="375"/>
                  <a:pt x="752" y="375"/>
                  <a:pt x="755" y="372"/>
                </a:cubicBezTo>
                <a:cubicBezTo>
                  <a:pt x="758" y="369"/>
                  <a:pt x="761" y="363"/>
                  <a:pt x="759" y="362"/>
                </a:cubicBezTo>
                <a:cubicBezTo>
                  <a:pt x="757" y="361"/>
                  <a:pt x="760" y="359"/>
                  <a:pt x="764" y="360"/>
                </a:cubicBezTo>
                <a:cubicBezTo>
                  <a:pt x="767" y="360"/>
                  <a:pt x="775" y="357"/>
                  <a:pt x="775" y="356"/>
                </a:cubicBezTo>
                <a:cubicBezTo>
                  <a:pt x="777" y="353"/>
                  <a:pt x="763" y="358"/>
                  <a:pt x="763" y="356"/>
                </a:cubicBezTo>
                <a:cubicBezTo>
                  <a:pt x="763" y="354"/>
                  <a:pt x="772" y="352"/>
                  <a:pt x="776" y="352"/>
                </a:cubicBezTo>
                <a:cubicBezTo>
                  <a:pt x="780" y="352"/>
                  <a:pt x="778" y="346"/>
                  <a:pt x="780" y="349"/>
                </a:cubicBezTo>
                <a:cubicBezTo>
                  <a:pt x="782" y="351"/>
                  <a:pt x="784" y="350"/>
                  <a:pt x="787" y="349"/>
                </a:cubicBezTo>
                <a:cubicBezTo>
                  <a:pt x="789" y="348"/>
                  <a:pt x="787" y="344"/>
                  <a:pt x="785" y="343"/>
                </a:cubicBezTo>
                <a:cubicBezTo>
                  <a:pt x="782" y="342"/>
                  <a:pt x="787" y="340"/>
                  <a:pt x="786" y="339"/>
                </a:cubicBezTo>
                <a:cubicBezTo>
                  <a:pt x="785" y="337"/>
                  <a:pt x="788" y="331"/>
                  <a:pt x="791" y="330"/>
                </a:cubicBezTo>
                <a:cubicBezTo>
                  <a:pt x="794" y="329"/>
                  <a:pt x="793" y="327"/>
                  <a:pt x="796" y="327"/>
                </a:cubicBezTo>
                <a:cubicBezTo>
                  <a:pt x="798" y="327"/>
                  <a:pt x="799" y="324"/>
                  <a:pt x="801" y="321"/>
                </a:cubicBezTo>
                <a:cubicBezTo>
                  <a:pt x="804" y="319"/>
                  <a:pt x="808" y="325"/>
                  <a:pt x="811" y="322"/>
                </a:cubicBezTo>
                <a:cubicBezTo>
                  <a:pt x="813" y="320"/>
                  <a:pt x="815" y="319"/>
                  <a:pt x="817" y="317"/>
                </a:cubicBezTo>
                <a:cubicBezTo>
                  <a:pt x="808" y="305"/>
                  <a:pt x="811" y="297"/>
                  <a:pt x="811" y="29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-5265737" y="-3273425"/>
            <a:ext cx="182562" cy="131762"/>
          </a:xfrm>
          <a:custGeom>
            <a:avLst/>
            <a:gdLst/>
            <a:ahLst/>
            <a:cxnLst/>
            <a:rect l="l" t="t" r="r" b="b"/>
            <a:pathLst>
              <a:path w="103" h="74" extrusionOk="0">
                <a:moveTo>
                  <a:pt x="102" y="13"/>
                </a:moveTo>
                <a:cubicBezTo>
                  <a:pt x="99" y="13"/>
                  <a:pt x="96" y="13"/>
                  <a:pt x="94" y="13"/>
                </a:cubicBezTo>
                <a:cubicBezTo>
                  <a:pt x="91" y="12"/>
                  <a:pt x="86" y="12"/>
                  <a:pt x="84" y="10"/>
                </a:cubicBezTo>
                <a:cubicBezTo>
                  <a:pt x="83" y="9"/>
                  <a:pt x="81" y="8"/>
                  <a:pt x="81" y="10"/>
                </a:cubicBezTo>
                <a:cubicBezTo>
                  <a:pt x="81" y="11"/>
                  <a:pt x="77" y="12"/>
                  <a:pt x="74" y="10"/>
                </a:cubicBezTo>
                <a:cubicBezTo>
                  <a:pt x="72" y="9"/>
                  <a:pt x="68" y="8"/>
                  <a:pt x="66" y="6"/>
                </a:cubicBezTo>
                <a:cubicBezTo>
                  <a:pt x="66" y="6"/>
                  <a:pt x="64" y="5"/>
                  <a:pt x="62" y="4"/>
                </a:cubicBezTo>
                <a:cubicBezTo>
                  <a:pt x="59" y="5"/>
                  <a:pt x="53" y="2"/>
                  <a:pt x="48" y="3"/>
                </a:cubicBezTo>
                <a:cubicBezTo>
                  <a:pt x="43" y="3"/>
                  <a:pt x="28" y="2"/>
                  <a:pt x="21" y="2"/>
                </a:cubicBezTo>
                <a:cubicBezTo>
                  <a:pt x="15" y="3"/>
                  <a:pt x="15" y="0"/>
                  <a:pt x="12" y="0"/>
                </a:cubicBezTo>
                <a:cubicBezTo>
                  <a:pt x="8" y="0"/>
                  <a:pt x="10" y="4"/>
                  <a:pt x="5" y="4"/>
                </a:cubicBezTo>
                <a:cubicBezTo>
                  <a:pt x="0" y="4"/>
                  <a:pt x="0" y="7"/>
                  <a:pt x="3" y="10"/>
                </a:cubicBezTo>
                <a:cubicBezTo>
                  <a:pt x="5" y="11"/>
                  <a:pt x="5" y="15"/>
                  <a:pt x="5" y="18"/>
                </a:cubicBezTo>
                <a:cubicBezTo>
                  <a:pt x="6" y="18"/>
                  <a:pt x="6" y="17"/>
                  <a:pt x="7" y="17"/>
                </a:cubicBezTo>
                <a:cubicBezTo>
                  <a:pt x="8" y="15"/>
                  <a:pt x="10" y="15"/>
                  <a:pt x="10" y="17"/>
                </a:cubicBezTo>
                <a:cubicBezTo>
                  <a:pt x="10" y="19"/>
                  <a:pt x="13" y="18"/>
                  <a:pt x="15" y="18"/>
                </a:cubicBezTo>
                <a:cubicBezTo>
                  <a:pt x="16" y="18"/>
                  <a:pt x="16" y="20"/>
                  <a:pt x="18" y="18"/>
                </a:cubicBezTo>
                <a:cubicBezTo>
                  <a:pt x="20" y="17"/>
                  <a:pt x="23" y="17"/>
                  <a:pt x="23" y="19"/>
                </a:cubicBezTo>
                <a:cubicBezTo>
                  <a:pt x="23" y="21"/>
                  <a:pt x="27" y="20"/>
                  <a:pt x="25" y="22"/>
                </a:cubicBezTo>
                <a:cubicBezTo>
                  <a:pt x="22" y="25"/>
                  <a:pt x="20" y="25"/>
                  <a:pt x="20" y="27"/>
                </a:cubicBezTo>
                <a:cubicBezTo>
                  <a:pt x="20" y="29"/>
                  <a:pt x="22" y="32"/>
                  <a:pt x="20" y="34"/>
                </a:cubicBezTo>
                <a:cubicBezTo>
                  <a:pt x="18" y="36"/>
                  <a:pt x="21" y="40"/>
                  <a:pt x="19" y="40"/>
                </a:cubicBezTo>
                <a:cubicBezTo>
                  <a:pt x="17" y="40"/>
                  <a:pt x="14" y="41"/>
                  <a:pt x="17" y="43"/>
                </a:cubicBezTo>
                <a:cubicBezTo>
                  <a:pt x="19" y="45"/>
                  <a:pt x="21" y="47"/>
                  <a:pt x="19" y="47"/>
                </a:cubicBezTo>
                <a:cubicBezTo>
                  <a:pt x="17" y="47"/>
                  <a:pt x="16" y="51"/>
                  <a:pt x="17" y="52"/>
                </a:cubicBezTo>
                <a:cubicBezTo>
                  <a:pt x="18" y="53"/>
                  <a:pt x="22" y="55"/>
                  <a:pt x="19" y="56"/>
                </a:cubicBezTo>
                <a:cubicBezTo>
                  <a:pt x="16" y="56"/>
                  <a:pt x="16" y="59"/>
                  <a:pt x="16" y="61"/>
                </a:cubicBezTo>
                <a:cubicBezTo>
                  <a:pt x="16" y="61"/>
                  <a:pt x="16" y="62"/>
                  <a:pt x="17" y="63"/>
                </a:cubicBezTo>
                <a:cubicBezTo>
                  <a:pt x="18" y="63"/>
                  <a:pt x="20" y="63"/>
                  <a:pt x="21" y="64"/>
                </a:cubicBezTo>
                <a:cubicBezTo>
                  <a:pt x="24" y="65"/>
                  <a:pt x="26" y="74"/>
                  <a:pt x="31" y="73"/>
                </a:cubicBezTo>
                <a:cubicBezTo>
                  <a:pt x="33" y="73"/>
                  <a:pt x="32" y="71"/>
                  <a:pt x="33" y="70"/>
                </a:cubicBezTo>
                <a:cubicBezTo>
                  <a:pt x="34" y="69"/>
                  <a:pt x="35" y="70"/>
                  <a:pt x="37" y="70"/>
                </a:cubicBezTo>
                <a:cubicBezTo>
                  <a:pt x="39" y="70"/>
                  <a:pt x="40" y="67"/>
                  <a:pt x="45" y="67"/>
                </a:cubicBezTo>
                <a:cubicBezTo>
                  <a:pt x="49" y="67"/>
                  <a:pt x="52" y="67"/>
                  <a:pt x="55" y="67"/>
                </a:cubicBezTo>
                <a:cubicBezTo>
                  <a:pt x="58" y="67"/>
                  <a:pt x="60" y="66"/>
                  <a:pt x="61" y="64"/>
                </a:cubicBezTo>
                <a:cubicBezTo>
                  <a:pt x="61" y="62"/>
                  <a:pt x="64" y="60"/>
                  <a:pt x="67" y="60"/>
                </a:cubicBezTo>
                <a:cubicBezTo>
                  <a:pt x="70" y="59"/>
                  <a:pt x="70" y="56"/>
                  <a:pt x="70" y="54"/>
                </a:cubicBezTo>
                <a:cubicBezTo>
                  <a:pt x="70" y="52"/>
                  <a:pt x="76" y="49"/>
                  <a:pt x="76" y="48"/>
                </a:cubicBezTo>
                <a:cubicBezTo>
                  <a:pt x="76" y="46"/>
                  <a:pt x="73" y="41"/>
                  <a:pt x="76" y="36"/>
                </a:cubicBezTo>
                <a:cubicBezTo>
                  <a:pt x="79" y="31"/>
                  <a:pt x="83" y="31"/>
                  <a:pt x="83" y="28"/>
                </a:cubicBezTo>
                <a:cubicBezTo>
                  <a:pt x="83" y="26"/>
                  <a:pt x="86" y="25"/>
                  <a:pt x="90" y="24"/>
                </a:cubicBezTo>
                <a:cubicBezTo>
                  <a:pt x="94" y="24"/>
                  <a:pt x="95" y="21"/>
                  <a:pt x="99" y="20"/>
                </a:cubicBezTo>
                <a:cubicBezTo>
                  <a:pt x="102" y="19"/>
                  <a:pt x="103" y="16"/>
                  <a:pt x="102" y="13"/>
                </a:cubicBezTo>
                <a:close/>
                <a:moveTo>
                  <a:pt x="103" y="39"/>
                </a:moveTo>
                <a:cubicBezTo>
                  <a:pt x="102" y="35"/>
                  <a:pt x="94" y="40"/>
                  <a:pt x="96" y="41"/>
                </a:cubicBezTo>
                <a:cubicBezTo>
                  <a:pt x="99" y="44"/>
                  <a:pt x="103" y="43"/>
                  <a:pt x="103" y="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-4946650" y="-3328987"/>
            <a:ext cx="47625" cy="25400"/>
          </a:xfrm>
          <a:custGeom>
            <a:avLst/>
            <a:gdLst/>
            <a:ahLst/>
            <a:cxnLst/>
            <a:rect l="l" t="t" r="r" b="b"/>
            <a:pathLst>
              <a:path w="27" h="15" extrusionOk="0">
                <a:moveTo>
                  <a:pt x="0" y="13"/>
                </a:moveTo>
                <a:cubicBezTo>
                  <a:pt x="2" y="12"/>
                  <a:pt x="4" y="12"/>
                  <a:pt x="5" y="13"/>
                </a:cubicBezTo>
                <a:cubicBezTo>
                  <a:pt x="6" y="13"/>
                  <a:pt x="6" y="14"/>
                  <a:pt x="6" y="15"/>
                </a:cubicBezTo>
                <a:cubicBezTo>
                  <a:pt x="8" y="15"/>
                  <a:pt x="11" y="14"/>
                  <a:pt x="12" y="14"/>
                </a:cubicBezTo>
                <a:cubicBezTo>
                  <a:pt x="13" y="13"/>
                  <a:pt x="17" y="15"/>
                  <a:pt x="17" y="14"/>
                </a:cubicBezTo>
                <a:cubicBezTo>
                  <a:pt x="17" y="13"/>
                  <a:pt x="18" y="11"/>
                  <a:pt x="20" y="11"/>
                </a:cubicBezTo>
                <a:cubicBezTo>
                  <a:pt x="21" y="11"/>
                  <a:pt x="20" y="7"/>
                  <a:pt x="22" y="7"/>
                </a:cubicBezTo>
                <a:cubicBezTo>
                  <a:pt x="23" y="6"/>
                  <a:pt x="27" y="3"/>
                  <a:pt x="27" y="3"/>
                </a:cubicBezTo>
                <a:cubicBezTo>
                  <a:pt x="27" y="3"/>
                  <a:pt x="25" y="0"/>
                  <a:pt x="25" y="0"/>
                </a:cubicBezTo>
                <a:cubicBezTo>
                  <a:pt x="24" y="0"/>
                  <a:pt x="23" y="2"/>
                  <a:pt x="19" y="2"/>
                </a:cubicBezTo>
                <a:cubicBezTo>
                  <a:pt x="16" y="2"/>
                  <a:pt x="14" y="4"/>
                  <a:pt x="12" y="4"/>
                </a:cubicBezTo>
                <a:cubicBezTo>
                  <a:pt x="11" y="4"/>
                  <a:pt x="6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5"/>
                  <a:pt x="0" y="9"/>
                  <a:pt x="0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-4849812" y="-3240087"/>
            <a:ext cx="90487" cy="112712"/>
          </a:xfrm>
          <a:custGeom>
            <a:avLst/>
            <a:gdLst/>
            <a:ahLst/>
            <a:cxnLst/>
            <a:rect l="l" t="t" r="r" b="b"/>
            <a:pathLst>
              <a:path w="51" h="64" extrusionOk="0">
                <a:moveTo>
                  <a:pt x="51" y="0"/>
                </a:moveTo>
                <a:cubicBezTo>
                  <a:pt x="49" y="0"/>
                  <a:pt x="46" y="1"/>
                  <a:pt x="47" y="2"/>
                </a:cubicBezTo>
                <a:cubicBezTo>
                  <a:pt x="47" y="3"/>
                  <a:pt x="46" y="4"/>
                  <a:pt x="44" y="4"/>
                </a:cubicBezTo>
                <a:cubicBezTo>
                  <a:pt x="44" y="4"/>
                  <a:pt x="37" y="3"/>
                  <a:pt x="35" y="2"/>
                </a:cubicBezTo>
                <a:cubicBezTo>
                  <a:pt x="34" y="2"/>
                  <a:pt x="27" y="2"/>
                  <a:pt x="24" y="2"/>
                </a:cubicBezTo>
                <a:cubicBezTo>
                  <a:pt x="24" y="2"/>
                  <a:pt x="24" y="2"/>
                  <a:pt x="24" y="3"/>
                </a:cubicBezTo>
                <a:cubicBezTo>
                  <a:pt x="24" y="4"/>
                  <a:pt x="18" y="7"/>
                  <a:pt x="17" y="6"/>
                </a:cubicBezTo>
                <a:cubicBezTo>
                  <a:pt x="16" y="6"/>
                  <a:pt x="15" y="8"/>
                  <a:pt x="13" y="8"/>
                </a:cubicBezTo>
                <a:cubicBezTo>
                  <a:pt x="11" y="9"/>
                  <a:pt x="8" y="8"/>
                  <a:pt x="7" y="9"/>
                </a:cubicBezTo>
                <a:cubicBezTo>
                  <a:pt x="7" y="10"/>
                  <a:pt x="6" y="12"/>
                  <a:pt x="5" y="14"/>
                </a:cubicBezTo>
                <a:cubicBezTo>
                  <a:pt x="3" y="15"/>
                  <a:pt x="4" y="16"/>
                  <a:pt x="3" y="17"/>
                </a:cubicBezTo>
                <a:cubicBezTo>
                  <a:pt x="1" y="17"/>
                  <a:pt x="1" y="19"/>
                  <a:pt x="0" y="21"/>
                </a:cubicBezTo>
                <a:cubicBezTo>
                  <a:pt x="0" y="21"/>
                  <a:pt x="1" y="21"/>
                  <a:pt x="1" y="21"/>
                </a:cubicBezTo>
                <a:cubicBezTo>
                  <a:pt x="3" y="22"/>
                  <a:pt x="5" y="25"/>
                  <a:pt x="5" y="28"/>
                </a:cubicBezTo>
                <a:cubicBezTo>
                  <a:pt x="5" y="31"/>
                  <a:pt x="9" y="32"/>
                  <a:pt x="11" y="30"/>
                </a:cubicBezTo>
                <a:cubicBezTo>
                  <a:pt x="13" y="28"/>
                  <a:pt x="18" y="31"/>
                  <a:pt x="18" y="33"/>
                </a:cubicBezTo>
                <a:cubicBezTo>
                  <a:pt x="18" y="34"/>
                  <a:pt x="12" y="31"/>
                  <a:pt x="9" y="33"/>
                </a:cubicBezTo>
                <a:cubicBezTo>
                  <a:pt x="6" y="36"/>
                  <a:pt x="12" y="38"/>
                  <a:pt x="11" y="40"/>
                </a:cubicBezTo>
                <a:cubicBezTo>
                  <a:pt x="10" y="43"/>
                  <a:pt x="12" y="46"/>
                  <a:pt x="15" y="46"/>
                </a:cubicBezTo>
                <a:cubicBezTo>
                  <a:pt x="18" y="46"/>
                  <a:pt x="21" y="50"/>
                  <a:pt x="23" y="49"/>
                </a:cubicBezTo>
                <a:cubicBezTo>
                  <a:pt x="24" y="49"/>
                  <a:pt x="21" y="42"/>
                  <a:pt x="21" y="41"/>
                </a:cubicBezTo>
                <a:cubicBezTo>
                  <a:pt x="22" y="40"/>
                  <a:pt x="25" y="43"/>
                  <a:pt x="27" y="41"/>
                </a:cubicBezTo>
                <a:cubicBezTo>
                  <a:pt x="29" y="39"/>
                  <a:pt x="26" y="38"/>
                  <a:pt x="23" y="38"/>
                </a:cubicBezTo>
                <a:cubicBezTo>
                  <a:pt x="21" y="38"/>
                  <a:pt x="23" y="34"/>
                  <a:pt x="26" y="36"/>
                </a:cubicBezTo>
                <a:cubicBezTo>
                  <a:pt x="29" y="38"/>
                  <a:pt x="30" y="36"/>
                  <a:pt x="32" y="36"/>
                </a:cubicBezTo>
                <a:cubicBezTo>
                  <a:pt x="33" y="35"/>
                  <a:pt x="34" y="30"/>
                  <a:pt x="29" y="29"/>
                </a:cubicBezTo>
                <a:cubicBezTo>
                  <a:pt x="25" y="28"/>
                  <a:pt x="25" y="32"/>
                  <a:pt x="23" y="29"/>
                </a:cubicBezTo>
                <a:cubicBezTo>
                  <a:pt x="20" y="26"/>
                  <a:pt x="25" y="27"/>
                  <a:pt x="25" y="25"/>
                </a:cubicBezTo>
                <a:cubicBezTo>
                  <a:pt x="25" y="22"/>
                  <a:pt x="21" y="19"/>
                  <a:pt x="19" y="16"/>
                </a:cubicBezTo>
                <a:cubicBezTo>
                  <a:pt x="17" y="13"/>
                  <a:pt x="22" y="12"/>
                  <a:pt x="23" y="14"/>
                </a:cubicBezTo>
                <a:cubicBezTo>
                  <a:pt x="24" y="16"/>
                  <a:pt x="27" y="15"/>
                  <a:pt x="29" y="15"/>
                </a:cubicBezTo>
                <a:cubicBezTo>
                  <a:pt x="31" y="14"/>
                  <a:pt x="27" y="10"/>
                  <a:pt x="31" y="9"/>
                </a:cubicBezTo>
                <a:cubicBezTo>
                  <a:pt x="34" y="7"/>
                  <a:pt x="34" y="10"/>
                  <a:pt x="36" y="10"/>
                </a:cubicBezTo>
                <a:cubicBezTo>
                  <a:pt x="37" y="11"/>
                  <a:pt x="38" y="7"/>
                  <a:pt x="42" y="7"/>
                </a:cubicBezTo>
                <a:cubicBezTo>
                  <a:pt x="44" y="7"/>
                  <a:pt x="45" y="8"/>
                  <a:pt x="47" y="10"/>
                </a:cubicBezTo>
                <a:cubicBezTo>
                  <a:pt x="48" y="9"/>
                  <a:pt x="49" y="8"/>
                  <a:pt x="49" y="7"/>
                </a:cubicBezTo>
                <a:cubicBezTo>
                  <a:pt x="49" y="6"/>
                  <a:pt x="51" y="5"/>
                  <a:pt x="51" y="3"/>
                </a:cubicBezTo>
                <a:cubicBezTo>
                  <a:pt x="51" y="2"/>
                  <a:pt x="51" y="1"/>
                  <a:pt x="51" y="0"/>
                </a:cubicBezTo>
                <a:close/>
                <a:moveTo>
                  <a:pt x="44" y="60"/>
                </a:moveTo>
                <a:cubicBezTo>
                  <a:pt x="42" y="59"/>
                  <a:pt x="34" y="61"/>
                  <a:pt x="31" y="59"/>
                </a:cubicBezTo>
                <a:cubicBezTo>
                  <a:pt x="29" y="56"/>
                  <a:pt x="24" y="60"/>
                  <a:pt x="26" y="61"/>
                </a:cubicBezTo>
                <a:cubicBezTo>
                  <a:pt x="29" y="61"/>
                  <a:pt x="34" y="64"/>
                  <a:pt x="38" y="64"/>
                </a:cubicBezTo>
                <a:cubicBezTo>
                  <a:pt x="43" y="64"/>
                  <a:pt x="49" y="62"/>
                  <a:pt x="49" y="60"/>
                </a:cubicBezTo>
                <a:cubicBezTo>
                  <a:pt x="49" y="59"/>
                  <a:pt x="46" y="61"/>
                  <a:pt x="44" y="6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-4681537" y="-3141662"/>
            <a:ext cx="38100" cy="22225"/>
          </a:xfrm>
          <a:custGeom>
            <a:avLst/>
            <a:gdLst/>
            <a:ahLst/>
            <a:cxnLst/>
            <a:rect l="l" t="t" r="r" b="b"/>
            <a:pathLst>
              <a:path w="21" h="13" extrusionOk="0">
                <a:moveTo>
                  <a:pt x="14" y="8"/>
                </a:moveTo>
                <a:cubicBezTo>
                  <a:pt x="14" y="7"/>
                  <a:pt x="16" y="4"/>
                  <a:pt x="19" y="3"/>
                </a:cubicBezTo>
                <a:cubicBezTo>
                  <a:pt x="21" y="2"/>
                  <a:pt x="20" y="0"/>
                  <a:pt x="18" y="2"/>
                </a:cubicBezTo>
                <a:cubicBezTo>
                  <a:pt x="17" y="3"/>
                  <a:pt x="12" y="5"/>
                  <a:pt x="7" y="5"/>
                </a:cubicBezTo>
                <a:cubicBezTo>
                  <a:pt x="2" y="5"/>
                  <a:pt x="0" y="9"/>
                  <a:pt x="3" y="11"/>
                </a:cubicBezTo>
                <a:cubicBezTo>
                  <a:pt x="8" y="13"/>
                  <a:pt x="14" y="10"/>
                  <a:pt x="14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-5478462" y="-3733800"/>
            <a:ext cx="153987" cy="76200"/>
          </a:xfrm>
          <a:custGeom>
            <a:avLst/>
            <a:gdLst/>
            <a:ahLst/>
            <a:cxnLst/>
            <a:rect l="l" t="t" r="r" b="b"/>
            <a:pathLst>
              <a:path w="87" h="44" extrusionOk="0">
                <a:moveTo>
                  <a:pt x="73" y="31"/>
                </a:moveTo>
                <a:cubicBezTo>
                  <a:pt x="78" y="31"/>
                  <a:pt x="77" y="26"/>
                  <a:pt x="79" y="26"/>
                </a:cubicBezTo>
                <a:cubicBezTo>
                  <a:pt x="81" y="26"/>
                  <a:pt x="84" y="23"/>
                  <a:pt x="86" y="20"/>
                </a:cubicBezTo>
                <a:cubicBezTo>
                  <a:pt x="87" y="18"/>
                  <a:pt x="84" y="14"/>
                  <a:pt x="81" y="14"/>
                </a:cubicBezTo>
                <a:cubicBezTo>
                  <a:pt x="79" y="14"/>
                  <a:pt x="76" y="11"/>
                  <a:pt x="77" y="10"/>
                </a:cubicBezTo>
                <a:cubicBezTo>
                  <a:pt x="78" y="8"/>
                  <a:pt x="75" y="6"/>
                  <a:pt x="76" y="5"/>
                </a:cubicBezTo>
                <a:cubicBezTo>
                  <a:pt x="76" y="3"/>
                  <a:pt x="72" y="5"/>
                  <a:pt x="70" y="5"/>
                </a:cubicBezTo>
                <a:cubicBezTo>
                  <a:pt x="68" y="6"/>
                  <a:pt x="64" y="0"/>
                  <a:pt x="62" y="1"/>
                </a:cubicBezTo>
                <a:cubicBezTo>
                  <a:pt x="61" y="2"/>
                  <a:pt x="62" y="5"/>
                  <a:pt x="61" y="6"/>
                </a:cubicBezTo>
                <a:cubicBezTo>
                  <a:pt x="61" y="8"/>
                  <a:pt x="57" y="5"/>
                  <a:pt x="57" y="7"/>
                </a:cubicBezTo>
                <a:cubicBezTo>
                  <a:pt x="57" y="8"/>
                  <a:pt x="55" y="8"/>
                  <a:pt x="53" y="7"/>
                </a:cubicBezTo>
                <a:cubicBezTo>
                  <a:pt x="52" y="5"/>
                  <a:pt x="49" y="6"/>
                  <a:pt x="49" y="7"/>
                </a:cubicBezTo>
                <a:cubicBezTo>
                  <a:pt x="49" y="9"/>
                  <a:pt x="47" y="8"/>
                  <a:pt x="45" y="6"/>
                </a:cubicBezTo>
                <a:cubicBezTo>
                  <a:pt x="42" y="4"/>
                  <a:pt x="39" y="8"/>
                  <a:pt x="39" y="10"/>
                </a:cubicBezTo>
                <a:cubicBezTo>
                  <a:pt x="40" y="11"/>
                  <a:pt x="38" y="12"/>
                  <a:pt x="36" y="8"/>
                </a:cubicBezTo>
                <a:cubicBezTo>
                  <a:pt x="34" y="4"/>
                  <a:pt x="31" y="8"/>
                  <a:pt x="32" y="11"/>
                </a:cubicBezTo>
                <a:cubicBezTo>
                  <a:pt x="34" y="13"/>
                  <a:pt x="33" y="15"/>
                  <a:pt x="31" y="14"/>
                </a:cubicBezTo>
                <a:cubicBezTo>
                  <a:pt x="30" y="13"/>
                  <a:pt x="27" y="15"/>
                  <a:pt x="26" y="17"/>
                </a:cubicBezTo>
                <a:cubicBezTo>
                  <a:pt x="25" y="18"/>
                  <a:pt x="21" y="12"/>
                  <a:pt x="24" y="10"/>
                </a:cubicBezTo>
                <a:cubicBezTo>
                  <a:pt x="27" y="9"/>
                  <a:pt x="15" y="2"/>
                  <a:pt x="12" y="2"/>
                </a:cubicBezTo>
                <a:cubicBezTo>
                  <a:pt x="8" y="2"/>
                  <a:pt x="11" y="5"/>
                  <a:pt x="13" y="7"/>
                </a:cubicBezTo>
                <a:cubicBezTo>
                  <a:pt x="15" y="8"/>
                  <a:pt x="11" y="8"/>
                  <a:pt x="10" y="6"/>
                </a:cubicBezTo>
                <a:cubicBezTo>
                  <a:pt x="9" y="5"/>
                  <a:pt x="6" y="6"/>
                  <a:pt x="5" y="8"/>
                </a:cubicBezTo>
                <a:cubicBezTo>
                  <a:pt x="3" y="11"/>
                  <a:pt x="1" y="12"/>
                  <a:pt x="1" y="14"/>
                </a:cubicBezTo>
                <a:cubicBezTo>
                  <a:pt x="0" y="15"/>
                  <a:pt x="5" y="17"/>
                  <a:pt x="8" y="16"/>
                </a:cubicBezTo>
                <a:cubicBezTo>
                  <a:pt x="12" y="14"/>
                  <a:pt x="16" y="14"/>
                  <a:pt x="18" y="16"/>
                </a:cubicBezTo>
                <a:cubicBezTo>
                  <a:pt x="20" y="17"/>
                  <a:pt x="15" y="18"/>
                  <a:pt x="17" y="20"/>
                </a:cubicBezTo>
                <a:cubicBezTo>
                  <a:pt x="19" y="21"/>
                  <a:pt x="17" y="22"/>
                  <a:pt x="12" y="22"/>
                </a:cubicBezTo>
                <a:cubicBezTo>
                  <a:pt x="8" y="21"/>
                  <a:pt x="2" y="23"/>
                  <a:pt x="3" y="24"/>
                </a:cubicBezTo>
                <a:cubicBezTo>
                  <a:pt x="4" y="26"/>
                  <a:pt x="15" y="23"/>
                  <a:pt x="15" y="25"/>
                </a:cubicBezTo>
                <a:cubicBezTo>
                  <a:pt x="15" y="26"/>
                  <a:pt x="15" y="29"/>
                  <a:pt x="18" y="28"/>
                </a:cubicBezTo>
                <a:cubicBezTo>
                  <a:pt x="21" y="26"/>
                  <a:pt x="19" y="30"/>
                  <a:pt x="20" y="30"/>
                </a:cubicBezTo>
                <a:cubicBezTo>
                  <a:pt x="22" y="31"/>
                  <a:pt x="21" y="34"/>
                  <a:pt x="17" y="34"/>
                </a:cubicBezTo>
                <a:cubicBezTo>
                  <a:pt x="14" y="34"/>
                  <a:pt x="12" y="35"/>
                  <a:pt x="13" y="37"/>
                </a:cubicBezTo>
                <a:cubicBezTo>
                  <a:pt x="15" y="39"/>
                  <a:pt x="20" y="37"/>
                  <a:pt x="24" y="36"/>
                </a:cubicBezTo>
                <a:cubicBezTo>
                  <a:pt x="28" y="35"/>
                  <a:pt x="33" y="40"/>
                  <a:pt x="38" y="42"/>
                </a:cubicBezTo>
                <a:cubicBezTo>
                  <a:pt x="43" y="44"/>
                  <a:pt x="51" y="41"/>
                  <a:pt x="52" y="39"/>
                </a:cubicBezTo>
                <a:cubicBezTo>
                  <a:pt x="53" y="36"/>
                  <a:pt x="60" y="37"/>
                  <a:pt x="62" y="35"/>
                </a:cubicBezTo>
                <a:cubicBezTo>
                  <a:pt x="65" y="34"/>
                  <a:pt x="68" y="32"/>
                  <a:pt x="73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-5281612" y="-3486150"/>
            <a:ext cx="65087" cy="71437"/>
          </a:xfrm>
          <a:custGeom>
            <a:avLst/>
            <a:gdLst/>
            <a:ahLst/>
            <a:cxnLst/>
            <a:rect l="l" t="t" r="r" b="b"/>
            <a:pathLst>
              <a:path w="37" h="41" extrusionOk="0">
                <a:moveTo>
                  <a:pt x="33" y="13"/>
                </a:moveTo>
                <a:cubicBezTo>
                  <a:pt x="32" y="12"/>
                  <a:pt x="31" y="11"/>
                  <a:pt x="30" y="11"/>
                </a:cubicBezTo>
                <a:cubicBezTo>
                  <a:pt x="27" y="7"/>
                  <a:pt x="26" y="10"/>
                  <a:pt x="25" y="12"/>
                </a:cubicBezTo>
                <a:cubicBezTo>
                  <a:pt x="25" y="14"/>
                  <a:pt x="22" y="11"/>
                  <a:pt x="20" y="11"/>
                </a:cubicBezTo>
                <a:cubicBezTo>
                  <a:pt x="19" y="11"/>
                  <a:pt x="21" y="7"/>
                  <a:pt x="22" y="6"/>
                </a:cubicBezTo>
                <a:cubicBezTo>
                  <a:pt x="23" y="6"/>
                  <a:pt x="24" y="4"/>
                  <a:pt x="24" y="2"/>
                </a:cubicBezTo>
                <a:cubicBezTo>
                  <a:pt x="24" y="2"/>
                  <a:pt x="24" y="2"/>
                  <a:pt x="23" y="1"/>
                </a:cubicBezTo>
                <a:cubicBezTo>
                  <a:pt x="20" y="0"/>
                  <a:pt x="15" y="0"/>
                  <a:pt x="15" y="3"/>
                </a:cubicBezTo>
                <a:cubicBezTo>
                  <a:pt x="15" y="6"/>
                  <a:pt x="19" y="5"/>
                  <a:pt x="19" y="7"/>
                </a:cubicBezTo>
                <a:cubicBezTo>
                  <a:pt x="19" y="9"/>
                  <a:pt x="15" y="8"/>
                  <a:pt x="13" y="10"/>
                </a:cubicBezTo>
                <a:cubicBezTo>
                  <a:pt x="10" y="12"/>
                  <a:pt x="7" y="9"/>
                  <a:pt x="4" y="10"/>
                </a:cubicBezTo>
                <a:cubicBezTo>
                  <a:pt x="1" y="12"/>
                  <a:pt x="7" y="13"/>
                  <a:pt x="5" y="16"/>
                </a:cubicBezTo>
                <a:cubicBezTo>
                  <a:pt x="3" y="19"/>
                  <a:pt x="5" y="19"/>
                  <a:pt x="9" y="22"/>
                </a:cubicBezTo>
                <a:cubicBezTo>
                  <a:pt x="12" y="25"/>
                  <a:pt x="7" y="26"/>
                  <a:pt x="7" y="29"/>
                </a:cubicBezTo>
                <a:cubicBezTo>
                  <a:pt x="7" y="32"/>
                  <a:pt x="2" y="32"/>
                  <a:pt x="1" y="34"/>
                </a:cubicBezTo>
                <a:cubicBezTo>
                  <a:pt x="0" y="36"/>
                  <a:pt x="5" y="41"/>
                  <a:pt x="9" y="41"/>
                </a:cubicBezTo>
                <a:cubicBezTo>
                  <a:pt x="12" y="41"/>
                  <a:pt x="19" y="39"/>
                  <a:pt x="23" y="35"/>
                </a:cubicBezTo>
                <a:cubicBezTo>
                  <a:pt x="27" y="31"/>
                  <a:pt x="29" y="35"/>
                  <a:pt x="33" y="33"/>
                </a:cubicBezTo>
                <a:cubicBezTo>
                  <a:pt x="37" y="31"/>
                  <a:pt x="34" y="17"/>
                  <a:pt x="33" y="14"/>
                </a:cubicBezTo>
                <a:cubicBezTo>
                  <a:pt x="33" y="14"/>
                  <a:pt x="33" y="13"/>
                  <a:pt x="33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-5248275" y="-3602037"/>
            <a:ext cx="142875" cy="217487"/>
          </a:xfrm>
          <a:custGeom>
            <a:avLst/>
            <a:gdLst/>
            <a:ahLst/>
            <a:cxnLst/>
            <a:rect l="l" t="t" r="r" b="b"/>
            <a:pathLst>
              <a:path w="81" h="124" extrusionOk="0">
                <a:moveTo>
                  <a:pt x="16" y="66"/>
                </a:moveTo>
                <a:cubicBezTo>
                  <a:pt x="12" y="63"/>
                  <a:pt x="9" y="68"/>
                  <a:pt x="5" y="68"/>
                </a:cubicBezTo>
                <a:cubicBezTo>
                  <a:pt x="5" y="70"/>
                  <a:pt x="4" y="72"/>
                  <a:pt x="3" y="72"/>
                </a:cubicBezTo>
                <a:cubicBezTo>
                  <a:pt x="2" y="73"/>
                  <a:pt x="0" y="77"/>
                  <a:pt x="1" y="77"/>
                </a:cubicBezTo>
                <a:cubicBezTo>
                  <a:pt x="3" y="77"/>
                  <a:pt x="6" y="80"/>
                  <a:pt x="6" y="78"/>
                </a:cubicBezTo>
                <a:cubicBezTo>
                  <a:pt x="7" y="76"/>
                  <a:pt x="8" y="73"/>
                  <a:pt x="11" y="77"/>
                </a:cubicBezTo>
                <a:cubicBezTo>
                  <a:pt x="12" y="77"/>
                  <a:pt x="13" y="78"/>
                  <a:pt x="14" y="79"/>
                </a:cubicBezTo>
                <a:cubicBezTo>
                  <a:pt x="14" y="77"/>
                  <a:pt x="18" y="77"/>
                  <a:pt x="20" y="75"/>
                </a:cubicBezTo>
                <a:cubicBezTo>
                  <a:pt x="22" y="73"/>
                  <a:pt x="19" y="69"/>
                  <a:pt x="16" y="66"/>
                </a:cubicBezTo>
                <a:close/>
                <a:moveTo>
                  <a:pt x="81" y="96"/>
                </a:moveTo>
                <a:cubicBezTo>
                  <a:pt x="81" y="92"/>
                  <a:pt x="73" y="89"/>
                  <a:pt x="72" y="91"/>
                </a:cubicBezTo>
                <a:cubicBezTo>
                  <a:pt x="71" y="93"/>
                  <a:pt x="69" y="93"/>
                  <a:pt x="68" y="91"/>
                </a:cubicBezTo>
                <a:cubicBezTo>
                  <a:pt x="67" y="89"/>
                  <a:pt x="69" y="87"/>
                  <a:pt x="68" y="87"/>
                </a:cubicBezTo>
                <a:cubicBezTo>
                  <a:pt x="67" y="86"/>
                  <a:pt x="65" y="83"/>
                  <a:pt x="65" y="82"/>
                </a:cubicBezTo>
                <a:cubicBezTo>
                  <a:pt x="66" y="81"/>
                  <a:pt x="63" y="73"/>
                  <a:pt x="59" y="72"/>
                </a:cubicBezTo>
                <a:cubicBezTo>
                  <a:pt x="55" y="71"/>
                  <a:pt x="55" y="66"/>
                  <a:pt x="54" y="63"/>
                </a:cubicBezTo>
                <a:cubicBezTo>
                  <a:pt x="53" y="60"/>
                  <a:pt x="51" y="61"/>
                  <a:pt x="49" y="59"/>
                </a:cubicBezTo>
                <a:cubicBezTo>
                  <a:pt x="47" y="56"/>
                  <a:pt x="43" y="57"/>
                  <a:pt x="41" y="57"/>
                </a:cubicBezTo>
                <a:cubicBezTo>
                  <a:pt x="40" y="57"/>
                  <a:pt x="41" y="54"/>
                  <a:pt x="44" y="52"/>
                </a:cubicBezTo>
                <a:cubicBezTo>
                  <a:pt x="47" y="50"/>
                  <a:pt x="50" y="40"/>
                  <a:pt x="50" y="38"/>
                </a:cubicBezTo>
                <a:cubicBezTo>
                  <a:pt x="50" y="36"/>
                  <a:pt x="38" y="36"/>
                  <a:pt x="36" y="37"/>
                </a:cubicBezTo>
                <a:cubicBezTo>
                  <a:pt x="33" y="39"/>
                  <a:pt x="31" y="36"/>
                  <a:pt x="33" y="35"/>
                </a:cubicBezTo>
                <a:cubicBezTo>
                  <a:pt x="35" y="34"/>
                  <a:pt x="39" y="30"/>
                  <a:pt x="39" y="28"/>
                </a:cubicBezTo>
                <a:cubicBezTo>
                  <a:pt x="39" y="26"/>
                  <a:pt x="42" y="25"/>
                  <a:pt x="40" y="23"/>
                </a:cubicBezTo>
                <a:cubicBezTo>
                  <a:pt x="38" y="22"/>
                  <a:pt x="38" y="25"/>
                  <a:pt x="37" y="27"/>
                </a:cubicBezTo>
                <a:cubicBezTo>
                  <a:pt x="35" y="28"/>
                  <a:pt x="32" y="27"/>
                  <a:pt x="28" y="27"/>
                </a:cubicBezTo>
                <a:cubicBezTo>
                  <a:pt x="24" y="26"/>
                  <a:pt x="23" y="31"/>
                  <a:pt x="23" y="33"/>
                </a:cubicBezTo>
                <a:cubicBezTo>
                  <a:pt x="23" y="36"/>
                  <a:pt x="19" y="37"/>
                  <a:pt x="19" y="39"/>
                </a:cubicBezTo>
                <a:cubicBezTo>
                  <a:pt x="20" y="41"/>
                  <a:pt x="18" y="42"/>
                  <a:pt x="17" y="41"/>
                </a:cubicBezTo>
                <a:cubicBezTo>
                  <a:pt x="16" y="40"/>
                  <a:pt x="15" y="38"/>
                  <a:pt x="12" y="39"/>
                </a:cubicBezTo>
                <a:cubicBezTo>
                  <a:pt x="10" y="41"/>
                  <a:pt x="15" y="44"/>
                  <a:pt x="18" y="44"/>
                </a:cubicBezTo>
                <a:cubicBezTo>
                  <a:pt x="21" y="45"/>
                  <a:pt x="16" y="47"/>
                  <a:pt x="15" y="50"/>
                </a:cubicBezTo>
                <a:cubicBezTo>
                  <a:pt x="15" y="53"/>
                  <a:pt x="19" y="52"/>
                  <a:pt x="20" y="54"/>
                </a:cubicBezTo>
                <a:cubicBezTo>
                  <a:pt x="20" y="57"/>
                  <a:pt x="13" y="57"/>
                  <a:pt x="13" y="59"/>
                </a:cubicBezTo>
                <a:cubicBezTo>
                  <a:pt x="13" y="62"/>
                  <a:pt x="17" y="58"/>
                  <a:pt x="19" y="57"/>
                </a:cubicBezTo>
                <a:cubicBezTo>
                  <a:pt x="20" y="56"/>
                  <a:pt x="18" y="63"/>
                  <a:pt x="22" y="62"/>
                </a:cubicBezTo>
                <a:cubicBezTo>
                  <a:pt x="26" y="62"/>
                  <a:pt x="25" y="56"/>
                  <a:pt x="27" y="56"/>
                </a:cubicBezTo>
                <a:cubicBezTo>
                  <a:pt x="28" y="56"/>
                  <a:pt x="26" y="59"/>
                  <a:pt x="27" y="62"/>
                </a:cubicBezTo>
                <a:cubicBezTo>
                  <a:pt x="28" y="64"/>
                  <a:pt x="24" y="68"/>
                  <a:pt x="24" y="70"/>
                </a:cubicBezTo>
                <a:cubicBezTo>
                  <a:pt x="25" y="71"/>
                  <a:pt x="33" y="71"/>
                  <a:pt x="36" y="69"/>
                </a:cubicBezTo>
                <a:cubicBezTo>
                  <a:pt x="39" y="66"/>
                  <a:pt x="40" y="69"/>
                  <a:pt x="38" y="71"/>
                </a:cubicBezTo>
                <a:cubicBezTo>
                  <a:pt x="36" y="73"/>
                  <a:pt x="37" y="75"/>
                  <a:pt x="39" y="76"/>
                </a:cubicBezTo>
                <a:cubicBezTo>
                  <a:pt x="42" y="77"/>
                  <a:pt x="42" y="77"/>
                  <a:pt x="41" y="79"/>
                </a:cubicBezTo>
                <a:cubicBezTo>
                  <a:pt x="40" y="81"/>
                  <a:pt x="41" y="84"/>
                  <a:pt x="41" y="86"/>
                </a:cubicBezTo>
                <a:cubicBezTo>
                  <a:pt x="40" y="88"/>
                  <a:pt x="33" y="88"/>
                  <a:pt x="33" y="87"/>
                </a:cubicBezTo>
                <a:cubicBezTo>
                  <a:pt x="32" y="85"/>
                  <a:pt x="29" y="86"/>
                  <a:pt x="30" y="88"/>
                </a:cubicBezTo>
                <a:cubicBezTo>
                  <a:pt x="31" y="89"/>
                  <a:pt x="27" y="91"/>
                  <a:pt x="28" y="93"/>
                </a:cubicBezTo>
                <a:cubicBezTo>
                  <a:pt x="28" y="94"/>
                  <a:pt x="32" y="94"/>
                  <a:pt x="32" y="96"/>
                </a:cubicBezTo>
                <a:cubicBezTo>
                  <a:pt x="32" y="98"/>
                  <a:pt x="29" y="100"/>
                  <a:pt x="25" y="101"/>
                </a:cubicBezTo>
                <a:cubicBezTo>
                  <a:pt x="20" y="103"/>
                  <a:pt x="26" y="106"/>
                  <a:pt x="28" y="105"/>
                </a:cubicBezTo>
                <a:cubicBezTo>
                  <a:pt x="30" y="103"/>
                  <a:pt x="29" y="106"/>
                  <a:pt x="33" y="106"/>
                </a:cubicBezTo>
                <a:cubicBezTo>
                  <a:pt x="36" y="106"/>
                  <a:pt x="37" y="108"/>
                  <a:pt x="41" y="107"/>
                </a:cubicBezTo>
                <a:cubicBezTo>
                  <a:pt x="44" y="106"/>
                  <a:pt x="44" y="107"/>
                  <a:pt x="42" y="109"/>
                </a:cubicBezTo>
                <a:cubicBezTo>
                  <a:pt x="39" y="111"/>
                  <a:pt x="35" y="109"/>
                  <a:pt x="33" y="110"/>
                </a:cubicBezTo>
                <a:cubicBezTo>
                  <a:pt x="30" y="111"/>
                  <a:pt x="21" y="121"/>
                  <a:pt x="23" y="123"/>
                </a:cubicBezTo>
                <a:cubicBezTo>
                  <a:pt x="24" y="124"/>
                  <a:pt x="25" y="121"/>
                  <a:pt x="28" y="119"/>
                </a:cubicBezTo>
                <a:cubicBezTo>
                  <a:pt x="32" y="118"/>
                  <a:pt x="32" y="120"/>
                  <a:pt x="34" y="121"/>
                </a:cubicBezTo>
                <a:cubicBezTo>
                  <a:pt x="36" y="121"/>
                  <a:pt x="36" y="117"/>
                  <a:pt x="38" y="117"/>
                </a:cubicBezTo>
                <a:cubicBezTo>
                  <a:pt x="40" y="117"/>
                  <a:pt x="41" y="116"/>
                  <a:pt x="44" y="116"/>
                </a:cubicBezTo>
                <a:cubicBezTo>
                  <a:pt x="47" y="117"/>
                  <a:pt x="49" y="116"/>
                  <a:pt x="50" y="114"/>
                </a:cubicBezTo>
                <a:cubicBezTo>
                  <a:pt x="52" y="113"/>
                  <a:pt x="55" y="117"/>
                  <a:pt x="57" y="116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10"/>
                </a:cubicBezTo>
                <a:cubicBezTo>
                  <a:pt x="79" y="108"/>
                  <a:pt x="76" y="108"/>
                  <a:pt x="73" y="108"/>
                </a:cubicBezTo>
                <a:cubicBezTo>
                  <a:pt x="71" y="108"/>
                  <a:pt x="71" y="106"/>
                  <a:pt x="74" y="103"/>
                </a:cubicBezTo>
                <a:cubicBezTo>
                  <a:pt x="76" y="101"/>
                  <a:pt x="80" y="99"/>
                  <a:pt x="81" y="96"/>
                </a:cubicBezTo>
                <a:close/>
                <a:moveTo>
                  <a:pt x="9" y="36"/>
                </a:moveTo>
                <a:cubicBezTo>
                  <a:pt x="12" y="36"/>
                  <a:pt x="16" y="30"/>
                  <a:pt x="14" y="29"/>
                </a:cubicBezTo>
                <a:cubicBezTo>
                  <a:pt x="13" y="27"/>
                  <a:pt x="7" y="36"/>
                  <a:pt x="9" y="36"/>
                </a:cubicBezTo>
                <a:close/>
                <a:moveTo>
                  <a:pt x="55" y="10"/>
                </a:moveTo>
                <a:cubicBezTo>
                  <a:pt x="57" y="8"/>
                  <a:pt x="59" y="0"/>
                  <a:pt x="56" y="1"/>
                </a:cubicBezTo>
                <a:cubicBezTo>
                  <a:pt x="53" y="2"/>
                  <a:pt x="54" y="11"/>
                  <a:pt x="55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-5248275" y="-3602037"/>
            <a:ext cx="142875" cy="217487"/>
          </a:xfrm>
          <a:custGeom>
            <a:avLst/>
            <a:gdLst/>
            <a:ahLst/>
            <a:cxnLst/>
            <a:rect l="l" t="t" r="r" b="b"/>
            <a:pathLst>
              <a:path w="81" h="124" extrusionOk="0">
                <a:moveTo>
                  <a:pt x="16" y="66"/>
                </a:moveTo>
                <a:cubicBezTo>
                  <a:pt x="12" y="63"/>
                  <a:pt x="9" y="68"/>
                  <a:pt x="5" y="68"/>
                </a:cubicBezTo>
                <a:cubicBezTo>
                  <a:pt x="5" y="70"/>
                  <a:pt x="4" y="72"/>
                  <a:pt x="3" y="72"/>
                </a:cubicBezTo>
                <a:cubicBezTo>
                  <a:pt x="2" y="73"/>
                  <a:pt x="0" y="77"/>
                  <a:pt x="1" y="77"/>
                </a:cubicBezTo>
                <a:cubicBezTo>
                  <a:pt x="3" y="77"/>
                  <a:pt x="6" y="80"/>
                  <a:pt x="6" y="78"/>
                </a:cubicBezTo>
                <a:cubicBezTo>
                  <a:pt x="7" y="76"/>
                  <a:pt x="8" y="73"/>
                  <a:pt x="11" y="77"/>
                </a:cubicBezTo>
                <a:cubicBezTo>
                  <a:pt x="12" y="77"/>
                  <a:pt x="13" y="78"/>
                  <a:pt x="14" y="79"/>
                </a:cubicBezTo>
                <a:cubicBezTo>
                  <a:pt x="14" y="77"/>
                  <a:pt x="18" y="77"/>
                  <a:pt x="20" y="75"/>
                </a:cubicBezTo>
                <a:cubicBezTo>
                  <a:pt x="22" y="73"/>
                  <a:pt x="19" y="69"/>
                  <a:pt x="16" y="66"/>
                </a:cubicBezTo>
                <a:close/>
                <a:moveTo>
                  <a:pt x="81" y="96"/>
                </a:moveTo>
                <a:cubicBezTo>
                  <a:pt x="81" y="92"/>
                  <a:pt x="73" y="89"/>
                  <a:pt x="72" y="91"/>
                </a:cubicBezTo>
                <a:cubicBezTo>
                  <a:pt x="71" y="93"/>
                  <a:pt x="69" y="93"/>
                  <a:pt x="68" y="91"/>
                </a:cubicBezTo>
                <a:cubicBezTo>
                  <a:pt x="67" y="89"/>
                  <a:pt x="69" y="87"/>
                  <a:pt x="68" y="87"/>
                </a:cubicBezTo>
                <a:cubicBezTo>
                  <a:pt x="67" y="86"/>
                  <a:pt x="65" y="83"/>
                  <a:pt x="65" y="82"/>
                </a:cubicBezTo>
                <a:cubicBezTo>
                  <a:pt x="66" y="81"/>
                  <a:pt x="63" y="73"/>
                  <a:pt x="59" y="72"/>
                </a:cubicBezTo>
                <a:cubicBezTo>
                  <a:pt x="55" y="71"/>
                  <a:pt x="55" y="66"/>
                  <a:pt x="54" y="63"/>
                </a:cubicBezTo>
                <a:cubicBezTo>
                  <a:pt x="53" y="60"/>
                  <a:pt x="51" y="61"/>
                  <a:pt x="49" y="59"/>
                </a:cubicBezTo>
                <a:cubicBezTo>
                  <a:pt x="47" y="56"/>
                  <a:pt x="43" y="57"/>
                  <a:pt x="41" y="57"/>
                </a:cubicBezTo>
                <a:cubicBezTo>
                  <a:pt x="40" y="57"/>
                  <a:pt x="41" y="54"/>
                  <a:pt x="44" y="52"/>
                </a:cubicBezTo>
                <a:cubicBezTo>
                  <a:pt x="47" y="50"/>
                  <a:pt x="50" y="40"/>
                  <a:pt x="50" y="38"/>
                </a:cubicBezTo>
                <a:cubicBezTo>
                  <a:pt x="50" y="36"/>
                  <a:pt x="38" y="36"/>
                  <a:pt x="36" y="37"/>
                </a:cubicBezTo>
                <a:cubicBezTo>
                  <a:pt x="33" y="39"/>
                  <a:pt x="31" y="36"/>
                  <a:pt x="33" y="35"/>
                </a:cubicBezTo>
                <a:cubicBezTo>
                  <a:pt x="35" y="34"/>
                  <a:pt x="39" y="30"/>
                  <a:pt x="39" y="28"/>
                </a:cubicBezTo>
                <a:cubicBezTo>
                  <a:pt x="39" y="26"/>
                  <a:pt x="42" y="25"/>
                  <a:pt x="40" y="23"/>
                </a:cubicBezTo>
                <a:cubicBezTo>
                  <a:pt x="38" y="22"/>
                  <a:pt x="38" y="25"/>
                  <a:pt x="37" y="27"/>
                </a:cubicBezTo>
                <a:cubicBezTo>
                  <a:pt x="35" y="28"/>
                  <a:pt x="32" y="27"/>
                  <a:pt x="28" y="27"/>
                </a:cubicBezTo>
                <a:cubicBezTo>
                  <a:pt x="24" y="26"/>
                  <a:pt x="23" y="31"/>
                  <a:pt x="23" y="33"/>
                </a:cubicBezTo>
                <a:cubicBezTo>
                  <a:pt x="23" y="36"/>
                  <a:pt x="19" y="37"/>
                  <a:pt x="19" y="39"/>
                </a:cubicBezTo>
                <a:cubicBezTo>
                  <a:pt x="20" y="41"/>
                  <a:pt x="18" y="42"/>
                  <a:pt x="17" y="41"/>
                </a:cubicBezTo>
                <a:cubicBezTo>
                  <a:pt x="16" y="40"/>
                  <a:pt x="15" y="38"/>
                  <a:pt x="12" y="39"/>
                </a:cubicBezTo>
                <a:cubicBezTo>
                  <a:pt x="10" y="41"/>
                  <a:pt x="15" y="44"/>
                  <a:pt x="18" y="44"/>
                </a:cubicBezTo>
                <a:cubicBezTo>
                  <a:pt x="21" y="45"/>
                  <a:pt x="16" y="47"/>
                  <a:pt x="15" y="50"/>
                </a:cubicBezTo>
                <a:cubicBezTo>
                  <a:pt x="15" y="53"/>
                  <a:pt x="19" y="52"/>
                  <a:pt x="20" y="54"/>
                </a:cubicBezTo>
                <a:cubicBezTo>
                  <a:pt x="20" y="57"/>
                  <a:pt x="13" y="57"/>
                  <a:pt x="13" y="59"/>
                </a:cubicBezTo>
                <a:cubicBezTo>
                  <a:pt x="13" y="62"/>
                  <a:pt x="17" y="58"/>
                  <a:pt x="19" y="57"/>
                </a:cubicBezTo>
                <a:cubicBezTo>
                  <a:pt x="20" y="56"/>
                  <a:pt x="18" y="63"/>
                  <a:pt x="22" y="62"/>
                </a:cubicBezTo>
                <a:cubicBezTo>
                  <a:pt x="26" y="62"/>
                  <a:pt x="25" y="56"/>
                  <a:pt x="27" y="56"/>
                </a:cubicBezTo>
                <a:cubicBezTo>
                  <a:pt x="28" y="56"/>
                  <a:pt x="26" y="59"/>
                  <a:pt x="27" y="62"/>
                </a:cubicBezTo>
                <a:cubicBezTo>
                  <a:pt x="28" y="64"/>
                  <a:pt x="24" y="68"/>
                  <a:pt x="24" y="70"/>
                </a:cubicBezTo>
                <a:cubicBezTo>
                  <a:pt x="25" y="71"/>
                  <a:pt x="33" y="71"/>
                  <a:pt x="36" y="69"/>
                </a:cubicBezTo>
                <a:cubicBezTo>
                  <a:pt x="39" y="66"/>
                  <a:pt x="40" y="69"/>
                  <a:pt x="38" y="71"/>
                </a:cubicBezTo>
                <a:cubicBezTo>
                  <a:pt x="36" y="73"/>
                  <a:pt x="37" y="75"/>
                  <a:pt x="39" y="76"/>
                </a:cubicBezTo>
                <a:cubicBezTo>
                  <a:pt x="42" y="77"/>
                  <a:pt x="42" y="77"/>
                  <a:pt x="41" y="79"/>
                </a:cubicBezTo>
                <a:cubicBezTo>
                  <a:pt x="40" y="81"/>
                  <a:pt x="41" y="84"/>
                  <a:pt x="41" y="86"/>
                </a:cubicBezTo>
                <a:cubicBezTo>
                  <a:pt x="40" y="88"/>
                  <a:pt x="33" y="88"/>
                  <a:pt x="33" y="87"/>
                </a:cubicBezTo>
                <a:cubicBezTo>
                  <a:pt x="32" y="85"/>
                  <a:pt x="29" y="86"/>
                  <a:pt x="30" y="88"/>
                </a:cubicBezTo>
                <a:cubicBezTo>
                  <a:pt x="31" y="89"/>
                  <a:pt x="27" y="91"/>
                  <a:pt x="28" y="93"/>
                </a:cubicBezTo>
                <a:cubicBezTo>
                  <a:pt x="28" y="94"/>
                  <a:pt x="32" y="94"/>
                  <a:pt x="32" y="96"/>
                </a:cubicBezTo>
                <a:cubicBezTo>
                  <a:pt x="32" y="98"/>
                  <a:pt x="29" y="100"/>
                  <a:pt x="25" y="101"/>
                </a:cubicBezTo>
                <a:cubicBezTo>
                  <a:pt x="20" y="103"/>
                  <a:pt x="26" y="106"/>
                  <a:pt x="28" y="105"/>
                </a:cubicBezTo>
                <a:cubicBezTo>
                  <a:pt x="30" y="103"/>
                  <a:pt x="29" y="106"/>
                  <a:pt x="33" y="106"/>
                </a:cubicBezTo>
                <a:cubicBezTo>
                  <a:pt x="36" y="106"/>
                  <a:pt x="37" y="108"/>
                  <a:pt x="41" y="107"/>
                </a:cubicBezTo>
                <a:cubicBezTo>
                  <a:pt x="44" y="106"/>
                  <a:pt x="44" y="107"/>
                  <a:pt x="42" y="109"/>
                </a:cubicBezTo>
                <a:cubicBezTo>
                  <a:pt x="39" y="111"/>
                  <a:pt x="35" y="109"/>
                  <a:pt x="33" y="110"/>
                </a:cubicBezTo>
                <a:cubicBezTo>
                  <a:pt x="30" y="111"/>
                  <a:pt x="21" y="121"/>
                  <a:pt x="23" y="123"/>
                </a:cubicBezTo>
                <a:cubicBezTo>
                  <a:pt x="24" y="124"/>
                  <a:pt x="25" y="121"/>
                  <a:pt x="28" y="119"/>
                </a:cubicBezTo>
                <a:cubicBezTo>
                  <a:pt x="32" y="118"/>
                  <a:pt x="32" y="120"/>
                  <a:pt x="34" y="121"/>
                </a:cubicBezTo>
                <a:cubicBezTo>
                  <a:pt x="36" y="121"/>
                  <a:pt x="36" y="117"/>
                  <a:pt x="38" y="117"/>
                </a:cubicBezTo>
                <a:cubicBezTo>
                  <a:pt x="40" y="117"/>
                  <a:pt x="41" y="116"/>
                  <a:pt x="44" y="116"/>
                </a:cubicBezTo>
                <a:cubicBezTo>
                  <a:pt x="47" y="117"/>
                  <a:pt x="49" y="116"/>
                  <a:pt x="50" y="114"/>
                </a:cubicBezTo>
                <a:cubicBezTo>
                  <a:pt x="52" y="113"/>
                  <a:pt x="55" y="117"/>
                  <a:pt x="57" y="116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10"/>
                </a:cubicBezTo>
                <a:cubicBezTo>
                  <a:pt x="79" y="108"/>
                  <a:pt x="76" y="108"/>
                  <a:pt x="73" y="108"/>
                </a:cubicBezTo>
                <a:cubicBezTo>
                  <a:pt x="71" y="108"/>
                  <a:pt x="71" y="106"/>
                  <a:pt x="74" y="103"/>
                </a:cubicBezTo>
                <a:cubicBezTo>
                  <a:pt x="76" y="101"/>
                  <a:pt x="80" y="99"/>
                  <a:pt x="81" y="96"/>
                </a:cubicBezTo>
                <a:close/>
                <a:moveTo>
                  <a:pt x="9" y="36"/>
                </a:moveTo>
                <a:cubicBezTo>
                  <a:pt x="12" y="36"/>
                  <a:pt x="16" y="30"/>
                  <a:pt x="14" y="29"/>
                </a:cubicBezTo>
                <a:cubicBezTo>
                  <a:pt x="13" y="27"/>
                  <a:pt x="7" y="36"/>
                  <a:pt x="9" y="36"/>
                </a:cubicBezTo>
                <a:close/>
                <a:moveTo>
                  <a:pt x="55" y="10"/>
                </a:moveTo>
                <a:cubicBezTo>
                  <a:pt x="57" y="8"/>
                  <a:pt x="59" y="0"/>
                  <a:pt x="56" y="1"/>
                </a:cubicBezTo>
                <a:cubicBezTo>
                  <a:pt x="53" y="2"/>
                  <a:pt x="54" y="11"/>
                  <a:pt x="55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-5018087" y="-3538537"/>
            <a:ext cx="69850" cy="65087"/>
          </a:xfrm>
          <a:custGeom>
            <a:avLst/>
            <a:gdLst/>
            <a:ahLst/>
            <a:cxnLst/>
            <a:rect l="l" t="t" r="r" b="b"/>
            <a:pathLst>
              <a:path w="39" h="37" extrusionOk="0">
                <a:moveTo>
                  <a:pt x="20" y="14"/>
                </a:moveTo>
                <a:cubicBezTo>
                  <a:pt x="19" y="13"/>
                  <a:pt x="18" y="9"/>
                  <a:pt x="20" y="8"/>
                </a:cubicBezTo>
                <a:cubicBezTo>
                  <a:pt x="21" y="7"/>
                  <a:pt x="22" y="2"/>
                  <a:pt x="21" y="1"/>
                </a:cubicBezTo>
                <a:cubicBezTo>
                  <a:pt x="19" y="0"/>
                  <a:pt x="15" y="1"/>
                  <a:pt x="15" y="4"/>
                </a:cubicBezTo>
                <a:cubicBezTo>
                  <a:pt x="14" y="8"/>
                  <a:pt x="11" y="6"/>
                  <a:pt x="10" y="7"/>
                </a:cubicBezTo>
                <a:cubicBezTo>
                  <a:pt x="9" y="8"/>
                  <a:pt x="12" y="9"/>
                  <a:pt x="10" y="11"/>
                </a:cubicBezTo>
                <a:cubicBezTo>
                  <a:pt x="9" y="12"/>
                  <a:pt x="8" y="8"/>
                  <a:pt x="6" y="8"/>
                </a:cubicBezTo>
                <a:cubicBezTo>
                  <a:pt x="3" y="8"/>
                  <a:pt x="3" y="12"/>
                  <a:pt x="2" y="14"/>
                </a:cubicBezTo>
                <a:cubicBezTo>
                  <a:pt x="0" y="16"/>
                  <a:pt x="1" y="20"/>
                  <a:pt x="2" y="23"/>
                </a:cubicBezTo>
                <a:cubicBezTo>
                  <a:pt x="2" y="26"/>
                  <a:pt x="6" y="28"/>
                  <a:pt x="5" y="30"/>
                </a:cubicBezTo>
                <a:cubicBezTo>
                  <a:pt x="4" y="31"/>
                  <a:pt x="5" y="33"/>
                  <a:pt x="6" y="34"/>
                </a:cubicBezTo>
                <a:cubicBezTo>
                  <a:pt x="9" y="34"/>
                  <a:pt x="12" y="34"/>
                  <a:pt x="13" y="34"/>
                </a:cubicBezTo>
                <a:cubicBezTo>
                  <a:pt x="14" y="35"/>
                  <a:pt x="15" y="35"/>
                  <a:pt x="16" y="34"/>
                </a:cubicBezTo>
                <a:cubicBezTo>
                  <a:pt x="15" y="33"/>
                  <a:pt x="13" y="31"/>
                  <a:pt x="13" y="30"/>
                </a:cubicBezTo>
                <a:cubicBezTo>
                  <a:pt x="13" y="28"/>
                  <a:pt x="16" y="29"/>
                  <a:pt x="17" y="31"/>
                </a:cubicBezTo>
                <a:cubicBezTo>
                  <a:pt x="19" y="32"/>
                  <a:pt x="23" y="33"/>
                  <a:pt x="23" y="31"/>
                </a:cubicBezTo>
                <a:cubicBezTo>
                  <a:pt x="23" y="30"/>
                  <a:pt x="22" y="25"/>
                  <a:pt x="20" y="26"/>
                </a:cubicBezTo>
                <a:cubicBezTo>
                  <a:pt x="18" y="27"/>
                  <a:pt x="17" y="26"/>
                  <a:pt x="17" y="25"/>
                </a:cubicBezTo>
                <a:cubicBezTo>
                  <a:pt x="16" y="24"/>
                  <a:pt x="18" y="22"/>
                  <a:pt x="19" y="20"/>
                </a:cubicBezTo>
                <a:cubicBezTo>
                  <a:pt x="19" y="18"/>
                  <a:pt x="23" y="19"/>
                  <a:pt x="24" y="18"/>
                </a:cubicBezTo>
                <a:cubicBezTo>
                  <a:pt x="24" y="16"/>
                  <a:pt x="21" y="14"/>
                  <a:pt x="20" y="14"/>
                </a:cubicBezTo>
                <a:close/>
                <a:moveTo>
                  <a:pt x="38" y="21"/>
                </a:moveTo>
                <a:cubicBezTo>
                  <a:pt x="37" y="20"/>
                  <a:pt x="36" y="23"/>
                  <a:pt x="35" y="23"/>
                </a:cubicBezTo>
                <a:cubicBezTo>
                  <a:pt x="34" y="23"/>
                  <a:pt x="33" y="18"/>
                  <a:pt x="33" y="21"/>
                </a:cubicBezTo>
                <a:cubicBezTo>
                  <a:pt x="32" y="24"/>
                  <a:pt x="30" y="20"/>
                  <a:pt x="27" y="23"/>
                </a:cubicBezTo>
                <a:cubicBezTo>
                  <a:pt x="25" y="27"/>
                  <a:pt x="29" y="30"/>
                  <a:pt x="30" y="31"/>
                </a:cubicBezTo>
                <a:cubicBezTo>
                  <a:pt x="32" y="32"/>
                  <a:pt x="30" y="33"/>
                  <a:pt x="28" y="33"/>
                </a:cubicBezTo>
                <a:cubicBezTo>
                  <a:pt x="26" y="32"/>
                  <a:pt x="27" y="36"/>
                  <a:pt x="30" y="36"/>
                </a:cubicBezTo>
                <a:cubicBezTo>
                  <a:pt x="33" y="37"/>
                  <a:pt x="36" y="31"/>
                  <a:pt x="36" y="30"/>
                </a:cubicBezTo>
                <a:cubicBezTo>
                  <a:pt x="36" y="28"/>
                  <a:pt x="39" y="22"/>
                  <a:pt x="38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-4970462" y="-3797300"/>
            <a:ext cx="177800" cy="309562"/>
          </a:xfrm>
          <a:custGeom>
            <a:avLst/>
            <a:gdLst/>
            <a:ahLst/>
            <a:cxnLst/>
            <a:rect l="l" t="t" r="r" b="b"/>
            <a:pathLst>
              <a:path w="100" h="176" extrusionOk="0">
                <a:moveTo>
                  <a:pt x="99" y="42"/>
                </a:moveTo>
                <a:cubicBezTo>
                  <a:pt x="98" y="40"/>
                  <a:pt x="96" y="37"/>
                  <a:pt x="98" y="37"/>
                </a:cubicBezTo>
                <a:cubicBezTo>
                  <a:pt x="99" y="37"/>
                  <a:pt x="100" y="32"/>
                  <a:pt x="98" y="30"/>
                </a:cubicBezTo>
                <a:cubicBezTo>
                  <a:pt x="96" y="29"/>
                  <a:pt x="98" y="24"/>
                  <a:pt x="96" y="23"/>
                </a:cubicBezTo>
                <a:cubicBezTo>
                  <a:pt x="94" y="22"/>
                  <a:pt x="95" y="18"/>
                  <a:pt x="96" y="16"/>
                </a:cubicBezTo>
                <a:cubicBezTo>
                  <a:pt x="96" y="13"/>
                  <a:pt x="88" y="11"/>
                  <a:pt x="84" y="9"/>
                </a:cubicBezTo>
                <a:cubicBezTo>
                  <a:pt x="80" y="7"/>
                  <a:pt x="78" y="4"/>
                  <a:pt x="75" y="2"/>
                </a:cubicBezTo>
                <a:cubicBezTo>
                  <a:pt x="71" y="0"/>
                  <a:pt x="70" y="5"/>
                  <a:pt x="70" y="8"/>
                </a:cubicBezTo>
                <a:cubicBezTo>
                  <a:pt x="70" y="11"/>
                  <a:pt x="67" y="11"/>
                  <a:pt x="65" y="9"/>
                </a:cubicBezTo>
                <a:cubicBezTo>
                  <a:pt x="62" y="8"/>
                  <a:pt x="60" y="9"/>
                  <a:pt x="56" y="8"/>
                </a:cubicBezTo>
                <a:cubicBezTo>
                  <a:pt x="53" y="6"/>
                  <a:pt x="54" y="11"/>
                  <a:pt x="54" y="14"/>
                </a:cubicBezTo>
                <a:cubicBezTo>
                  <a:pt x="54" y="16"/>
                  <a:pt x="51" y="16"/>
                  <a:pt x="48" y="16"/>
                </a:cubicBezTo>
                <a:cubicBezTo>
                  <a:pt x="46" y="16"/>
                  <a:pt x="42" y="18"/>
                  <a:pt x="42" y="21"/>
                </a:cubicBezTo>
                <a:cubicBezTo>
                  <a:pt x="42" y="23"/>
                  <a:pt x="39" y="25"/>
                  <a:pt x="40" y="26"/>
                </a:cubicBezTo>
                <a:cubicBezTo>
                  <a:pt x="41" y="28"/>
                  <a:pt x="39" y="29"/>
                  <a:pt x="38" y="30"/>
                </a:cubicBezTo>
                <a:cubicBezTo>
                  <a:pt x="36" y="32"/>
                  <a:pt x="35" y="35"/>
                  <a:pt x="34" y="37"/>
                </a:cubicBezTo>
                <a:cubicBezTo>
                  <a:pt x="33" y="38"/>
                  <a:pt x="34" y="40"/>
                  <a:pt x="32" y="41"/>
                </a:cubicBezTo>
                <a:cubicBezTo>
                  <a:pt x="30" y="43"/>
                  <a:pt x="27" y="42"/>
                  <a:pt x="26" y="43"/>
                </a:cubicBezTo>
                <a:cubicBezTo>
                  <a:pt x="25" y="44"/>
                  <a:pt x="26" y="47"/>
                  <a:pt x="26" y="50"/>
                </a:cubicBezTo>
                <a:cubicBezTo>
                  <a:pt x="25" y="53"/>
                  <a:pt x="23" y="57"/>
                  <a:pt x="20" y="60"/>
                </a:cubicBezTo>
                <a:cubicBezTo>
                  <a:pt x="18" y="63"/>
                  <a:pt x="21" y="64"/>
                  <a:pt x="22" y="64"/>
                </a:cubicBezTo>
                <a:cubicBezTo>
                  <a:pt x="23" y="65"/>
                  <a:pt x="23" y="67"/>
                  <a:pt x="22" y="69"/>
                </a:cubicBezTo>
                <a:cubicBezTo>
                  <a:pt x="21" y="71"/>
                  <a:pt x="18" y="70"/>
                  <a:pt x="17" y="69"/>
                </a:cubicBezTo>
                <a:cubicBezTo>
                  <a:pt x="15" y="69"/>
                  <a:pt x="11" y="71"/>
                  <a:pt x="9" y="75"/>
                </a:cubicBezTo>
                <a:cubicBezTo>
                  <a:pt x="7" y="79"/>
                  <a:pt x="7" y="81"/>
                  <a:pt x="8" y="83"/>
                </a:cubicBezTo>
                <a:cubicBezTo>
                  <a:pt x="9" y="85"/>
                  <a:pt x="6" y="87"/>
                  <a:pt x="8" y="91"/>
                </a:cubicBezTo>
                <a:cubicBezTo>
                  <a:pt x="10" y="95"/>
                  <a:pt x="7" y="95"/>
                  <a:pt x="8" y="98"/>
                </a:cubicBezTo>
                <a:cubicBezTo>
                  <a:pt x="8" y="102"/>
                  <a:pt x="13" y="101"/>
                  <a:pt x="13" y="104"/>
                </a:cubicBezTo>
                <a:cubicBezTo>
                  <a:pt x="13" y="107"/>
                  <a:pt x="12" y="108"/>
                  <a:pt x="10" y="108"/>
                </a:cubicBezTo>
                <a:cubicBezTo>
                  <a:pt x="8" y="108"/>
                  <a:pt x="9" y="111"/>
                  <a:pt x="10" y="112"/>
                </a:cubicBezTo>
                <a:cubicBezTo>
                  <a:pt x="12" y="113"/>
                  <a:pt x="12" y="118"/>
                  <a:pt x="11" y="120"/>
                </a:cubicBezTo>
                <a:cubicBezTo>
                  <a:pt x="10" y="121"/>
                  <a:pt x="5" y="120"/>
                  <a:pt x="5" y="122"/>
                </a:cubicBezTo>
                <a:cubicBezTo>
                  <a:pt x="6" y="124"/>
                  <a:pt x="4" y="127"/>
                  <a:pt x="4" y="128"/>
                </a:cubicBezTo>
                <a:cubicBezTo>
                  <a:pt x="4" y="130"/>
                  <a:pt x="4" y="135"/>
                  <a:pt x="2" y="134"/>
                </a:cubicBezTo>
                <a:cubicBezTo>
                  <a:pt x="2" y="133"/>
                  <a:pt x="1" y="133"/>
                  <a:pt x="0" y="133"/>
                </a:cubicBezTo>
                <a:cubicBezTo>
                  <a:pt x="0" y="133"/>
                  <a:pt x="0" y="134"/>
                  <a:pt x="0" y="134"/>
                </a:cubicBezTo>
                <a:cubicBezTo>
                  <a:pt x="0" y="137"/>
                  <a:pt x="1" y="140"/>
                  <a:pt x="3" y="142"/>
                </a:cubicBezTo>
                <a:cubicBezTo>
                  <a:pt x="6" y="144"/>
                  <a:pt x="4" y="147"/>
                  <a:pt x="6" y="150"/>
                </a:cubicBezTo>
                <a:cubicBezTo>
                  <a:pt x="9" y="153"/>
                  <a:pt x="8" y="156"/>
                  <a:pt x="10" y="158"/>
                </a:cubicBezTo>
                <a:cubicBezTo>
                  <a:pt x="13" y="160"/>
                  <a:pt x="13" y="161"/>
                  <a:pt x="12" y="164"/>
                </a:cubicBezTo>
                <a:cubicBezTo>
                  <a:pt x="11" y="166"/>
                  <a:pt x="14" y="166"/>
                  <a:pt x="14" y="167"/>
                </a:cubicBezTo>
                <a:cubicBezTo>
                  <a:pt x="14" y="169"/>
                  <a:pt x="14" y="173"/>
                  <a:pt x="14" y="174"/>
                </a:cubicBezTo>
                <a:cubicBezTo>
                  <a:pt x="15" y="176"/>
                  <a:pt x="17" y="174"/>
                  <a:pt x="21" y="174"/>
                </a:cubicBezTo>
                <a:cubicBezTo>
                  <a:pt x="24" y="174"/>
                  <a:pt x="24" y="172"/>
                  <a:pt x="24" y="169"/>
                </a:cubicBezTo>
                <a:cubicBezTo>
                  <a:pt x="24" y="167"/>
                  <a:pt x="26" y="168"/>
                  <a:pt x="26" y="167"/>
                </a:cubicBezTo>
                <a:cubicBezTo>
                  <a:pt x="27" y="165"/>
                  <a:pt x="30" y="165"/>
                  <a:pt x="33" y="166"/>
                </a:cubicBezTo>
                <a:cubicBezTo>
                  <a:pt x="36" y="167"/>
                  <a:pt x="37" y="165"/>
                  <a:pt x="37" y="162"/>
                </a:cubicBezTo>
                <a:cubicBezTo>
                  <a:pt x="38" y="160"/>
                  <a:pt x="39" y="163"/>
                  <a:pt x="40" y="164"/>
                </a:cubicBezTo>
                <a:cubicBezTo>
                  <a:pt x="41" y="164"/>
                  <a:pt x="44" y="159"/>
                  <a:pt x="45" y="156"/>
                </a:cubicBezTo>
                <a:cubicBezTo>
                  <a:pt x="46" y="153"/>
                  <a:pt x="45" y="153"/>
                  <a:pt x="42" y="156"/>
                </a:cubicBezTo>
                <a:cubicBezTo>
                  <a:pt x="39" y="160"/>
                  <a:pt x="41" y="153"/>
                  <a:pt x="42" y="151"/>
                </a:cubicBezTo>
                <a:cubicBezTo>
                  <a:pt x="43" y="148"/>
                  <a:pt x="43" y="141"/>
                  <a:pt x="43" y="139"/>
                </a:cubicBezTo>
                <a:cubicBezTo>
                  <a:pt x="44" y="138"/>
                  <a:pt x="44" y="135"/>
                  <a:pt x="48" y="135"/>
                </a:cubicBezTo>
                <a:cubicBezTo>
                  <a:pt x="51" y="134"/>
                  <a:pt x="56" y="130"/>
                  <a:pt x="55" y="128"/>
                </a:cubicBezTo>
                <a:cubicBezTo>
                  <a:pt x="54" y="126"/>
                  <a:pt x="60" y="123"/>
                  <a:pt x="60" y="121"/>
                </a:cubicBezTo>
                <a:cubicBezTo>
                  <a:pt x="60" y="120"/>
                  <a:pt x="54" y="114"/>
                  <a:pt x="52" y="113"/>
                </a:cubicBezTo>
                <a:cubicBezTo>
                  <a:pt x="50" y="112"/>
                  <a:pt x="46" y="113"/>
                  <a:pt x="46" y="111"/>
                </a:cubicBezTo>
                <a:cubicBezTo>
                  <a:pt x="47" y="110"/>
                  <a:pt x="46" y="105"/>
                  <a:pt x="45" y="102"/>
                </a:cubicBezTo>
                <a:cubicBezTo>
                  <a:pt x="45" y="100"/>
                  <a:pt x="48" y="97"/>
                  <a:pt x="48" y="94"/>
                </a:cubicBezTo>
                <a:cubicBezTo>
                  <a:pt x="48" y="92"/>
                  <a:pt x="48" y="89"/>
                  <a:pt x="51" y="88"/>
                </a:cubicBezTo>
                <a:cubicBezTo>
                  <a:pt x="53" y="87"/>
                  <a:pt x="51" y="85"/>
                  <a:pt x="54" y="85"/>
                </a:cubicBezTo>
                <a:cubicBezTo>
                  <a:pt x="57" y="84"/>
                  <a:pt x="57" y="80"/>
                  <a:pt x="60" y="78"/>
                </a:cubicBezTo>
                <a:cubicBezTo>
                  <a:pt x="63" y="77"/>
                  <a:pt x="63" y="76"/>
                  <a:pt x="68" y="74"/>
                </a:cubicBezTo>
                <a:cubicBezTo>
                  <a:pt x="72" y="72"/>
                  <a:pt x="79" y="67"/>
                  <a:pt x="80" y="65"/>
                </a:cubicBezTo>
                <a:cubicBezTo>
                  <a:pt x="81" y="62"/>
                  <a:pt x="76" y="59"/>
                  <a:pt x="79" y="57"/>
                </a:cubicBezTo>
                <a:cubicBezTo>
                  <a:pt x="83" y="54"/>
                  <a:pt x="80" y="51"/>
                  <a:pt x="82" y="50"/>
                </a:cubicBezTo>
                <a:cubicBezTo>
                  <a:pt x="85" y="49"/>
                  <a:pt x="86" y="48"/>
                  <a:pt x="87" y="46"/>
                </a:cubicBezTo>
                <a:cubicBezTo>
                  <a:pt x="89" y="44"/>
                  <a:pt x="92" y="46"/>
                  <a:pt x="96" y="45"/>
                </a:cubicBezTo>
                <a:cubicBezTo>
                  <a:pt x="97" y="45"/>
                  <a:pt x="99" y="45"/>
                  <a:pt x="100" y="46"/>
                </a:cubicBezTo>
                <a:cubicBezTo>
                  <a:pt x="100" y="44"/>
                  <a:pt x="100" y="42"/>
                  <a:pt x="99" y="42"/>
                </a:cubicBezTo>
                <a:close/>
                <a:moveTo>
                  <a:pt x="59" y="146"/>
                </a:moveTo>
                <a:cubicBezTo>
                  <a:pt x="54" y="146"/>
                  <a:pt x="52" y="155"/>
                  <a:pt x="53" y="157"/>
                </a:cubicBezTo>
                <a:cubicBezTo>
                  <a:pt x="54" y="158"/>
                  <a:pt x="63" y="146"/>
                  <a:pt x="59" y="14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-4824412" y="-3579812"/>
            <a:ext cx="90487" cy="44450"/>
          </a:xfrm>
          <a:custGeom>
            <a:avLst/>
            <a:gdLst/>
            <a:ahLst/>
            <a:cxnLst/>
            <a:rect l="l" t="t" r="r" b="b"/>
            <a:pathLst>
              <a:path w="51" h="25" extrusionOk="0">
                <a:moveTo>
                  <a:pt x="47" y="7"/>
                </a:moveTo>
                <a:cubicBezTo>
                  <a:pt x="48" y="5"/>
                  <a:pt x="51" y="4"/>
                  <a:pt x="49" y="2"/>
                </a:cubicBezTo>
                <a:cubicBezTo>
                  <a:pt x="49" y="2"/>
                  <a:pt x="48" y="2"/>
                  <a:pt x="47" y="3"/>
                </a:cubicBezTo>
                <a:cubicBezTo>
                  <a:pt x="44" y="3"/>
                  <a:pt x="36" y="0"/>
                  <a:pt x="32" y="1"/>
                </a:cubicBezTo>
                <a:cubicBezTo>
                  <a:pt x="28" y="2"/>
                  <a:pt x="19" y="2"/>
                  <a:pt x="17" y="4"/>
                </a:cubicBezTo>
                <a:cubicBezTo>
                  <a:pt x="15" y="6"/>
                  <a:pt x="10" y="7"/>
                  <a:pt x="12" y="9"/>
                </a:cubicBezTo>
                <a:cubicBezTo>
                  <a:pt x="14" y="10"/>
                  <a:pt x="12" y="11"/>
                  <a:pt x="14" y="14"/>
                </a:cubicBezTo>
                <a:cubicBezTo>
                  <a:pt x="15" y="16"/>
                  <a:pt x="16" y="17"/>
                  <a:pt x="19" y="16"/>
                </a:cubicBezTo>
                <a:cubicBezTo>
                  <a:pt x="21" y="16"/>
                  <a:pt x="23" y="17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4" y="19"/>
                  <a:pt x="28" y="19"/>
                  <a:pt x="29" y="20"/>
                </a:cubicBezTo>
                <a:cubicBezTo>
                  <a:pt x="30" y="20"/>
                  <a:pt x="35" y="25"/>
                  <a:pt x="37" y="24"/>
                </a:cubicBezTo>
                <a:cubicBezTo>
                  <a:pt x="38" y="24"/>
                  <a:pt x="42" y="25"/>
                  <a:pt x="45" y="25"/>
                </a:cubicBezTo>
                <a:cubicBezTo>
                  <a:pt x="44" y="24"/>
                  <a:pt x="44" y="23"/>
                  <a:pt x="45" y="23"/>
                </a:cubicBezTo>
                <a:cubicBezTo>
                  <a:pt x="46" y="22"/>
                  <a:pt x="48" y="22"/>
                  <a:pt x="47" y="20"/>
                </a:cubicBezTo>
                <a:cubicBezTo>
                  <a:pt x="46" y="18"/>
                  <a:pt x="45" y="18"/>
                  <a:pt x="45" y="16"/>
                </a:cubicBezTo>
                <a:cubicBezTo>
                  <a:pt x="45" y="14"/>
                  <a:pt x="44" y="13"/>
                  <a:pt x="45" y="11"/>
                </a:cubicBezTo>
                <a:cubicBezTo>
                  <a:pt x="45" y="10"/>
                  <a:pt x="46" y="9"/>
                  <a:pt x="47" y="7"/>
                </a:cubicBezTo>
                <a:close/>
                <a:moveTo>
                  <a:pt x="5" y="13"/>
                </a:moveTo>
                <a:cubicBezTo>
                  <a:pt x="1" y="14"/>
                  <a:pt x="0" y="20"/>
                  <a:pt x="2" y="20"/>
                </a:cubicBezTo>
                <a:cubicBezTo>
                  <a:pt x="4" y="20"/>
                  <a:pt x="9" y="16"/>
                  <a:pt x="10" y="14"/>
                </a:cubicBezTo>
                <a:cubicBezTo>
                  <a:pt x="12" y="13"/>
                  <a:pt x="10" y="12"/>
                  <a:pt x="5" y="13"/>
                </a:cubicBezTo>
                <a:close/>
                <a:moveTo>
                  <a:pt x="9" y="9"/>
                </a:moveTo>
                <a:cubicBezTo>
                  <a:pt x="10" y="8"/>
                  <a:pt x="2" y="8"/>
                  <a:pt x="4" y="10"/>
                </a:cubicBezTo>
                <a:cubicBezTo>
                  <a:pt x="5" y="11"/>
                  <a:pt x="8" y="11"/>
                  <a:pt x="9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-4660900" y="-2674937"/>
            <a:ext cx="115887" cy="136525"/>
          </a:xfrm>
          <a:custGeom>
            <a:avLst/>
            <a:gdLst/>
            <a:ahLst/>
            <a:cxnLst/>
            <a:rect l="l" t="t" r="r" b="b"/>
            <a:pathLst>
              <a:path w="65" h="78" extrusionOk="0">
                <a:moveTo>
                  <a:pt x="58" y="18"/>
                </a:moveTo>
                <a:cubicBezTo>
                  <a:pt x="61" y="12"/>
                  <a:pt x="61" y="12"/>
                  <a:pt x="61" y="12"/>
                </a:cubicBezTo>
                <a:cubicBezTo>
                  <a:pt x="65" y="6"/>
                  <a:pt x="65" y="6"/>
                  <a:pt x="65" y="6"/>
                </a:cubicBezTo>
                <a:cubicBezTo>
                  <a:pt x="63" y="7"/>
                  <a:pt x="62" y="7"/>
                  <a:pt x="61" y="7"/>
                </a:cubicBezTo>
                <a:cubicBezTo>
                  <a:pt x="60" y="8"/>
                  <a:pt x="58" y="7"/>
                  <a:pt x="57" y="6"/>
                </a:cubicBezTo>
                <a:cubicBezTo>
                  <a:pt x="57" y="5"/>
                  <a:pt x="53" y="6"/>
                  <a:pt x="50" y="7"/>
                </a:cubicBezTo>
                <a:cubicBezTo>
                  <a:pt x="47" y="9"/>
                  <a:pt x="46" y="12"/>
                  <a:pt x="45" y="12"/>
                </a:cubicBezTo>
                <a:cubicBezTo>
                  <a:pt x="44" y="11"/>
                  <a:pt x="37" y="10"/>
                  <a:pt x="36" y="10"/>
                </a:cubicBezTo>
                <a:cubicBezTo>
                  <a:pt x="34" y="10"/>
                  <a:pt x="28" y="6"/>
                  <a:pt x="26" y="5"/>
                </a:cubicBezTo>
                <a:cubicBezTo>
                  <a:pt x="25" y="3"/>
                  <a:pt x="19" y="4"/>
                  <a:pt x="18" y="3"/>
                </a:cubicBezTo>
                <a:cubicBezTo>
                  <a:pt x="17" y="2"/>
                  <a:pt x="14" y="2"/>
                  <a:pt x="14" y="1"/>
                </a:cubicBezTo>
                <a:cubicBezTo>
                  <a:pt x="13" y="0"/>
                  <a:pt x="11" y="0"/>
                  <a:pt x="9" y="0"/>
                </a:cubicBezTo>
                <a:cubicBezTo>
                  <a:pt x="7" y="0"/>
                  <a:pt x="3" y="3"/>
                  <a:pt x="2" y="4"/>
                </a:cubicBezTo>
                <a:cubicBezTo>
                  <a:pt x="2" y="5"/>
                  <a:pt x="2" y="5"/>
                  <a:pt x="1" y="6"/>
                </a:cubicBezTo>
                <a:cubicBezTo>
                  <a:pt x="5" y="9"/>
                  <a:pt x="5" y="9"/>
                  <a:pt x="5" y="9"/>
                </a:cubicBezTo>
                <a:cubicBezTo>
                  <a:pt x="6" y="15"/>
                  <a:pt x="6" y="15"/>
                  <a:pt x="6" y="15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21"/>
                  <a:pt x="9" y="24"/>
                </a:cubicBezTo>
                <a:cubicBezTo>
                  <a:pt x="8" y="28"/>
                  <a:pt x="5" y="32"/>
                  <a:pt x="3" y="34"/>
                </a:cubicBezTo>
                <a:cubicBezTo>
                  <a:pt x="3" y="34"/>
                  <a:pt x="2" y="36"/>
                  <a:pt x="1" y="39"/>
                </a:cubicBezTo>
                <a:cubicBezTo>
                  <a:pt x="4" y="40"/>
                  <a:pt x="6" y="41"/>
                  <a:pt x="6" y="42"/>
                </a:cubicBezTo>
                <a:cubicBezTo>
                  <a:pt x="6" y="44"/>
                  <a:pt x="1" y="43"/>
                  <a:pt x="1" y="47"/>
                </a:cubicBezTo>
                <a:cubicBezTo>
                  <a:pt x="1" y="47"/>
                  <a:pt x="1" y="47"/>
                  <a:pt x="0" y="48"/>
                </a:cubicBezTo>
                <a:cubicBezTo>
                  <a:pt x="31" y="64"/>
                  <a:pt x="31" y="64"/>
                  <a:pt x="31" y="64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7" y="74"/>
                  <a:pt x="44" y="78"/>
                </a:cubicBezTo>
                <a:cubicBezTo>
                  <a:pt x="47" y="71"/>
                  <a:pt x="51" y="62"/>
                  <a:pt x="52" y="61"/>
                </a:cubicBezTo>
                <a:cubicBezTo>
                  <a:pt x="54" y="58"/>
                  <a:pt x="55" y="59"/>
                  <a:pt x="57" y="57"/>
                </a:cubicBezTo>
                <a:cubicBezTo>
                  <a:pt x="58" y="55"/>
                  <a:pt x="59" y="58"/>
                  <a:pt x="61" y="54"/>
                </a:cubicBezTo>
                <a:cubicBezTo>
                  <a:pt x="62" y="54"/>
                  <a:pt x="62" y="53"/>
                  <a:pt x="62" y="53"/>
                </a:cubicBezTo>
                <a:cubicBezTo>
                  <a:pt x="58" y="47"/>
                  <a:pt x="58" y="47"/>
                  <a:pt x="58" y="47"/>
                </a:cubicBezTo>
                <a:lnTo>
                  <a:pt x="58" y="18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-4722812" y="-2665412"/>
            <a:ext cx="79375" cy="79375"/>
          </a:xfrm>
          <a:custGeom>
            <a:avLst/>
            <a:gdLst/>
            <a:ahLst/>
            <a:cxnLst/>
            <a:rect l="l" t="t" r="r" b="b"/>
            <a:pathLst>
              <a:path w="44" h="45" extrusionOk="0">
                <a:moveTo>
                  <a:pt x="41" y="9"/>
                </a:moveTo>
                <a:cubicBezTo>
                  <a:pt x="40" y="3"/>
                  <a:pt x="40" y="3"/>
                  <a:pt x="40" y="3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3" y="4"/>
                  <a:pt x="30" y="3"/>
                  <a:pt x="29" y="3"/>
                </a:cubicBezTo>
                <a:cubicBezTo>
                  <a:pt x="27" y="2"/>
                  <a:pt x="23" y="4"/>
                  <a:pt x="23" y="5"/>
                </a:cubicBezTo>
                <a:cubicBezTo>
                  <a:pt x="22" y="6"/>
                  <a:pt x="19" y="3"/>
                  <a:pt x="18" y="3"/>
                </a:cubicBezTo>
                <a:cubicBezTo>
                  <a:pt x="16" y="3"/>
                  <a:pt x="12" y="5"/>
                  <a:pt x="12" y="5"/>
                </a:cubicBezTo>
                <a:cubicBezTo>
                  <a:pt x="12" y="5"/>
                  <a:pt x="11" y="10"/>
                  <a:pt x="11" y="12"/>
                </a:cubicBezTo>
                <a:cubicBezTo>
                  <a:pt x="11" y="14"/>
                  <a:pt x="14" y="14"/>
                  <a:pt x="14" y="16"/>
                </a:cubicBezTo>
                <a:cubicBezTo>
                  <a:pt x="14" y="17"/>
                  <a:pt x="11" y="19"/>
                  <a:pt x="11" y="20"/>
                </a:cubicBezTo>
                <a:cubicBezTo>
                  <a:pt x="11" y="21"/>
                  <a:pt x="10" y="21"/>
                  <a:pt x="8" y="22"/>
                </a:cubicBezTo>
                <a:cubicBezTo>
                  <a:pt x="6" y="22"/>
                  <a:pt x="6" y="25"/>
                  <a:pt x="5" y="26"/>
                </a:cubicBezTo>
                <a:cubicBezTo>
                  <a:pt x="3" y="27"/>
                  <a:pt x="4" y="30"/>
                  <a:pt x="3" y="32"/>
                </a:cubicBezTo>
                <a:cubicBezTo>
                  <a:pt x="2" y="34"/>
                  <a:pt x="1" y="37"/>
                  <a:pt x="1" y="39"/>
                </a:cubicBezTo>
                <a:cubicBezTo>
                  <a:pt x="1" y="41"/>
                  <a:pt x="1" y="44"/>
                  <a:pt x="0" y="45"/>
                </a:cubicBezTo>
                <a:cubicBezTo>
                  <a:pt x="2" y="45"/>
                  <a:pt x="3" y="45"/>
                  <a:pt x="4" y="44"/>
                </a:cubicBezTo>
                <a:cubicBezTo>
                  <a:pt x="6" y="43"/>
                  <a:pt x="12" y="42"/>
                  <a:pt x="12" y="42"/>
                </a:cubicBezTo>
                <a:cubicBezTo>
                  <a:pt x="19" y="41"/>
                  <a:pt x="19" y="41"/>
                  <a:pt x="19" y="41"/>
                </a:cubicBezTo>
                <a:cubicBezTo>
                  <a:pt x="21" y="37"/>
                  <a:pt x="23" y="33"/>
                  <a:pt x="25" y="32"/>
                </a:cubicBezTo>
                <a:cubicBezTo>
                  <a:pt x="28" y="32"/>
                  <a:pt x="33" y="32"/>
                  <a:pt x="36" y="33"/>
                </a:cubicBezTo>
                <a:cubicBezTo>
                  <a:pt x="37" y="30"/>
                  <a:pt x="38" y="28"/>
                  <a:pt x="38" y="28"/>
                </a:cubicBezTo>
                <a:cubicBezTo>
                  <a:pt x="40" y="26"/>
                  <a:pt x="43" y="22"/>
                  <a:pt x="44" y="18"/>
                </a:cubicBezTo>
                <a:cubicBezTo>
                  <a:pt x="44" y="15"/>
                  <a:pt x="44" y="12"/>
                  <a:pt x="44" y="12"/>
                </a:cubicBezTo>
                <a:lnTo>
                  <a:pt x="41" y="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-4337050" y="-3303587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142" h="83" extrusionOk="0">
                <a:moveTo>
                  <a:pt x="138" y="47"/>
                </a:moveTo>
                <a:cubicBezTo>
                  <a:pt x="134" y="44"/>
                  <a:pt x="128" y="40"/>
                  <a:pt x="127" y="42"/>
                </a:cubicBezTo>
                <a:cubicBezTo>
                  <a:pt x="127" y="44"/>
                  <a:pt x="122" y="44"/>
                  <a:pt x="121" y="42"/>
                </a:cubicBezTo>
                <a:cubicBezTo>
                  <a:pt x="119" y="40"/>
                  <a:pt x="118" y="38"/>
                  <a:pt x="113" y="40"/>
                </a:cubicBezTo>
                <a:cubicBezTo>
                  <a:pt x="108" y="42"/>
                  <a:pt x="105" y="44"/>
                  <a:pt x="105" y="46"/>
                </a:cubicBezTo>
                <a:cubicBezTo>
                  <a:pt x="105" y="48"/>
                  <a:pt x="101" y="50"/>
                  <a:pt x="101" y="47"/>
                </a:cubicBezTo>
                <a:cubicBezTo>
                  <a:pt x="101" y="45"/>
                  <a:pt x="97" y="44"/>
                  <a:pt x="94" y="43"/>
                </a:cubicBezTo>
                <a:cubicBezTo>
                  <a:pt x="92" y="43"/>
                  <a:pt x="88" y="44"/>
                  <a:pt x="87" y="41"/>
                </a:cubicBezTo>
                <a:cubicBezTo>
                  <a:pt x="87" y="39"/>
                  <a:pt x="83" y="36"/>
                  <a:pt x="83" y="33"/>
                </a:cubicBezTo>
                <a:cubicBezTo>
                  <a:pt x="83" y="30"/>
                  <a:pt x="84" y="26"/>
                  <a:pt x="81" y="25"/>
                </a:cubicBezTo>
                <a:cubicBezTo>
                  <a:pt x="79" y="25"/>
                  <a:pt x="77" y="21"/>
                  <a:pt x="75" y="21"/>
                </a:cubicBezTo>
                <a:cubicBezTo>
                  <a:pt x="73" y="21"/>
                  <a:pt x="60" y="21"/>
                  <a:pt x="59" y="20"/>
                </a:cubicBezTo>
                <a:cubicBezTo>
                  <a:pt x="57" y="19"/>
                  <a:pt x="49" y="23"/>
                  <a:pt x="48" y="21"/>
                </a:cubicBezTo>
                <a:cubicBezTo>
                  <a:pt x="48" y="19"/>
                  <a:pt x="42" y="13"/>
                  <a:pt x="39" y="10"/>
                </a:cubicBezTo>
                <a:cubicBezTo>
                  <a:pt x="38" y="12"/>
                  <a:pt x="38" y="13"/>
                  <a:pt x="36" y="14"/>
                </a:cubicBezTo>
                <a:cubicBezTo>
                  <a:pt x="30" y="18"/>
                  <a:pt x="25" y="17"/>
                  <a:pt x="27" y="12"/>
                </a:cubicBezTo>
                <a:cubicBezTo>
                  <a:pt x="28" y="7"/>
                  <a:pt x="29" y="1"/>
                  <a:pt x="26" y="1"/>
                </a:cubicBezTo>
                <a:cubicBezTo>
                  <a:pt x="23" y="1"/>
                  <a:pt x="25" y="12"/>
                  <a:pt x="22" y="13"/>
                </a:cubicBezTo>
                <a:cubicBezTo>
                  <a:pt x="20" y="13"/>
                  <a:pt x="19" y="5"/>
                  <a:pt x="21" y="0"/>
                </a:cubicBezTo>
                <a:cubicBezTo>
                  <a:pt x="1" y="5"/>
                  <a:pt x="1" y="5"/>
                  <a:pt x="1" y="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2" y="42"/>
                  <a:pt x="4" y="42"/>
                  <a:pt x="5" y="42"/>
                </a:cubicBezTo>
                <a:cubicBezTo>
                  <a:pt x="8" y="43"/>
                  <a:pt x="8" y="40"/>
                  <a:pt x="8" y="39"/>
                </a:cubicBezTo>
                <a:cubicBezTo>
                  <a:pt x="8" y="37"/>
                  <a:pt x="12" y="34"/>
                  <a:pt x="14" y="34"/>
                </a:cubicBezTo>
                <a:cubicBezTo>
                  <a:pt x="16" y="35"/>
                  <a:pt x="16" y="31"/>
                  <a:pt x="17" y="31"/>
                </a:cubicBezTo>
                <a:cubicBezTo>
                  <a:pt x="18" y="31"/>
                  <a:pt x="19" y="31"/>
                  <a:pt x="20" y="30"/>
                </a:cubicBezTo>
                <a:cubicBezTo>
                  <a:pt x="21" y="28"/>
                  <a:pt x="25" y="30"/>
                  <a:pt x="26" y="31"/>
                </a:cubicBezTo>
                <a:cubicBezTo>
                  <a:pt x="27" y="32"/>
                  <a:pt x="30" y="33"/>
                  <a:pt x="32" y="33"/>
                </a:cubicBezTo>
                <a:cubicBezTo>
                  <a:pt x="34" y="34"/>
                  <a:pt x="35" y="40"/>
                  <a:pt x="35" y="42"/>
                </a:cubicBezTo>
                <a:cubicBezTo>
                  <a:pt x="35" y="43"/>
                  <a:pt x="45" y="43"/>
                  <a:pt x="47" y="43"/>
                </a:cubicBezTo>
                <a:cubicBezTo>
                  <a:pt x="48" y="43"/>
                  <a:pt x="48" y="46"/>
                  <a:pt x="50" y="48"/>
                </a:cubicBezTo>
                <a:cubicBezTo>
                  <a:pt x="52" y="51"/>
                  <a:pt x="53" y="53"/>
                  <a:pt x="54" y="55"/>
                </a:cubicBezTo>
                <a:cubicBezTo>
                  <a:pt x="54" y="57"/>
                  <a:pt x="60" y="59"/>
                  <a:pt x="62" y="61"/>
                </a:cubicBezTo>
                <a:cubicBezTo>
                  <a:pt x="63" y="63"/>
                  <a:pt x="68" y="65"/>
                  <a:pt x="71" y="66"/>
                </a:cubicBezTo>
                <a:cubicBezTo>
                  <a:pt x="74" y="68"/>
                  <a:pt x="77" y="72"/>
                  <a:pt x="79" y="72"/>
                </a:cubicBezTo>
                <a:cubicBezTo>
                  <a:pt x="81" y="72"/>
                  <a:pt x="86" y="74"/>
                  <a:pt x="86" y="74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0"/>
                  <a:pt x="88" y="80"/>
                  <a:pt x="88" y="79"/>
                </a:cubicBezTo>
                <a:cubicBezTo>
                  <a:pt x="91" y="79"/>
                  <a:pt x="92" y="82"/>
                  <a:pt x="94" y="82"/>
                </a:cubicBezTo>
                <a:cubicBezTo>
                  <a:pt x="95" y="82"/>
                  <a:pt x="97" y="82"/>
                  <a:pt x="98" y="83"/>
                </a:cubicBezTo>
                <a:cubicBezTo>
                  <a:pt x="98" y="79"/>
                  <a:pt x="99" y="76"/>
                  <a:pt x="101" y="75"/>
                </a:cubicBezTo>
                <a:cubicBezTo>
                  <a:pt x="103" y="73"/>
                  <a:pt x="100" y="70"/>
                  <a:pt x="100" y="68"/>
                </a:cubicBezTo>
                <a:cubicBezTo>
                  <a:pt x="100" y="65"/>
                  <a:pt x="95" y="64"/>
                  <a:pt x="95" y="61"/>
                </a:cubicBezTo>
                <a:cubicBezTo>
                  <a:pt x="96" y="59"/>
                  <a:pt x="100" y="60"/>
                  <a:pt x="103" y="59"/>
                </a:cubicBezTo>
                <a:cubicBezTo>
                  <a:pt x="105" y="58"/>
                  <a:pt x="103" y="54"/>
                  <a:pt x="105" y="54"/>
                </a:cubicBezTo>
                <a:cubicBezTo>
                  <a:pt x="107" y="54"/>
                  <a:pt x="108" y="52"/>
                  <a:pt x="109" y="50"/>
                </a:cubicBezTo>
                <a:cubicBezTo>
                  <a:pt x="110" y="48"/>
                  <a:pt x="113" y="50"/>
                  <a:pt x="115" y="48"/>
                </a:cubicBezTo>
                <a:cubicBezTo>
                  <a:pt x="117" y="47"/>
                  <a:pt x="120" y="46"/>
                  <a:pt x="121" y="47"/>
                </a:cubicBezTo>
                <a:cubicBezTo>
                  <a:pt x="121" y="48"/>
                  <a:pt x="119" y="52"/>
                  <a:pt x="118" y="54"/>
                </a:cubicBezTo>
                <a:cubicBezTo>
                  <a:pt x="121" y="54"/>
                  <a:pt x="126" y="53"/>
                  <a:pt x="127" y="52"/>
                </a:cubicBezTo>
                <a:cubicBezTo>
                  <a:pt x="128" y="51"/>
                  <a:pt x="133" y="54"/>
                  <a:pt x="135" y="51"/>
                </a:cubicBezTo>
                <a:cubicBezTo>
                  <a:pt x="136" y="48"/>
                  <a:pt x="142" y="50"/>
                  <a:pt x="138" y="4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-5062537" y="-4124325"/>
            <a:ext cx="371475" cy="581025"/>
          </a:xfrm>
          <a:custGeom>
            <a:avLst/>
            <a:gdLst/>
            <a:ahLst/>
            <a:cxnLst/>
            <a:rect l="l" t="t" r="r" b="b"/>
            <a:pathLst>
              <a:path w="209" h="329" extrusionOk="0">
                <a:moveTo>
                  <a:pt x="202" y="176"/>
                </a:moveTo>
                <a:cubicBezTo>
                  <a:pt x="202" y="178"/>
                  <a:pt x="199" y="177"/>
                  <a:pt x="199" y="175"/>
                </a:cubicBezTo>
                <a:cubicBezTo>
                  <a:pt x="199" y="174"/>
                  <a:pt x="194" y="172"/>
                  <a:pt x="193" y="171"/>
                </a:cubicBezTo>
                <a:cubicBezTo>
                  <a:pt x="193" y="171"/>
                  <a:pt x="196" y="171"/>
                  <a:pt x="198" y="172"/>
                </a:cubicBezTo>
                <a:cubicBezTo>
                  <a:pt x="199" y="173"/>
                  <a:pt x="201" y="172"/>
                  <a:pt x="203" y="170"/>
                </a:cubicBezTo>
                <a:cubicBezTo>
                  <a:pt x="205" y="168"/>
                  <a:pt x="208" y="170"/>
                  <a:pt x="208" y="168"/>
                </a:cubicBezTo>
                <a:cubicBezTo>
                  <a:pt x="209" y="166"/>
                  <a:pt x="205" y="165"/>
                  <a:pt x="204" y="164"/>
                </a:cubicBezTo>
                <a:cubicBezTo>
                  <a:pt x="203" y="163"/>
                  <a:pt x="201" y="161"/>
                  <a:pt x="198" y="162"/>
                </a:cubicBezTo>
                <a:cubicBezTo>
                  <a:pt x="195" y="162"/>
                  <a:pt x="195" y="161"/>
                  <a:pt x="194" y="160"/>
                </a:cubicBezTo>
                <a:cubicBezTo>
                  <a:pt x="192" y="158"/>
                  <a:pt x="188" y="161"/>
                  <a:pt x="188" y="164"/>
                </a:cubicBezTo>
                <a:cubicBezTo>
                  <a:pt x="188" y="167"/>
                  <a:pt x="185" y="167"/>
                  <a:pt x="186" y="165"/>
                </a:cubicBezTo>
                <a:cubicBezTo>
                  <a:pt x="187" y="163"/>
                  <a:pt x="184" y="161"/>
                  <a:pt x="187" y="160"/>
                </a:cubicBezTo>
                <a:cubicBezTo>
                  <a:pt x="189" y="160"/>
                  <a:pt x="188" y="156"/>
                  <a:pt x="183" y="156"/>
                </a:cubicBezTo>
                <a:cubicBezTo>
                  <a:pt x="179" y="155"/>
                  <a:pt x="177" y="159"/>
                  <a:pt x="178" y="160"/>
                </a:cubicBezTo>
                <a:cubicBezTo>
                  <a:pt x="179" y="161"/>
                  <a:pt x="175" y="167"/>
                  <a:pt x="173" y="167"/>
                </a:cubicBezTo>
                <a:cubicBezTo>
                  <a:pt x="172" y="167"/>
                  <a:pt x="174" y="162"/>
                  <a:pt x="174" y="160"/>
                </a:cubicBezTo>
                <a:cubicBezTo>
                  <a:pt x="173" y="157"/>
                  <a:pt x="172" y="159"/>
                  <a:pt x="169" y="163"/>
                </a:cubicBezTo>
                <a:cubicBezTo>
                  <a:pt x="165" y="166"/>
                  <a:pt x="163" y="170"/>
                  <a:pt x="161" y="170"/>
                </a:cubicBezTo>
                <a:cubicBezTo>
                  <a:pt x="159" y="171"/>
                  <a:pt x="159" y="167"/>
                  <a:pt x="162" y="165"/>
                </a:cubicBezTo>
                <a:cubicBezTo>
                  <a:pt x="165" y="163"/>
                  <a:pt x="165" y="159"/>
                  <a:pt x="167" y="159"/>
                </a:cubicBezTo>
                <a:cubicBezTo>
                  <a:pt x="169" y="159"/>
                  <a:pt x="169" y="156"/>
                  <a:pt x="166" y="156"/>
                </a:cubicBezTo>
                <a:cubicBezTo>
                  <a:pt x="164" y="155"/>
                  <a:pt x="163" y="158"/>
                  <a:pt x="162" y="159"/>
                </a:cubicBezTo>
                <a:cubicBezTo>
                  <a:pt x="161" y="160"/>
                  <a:pt x="156" y="158"/>
                  <a:pt x="156" y="159"/>
                </a:cubicBezTo>
                <a:cubicBezTo>
                  <a:pt x="156" y="160"/>
                  <a:pt x="154" y="160"/>
                  <a:pt x="155" y="162"/>
                </a:cubicBezTo>
                <a:cubicBezTo>
                  <a:pt x="156" y="163"/>
                  <a:pt x="154" y="165"/>
                  <a:pt x="153" y="163"/>
                </a:cubicBezTo>
                <a:cubicBezTo>
                  <a:pt x="152" y="161"/>
                  <a:pt x="149" y="162"/>
                  <a:pt x="148" y="165"/>
                </a:cubicBezTo>
                <a:cubicBezTo>
                  <a:pt x="146" y="167"/>
                  <a:pt x="144" y="167"/>
                  <a:pt x="146" y="168"/>
                </a:cubicBezTo>
                <a:cubicBezTo>
                  <a:pt x="147" y="169"/>
                  <a:pt x="147" y="172"/>
                  <a:pt x="145" y="173"/>
                </a:cubicBezTo>
                <a:cubicBezTo>
                  <a:pt x="143" y="173"/>
                  <a:pt x="144" y="167"/>
                  <a:pt x="142" y="167"/>
                </a:cubicBezTo>
                <a:cubicBezTo>
                  <a:pt x="140" y="168"/>
                  <a:pt x="141" y="164"/>
                  <a:pt x="144" y="164"/>
                </a:cubicBezTo>
                <a:cubicBezTo>
                  <a:pt x="146" y="164"/>
                  <a:pt x="148" y="161"/>
                  <a:pt x="148" y="160"/>
                </a:cubicBezTo>
                <a:cubicBezTo>
                  <a:pt x="147" y="159"/>
                  <a:pt x="145" y="159"/>
                  <a:pt x="145" y="161"/>
                </a:cubicBezTo>
                <a:cubicBezTo>
                  <a:pt x="145" y="163"/>
                  <a:pt x="141" y="162"/>
                  <a:pt x="138" y="162"/>
                </a:cubicBezTo>
                <a:cubicBezTo>
                  <a:pt x="135" y="162"/>
                  <a:pt x="136" y="166"/>
                  <a:pt x="139" y="167"/>
                </a:cubicBezTo>
                <a:cubicBezTo>
                  <a:pt x="142" y="169"/>
                  <a:pt x="138" y="171"/>
                  <a:pt x="137" y="169"/>
                </a:cubicBezTo>
                <a:cubicBezTo>
                  <a:pt x="135" y="168"/>
                  <a:pt x="132" y="168"/>
                  <a:pt x="131" y="169"/>
                </a:cubicBezTo>
                <a:cubicBezTo>
                  <a:pt x="129" y="170"/>
                  <a:pt x="135" y="172"/>
                  <a:pt x="135" y="173"/>
                </a:cubicBezTo>
                <a:cubicBezTo>
                  <a:pt x="135" y="174"/>
                  <a:pt x="132" y="172"/>
                  <a:pt x="131" y="173"/>
                </a:cubicBezTo>
                <a:cubicBezTo>
                  <a:pt x="131" y="174"/>
                  <a:pt x="127" y="172"/>
                  <a:pt x="127" y="170"/>
                </a:cubicBezTo>
                <a:cubicBezTo>
                  <a:pt x="127" y="168"/>
                  <a:pt x="121" y="171"/>
                  <a:pt x="124" y="172"/>
                </a:cubicBezTo>
                <a:cubicBezTo>
                  <a:pt x="127" y="172"/>
                  <a:pt x="126" y="174"/>
                  <a:pt x="126" y="177"/>
                </a:cubicBezTo>
                <a:cubicBezTo>
                  <a:pt x="126" y="180"/>
                  <a:pt x="123" y="178"/>
                  <a:pt x="124" y="175"/>
                </a:cubicBezTo>
                <a:cubicBezTo>
                  <a:pt x="124" y="173"/>
                  <a:pt x="121" y="173"/>
                  <a:pt x="119" y="175"/>
                </a:cubicBezTo>
                <a:cubicBezTo>
                  <a:pt x="117" y="176"/>
                  <a:pt x="119" y="172"/>
                  <a:pt x="118" y="170"/>
                </a:cubicBezTo>
                <a:cubicBezTo>
                  <a:pt x="117" y="168"/>
                  <a:pt x="115" y="170"/>
                  <a:pt x="113" y="171"/>
                </a:cubicBezTo>
                <a:cubicBezTo>
                  <a:pt x="110" y="171"/>
                  <a:pt x="109" y="171"/>
                  <a:pt x="111" y="173"/>
                </a:cubicBezTo>
                <a:cubicBezTo>
                  <a:pt x="112" y="175"/>
                  <a:pt x="112" y="177"/>
                  <a:pt x="110" y="177"/>
                </a:cubicBezTo>
                <a:cubicBezTo>
                  <a:pt x="108" y="176"/>
                  <a:pt x="107" y="177"/>
                  <a:pt x="107" y="179"/>
                </a:cubicBezTo>
                <a:cubicBezTo>
                  <a:pt x="108" y="180"/>
                  <a:pt x="105" y="181"/>
                  <a:pt x="104" y="179"/>
                </a:cubicBezTo>
                <a:cubicBezTo>
                  <a:pt x="104" y="177"/>
                  <a:pt x="100" y="178"/>
                  <a:pt x="99" y="180"/>
                </a:cubicBezTo>
                <a:cubicBezTo>
                  <a:pt x="98" y="182"/>
                  <a:pt x="94" y="183"/>
                  <a:pt x="95" y="185"/>
                </a:cubicBezTo>
                <a:cubicBezTo>
                  <a:pt x="95" y="187"/>
                  <a:pt x="98" y="184"/>
                  <a:pt x="100" y="185"/>
                </a:cubicBezTo>
                <a:cubicBezTo>
                  <a:pt x="102" y="185"/>
                  <a:pt x="100" y="187"/>
                  <a:pt x="101" y="188"/>
                </a:cubicBezTo>
                <a:cubicBezTo>
                  <a:pt x="102" y="189"/>
                  <a:pt x="102" y="191"/>
                  <a:pt x="100" y="190"/>
                </a:cubicBezTo>
                <a:cubicBezTo>
                  <a:pt x="99" y="188"/>
                  <a:pt x="96" y="188"/>
                  <a:pt x="96" y="190"/>
                </a:cubicBezTo>
                <a:cubicBezTo>
                  <a:pt x="96" y="193"/>
                  <a:pt x="94" y="190"/>
                  <a:pt x="93" y="188"/>
                </a:cubicBezTo>
                <a:cubicBezTo>
                  <a:pt x="91" y="186"/>
                  <a:pt x="90" y="191"/>
                  <a:pt x="88" y="190"/>
                </a:cubicBezTo>
                <a:cubicBezTo>
                  <a:pt x="87" y="189"/>
                  <a:pt x="91" y="185"/>
                  <a:pt x="90" y="184"/>
                </a:cubicBezTo>
                <a:cubicBezTo>
                  <a:pt x="89" y="182"/>
                  <a:pt x="88" y="185"/>
                  <a:pt x="85" y="187"/>
                </a:cubicBezTo>
                <a:cubicBezTo>
                  <a:pt x="83" y="190"/>
                  <a:pt x="79" y="190"/>
                  <a:pt x="80" y="191"/>
                </a:cubicBezTo>
                <a:cubicBezTo>
                  <a:pt x="81" y="193"/>
                  <a:pt x="77" y="193"/>
                  <a:pt x="77" y="196"/>
                </a:cubicBezTo>
                <a:cubicBezTo>
                  <a:pt x="76" y="198"/>
                  <a:pt x="70" y="199"/>
                  <a:pt x="67" y="201"/>
                </a:cubicBezTo>
                <a:cubicBezTo>
                  <a:pt x="63" y="203"/>
                  <a:pt x="68" y="204"/>
                  <a:pt x="70" y="201"/>
                </a:cubicBezTo>
                <a:cubicBezTo>
                  <a:pt x="72" y="199"/>
                  <a:pt x="72" y="200"/>
                  <a:pt x="76" y="198"/>
                </a:cubicBezTo>
                <a:cubicBezTo>
                  <a:pt x="79" y="196"/>
                  <a:pt x="82" y="195"/>
                  <a:pt x="83" y="195"/>
                </a:cubicBezTo>
                <a:cubicBezTo>
                  <a:pt x="85" y="196"/>
                  <a:pt x="87" y="197"/>
                  <a:pt x="88" y="195"/>
                </a:cubicBezTo>
                <a:cubicBezTo>
                  <a:pt x="90" y="193"/>
                  <a:pt x="92" y="193"/>
                  <a:pt x="93" y="194"/>
                </a:cubicBezTo>
                <a:cubicBezTo>
                  <a:pt x="95" y="196"/>
                  <a:pt x="91" y="197"/>
                  <a:pt x="92" y="199"/>
                </a:cubicBezTo>
                <a:cubicBezTo>
                  <a:pt x="94" y="201"/>
                  <a:pt x="90" y="202"/>
                  <a:pt x="90" y="200"/>
                </a:cubicBezTo>
                <a:cubicBezTo>
                  <a:pt x="90" y="198"/>
                  <a:pt x="88" y="197"/>
                  <a:pt x="87" y="198"/>
                </a:cubicBezTo>
                <a:cubicBezTo>
                  <a:pt x="86" y="200"/>
                  <a:pt x="85" y="202"/>
                  <a:pt x="83" y="202"/>
                </a:cubicBezTo>
                <a:cubicBezTo>
                  <a:pt x="82" y="202"/>
                  <a:pt x="80" y="205"/>
                  <a:pt x="80" y="208"/>
                </a:cubicBezTo>
                <a:cubicBezTo>
                  <a:pt x="80" y="210"/>
                  <a:pt x="77" y="208"/>
                  <a:pt x="77" y="210"/>
                </a:cubicBezTo>
                <a:cubicBezTo>
                  <a:pt x="77" y="213"/>
                  <a:pt x="73" y="217"/>
                  <a:pt x="70" y="220"/>
                </a:cubicBezTo>
                <a:cubicBezTo>
                  <a:pt x="66" y="223"/>
                  <a:pt x="69" y="224"/>
                  <a:pt x="68" y="226"/>
                </a:cubicBezTo>
                <a:cubicBezTo>
                  <a:pt x="67" y="228"/>
                  <a:pt x="63" y="226"/>
                  <a:pt x="62" y="227"/>
                </a:cubicBezTo>
                <a:cubicBezTo>
                  <a:pt x="61" y="228"/>
                  <a:pt x="63" y="233"/>
                  <a:pt x="61" y="235"/>
                </a:cubicBezTo>
                <a:cubicBezTo>
                  <a:pt x="59" y="236"/>
                  <a:pt x="61" y="238"/>
                  <a:pt x="61" y="240"/>
                </a:cubicBezTo>
                <a:cubicBezTo>
                  <a:pt x="61" y="242"/>
                  <a:pt x="56" y="239"/>
                  <a:pt x="56" y="241"/>
                </a:cubicBezTo>
                <a:cubicBezTo>
                  <a:pt x="56" y="243"/>
                  <a:pt x="52" y="242"/>
                  <a:pt x="50" y="243"/>
                </a:cubicBezTo>
                <a:cubicBezTo>
                  <a:pt x="49" y="243"/>
                  <a:pt x="53" y="246"/>
                  <a:pt x="55" y="248"/>
                </a:cubicBezTo>
                <a:cubicBezTo>
                  <a:pt x="57" y="249"/>
                  <a:pt x="53" y="251"/>
                  <a:pt x="52" y="249"/>
                </a:cubicBezTo>
                <a:cubicBezTo>
                  <a:pt x="52" y="247"/>
                  <a:pt x="49" y="250"/>
                  <a:pt x="45" y="251"/>
                </a:cubicBezTo>
                <a:cubicBezTo>
                  <a:pt x="42" y="253"/>
                  <a:pt x="43" y="256"/>
                  <a:pt x="40" y="257"/>
                </a:cubicBezTo>
                <a:cubicBezTo>
                  <a:pt x="37" y="257"/>
                  <a:pt x="38" y="261"/>
                  <a:pt x="36" y="263"/>
                </a:cubicBezTo>
                <a:cubicBezTo>
                  <a:pt x="34" y="264"/>
                  <a:pt x="35" y="259"/>
                  <a:pt x="32" y="259"/>
                </a:cubicBezTo>
                <a:cubicBezTo>
                  <a:pt x="29" y="259"/>
                  <a:pt x="29" y="261"/>
                  <a:pt x="31" y="264"/>
                </a:cubicBezTo>
                <a:cubicBezTo>
                  <a:pt x="33" y="266"/>
                  <a:pt x="28" y="264"/>
                  <a:pt x="27" y="266"/>
                </a:cubicBezTo>
                <a:cubicBezTo>
                  <a:pt x="25" y="269"/>
                  <a:pt x="20" y="268"/>
                  <a:pt x="19" y="269"/>
                </a:cubicBezTo>
                <a:cubicBezTo>
                  <a:pt x="18" y="271"/>
                  <a:pt x="22" y="271"/>
                  <a:pt x="23" y="273"/>
                </a:cubicBezTo>
                <a:cubicBezTo>
                  <a:pt x="24" y="274"/>
                  <a:pt x="19" y="273"/>
                  <a:pt x="16" y="273"/>
                </a:cubicBezTo>
                <a:cubicBezTo>
                  <a:pt x="14" y="272"/>
                  <a:pt x="14" y="276"/>
                  <a:pt x="12" y="275"/>
                </a:cubicBezTo>
                <a:cubicBezTo>
                  <a:pt x="10" y="275"/>
                  <a:pt x="7" y="278"/>
                  <a:pt x="8" y="279"/>
                </a:cubicBezTo>
                <a:cubicBezTo>
                  <a:pt x="10" y="281"/>
                  <a:pt x="7" y="281"/>
                  <a:pt x="5" y="280"/>
                </a:cubicBezTo>
                <a:cubicBezTo>
                  <a:pt x="4" y="279"/>
                  <a:pt x="2" y="282"/>
                  <a:pt x="2" y="284"/>
                </a:cubicBezTo>
                <a:cubicBezTo>
                  <a:pt x="1" y="286"/>
                  <a:pt x="5" y="287"/>
                  <a:pt x="5" y="288"/>
                </a:cubicBezTo>
                <a:cubicBezTo>
                  <a:pt x="5" y="289"/>
                  <a:pt x="2" y="290"/>
                  <a:pt x="4" y="291"/>
                </a:cubicBezTo>
                <a:cubicBezTo>
                  <a:pt x="6" y="291"/>
                  <a:pt x="4" y="293"/>
                  <a:pt x="3" y="294"/>
                </a:cubicBezTo>
                <a:cubicBezTo>
                  <a:pt x="1" y="294"/>
                  <a:pt x="1" y="296"/>
                  <a:pt x="3" y="297"/>
                </a:cubicBezTo>
                <a:cubicBezTo>
                  <a:pt x="4" y="299"/>
                  <a:pt x="0" y="300"/>
                  <a:pt x="2" y="302"/>
                </a:cubicBezTo>
                <a:cubicBezTo>
                  <a:pt x="4" y="305"/>
                  <a:pt x="6" y="302"/>
                  <a:pt x="6" y="304"/>
                </a:cubicBezTo>
                <a:cubicBezTo>
                  <a:pt x="7" y="306"/>
                  <a:pt x="10" y="304"/>
                  <a:pt x="12" y="301"/>
                </a:cubicBezTo>
                <a:cubicBezTo>
                  <a:pt x="15" y="299"/>
                  <a:pt x="16" y="304"/>
                  <a:pt x="14" y="304"/>
                </a:cubicBezTo>
                <a:cubicBezTo>
                  <a:pt x="11" y="304"/>
                  <a:pt x="9" y="305"/>
                  <a:pt x="9" y="307"/>
                </a:cubicBezTo>
                <a:cubicBezTo>
                  <a:pt x="10" y="309"/>
                  <a:pt x="6" y="309"/>
                  <a:pt x="6" y="306"/>
                </a:cubicBezTo>
                <a:cubicBezTo>
                  <a:pt x="6" y="304"/>
                  <a:pt x="2" y="307"/>
                  <a:pt x="3" y="309"/>
                </a:cubicBezTo>
                <a:cubicBezTo>
                  <a:pt x="5" y="311"/>
                  <a:pt x="3" y="312"/>
                  <a:pt x="3" y="314"/>
                </a:cubicBezTo>
                <a:cubicBezTo>
                  <a:pt x="3" y="315"/>
                  <a:pt x="6" y="315"/>
                  <a:pt x="7" y="313"/>
                </a:cubicBezTo>
                <a:cubicBezTo>
                  <a:pt x="9" y="311"/>
                  <a:pt x="11" y="311"/>
                  <a:pt x="12" y="313"/>
                </a:cubicBezTo>
                <a:cubicBezTo>
                  <a:pt x="13" y="315"/>
                  <a:pt x="10" y="314"/>
                  <a:pt x="10" y="317"/>
                </a:cubicBezTo>
                <a:cubicBezTo>
                  <a:pt x="10" y="319"/>
                  <a:pt x="8" y="317"/>
                  <a:pt x="6" y="319"/>
                </a:cubicBezTo>
                <a:cubicBezTo>
                  <a:pt x="5" y="321"/>
                  <a:pt x="12" y="325"/>
                  <a:pt x="15" y="326"/>
                </a:cubicBezTo>
                <a:cubicBezTo>
                  <a:pt x="17" y="326"/>
                  <a:pt x="19" y="329"/>
                  <a:pt x="24" y="328"/>
                </a:cubicBezTo>
                <a:cubicBezTo>
                  <a:pt x="29" y="328"/>
                  <a:pt x="38" y="319"/>
                  <a:pt x="39" y="317"/>
                </a:cubicBezTo>
                <a:cubicBezTo>
                  <a:pt x="40" y="316"/>
                  <a:pt x="43" y="317"/>
                  <a:pt x="45" y="316"/>
                </a:cubicBezTo>
                <a:cubicBezTo>
                  <a:pt x="47" y="315"/>
                  <a:pt x="45" y="311"/>
                  <a:pt x="47" y="310"/>
                </a:cubicBezTo>
                <a:cubicBezTo>
                  <a:pt x="48" y="310"/>
                  <a:pt x="49" y="314"/>
                  <a:pt x="50" y="315"/>
                </a:cubicBezTo>
                <a:cubicBezTo>
                  <a:pt x="51" y="315"/>
                  <a:pt x="52" y="316"/>
                  <a:pt x="52" y="318"/>
                </a:cubicBezTo>
                <a:cubicBezTo>
                  <a:pt x="53" y="318"/>
                  <a:pt x="54" y="318"/>
                  <a:pt x="54" y="319"/>
                </a:cubicBezTo>
                <a:cubicBezTo>
                  <a:pt x="56" y="320"/>
                  <a:pt x="56" y="315"/>
                  <a:pt x="56" y="313"/>
                </a:cubicBezTo>
                <a:cubicBezTo>
                  <a:pt x="56" y="312"/>
                  <a:pt x="58" y="309"/>
                  <a:pt x="57" y="307"/>
                </a:cubicBezTo>
                <a:cubicBezTo>
                  <a:pt x="57" y="305"/>
                  <a:pt x="62" y="306"/>
                  <a:pt x="63" y="305"/>
                </a:cubicBezTo>
                <a:cubicBezTo>
                  <a:pt x="64" y="303"/>
                  <a:pt x="64" y="298"/>
                  <a:pt x="62" y="297"/>
                </a:cubicBezTo>
                <a:cubicBezTo>
                  <a:pt x="61" y="296"/>
                  <a:pt x="60" y="293"/>
                  <a:pt x="62" y="293"/>
                </a:cubicBezTo>
                <a:cubicBezTo>
                  <a:pt x="64" y="293"/>
                  <a:pt x="65" y="292"/>
                  <a:pt x="65" y="289"/>
                </a:cubicBezTo>
                <a:cubicBezTo>
                  <a:pt x="65" y="286"/>
                  <a:pt x="60" y="287"/>
                  <a:pt x="60" y="283"/>
                </a:cubicBezTo>
                <a:cubicBezTo>
                  <a:pt x="59" y="280"/>
                  <a:pt x="62" y="280"/>
                  <a:pt x="60" y="276"/>
                </a:cubicBezTo>
                <a:cubicBezTo>
                  <a:pt x="58" y="272"/>
                  <a:pt x="61" y="270"/>
                  <a:pt x="60" y="268"/>
                </a:cubicBezTo>
                <a:cubicBezTo>
                  <a:pt x="59" y="266"/>
                  <a:pt x="59" y="264"/>
                  <a:pt x="61" y="260"/>
                </a:cubicBezTo>
                <a:cubicBezTo>
                  <a:pt x="63" y="256"/>
                  <a:pt x="67" y="254"/>
                  <a:pt x="69" y="254"/>
                </a:cubicBezTo>
                <a:cubicBezTo>
                  <a:pt x="70" y="255"/>
                  <a:pt x="73" y="256"/>
                  <a:pt x="74" y="254"/>
                </a:cubicBezTo>
                <a:cubicBezTo>
                  <a:pt x="75" y="252"/>
                  <a:pt x="75" y="250"/>
                  <a:pt x="74" y="249"/>
                </a:cubicBezTo>
                <a:cubicBezTo>
                  <a:pt x="73" y="249"/>
                  <a:pt x="70" y="248"/>
                  <a:pt x="72" y="245"/>
                </a:cubicBezTo>
                <a:cubicBezTo>
                  <a:pt x="75" y="242"/>
                  <a:pt x="77" y="238"/>
                  <a:pt x="78" y="235"/>
                </a:cubicBezTo>
                <a:cubicBezTo>
                  <a:pt x="78" y="232"/>
                  <a:pt x="77" y="229"/>
                  <a:pt x="78" y="228"/>
                </a:cubicBezTo>
                <a:cubicBezTo>
                  <a:pt x="79" y="227"/>
                  <a:pt x="82" y="228"/>
                  <a:pt x="84" y="226"/>
                </a:cubicBezTo>
                <a:cubicBezTo>
                  <a:pt x="86" y="225"/>
                  <a:pt x="85" y="223"/>
                  <a:pt x="86" y="222"/>
                </a:cubicBezTo>
                <a:cubicBezTo>
                  <a:pt x="87" y="220"/>
                  <a:pt x="88" y="217"/>
                  <a:pt x="90" y="215"/>
                </a:cubicBezTo>
                <a:cubicBezTo>
                  <a:pt x="91" y="214"/>
                  <a:pt x="93" y="213"/>
                  <a:pt x="92" y="211"/>
                </a:cubicBezTo>
                <a:cubicBezTo>
                  <a:pt x="91" y="210"/>
                  <a:pt x="94" y="208"/>
                  <a:pt x="94" y="206"/>
                </a:cubicBezTo>
                <a:cubicBezTo>
                  <a:pt x="94" y="203"/>
                  <a:pt x="98" y="201"/>
                  <a:pt x="100" y="201"/>
                </a:cubicBezTo>
                <a:cubicBezTo>
                  <a:pt x="103" y="201"/>
                  <a:pt x="106" y="201"/>
                  <a:pt x="106" y="199"/>
                </a:cubicBezTo>
                <a:cubicBezTo>
                  <a:pt x="106" y="196"/>
                  <a:pt x="105" y="191"/>
                  <a:pt x="108" y="193"/>
                </a:cubicBezTo>
                <a:cubicBezTo>
                  <a:pt x="112" y="194"/>
                  <a:pt x="114" y="193"/>
                  <a:pt x="117" y="194"/>
                </a:cubicBezTo>
                <a:cubicBezTo>
                  <a:pt x="119" y="196"/>
                  <a:pt x="122" y="196"/>
                  <a:pt x="122" y="193"/>
                </a:cubicBezTo>
                <a:cubicBezTo>
                  <a:pt x="122" y="190"/>
                  <a:pt x="123" y="185"/>
                  <a:pt x="127" y="187"/>
                </a:cubicBezTo>
                <a:cubicBezTo>
                  <a:pt x="127" y="187"/>
                  <a:pt x="127" y="187"/>
                  <a:pt x="127" y="187"/>
                </a:cubicBezTo>
                <a:cubicBezTo>
                  <a:pt x="128" y="185"/>
                  <a:pt x="131" y="183"/>
                  <a:pt x="133" y="183"/>
                </a:cubicBezTo>
                <a:cubicBezTo>
                  <a:pt x="136" y="184"/>
                  <a:pt x="138" y="189"/>
                  <a:pt x="141" y="190"/>
                </a:cubicBezTo>
                <a:cubicBezTo>
                  <a:pt x="145" y="191"/>
                  <a:pt x="149" y="192"/>
                  <a:pt x="150" y="190"/>
                </a:cubicBezTo>
                <a:cubicBezTo>
                  <a:pt x="151" y="188"/>
                  <a:pt x="154" y="191"/>
                  <a:pt x="156" y="191"/>
                </a:cubicBezTo>
                <a:cubicBezTo>
                  <a:pt x="159" y="190"/>
                  <a:pt x="159" y="195"/>
                  <a:pt x="161" y="192"/>
                </a:cubicBezTo>
                <a:cubicBezTo>
                  <a:pt x="163" y="189"/>
                  <a:pt x="161" y="187"/>
                  <a:pt x="164" y="187"/>
                </a:cubicBezTo>
                <a:cubicBezTo>
                  <a:pt x="168" y="188"/>
                  <a:pt x="166" y="183"/>
                  <a:pt x="166" y="180"/>
                </a:cubicBezTo>
                <a:cubicBezTo>
                  <a:pt x="166" y="178"/>
                  <a:pt x="171" y="177"/>
                  <a:pt x="171" y="175"/>
                </a:cubicBezTo>
                <a:cubicBezTo>
                  <a:pt x="171" y="173"/>
                  <a:pt x="178" y="175"/>
                  <a:pt x="179" y="173"/>
                </a:cubicBezTo>
                <a:cubicBezTo>
                  <a:pt x="180" y="172"/>
                  <a:pt x="184" y="170"/>
                  <a:pt x="185" y="173"/>
                </a:cubicBezTo>
                <a:cubicBezTo>
                  <a:pt x="187" y="176"/>
                  <a:pt x="193" y="177"/>
                  <a:pt x="194" y="179"/>
                </a:cubicBezTo>
                <a:cubicBezTo>
                  <a:pt x="194" y="180"/>
                  <a:pt x="194" y="182"/>
                  <a:pt x="194" y="183"/>
                </a:cubicBezTo>
                <a:cubicBezTo>
                  <a:pt x="195" y="182"/>
                  <a:pt x="196" y="181"/>
                  <a:pt x="198" y="181"/>
                </a:cubicBezTo>
                <a:cubicBezTo>
                  <a:pt x="200" y="181"/>
                  <a:pt x="202" y="178"/>
                  <a:pt x="204" y="178"/>
                </a:cubicBezTo>
                <a:cubicBezTo>
                  <a:pt x="206" y="179"/>
                  <a:pt x="208" y="178"/>
                  <a:pt x="208" y="175"/>
                </a:cubicBezTo>
                <a:cubicBezTo>
                  <a:pt x="206" y="174"/>
                  <a:pt x="203" y="174"/>
                  <a:pt x="202" y="176"/>
                </a:cubicBezTo>
                <a:close/>
                <a:moveTo>
                  <a:pt x="58" y="23"/>
                </a:moveTo>
                <a:cubicBezTo>
                  <a:pt x="62" y="24"/>
                  <a:pt x="55" y="28"/>
                  <a:pt x="54" y="31"/>
                </a:cubicBezTo>
                <a:cubicBezTo>
                  <a:pt x="53" y="35"/>
                  <a:pt x="59" y="38"/>
                  <a:pt x="62" y="40"/>
                </a:cubicBezTo>
                <a:cubicBezTo>
                  <a:pt x="65" y="43"/>
                  <a:pt x="71" y="42"/>
                  <a:pt x="73" y="41"/>
                </a:cubicBezTo>
                <a:cubicBezTo>
                  <a:pt x="76" y="39"/>
                  <a:pt x="75" y="34"/>
                  <a:pt x="78" y="35"/>
                </a:cubicBezTo>
                <a:cubicBezTo>
                  <a:pt x="81" y="35"/>
                  <a:pt x="79" y="32"/>
                  <a:pt x="82" y="31"/>
                </a:cubicBezTo>
                <a:cubicBezTo>
                  <a:pt x="84" y="30"/>
                  <a:pt x="85" y="33"/>
                  <a:pt x="83" y="36"/>
                </a:cubicBezTo>
                <a:cubicBezTo>
                  <a:pt x="80" y="38"/>
                  <a:pt x="86" y="38"/>
                  <a:pt x="89" y="35"/>
                </a:cubicBezTo>
                <a:cubicBezTo>
                  <a:pt x="93" y="32"/>
                  <a:pt x="93" y="35"/>
                  <a:pt x="93" y="38"/>
                </a:cubicBezTo>
                <a:cubicBezTo>
                  <a:pt x="92" y="41"/>
                  <a:pt x="85" y="39"/>
                  <a:pt x="83" y="42"/>
                </a:cubicBezTo>
                <a:cubicBezTo>
                  <a:pt x="81" y="45"/>
                  <a:pt x="74" y="43"/>
                  <a:pt x="70" y="46"/>
                </a:cubicBezTo>
                <a:cubicBezTo>
                  <a:pt x="67" y="50"/>
                  <a:pt x="73" y="50"/>
                  <a:pt x="78" y="49"/>
                </a:cubicBezTo>
                <a:cubicBezTo>
                  <a:pt x="82" y="48"/>
                  <a:pt x="91" y="48"/>
                  <a:pt x="94" y="49"/>
                </a:cubicBezTo>
                <a:cubicBezTo>
                  <a:pt x="97" y="49"/>
                  <a:pt x="92" y="50"/>
                  <a:pt x="86" y="50"/>
                </a:cubicBezTo>
                <a:cubicBezTo>
                  <a:pt x="81" y="50"/>
                  <a:pt x="79" y="52"/>
                  <a:pt x="80" y="53"/>
                </a:cubicBezTo>
                <a:cubicBezTo>
                  <a:pt x="80" y="55"/>
                  <a:pt x="72" y="52"/>
                  <a:pt x="72" y="55"/>
                </a:cubicBezTo>
                <a:cubicBezTo>
                  <a:pt x="71" y="58"/>
                  <a:pt x="79" y="60"/>
                  <a:pt x="80" y="61"/>
                </a:cubicBezTo>
                <a:cubicBezTo>
                  <a:pt x="81" y="63"/>
                  <a:pt x="86" y="62"/>
                  <a:pt x="88" y="62"/>
                </a:cubicBezTo>
                <a:cubicBezTo>
                  <a:pt x="89" y="63"/>
                  <a:pt x="84" y="65"/>
                  <a:pt x="84" y="65"/>
                </a:cubicBezTo>
                <a:cubicBezTo>
                  <a:pt x="83" y="66"/>
                  <a:pt x="89" y="68"/>
                  <a:pt x="90" y="69"/>
                </a:cubicBezTo>
                <a:cubicBezTo>
                  <a:pt x="91" y="71"/>
                  <a:pt x="96" y="70"/>
                  <a:pt x="96" y="68"/>
                </a:cubicBezTo>
                <a:cubicBezTo>
                  <a:pt x="95" y="65"/>
                  <a:pt x="99" y="55"/>
                  <a:pt x="105" y="53"/>
                </a:cubicBezTo>
                <a:cubicBezTo>
                  <a:pt x="110" y="51"/>
                  <a:pt x="107" y="50"/>
                  <a:pt x="108" y="46"/>
                </a:cubicBezTo>
                <a:cubicBezTo>
                  <a:pt x="109" y="43"/>
                  <a:pt x="113" y="46"/>
                  <a:pt x="112" y="43"/>
                </a:cubicBezTo>
                <a:cubicBezTo>
                  <a:pt x="110" y="41"/>
                  <a:pt x="111" y="40"/>
                  <a:pt x="114" y="37"/>
                </a:cubicBezTo>
                <a:cubicBezTo>
                  <a:pt x="118" y="33"/>
                  <a:pt x="120" y="36"/>
                  <a:pt x="124" y="34"/>
                </a:cubicBezTo>
                <a:cubicBezTo>
                  <a:pt x="128" y="32"/>
                  <a:pt x="130" y="35"/>
                  <a:pt x="126" y="36"/>
                </a:cubicBezTo>
                <a:cubicBezTo>
                  <a:pt x="122" y="36"/>
                  <a:pt x="124" y="40"/>
                  <a:pt x="127" y="42"/>
                </a:cubicBezTo>
                <a:cubicBezTo>
                  <a:pt x="130" y="43"/>
                  <a:pt x="127" y="44"/>
                  <a:pt x="130" y="45"/>
                </a:cubicBezTo>
                <a:cubicBezTo>
                  <a:pt x="132" y="45"/>
                  <a:pt x="132" y="49"/>
                  <a:pt x="128" y="52"/>
                </a:cubicBezTo>
                <a:cubicBezTo>
                  <a:pt x="125" y="56"/>
                  <a:pt x="129" y="56"/>
                  <a:pt x="136" y="54"/>
                </a:cubicBezTo>
                <a:cubicBezTo>
                  <a:pt x="143" y="51"/>
                  <a:pt x="139" y="56"/>
                  <a:pt x="141" y="58"/>
                </a:cubicBezTo>
                <a:cubicBezTo>
                  <a:pt x="142" y="60"/>
                  <a:pt x="148" y="56"/>
                  <a:pt x="151" y="53"/>
                </a:cubicBezTo>
                <a:cubicBezTo>
                  <a:pt x="154" y="50"/>
                  <a:pt x="158" y="50"/>
                  <a:pt x="158" y="48"/>
                </a:cubicBezTo>
                <a:cubicBezTo>
                  <a:pt x="157" y="46"/>
                  <a:pt x="154" y="46"/>
                  <a:pt x="152" y="47"/>
                </a:cubicBezTo>
                <a:cubicBezTo>
                  <a:pt x="149" y="48"/>
                  <a:pt x="143" y="47"/>
                  <a:pt x="145" y="45"/>
                </a:cubicBezTo>
                <a:cubicBezTo>
                  <a:pt x="147" y="43"/>
                  <a:pt x="147" y="42"/>
                  <a:pt x="144" y="42"/>
                </a:cubicBezTo>
                <a:cubicBezTo>
                  <a:pt x="141" y="43"/>
                  <a:pt x="135" y="41"/>
                  <a:pt x="138" y="40"/>
                </a:cubicBezTo>
                <a:cubicBezTo>
                  <a:pt x="140" y="39"/>
                  <a:pt x="136" y="35"/>
                  <a:pt x="133" y="35"/>
                </a:cubicBezTo>
                <a:cubicBezTo>
                  <a:pt x="131" y="36"/>
                  <a:pt x="131" y="33"/>
                  <a:pt x="132" y="31"/>
                </a:cubicBezTo>
                <a:cubicBezTo>
                  <a:pt x="132" y="29"/>
                  <a:pt x="124" y="28"/>
                  <a:pt x="126" y="27"/>
                </a:cubicBezTo>
                <a:cubicBezTo>
                  <a:pt x="127" y="27"/>
                  <a:pt x="123" y="25"/>
                  <a:pt x="122" y="26"/>
                </a:cubicBezTo>
                <a:cubicBezTo>
                  <a:pt x="121" y="28"/>
                  <a:pt x="119" y="27"/>
                  <a:pt x="119" y="25"/>
                </a:cubicBezTo>
                <a:cubicBezTo>
                  <a:pt x="119" y="23"/>
                  <a:pt x="113" y="24"/>
                  <a:pt x="111" y="24"/>
                </a:cubicBezTo>
                <a:cubicBezTo>
                  <a:pt x="109" y="24"/>
                  <a:pt x="110" y="19"/>
                  <a:pt x="108" y="18"/>
                </a:cubicBezTo>
                <a:cubicBezTo>
                  <a:pt x="106" y="16"/>
                  <a:pt x="103" y="21"/>
                  <a:pt x="101" y="20"/>
                </a:cubicBezTo>
                <a:cubicBezTo>
                  <a:pt x="100" y="20"/>
                  <a:pt x="103" y="17"/>
                  <a:pt x="103" y="15"/>
                </a:cubicBezTo>
                <a:cubicBezTo>
                  <a:pt x="104" y="13"/>
                  <a:pt x="96" y="10"/>
                  <a:pt x="95" y="12"/>
                </a:cubicBezTo>
                <a:cubicBezTo>
                  <a:pt x="94" y="14"/>
                  <a:pt x="93" y="9"/>
                  <a:pt x="91" y="8"/>
                </a:cubicBezTo>
                <a:cubicBezTo>
                  <a:pt x="89" y="8"/>
                  <a:pt x="90" y="12"/>
                  <a:pt x="89" y="12"/>
                </a:cubicBezTo>
                <a:cubicBezTo>
                  <a:pt x="87" y="12"/>
                  <a:pt x="85" y="14"/>
                  <a:pt x="88" y="16"/>
                </a:cubicBezTo>
                <a:cubicBezTo>
                  <a:pt x="90" y="18"/>
                  <a:pt x="93" y="27"/>
                  <a:pt x="93" y="28"/>
                </a:cubicBezTo>
                <a:cubicBezTo>
                  <a:pt x="92" y="29"/>
                  <a:pt x="84" y="22"/>
                  <a:pt x="84" y="18"/>
                </a:cubicBezTo>
                <a:cubicBezTo>
                  <a:pt x="83" y="14"/>
                  <a:pt x="79" y="11"/>
                  <a:pt x="78" y="14"/>
                </a:cubicBezTo>
                <a:cubicBezTo>
                  <a:pt x="77" y="16"/>
                  <a:pt x="74" y="17"/>
                  <a:pt x="75" y="20"/>
                </a:cubicBezTo>
                <a:cubicBezTo>
                  <a:pt x="76" y="23"/>
                  <a:pt x="73" y="24"/>
                  <a:pt x="73" y="22"/>
                </a:cubicBezTo>
                <a:cubicBezTo>
                  <a:pt x="73" y="19"/>
                  <a:pt x="68" y="17"/>
                  <a:pt x="67" y="17"/>
                </a:cubicBezTo>
                <a:cubicBezTo>
                  <a:pt x="65" y="17"/>
                  <a:pt x="71" y="15"/>
                  <a:pt x="74" y="14"/>
                </a:cubicBezTo>
                <a:cubicBezTo>
                  <a:pt x="76" y="13"/>
                  <a:pt x="71" y="11"/>
                  <a:pt x="69" y="13"/>
                </a:cubicBezTo>
                <a:cubicBezTo>
                  <a:pt x="67" y="14"/>
                  <a:pt x="64" y="12"/>
                  <a:pt x="62" y="14"/>
                </a:cubicBezTo>
                <a:cubicBezTo>
                  <a:pt x="61" y="16"/>
                  <a:pt x="59" y="14"/>
                  <a:pt x="57" y="13"/>
                </a:cubicBezTo>
                <a:cubicBezTo>
                  <a:pt x="54" y="13"/>
                  <a:pt x="52" y="17"/>
                  <a:pt x="50" y="16"/>
                </a:cubicBezTo>
                <a:cubicBezTo>
                  <a:pt x="48" y="15"/>
                  <a:pt x="47" y="20"/>
                  <a:pt x="50" y="24"/>
                </a:cubicBezTo>
                <a:cubicBezTo>
                  <a:pt x="53" y="28"/>
                  <a:pt x="55" y="23"/>
                  <a:pt x="58" y="23"/>
                </a:cubicBezTo>
                <a:close/>
                <a:moveTo>
                  <a:pt x="51" y="38"/>
                </a:moveTo>
                <a:cubicBezTo>
                  <a:pt x="53" y="38"/>
                  <a:pt x="55" y="42"/>
                  <a:pt x="57" y="42"/>
                </a:cubicBezTo>
                <a:cubicBezTo>
                  <a:pt x="58" y="42"/>
                  <a:pt x="54" y="37"/>
                  <a:pt x="52" y="35"/>
                </a:cubicBezTo>
                <a:cubicBezTo>
                  <a:pt x="49" y="32"/>
                  <a:pt x="49" y="30"/>
                  <a:pt x="46" y="31"/>
                </a:cubicBezTo>
                <a:cubicBezTo>
                  <a:pt x="43" y="32"/>
                  <a:pt x="49" y="37"/>
                  <a:pt x="51" y="38"/>
                </a:cubicBezTo>
                <a:close/>
                <a:moveTo>
                  <a:pt x="108" y="9"/>
                </a:moveTo>
                <a:cubicBezTo>
                  <a:pt x="109" y="10"/>
                  <a:pt x="105" y="10"/>
                  <a:pt x="107" y="12"/>
                </a:cubicBezTo>
                <a:cubicBezTo>
                  <a:pt x="112" y="17"/>
                  <a:pt x="133" y="11"/>
                  <a:pt x="136" y="13"/>
                </a:cubicBezTo>
                <a:cubicBezTo>
                  <a:pt x="139" y="14"/>
                  <a:pt x="119" y="16"/>
                  <a:pt x="119" y="18"/>
                </a:cubicBezTo>
                <a:cubicBezTo>
                  <a:pt x="120" y="21"/>
                  <a:pt x="137" y="22"/>
                  <a:pt x="138" y="21"/>
                </a:cubicBezTo>
                <a:cubicBezTo>
                  <a:pt x="140" y="20"/>
                  <a:pt x="142" y="24"/>
                  <a:pt x="148" y="24"/>
                </a:cubicBezTo>
                <a:cubicBezTo>
                  <a:pt x="154" y="25"/>
                  <a:pt x="153" y="22"/>
                  <a:pt x="157" y="22"/>
                </a:cubicBezTo>
                <a:cubicBezTo>
                  <a:pt x="161" y="22"/>
                  <a:pt x="167" y="20"/>
                  <a:pt x="167" y="17"/>
                </a:cubicBezTo>
                <a:cubicBezTo>
                  <a:pt x="168" y="15"/>
                  <a:pt x="180" y="12"/>
                  <a:pt x="178" y="8"/>
                </a:cubicBezTo>
                <a:cubicBezTo>
                  <a:pt x="177" y="4"/>
                  <a:pt x="166" y="7"/>
                  <a:pt x="163" y="5"/>
                </a:cubicBezTo>
                <a:cubicBezTo>
                  <a:pt x="159" y="4"/>
                  <a:pt x="152" y="2"/>
                  <a:pt x="151" y="4"/>
                </a:cubicBezTo>
                <a:cubicBezTo>
                  <a:pt x="149" y="7"/>
                  <a:pt x="147" y="7"/>
                  <a:pt x="146" y="6"/>
                </a:cubicBezTo>
                <a:cubicBezTo>
                  <a:pt x="145" y="5"/>
                  <a:pt x="147" y="0"/>
                  <a:pt x="142" y="1"/>
                </a:cubicBezTo>
                <a:cubicBezTo>
                  <a:pt x="136" y="3"/>
                  <a:pt x="141" y="8"/>
                  <a:pt x="140" y="9"/>
                </a:cubicBezTo>
                <a:cubicBezTo>
                  <a:pt x="139" y="10"/>
                  <a:pt x="134" y="8"/>
                  <a:pt x="134" y="5"/>
                </a:cubicBezTo>
                <a:cubicBezTo>
                  <a:pt x="133" y="3"/>
                  <a:pt x="128" y="8"/>
                  <a:pt x="127" y="5"/>
                </a:cubicBezTo>
                <a:cubicBezTo>
                  <a:pt x="126" y="2"/>
                  <a:pt x="120" y="0"/>
                  <a:pt x="118" y="0"/>
                </a:cubicBezTo>
                <a:cubicBezTo>
                  <a:pt x="117" y="0"/>
                  <a:pt x="120" y="2"/>
                  <a:pt x="119" y="4"/>
                </a:cubicBezTo>
                <a:cubicBezTo>
                  <a:pt x="118" y="5"/>
                  <a:pt x="114" y="2"/>
                  <a:pt x="113" y="2"/>
                </a:cubicBezTo>
                <a:cubicBezTo>
                  <a:pt x="112" y="2"/>
                  <a:pt x="114" y="5"/>
                  <a:pt x="113" y="7"/>
                </a:cubicBezTo>
                <a:cubicBezTo>
                  <a:pt x="113" y="8"/>
                  <a:pt x="110" y="2"/>
                  <a:pt x="107" y="2"/>
                </a:cubicBezTo>
                <a:cubicBezTo>
                  <a:pt x="105" y="2"/>
                  <a:pt x="106" y="5"/>
                  <a:pt x="104" y="5"/>
                </a:cubicBezTo>
                <a:cubicBezTo>
                  <a:pt x="102" y="5"/>
                  <a:pt x="106" y="8"/>
                  <a:pt x="108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-2455862" y="-3660775"/>
            <a:ext cx="49212" cy="17462"/>
          </a:xfrm>
          <a:custGeom>
            <a:avLst/>
            <a:gdLst/>
            <a:ahLst/>
            <a:cxnLst/>
            <a:rect l="l" t="t" r="r" b="b"/>
            <a:pathLst>
              <a:path w="27" h="10" extrusionOk="0">
                <a:moveTo>
                  <a:pt x="12" y="1"/>
                </a:moveTo>
                <a:cubicBezTo>
                  <a:pt x="10" y="2"/>
                  <a:pt x="0" y="1"/>
                  <a:pt x="2" y="4"/>
                </a:cubicBezTo>
                <a:cubicBezTo>
                  <a:pt x="4" y="6"/>
                  <a:pt x="13" y="5"/>
                  <a:pt x="17" y="7"/>
                </a:cubicBezTo>
                <a:cubicBezTo>
                  <a:pt x="21" y="10"/>
                  <a:pt x="27" y="8"/>
                  <a:pt x="27" y="6"/>
                </a:cubicBezTo>
                <a:cubicBezTo>
                  <a:pt x="27" y="4"/>
                  <a:pt x="14" y="0"/>
                  <a:pt x="12" y="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-3300412" y="-3303587"/>
            <a:ext cx="244475" cy="242887"/>
          </a:xfrm>
          <a:custGeom>
            <a:avLst/>
            <a:gdLst/>
            <a:ahLst/>
            <a:cxnLst/>
            <a:rect l="l" t="t" r="r" b="b"/>
            <a:pathLst>
              <a:path w="138" h="138" extrusionOk="0">
                <a:moveTo>
                  <a:pt x="130" y="15"/>
                </a:moveTo>
                <a:cubicBezTo>
                  <a:pt x="129" y="13"/>
                  <a:pt x="126" y="16"/>
                  <a:pt x="122" y="17"/>
                </a:cubicBezTo>
                <a:cubicBezTo>
                  <a:pt x="119" y="17"/>
                  <a:pt x="108" y="8"/>
                  <a:pt x="105" y="4"/>
                </a:cubicBezTo>
                <a:cubicBezTo>
                  <a:pt x="102" y="0"/>
                  <a:pt x="97" y="3"/>
                  <a:pt x="100" y="6"/>
                </a:cubicBezTo>
                <a:cubicBezTo>
                  <a:pt x="102" y="9"/>
                  <a:pt x="99" y="10"/>
                  <a:pt x="99" y="15"/>
                </a:cubicBezTo>
                <a:cubicBezTo>
                  <a:pt x="99" y="19"/>
                  <a:pt x="96" y="19"/>
                  <a:pt x="97" y="22"/>
                </a:cubicBezTo>
                <a:cubicBezTo>
                  <a:pt x="97" y="25"/>
                  <a:pt x="93" y="24"/>
                  <a:pt x="90" y="25"/>
                </a:cubicBezTo>
                <a:cubicBezTo>
                  <a:pt x="87" y="25"/>
                  <a:pt x="90" y="28"/>
                  <a:pt x="87" y="29"/>
                </a:cubicBezTo>
                <a:cubicBezTo>
                  <a:pt x="84" y="31"/>
                  <a:pt x="84" y="33"/>
                  <a:pt x="85" y="34"/>
                </a:cubicBezTo>
                <a:cubicBezTo>
                  <a:pt x="87" y="35"/>
                  <a:pt x="86" y="38"/>
                  <a:pt x="85" y="40"/>
                </a:cubicBezTo>
                <a:cubicBezTo>
                  <a:pt x="85" y="42"/>
                  <a:pt x="88" y="41"/>
                  <a:pt x="90" y="39"/>
                </a:cubicBezTo>
                <a:cubicBezTo>
                  <a:pt x="91" y="36"/>
                  <a:pt x="93" y="40"/>
                  <a:pt x="94" y="38"/>
                </a:cubicBezTo>
                <a:cubicBezTo>
                  <a:pt x="94" y="35"/>
                  <a:pt x="89" y="34"/>
                  <a:pt x="89" y="32"/>
                </a:cubicBezTo>
                <a:cubicBezTo>
                  <a:pt x="89" y="29"/>
                  <a:pt x="93" y="32"/>
                  <a:pt x="96" y="31"/>
                </a:cubicBezTo>
                <a:cubicBezTo>
                  <a:pt x="99" y="30"/>
                  <a:pt x="104" y="31"/>
                  <a:pt x="108" y="34"/>
                </a:cubicBezTo>
                <a:cubicBezTo>
                  <a:pt x="111" y="37"/>
                  <a:pt x="112" y="36"/>
                  <a:pt x="113" y="32"/>
                </a:cubicBezTo>
                <a:cubicBezTo>
                  <a:pt x="114" y="28"/>
                  <a:pt x="119" y="26"/>
                  <a:pt x="125" y="26"/>
                </a:cubicBezTo>
                <a:cubicBezTo>
                  <a:pt x="130" y="26"/>
                  <a:pt x="131" y="24"/>
                  <a:pt x="129" y="23"/>
                </a:cubicBezTo>
                <a:cubicBezTo>
                  <a:pt x="127" y="21"/>
                  <a:pt x="138" y="15"/>
                  <a:pt x="138" y="13"/>
                </a:cubicBezTo>
                <a:cubicBezTo>
                  <a:pt x="138" y="11"/>
                  <a:pt x="132" y="17"/>
                  <a:pt x="130" y="15"/>
                </a:cubicBezTo>
                <a:close/>
                <a:moveTo>
                  <a:pt x="87" y="47"/>
                </a:moveTo>
                <a:cubicBezTo>
                  <a:pt x="84" y="49"/>
                  <a:pt x="83" y="56"/>
                  <a:pt x="85" y="58"/>
                </a:cubicBezTo>
                <a:cubicBezTo>
                  <a:pt x="88" y="60"/>
                  <a:pt x="81" y="64"/>
                  <a:pt x="81" y="69"/>
                </a:cubicBezTo>
                <a:cubicBezTo>
                  <a:pt x="81" y="73"/>
                  <a:pt x="77" y="73"/>
                  <a:pt x="76" y="77"/>
                </a:cubicBezTo>
                <a:cubicBezTo>
                  <a:pt x="76" y="80"/>
                  <a:pt x="73" y="79"/>
                  <a:pt x="69" y="82"/>
                </a:cubicBezTo>
                <a:cubicBezTo>
                  <a:pt x="65" y="85"/>
                  <a:pt x="63" y="82"/>
                  <a:pt x="64" y="80"/>
                </a:cubicBezTo>
                <a:cubicBezTo>
                  <a:pt x="65" y="78"/>
                  <a:pt x="57" y="81"/>
                  <a:pt x="58" y="86"/>
                </a:cubicBezTo>
                <a:cubicBezTo>
                  <a:pt x="58" y="91"/>
                  <a:pt x="51" y="92"/>
                  <a:pt x="53" y="94"/>
                </a:cubicBezTo>
                <a:cubicBezTo>
                  <a:pt x="54" y="97"/>
                  <a:pt x="47" y="98"/>
                  <a:pt x="48" y="96"/>
                </a:cubicBezTo>
                <a:cubicBezTo>
                  <a:pt x="48" y="94"/>
                  <a:pt x="43" y="95"/>
                  <a:pt x="38" y="97"/>
                </a:cubicBezTo>
                <a:cubicBezTo>
                  <a:pt x="32" y="99"/>
                  <a:pt x="29" y="95"/>
                  <a:pt x="26" y="98"/>
                </a:cubicBezTo>
                <a:cubicBezTo>
                  <a:pt x="23" y="101"/>
                  <a:pt x="18" y="106"/>
                  <a:pt x="14" y="107"/>
                </a:cubicBezTo>
                <a:cubicBezTo>
                  <a:pt x="10" y="108"/>
                  <a:pt x="12" y="113"/>
                  <a:pt x="14" y="112"/>
                </a:cubicBezTo>
                <a:cubicBezTo>
                  <a:pt x="17" y="110"/>
                  <a:pt x="21" y="112"/>
                  <a:pt x="22" y="110"/>
                </a:cubicBezTo>
                <a:cubicBezTo>
                  <a:pt x="24" y="108"/>
                  <a:pt x="36" y="105"/>
                  <a:pt x="43" y="105"/>
                </a:cubicBezTo>
                <a:cubicBezTo>
                  <a:pt x="50" y="104"/>
                  <a:pt x="46" y="108"/>
                  <a:pt x="46" y="112"/>
                </a:cubicBezTo>
                <a:cubicBezTo>
                  <a:pt x="46" y="116"/>
                  <a:pt x="52" y="115"/>
                  <a:pt x="56" y="111"/>
                </a:cubicBezTo>
                <a:cubicBezTo>
                  <a:pt x="59" y="108"/>
                  <a:pt x="61" y="108"/>
                  <a:pt x="58" y="106"/>
                </a:cubicBezTo>
                <a:cubicBezTo>
                  <a:pt x="56" y="104"/>
                  <a:pt x="59" y="102"/>
                  <a:pt x="61" y="105"/>
                </a:cubicBezTo>
                <a:cubicBezTo>
                  <a:pt x="63" y="108"/>
                  <a:pt x="69" y="108"/>
                  <a:pt x="71" y="104"/>
                </a:cubicBezTo>
                <a:cubicBezTo>
                  <a:pt x="73" y="100"/>
                  <a:pt x="74" y="105"/>
                  <a:pt x="77" y="104"/>
                </a:cubicBezTo>
                <a:cubicBezTo>
                  <a:pt x="80" y="104"/>
                  <a:pt x="81" y="97"/>
                  <a:pt x="82" y="100"/>
                </a:cubicBezTo>
                <a:cubicBezTo>
                  <a:pt x="82" y="102"/>
                  <a:pt x="86" y="102"/>
                  <a:pt x="89" y="99"/>
                </a:cubicBezTo>
                <a:cubicBezTo>
                  <a:pt x="92" y="95"/>
                  <a:pt x="90" y="90"/>
                  <a:pt x="91" y="87"/>
                </a:cubicBezTo>
                <a:cubicBezTo>
                  <a:pt x="93" y="84"/>
                  <a:pt x="95" y="78"/>
                  <a:pt x="93" y="75"/>
                </a:cubicBezTo>
                <a:cubicBezTo>
                  <a:pt x="91" y="71"/>
                  <a:pt x="98" y="69"/>
                  <a:pt x="101" y="66"/>
                </a:cubicBezTo>
                <a:cubicBezTo>
                  <a:pt x="104" y="63"/>
                  <a:pt x="97" y="49"/>
                  <a:pt x="97" y="45"/>
                </a:cubicBezTo>
                <a:cubicBezTo>
                  <a:pt x="97" y="40"/>
                  <a:pt x="89" y="46"/>
                  <a:pt x="87" y="47"/>
                </a:cubicBezTo>
                <a:close/>
                <a:moveTo>
                  <a:pt x="34" y="109"/>
                </a:moveTo>
                <a:cubicBezTo>
                  <a:pt x="33" y="112"/>
                  <a:pt x="31" y="111"/>
                  <a:pt x="27" y="111"/>
                </a:cubicBezTo>
                <a:cubicBezTo>
                  <a:pt x="23" y="112"/>
                  <a:pt x="23" y="121"/>
                  <a:pt x="26" y="122"/>
                </a:cubicBezTo>
                <a:cubicBezTo>
                  <a:pt x="28" y="123"/>
                  <a:pt x="29" y="123"/>
                  <a:pt x="30" y="120"/>
                </a:cubicBezTo>
                <a:cubicBezTo>
                  <a:pt x="31" y="117"/>
                  <a:pt x="35" y="116"/>
                  <a:pt x="37" y="117"/>
                </a:cubicBezTo>
                <a:cubicBezTo>
                  <a:pt x="39" y="119"/>
                  <a:pt x="42" y="114"/>
                  <a:pt x="42" y="110"/>
                </a:cubicBezTo>
                <a:cubicBezTo>
                  <a:pt x="42" y="107"/>
                  <a:pt x="35" y="107"/>
                  <a:pt x="34" y="109"/>
                </a:cubicBezTo>
                <a:close/>
                <a:moveTo>
                  <a:pt x="18" y="119"/>
                </a:moveTo>
                <a:cubicBezTo>
                  <a:pt x="18" y="116"/>
                  <a:pt x="13" y="117"/>
                  <a:pt x="12" y="114"/>
                </a:cubicBezTo>
                <a:cubicBezTo>
                  <a:pt x="12" y="112"/>
                  <a:pt x="9" y="114"/>
                  <a:pt x="5" y="116"/>
                </a:cubicBezTo>
                <a:cubicBezTo>
                  <a:pt x="2" y="119"/>
                  <a:pt x="0" y="119"/>
                  <a:pt x="2" y="122"/>
                </a:cubicBezTo>
                <a:cubicBezTo>
                  <a:pt x="3" y="124"/>
                  <a:pt x="5" y="122"/>
                  <a:pt x="6" y="119"/>
                </a:cubicBezTo>
                <a:cubicBezTo>
                  <a:pt x="7" y="117"/>
                  <a:pt x="10" y="123"/>
                  <a:pt x="8" y="128"/>
                </a:cubicBezTo>
                <a:cubicBezTo>
                  <a:pt x="5" y="132"/>
                  <a:pt x="8" y="138"/>
                  <a:pt x="11" y="137"/>
                </a:cubicBezTo>
                <a:cubicBezTo>
                  <a:pt x="13" y="137"/>
                  <a:pt x="16" y="128"/>
                  <a:pt x="20" y="124"/>
                </a:cubicBezTo>
                <a:cubicBezTo>
                  <a:pt x="23" y="119"/>
                  <a:pt x="18" y="121"/>
                  <a:pt x="18" y="1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-4078287" y="-3451225"/>
            <a:ext cx="855662" cy="590550"/>
          </a:xfrm>
          <a:custGeom>
            <a:avLst/>
            <a:gdLst/>
            <a:ahLst/>
            <a:cxnLst/>
            <a:rect l="l" t="t" r="r" b="b"/>
            <a:pathLst>
              <a:path w="483" h="335" extrusionOk="0">
                <a:moveTo>
                  <a:pt x="480" y="60"/>
                </a:moveTo>
                <a:cubicBezTo>
                  <a:pt x="480" y="56"/>
                  <a:pt x="475" y="57"/>
                  <a:pt x="474" y="58"/>
                </a:cubicBezTo>
                <a:cubicBezTo>
                  <a:pt x="472" y="59"/>
                  <a:pt x="467" y="58"/>
                  <a:pt x="466" y="61"/>
                </a:cubicBezTo>
                <a:cubicBezTo>
                  <a:pt x="464" y="64"/>
                  <a:pt x="462" y="62"/>
                  <a:pt x="459" y="63"/>
                </a:cubicBezTo>
                <a:cubicBezTo>
                  <a:pt x="455" y="63"/>
                  <a:pt x="451" y="62"/>
                  <a:pt x="451" y="60"/>
                </a:cubicBezTo>
                <a:cubicBezTo>
                  <a:pt x="451" y="57"/>
                  <a:pt x="449" y="55"/>
                  <a:pt x="449" y="53"/>
                </a:cubicBezTo>
                <a:cubicBezTo>
                  <a:pt x="449" y="50"/>
                  <a:pt x="446" y="51"/>
                  <a:pt x="443" y="49"/>
                </a:cubicBezTo>
                <a:cubicBezTo>
                  <a:pt x="441" y="47"/>
                  <a:pt x="436" y="45"/>
                  <a:pt x="435" y="45"/>
                </a:cubicBezTo>
                <a:cubicBezTo>
                  <a:pt x="434" y="46"/>
                  <a:pt x="432" y="43"/>
                  <a:pt x="427" y="42"/>
                </a:cubicBezTo>
                <a:cubicBezTo>
                  <a:pt x="423" y="42"/>
                  <a:pt x="424" y="40"/>
                  <a:pt x="424" y="38"/>
                </a:cubicBezTo>
                <a:cubicBezTo>
                  <a:pt x="425" y="36"/>
                  <a:pt x="421" y="31"/>
                  <a:pt x="420" y="28"/>
                </a:cubicBezTo>
                <a:cubicBezTo>
                  <a:pt x="420" y="25"/>
                  <a:pt x="417" y="25"/>
                  <a:pt x="416" y="19"/>
                </a:cubicBezTo>
                <a:cubicBezTo>
                  <a:pt x="414" y="13"/>
                  <a:pt x="411" y="14"/>
                  <a:pt x="412" y="11"/>
                </a:cubicBezTo>
                <a:cubicBezTo>
                  <a:pt x="412" y="8"/>
                  <a:pt x="408" y="7"/>
                  <a:pt x="407" y="5"/>
                </a:cubicBezTo>
                <a:cubicBezTo>
                  <a:pt x="405" y="4"/>
                  <a:pt x="400" y="4"/>
                  <a:pt x="397" y="3"/>
                </a:cubicBezTo>
                <a:cubicBezTo>
                  <a:pt x="393" y="1"/>
                  <a:pt x="391" y="2"/>
                  <a:pt x="388" y="1"/>
                </a:cubicBezTo>
                <a:cubicBezTo>
                  <a:pt x="384" y="0"/>
                  <a:pt x="377" y="2"/>
                  <a:pt x="376" y="2"/>
                </a:cubicBezTo>
                <a:cubicBezTo>
                  <a:pt x="375" y="2"/>
                  <a:pt x="369" y="1"/>
                  <a:pt x="366" y="5"/>
                </a:cubicBezTo>
                <a:cubicBezTo>
                  <a:pt x="362" y="10"/>
                  <a:pt x="365" y="10"/>
                  <a:pt x="366" y="10"/>
                </a:cubicBezTo>
                <a:cubicBezTo>
                  <a:pt x="368" y="10"/>
                  <a:pt x="369" y="14"/>
                  <a:pt x="369" y="15"/>
                </a:cubicBezTo>
                <a:cubicBezTo>
                  <a:pt x="369" y="17"/>
                  <a:pt x="366" y="19"/>
                  <a:pt x="365" y="19"/>
                </a:cubicBezTo>
                <a:cubicBezTo>
                  <a:pt x="364" y="20"/>
                  <a:pt x="361" y="25"/>
                  <a:pt x="360" y="27"/>
                </a:cubicBezTo>
                <a:cubicBezTo>
                  <a:pt x="360" y="29"/>
                  <a:pt x="356" y="34"/>
                  <a:pt x="356" y="35"/>
                </a:cubicBezTo>
                <a:cubicBezTo>
                  <a:pt x="357" y="37"/>
                  <a:pt x="354" y="39"/>
                  <a:pt x="353" y="39"/>
                </a:cubicBezTo>
                <a:cubicBezTo>
                  <a:pt x="351" y="39"/>
                  <a:pt x="347" y="42"/>
                  <a:pt x="345" y="43"/>
                </a:cubicBezTo>
                <a:cubicBezTo>
                  <a:pt x="344" y="43"/>
                  <a:pt x="338" y="42"/>
                  <a:pt x="337" y="41"/>
                </a:cubicBezTo>
                <a:cubicBezTo>
                  <a:pt x="337" y="40"/>
                  <a:pt x="336" y="40"/>
                  <a:pt x="336" y="39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6"/>
                  <a:pt x="329" y="56"/>
                  <a:pt x="329" y="56"/>
                </a:cubicBezTo>
                <a:cubicBezTo>
                  <a:pt x="329" y="56"/>
                  <a:pt x="324" y="58"/>
                  <a:pt x="328" y="61"/>
                </a:cubicBezTo>
                <a:cubicBezTo>
                  <a:pt x="331" y="64"/>
                  <a:pt x="331" y="61"/>
                  <a:pt x="336" y="61"/>
                </a:cubicBezTo>
                <a:cubicBezTo>
                  <a:pt x="341" y="61"/>
                  <a:pt x="343" y="65"/>
                  <a:pt x="344" y="62"/>
                </a:cubicBezTo>
                <a:cubicBezTo>
                  <a:pt x="345" y="60"/>
                  <a:pt x="349" y="58"/>
                  <a:pt x="351" y="61"/>
                </a:cubicBezTo>
                <a:cubicBezTo>
                  <a:pt x="354" y="64"/>
                  <a:pt x="362" y="69"/>
                  <a:pt x="362" y="72"/>
                </a:cubicBezTo>
                <a:cubicBezTo>
                  <a:pt x="361" y="75"/>
                  <a:pt x="357" y="74"/>
                  <a:pt x="353" y="73"/>
                </a:cubicBezTo>
                <a:cubicBezTo>
                  <a:pt x="350" y="72"/>
                  <a:pt x="346" y="75"/>
                  <a:pt x="343" y="75"/>
                </a:cubicBezTo>
                <a:cubicBezTo>
                  <a:pt x="340" y="75"/>
                  <a:pt x="336" y="76"/>
                  <a:pt x="333" y="79"/>
                </a:cubicBezTo>
                <a:cubicBezTo>
                  <a:pt x="330" y="82"/>
                  <a:pt x="331" y="85"/>
                  <a:pt x="326" y="86"/>
                </a:cubicBezTo>
                <a:cubicBezTo>
                  <a:pt x="321" y="87"/>
                  <a:pt x="319" y="86"/>
                  <a:pt x="314" y="90"/>
                </a:cubicBezTo>
                <a:cubicBezTo>
                  <a:pt x="309" y="93"/>
                  <a:pt x="303" y="92"/>
                  <a:pt x="301" y="91"/>
                </a:cubicBezTo>
                <a:cubicBezTo>
                  <a:pt x="299" y="90"/>
                  <a:pt x="295" y="89"/>
                  <a:pt x="293" y="93"/>
                </a:cubicBezTo>
                <a:cubicBezTo>
                  <a:pt x="291" y="96"/>
                  <a:pt x="296" y="98"/>
                  <a:pt x="295" y="102"/>
                </a:cubicBezTo>
                <a:cubicBezTo>
                  <a:pt x="295" y="106"/>
                  <a:pt x="290" y="105"/>
                  <a:pt x="286" y="110"/>
                </a:cubicBezTo>
                <a:cubicBezTo>
                  <a:pt x="281" y="115"/>
                  <a:pt x="275" y="117"/>
                  <a:pt x="271" y="116"/>
                </a:cubicBezTo>
                <a:cubicBezTo>
                  <a:pt x="267" y="116"/>
                  <a:pt x="260" y="113"/>
                  <a:pt x="253" y="117"/>
                </a:cubicBezTo>
                <a:cubicBezTo>
                  <a:pt x="246" y="120"/>
                  <a:pt x="242" y="124"/>
                  <a:pt x="239" y="124"/>
                </a:cubicBezTo>
                <a:cubicBezTo>
                  <a:pt x="236" y="123"/>
                  <a:pt x="236" y="120"/>
                  <a:pt x="233" y="121"/>
                </a:cubicBezTo>
                <a:cubicBezTo>
                  <a:pt x="229" y="121"/>
                  <a:pt x="227" y="120"/>
                  <a:pt x="224" y="119"/>
                </a:cubicBezTo>
                <a:cubicBezTo>
                  <a:pt x="222" y="117"/>
                  <a:pt x="220" y="120"/>
                  <a:pt x="216" y="117"/>
                </a:cubicBezTo>
                <a:cubicBezTo>
                  <a:pt x="212" y="113"/>
                  <a:pt x="204" y="114"/>
                  <a:pt x="201" y="113"/>
                </a:cubicBezTo>
                <a:cubicBezTo>
                  <a:pt x="198" y="113"/>
                  <a:pt x="186" y="113"/>
                  <a:pt x="182" y="113"/>
                </a:cubicBezTo>
                <a:cubicBezTo>
                  <a:pt x="178" y="112"/>
                  <a:pt x="172" y="114"/>
                  <a:pt x="172" y="112"/>
                </a:cubicBezTo>
                <a:cubicBezTo>
                  <a:pt x="171" y="110"/>
                  <a:pt x="168" y="108"/>
                  <a:pt x="167" y="104"/>
                </a:cubicBezTo>
                <a:cubicBezTo>
                  <a:pt x="166" y="99"/>
                  <a:pt x="163" y="97"/>
                  <a:pt x="161" y="97"/>
                </a:cubicBezTo>
                <a:cubicBezTo>
                  <a:pt x="158" y="96"/>
                  <a:pt x="158" y="94"/>
                  <a:pt x="156" y="93"/>
                </a:cubicBezTo>
                <a:cubicBezTo>
                  <a:pt x="154" y="93"/>
                  <a:pt x="153" y="90"/>
                  <a:pt x="150" y="90"/>
                </a:cubicBezTo>
                <a:cubicBezTo>
                  <a:pt x="146" y="90"/>
                  <a:pt x="133" y="88"/>
                  <a:pt x="131" y="85"/>
                </a:cubicBezTo>
                <a:cubicBezTo>
                  <a:pt x="130" y="82"/>
                  <a:pt x="133" y="82"/>
                  <a:pt x="133" y="79"/>
                </a:cubicBezTo>
                <a:cubicBezTo>
                  <a:pt x="133" y="76"/>
                  <a:pt x="135" y="72"/>
                  <a:pt x="134" y="71"/>
                </a:cubicBezTo>
                <a:cubicBezTo>
                  <a:pt x="132" y="69"/>
                  <a:pt x="130" y="67"/>
                  <a:pt x="129" y="64"/>
                </a:cubicBezTo>
                <a:cubicBezTo>
                  <a:pt x="129" y="62"/>
                  <a:pt x="125" y="59"/>
                  <a:pt x="123" y="59"/>
                </a:cubicBezTo>
                <a:cubicBezTo>
                  <a:pt x="120" y="59"/>
                  <a:pt x="118" y="57"/>
                  <a:pt x="115" y="55"/>
                </a:cubicBezTo>
                <a:cubicBezTo>
                  <a:pt x="113" y="53"/>
                  <a:pt x="111" y="53"/>
                  <a:pt x="110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8" y="46"/>
                  <a:pt x="107" y="46"/>
                  <a:pt x="106" y="46"/>
                </a:cubicBezTo>
                <a:cubicBezTo>
                  <a:pt x="106" y="46"/>
                  <a:pt x="105" y="46"/>
                  <a:pt x="104" y="45"/>
                </a:cubicBezTo>
                <a:cubicBezTo>
                  <a:pt x="103" y="47"/>
                  <a:pt x="101" y="48"/>
                  <a:pt x="101" y="50"/>
                </a:cubicBezTo>
                <a:cubicBezTo>
                  <a:pt x="101" y="52"/>
                  <a:pt x="100" y="54"/>
                  <a:pt x="98" y="54"/>
                </a:cubicBezTo>
                <a:cubicBezTo>
                  <a:pt x="95" y="54"/>
                  <a:pt x="93" y="56"/>
                  <a:pt x="93" y="60"/>
                </a:cubicBezTo>
                <a:cubicBezTo>
                  <a:pt x="92" y="65"/>
                  <a:pt x="95" y="65"/>
                  <a:pt x="94" y="67"/>
                </a:cubicBezTo>
                <a:cubicBezTo>
                  <a:pt x="93" y="69"/>
                  <a:pt x="88" y="71"/>
                  <a:pt x="86" y="70"/>
                </a:cubicBezTo>
                <a:cubicBezTo>
                  <a:pt x="85" y="69"/>
                  <a:pt x="81" y="69"/>
                  <a:pt x="79" y="69"/>
                </a:cubicBezTo>
                <a:cubicBezTo>
                  <a:pt x="76" y="69"/>
                  <a:pt x="74" y="65"/>
                  <a:pt x="73" y="69"/>
                </a:cubicBezTo>
                <a:cubicBezTo>
                  <a:pt x="73" y="73"/>
                  <a:pt x="67" y="83"/>
                  <a:pt x="68" y="85"/>
                </a:cubicBezTo>
                <a:cubicBezTo>
                  <a:pt x="70" y="86"/>
                  <a:pt x="71" y="88"/>
                  <a:pt x="68" y="88"/>
                </a:cubicBezTo>
                <a:cubicBezTo>
                  <a:pt x="66" y="88"/>
                  <a:pt x="64" y="88"/>
                  <a:pt x="63" y="87"/>
                </a:cubicBezTo>
                <a:cubicBezTo>
                  <a:pt x="61" y="86"/>
                  <a:pt x="58" y="88"/>
                  <a:pt x="55" y="88"/>
                </a:cubicBezTo>
                <a:cubicBezTo>
                  <a:pt x="54" y="88"/>
                  <a:pt x="49" y="91"/>
                  <a:pt x="50" y="91"/>
                </a:cubicBezTo>
                <a:cubicBezTo>
                  <a:pt x="52" y="92"/>
                  <a:pt x="52" y="97"/>
                  <a:pt x="52" y="98"/>
                </a:cubicBezTo>
                <a:cubicBezTo>
                  <a:pt x="52" y="100"/>
                  <a:pt x="56" y="106"/>
                  <a:pt x="55" y="107"/>
                </a:cubicBezTo>
                <a:cubicBezTo>
                  <a:pt x="55" y="109"/>
                  <a:pt x="51" y="111"/>
                  <a:pt x="51" y="113"/>
                </a:cubicBezTo>
                <a:cubicBezTo>
                  <a:pt x="51" y="116"/>
                  <a:pt x="52" y="118"/>
                  <a:pt x="51" y="118"/>
                </a:cubicBezTo>
                <a:cubicBezTo>
                  <a:pt x="49" y="119"/>
                  <a:pt x="45" y="121"/>
                  <a:pt x="43" y="122"/>
                </a:cubicBezTo>
                <a:cubicBezTo>
                  <a:pt x="42" y="123"/>
                  <a:pt x="38" y="123"/>
                  <a:pt x="37" y="126"/>
                </a:cubicBezTo>
                <a:cubicBezTo>
                  <a:pt x="36" y="128"/>
                  <a:pt x="35" y="130"/>
                  <a:pt x="31" y="129"/>
                </a:cubicBezTo>
                <a:cubicBezTo>
                  <a:pt x="28" y="129"/>
                  <a:pt x="26" y="128"/>
                  <a:pt x="24" y="131"/>
                </a:cubicBezTo>
                <a:cubicBezTo>
                  <a:pt x="21" y="134"/>
                  <a:pt x="20" y="133"/>
                  <a:pt x="19" y="134"/>
                </a:cubicBezTo>
                <a:cubicBezTo>
                  <a:pt x="17" y="136"/>
                  <a:pt x="15" y="133"/>
                  <a:pt x="14" y="133"/>
                </a:cubicBezTo>
                <a:cubicBezTo>
                  <a:pt x="12" y="132"/>
                  <a:pt x="10" y="134"/>
                  <a:pt x="9" y="134"/>
                </a:cubicBezTo>
                <a:cubicBezTo>
                  <a:pt x="7" y="134"/>
                  <a:pt x="6" y="137"/>
                  <a:pt x="4" y="137"/>
                </a:cubicBezTo>
                <a:cubicBezTo>
                  <a:pt x="3" y="138"/>
                  <a:pt x="1" y="137"/>
                  <a:pt x="1" y="139"/>
                </a:cubicBezTo>
                <a:cubicBezTo>
                  <a:pt x="1" y="141"/>
                  <a:pt x="1" y="142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1" y="150"/>
                  <a:pt x="1" y="150"/>
                  <a:pt x="1" y="150"/>
                </a:cubicBezTo>
                <a:cubicBezTo>
                  <a:pt x="1" y="150"/>
                  <a:pt x="8" y="153"/>
                  <a:pt x="9" y="155"/>
                </a:cubicBezTo>
                <a:cubicBezTo>
                  <a:pt x="9" y="158"/>
                  <a:pt x="10" y="166"/>
                  <a:pt x="10" y="166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13" y="169"/>
                  <a:pt x="17" y="171"/>
                  <a:pt x="17" y="172"/>
                </a:cubicBezTo>
                <a:cubicBezTo>
                  <a:pt x="17" y="173"/>
                  <a:pt x="18" y="177"/>
                  <a:pt x="22" y="178"/>
                </a:cubicBezTo>
                <a:cubicBezTo>
                  <a:pt x="24" y="179"/>
                  <a:pt x="26" y="181"/>
                  <a:pt x="28" y="182"/>
                </a:cubicBezTo>
                <a:cubicBezTo>
                  <a:pt x="28" y="181"/>
                  <a:pt x="28" y="181"/>
                  <a:pt x="28" y="181"/>
                </a:cubicBezTo>
                <a:cubicBezTo>
                  <a:pt x="31" y="181"/>
                  <a:pt x="31" y="181"/>
                  <a:pt x="31" y="181"/>
                </a:cubicBezTo>
                <a:cubicBezTo>
                  <a:pt x="31" y="181"/>
                  <a:pt x="32" y="181"/>
                  <a:pt x="33" y="182"/>
                </a:cubicBezTo>
                <a:cubicBezTo>
                  <a:pt x="34" y="180"/>
                  <a:pt x="39" y="177"/>
                  <a:pt x="42" y="177"/>
                </a:cubicBezTo>
                <a:cubicBezTo>
                  <a:pt x="45" y="177"/>
                  <a:pt x="52" y="183"/>
                  <a:pt x="52" y="185"/>
                </a:cubicBezTo>
                <a:cubicBezTo>
                  <a:pt x="51" y="187"/>
                  <a:pt x="46" y="194"/>
                  <a:pt x="43" y="194"/>
                </a:cubicBezTo>
                <a:cubicBezTo>
                  <a:pt x="43" y="194"/>
                  <a:pt x="41" y="194"/>
                  <a:pt x="40" y="195"/>
                </a:cubicBezTo>
                <a:cubicBezTo>
                  <a:pt x="40" y="196"/>
                  <a:pt x="40" y="197"/>
                  <a:pt x="40" y="197"/>
                </a:cubicBezTo>
                <a:cubicBezTo>
                  <a:pt x="40" y="199"/>
                  <a:pt x="42" y="202"/>
                  <a:pt x="44" y="204"/>
                </a:cubicBezTo>
                <a:cubicBezTo>
                  <a:pt x="46" y="207"/>
                  <a:pt x="41" y="209"/>
                  <a:pt x="39" y="207"/>
                </a:cubicBezTo>
                <a:cubicBezTo>
                  <a:pt x="37" y="205"/>
                  <a:pt x="36" y="209"/>
                  <a:pt x="37" y="211"/>
                </a:cubicBezTo>
                <a:cubicBezTo>
                  <a:pt x="39" y="212"/>
                  <a:pt x="38" y="217"/>
                  <a:pt x="40" y="217"/>
                </a:cubicBezTo>
                <a:cubicBezTo>
                  <a:pt x="42" y="217"/>
                  <a:pt x="44" y="222"/>
                  <a:pt x="47" y="222"/>
                </a:cubicBezTo>
                <a:cubicBezTo>
                  <a:pt x="49" y="222"/>
                  <a:pt x="52" y="226"/>
                  <a:pt x="52" y="226"/>
                </a:cubicBezTo>
                <a:cubicBezTo>
                  <a:pt x="52" y="226"/>
                  <a:pt x="55" y="228"/>
                  <a:pt x="55" y="229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8" y="230"/>
                  <a:pt x="60" y="230"/>
                  <a:pt x="60" y="228"/>
                </a:cubicBezTo>
                <a:cubicBezTo>
                  <a:pt x="60" y="227"/>
                  <a:pt x="64" y="227"/>
                  <a:pt x="66" y="230"/>
                </a:cubicBezTo>
                <a:cubicBezTo>
                  <a:pt x="69" y="232"/>
                  <a:pt x="79" y="239"/>
                  <a:pt x="83" y="242"/>
                </a:cubicBezTo>
                <a:cubicBezTo>
                  <a:pt x="86" y="245"/>
                  <a:pt x="95" y="248"/>
                  <a:pt x="98" y="248"/>
                </a:cubicBezTo>
                <a:cubicBezTo>
                  <a:pt x="101" y="248"/>
                  <a:pt x="104" y="250"/>
                  <a:pt x="109" y="250"/>
                </a:cubicBezTo>
                <a:cubicBezTo>
                  <a:pt x="109" y="250"/>
                  <a:pt x="110" y="250"/>
                  <a:pt x="111" y="250"/>
                </a:cubicBezTo>
                <a:cubicBezTo>
                  <a:pt x="111" y="249"/>
                  <a:pt x="112" y="249"/>
                  <a:pt x="113" y="248"/>
                </a:cubicBezTo>
                <a:cubicBezTo>
                  <a:pt x="115" y="246"/>
                  <a:pt x="116" y="249"/>
                  <a:pt x="116" y="252"/>
                </a:cubicBezTo>
                <a:cubicBezTo>
                  <a:pt x="115" y="253"/>
                  <a:pt x="116" y="255"/>
                  <a:pt x="116" y="256"/>
                </a:cubicBezTo>
                <a:cubicBezTo>
                  <a:pt x="117" y="255"/>
                  <a:pt x="118" y="253"/>
                  <a:pt x="118" y="252"/>
                </a:cubicBezTo>
                <a:cubicBezTo>
                  <a:pt x="120" y="248"/>
                  <a:pt x="122" y="248"/>
                  <a:pt x="124" y="247"/>
                </a:cubicBezTo>
                <a:cubicBezTo>
                  <a:pt x="125" y="246"/>
                  <a:pt x="127" y="246"/>
                  <a:pt x="130" y="248"/>
                </a:cubicBezTo>
                <a:cubicBezTo>
                  <a:pt x="134" y="250"/>
                  <a:pt x="135" y="246"/>
                  <a:pt x="140" y="251"/>
                </a:cubicBezTo>
                <a:cubicBezTo>
                  <a:pt x="141" y="250"/>
                  <a:pt x="142" y="250"/>
                  <a:pt x="142" y="250"/>
                </a:cubicBezTo>
                <a:cubicBezTo>
                  <a:pt x="143" y="250"/>
                  <a:pt x="145" y="248"/>
                  <a:pt x="146" y="246"/>
                </a:cubicBezTo>
                <a:cubicBezTo>
                  <a:pt x="148" y="245"/>
                  <a:pt x="148" y="243"/>
                  <a:pt x="149" y="243"/>
                </a:cubicBezTo>
                <a:cubicBezTo>
                  <a:pt x="151" y="243"/>
                  <a:pt x="152" y="241"/>
                  <a:pt x="156" y="239"/>
                </a:cubicBezTo>
                <a:cubicBezTo>
                  <a:pt x="161" y="236"/>
                  <a:pt x="164" y="240"/>
                  <a:pt x="166" y="238"/>
                </a:cubicBezTo>
                <a:cubicBezTo>
                  <a:pt x="168" y="237"/>
                  <a:pt x="170" y="236"/>
                  <a:pt x="170" y="238"/>
                </a:cubicBezTo>
                <a:cubicBezTo>
                  <a:pt x="170" y="239"/>
                  <a:pt x="173" y="241"/>
                  <a:pt x="173" y="243"/>
                </a:cubicBezTo>
                <a:cubicBezTo>
                  <a:pt x="174" y="245"/>
                  <a:pt x="177" y="246"/>
                  <a:pt x="178" y="246"/>
                </a:cubicBezTo>
                <a:cubicBezTo>
                  <a:pt x="178" y="245"/>
                  <a:pt x="179" y="245"/>
                  <a:pt x="179" y="245"/>
                </a:cubicBezTo>
                <a:cubicBezTo>
                  <a:pt x="181" y="243"/>
                  <a:pt x="185" y="245"/>
                  <a:pt x="185" y="247"/>
                </a:cubicBezTo>
                <a:cubicBezTo>
                  <a:pt x="185" y="249"/>
                  <a:pt x="185" y="252"/>
                  <a:pt x="186" y="252"/>
                </a:cubicBezTo>
                <a:cubicBezTo>
                  <a:pt x="188" y="252"/>
                  <a:pt x="190" y="252"/>
                  <a:pt x="190" y="256"/>
                </a:cubicBezTo>
                <a:cubicBezTo>
                  <a:pt x="190" y="259"/>
                  <a:pt x="191" y="264"/>
                  <a:pt x="188" y="267"/>
                </a:cubicBezTo>
                <a:cubicBezTo>
                  <a:pt x="184" y="271"/>
                  <a:pt x="180" y="277"/>
                  <a:pt x="181" y="279"/>
                </a:cubicBezTo>
                <a:cubicBezTo>
                  <a:pt x="182" y="280"/>
                  <a:pt x="180" y="284"/>
                  <a:pt x="182" y="282"/>
                </a:cubicBezTo>
                <a:cubicBezTo>
                  <a:pt x="185" y="281"/>
                  <a:pt x="191" y="282"/>
                  <a:pt x="190" y="284"/>
                </a:cubicBezTo>
                <a:cubicBezTo>
                  <a:pt x="189" y="285"/>
                  <a:pt x="190" y="290"/>
                  <a:pt x="192" y="290"/>
                </a:cubicBezTo>
                <a:cubicBezTo>
                  <a:pt x="195" y="291"/>
                  <a:pt x="196" y="292"/>
                  <a:pt x="195" y="294"/>
                </a:cubicBezTo>
                <a:cubicBezTo>
                  <a:pt x="195" y="296"/>
                  <a:pt x="193" y="299"/>
                  <a:pt x="195" y="299"/>
                </a:cubicBezTo>
                <a:cubicBezTo>
                  <a:pt x="197" y="299"/>
                  <a:pt x="200" y="299"/>
                  <a:pt x="200" y="302"/>
                </a:cubicBezTo>
                <a:cubicBezTo>
                  <a:pt x="199" y="304"/>
                  <a:pt x="201" y="306"/>
                  <a:pt x="205" y="304"/>
                </a:cubicBezTo>
                <a:cubicBezTo>
                  <a:pt x="207" y="303"/>
                  <a:pt x="208" y="303"/>
                  <a:pt x="208" y="303"/>
                </a:cubicBezTo>
                <a:cubicBezTo>
                  <a:pt x="210" y="303"/>
                  <a:pt x="210" y="307"/>
                  <a:pt x="212" y="307"/>
                </a:cubicBezTo>
                <a:cubicBezTo>
                  <a:pt x="215" y="308"/>
                  <a:pt x="214" y="302"/>
                  <a:pt x="213" y="301"/>
                </a:cubicBezTo>
                <a:cubicBezTo>
                  <a:pt x="212" y="300"/>
                  <a:pt x="213" y="296"/>
                  <a:pt x="214" y="297"/>
                </a:cubicBezTo>
                <a:cubicBezTo>
                  <a:pt x="215" y="298"/>
                  <a:pt x="218" y="297"/>
                  <a:pt x="219" y="295"/>
                </a:cubicBezTo>
                <a:cubicBezTo>
                  <a:pt x="221" y="293"/>
                  <a:pt x="224" y="296"/>
                  <a:pt x="225" y="294"/>
                </a:cubicBezTo>
                <a:cubicBezTo>
                  <a:pt x="227" y="292"/>
                  <a:pt x="229" y="296"/>
                  <a:pt x="232" y="294"/>
                </a:cubicBezTo>
                <a:cubicBezTo>
                  <a:pt x="235" y="293"/>
                  <a:pt x="236" y="296"/>
                  <a:pt x="238" y="293"/>
                </a:cubicBezTo>
                <a:cubicBezTo>
                  <a:pt x="239" y="291"/>
                  <a:pt x="243" y="288"/>
                  <a:pt x="244" y="289"/>
                </a:cubicBezTo>
                <a:cubicBezTo>
                  <a:pt x="245" y="290"/>
                  <a:pt x="246" y="292"/>
                  <a:pt x="251" y="293"/>
                </a:cubicBezTo>
                <a:cubicBezTo>
                  <a:pt x="256" y="293"/>
                  <a:pt x="253" y="296"/>
                  <a:pt x="253" y="297"/>
                </a:cubicBezTo>
                <a:cubicBezTo>
                  <a:pt x="253" y="299"/>
                  <a:pt x="259" y="303"/>
                  <a:pt x="261" y="303"/>
                </a:cubicBezTo>
                <a:cubicBezTo>
                  <a:pt x="261" y="304"/>
                  <a:pt x="262" y="304"/>
                  <a:pt x="263" y="305"/>
                </a:cubicBezTo>
                <a:cubicBezTo>
                  <a:pt x="264" y="304"/>
                  <a:pt x="267" y="305"/>
                  <a:pt x="267" y="303"/>
                </a:cubicBezTo>
                <a:cubicBezTo>
                  <a:pt x="268" y="301"/>
                  <a:pt x="271" y="302"/>
                  <a:pt x="272" y="304"/>
                </a:cubicBezTo>
                <a:cubicBezTo>
                  <a:pt x="273" y="305"/>
                  <a:pt x="274" y="306"/>
                  <a:pt x="276" y="304"/>
                </a:cubicBezTo>
                <a:cubicBezTo>
                  <a:pt x="279" y="302"/>
                  <a:pt x="280" y="306"/>
                  <a:pt x="279" y="307"/>
                </a:cubicBezTo>
                <a:cubicBezTo>
                  <a:pt x="277" y="308"/>
                  <a:pt x="278" y="312"/>
                  <a:pt x="280" y="314"/>
                </a:cubicBezTo>
                <a:cubicBezTo>
                  <a:pt x="283" y="316"/>
                  <a:pt x="283" y="313"/>
                  <a:pt x="283" y="311"/>
                </a:cubicBezTo>
                <a:cubicBezTo>
                  <a:pt x="282" y="308"/>
                  <a:pt x="286" y="306"/>
                  <a:pt x="294" y="304"/>
                </a:cubicBezTo>
                <a:cubicBezTo>
                  <a:pt x="301" y="301"/>
                  <a:pt x="309" y="296"/>
                  <a:pt x="310" y="295"/>
                </a:cubicBezTo>
                <a:cubicBezTo>
                  <a:pt x="310" y="293"/>
                  <a:pt x="315" y="297"/>
                  <a:pt x="317" y="295"/>
                </a:cubicBezTo>
                <a:cubicBezTo>
                  <a:pt x="320" y="293"/>
                  <a:pt x="329" y="293"/>
                  <a:pt x="331" y="293"/>
                </a:cubicBezTo>
                <a:cubicBezTo>
                  <a:pt x="334" y="293"/>
                  <a:pt x="334" y="290"/>
                  <a:pt x="336" y="288"/>
                </a:cubicBezTo>
                <a:cubicBezTo>
                  <a:pt x="339" y="286"/>
                  <a:pt x="338" y="285"/>
                  <a:pt x="341" y="285"/>
                </a:cubicBezTo>
                <a:cubicBezTo>
                  <a:pt x="344" y="284"/>
                  <a:pt x="345" y="281"/>
                  <a:pt x="345" y="280"/>
                </a:cubicBezTo>
                <a:cubicBezTo>
                  <a:pt x="345" y="278"/>
                  <a:pt x="351" y="278"/>
                  <a:pt x="351" y="276"/>
                </a:cubicBezTo>
                <a:cubicBezTo>
                  <a:pt x="351" y="275"/>
                  <a:pt x="355" y="274"/>
                  <a:pt x="355" y="272"/>
                </a:cubicBezTo>
                <a:cubicBezTo>
                  <a:pt x="355" y="271"/>
                  <a:pt x="357" y="271"/>
                  <a:pt x="358" y="269"/>
                </a:cubicBezTo>
                <a:cubicBezTo>
                  <a:pt x="359" y="268"/>
                  <a:pt x="358" y="264"/>
                  <a:pt x="359" y="263"/>
                </a:cubicBezTo>
                <a:cubicBezTo>
                  <a:pt x="361" y="263"/>
                  <a:pt x="359" y="260"/>
                  <a:pt x="358" y="259"/>
                </a:cubicBezTo>
                <a:cubicBezTo>
                  <a:pt x="358" y="258"/>
                  <a:pt x="362" y="258"/>
                  <a:pt x="364" y="257"/>
                </a:cubicBezTo>
                <a:cubicBezTo>
                  <a:pt x="366" y="255"/>
                  <a:pt x="367" y="253"/>
                  <a:pt x="368" y="251"/>
                </a:cubicBezTo>
                <a:cubicBezTo>
                  <a:pt x="368" y="249"/>
                  <a:pt x="371" y="247"/>
                  <a:pt x="373" y="246"/>
                </a:cubicBezTo>
                <a:cubicBezTo>
                  <a:pt x="374" y="246"/>
                  <a:pt x="375" y="242"/>
                  <a:pt x="375" y="240"/>
                </a:cubicBezTo>
                <a:cubicBezTo>
                  <a:pt x="374" y="237"/>
                  <a:pt x="377" y="238"/>
                  <a:pt x="376" y="237"/>
                </a:cubicBezTo>
                <a:cubicBezTo>
                  <a:pt x="374" y="236"/>
                  <a:pt x="376" y="233"/>
                  <a:pt x="379" y="232"/>
                </a:cubicBezTo>
                <a:cubicBezTo>
                  <a:pt x="382" y="231"/>
                  <a:pt x="378" y="230"/>
                  <a:pt x="376" y="231"/>
                </a:cubicBezTo>
                <a:cubicBezTo>
                  <a:pt x="374" y="232"/>
                  <a:pt x="373" y="227"/>
                  <a:pt x="371" y="229"/>
                </a:cubicBezTo>
                <a:cubicBezTo>
                  <a:pt x="370" y="231"/>
                  <a:pt x="366" y="228"/>
                  <a:pt x="369" y="227"/>
                </a:cubicBezTo>
                <a:cubicBezTo>
                  <a:pt x="371" y="227"/>
                  <a:pt x="375" y="224"/>
                  <a:pt x="377" y="223"/>
                </a:cubicBezTo>
                <a:cubicBezTo>
                  <a:pt x="379" y="223"/>
                  <a:pt x="374" y="219"/>
                  <a:pt x="372" y="219"/>
                </a:cubicBezTo>
                <a:cubicBezTo>
                  <a:pt x="370" y="219"/>
                  <a:pt x="367" y="214"/>
                  <a:pt x="365" y="214"/>
                </a:cubicBezTo>
                <a:cubicBezTo>
                  <a:pt x="363" y="214"/>
                  <a:pt x="367" y="212"/>
                  <a:pt x="369" y="213"/>
                </a:cubicBezTo>
                <a:cubicBezTo>
                  <a:pt x="372" y="215"/>
                  <a:pt x="375" y="216"/>
                  <a:pt x="377" y="215"/>
                </a:cubicBezTo>
                <a:cubicBezTo>
                  <a:pt x="378" y="214"/>
                  <a:pt x="372" y="209"/>
                  <a:pt x="370" y="207"/>
                </a:cubicBezTo>
                <a:cubicBezTo>
                  <a:pt x="368" y="206"/>
                  <a:pt x="370" y="203"/>
                  <a:pt x="368" y="202"/>
                </a:cubicBezTo>
                <a:cubicBezTo>
                  <a:pt x="367" y="201"/>
                  <a:pt x="364" y="195"/>
                  <a:pt x="363" y="193"/>
                </a:cubicBezTo>
                <a:cubicBezTo>
                  <a:pt x="362" y="190"/>
                  <a:pt x="357" y="189"/>
                  <a:pt x="356" y="188"/>
                </a:cubicBezTo>
                <a:cubicBezTo>
                  <a:pt x="355" y="186"/>
                  <a:pt x="356" y="182"/>
                  <a:pt x="360" y="180"/>
                </a:cubicBezTo>
                <a:cubicBezTo>
                  <a:pt x="364" y="179"/>
                  <a:pt x="362" y="176"/>
                  <a:pt x="364" y="176"/>
                </a:cubicBezTo>
                <a:cubicBezTo>
                  <a:pt x="365" y="176"/>
                  <a:pt x="367" y="176"/>
                  <a:pt x="368" y="173"/>
                </a:cubicBezTo>
                <a:cubicBezTo>
                  <a:pt x="369" y="170"/>
                  <a:pt x="372" y="172"/>
                  <a:pt x="373" y="170"/>
                </a:cubicBezTo>
                <a:cubicBezTo>
                  <a:pt x="374" y="169"/>
                  <a:pt x="380" y="169"/>
                  <a:pt x="382" y="168"/>
                </a:cubicBezTo>
                <a:cubicBezTo>
                  <a:pt x="384" y="166"/>
                  <a:pt x="380" y="162"/>
                  <a:pt x="378" y="162"/>
                </a:cubicBezTo>
                <a:cubicBezTo>
                  <a:pt x="375" y="163"/>
                  <a:pt x="372" y="162"/>
                  <a:pt x="370" y="159"/>
                </a:cubicBezTo>
                <a:cubicBezTo>
                  <a:pt x="368" y="156"/>
                  <a:pt x="363" y="164"/>
                  <a:pt x="359" y="166"/>
                </a:cubicBezTo>
                <a:cubicBezTo>
                  <a:pt x="355" y="168"/>
                  <a:pt x="353" y="163"/>
                  <a:pt x="354" y="160"/>
                </a:cubicBezTo>
                <a:cubicBezTo>
                  <a:pt x="355" y="157"/>
                  <a:pt x="351" y="157"/>
                  <a:pt x="346" y="157"/>
                </a:cubicBezTo>
                <a:cubicBezTo>
                  <a:pt x="340" y="157"/>
                  <a:pt x="342" y="147"/>
                  <a:pt x="346" y="147"/>
                </a:cubicBezTo>
                <a:cubicBezTo>
                  <a:pt x="349" y="147"/>
                  <a:pt x="354" y="150"/>
                  <a:pt x="356" y="144"/>
                </a:cubicBezTo>
                <a:cubicBezTo>
                  <a:pt x="358" y="138"/>
                  <a:pt x="360" y="143"/>
                  <a:pt x="365" y="137"/>
                </a:cubicBezTo>
                <a:cubicBezTo>
                  <a:pt x="369" y="132"/>
                  <a:pt x="375" y="129"/>
                  <a:pt x="379" y="132"/>
                </a:cubicBezTo>
                <a:cubicBezTo>
                  <a:pt x="383" y="135"/>
                  <a:pt x="374" y="140"/>
                  <a:pt x="373" y="143"/>
                </a:cubicBezTo>
                <a:cubicBezTo>
                  <a:pt x="372" y="146"/>
                  <a:pt x="374" y="147"/>
                  <a:pt x="372" y="149"/>
                </a:cubicBezTo>
                <a:cubicBezTo>
                  <a:pt x="370" y="152"/>
                  <a:pt x="373" y="152"/>
                  <a:pt x="378" y="149"/>
                </a:cubicBezTo>
                <a:cubicBezTo>
                  <a:pt x="382" y="146"/>
                  <a:pt x="388" y="143"/>
                  <a:pt x="392" y="141"/>
                </a:cubicBezTo>
                <a:cubicBezTo>
                  <a:pt x="394" y="140"/>
                  <a:pt x="395" y="140"/>
                  <a:pt x="396" y="140"/>
                </a:cubicBezTo>
                <a:cubicBezTo>
                  <a:pt x="397" y="139"/>
                  <a:pt x="398" y="137"/>
                  <a:pt x="399" y="137"/>
                </a:cubicBezTo>
                <a:cubicBezTo>
                  <a:pt x="402" y="135"/>
                  <a:pt x="412" y="131"/>
                  <a:pt x="414" y="128"/>
                </a:cubicBezTo>
                <a:cubicBezTo>
                  <a:pt x="415" y="126"/>
                  <a:pt x="417" y="123"/>
                  <a:pt x="419" y="123"/>
                </a:cubicBezTo>
                <a:cubicBezTo>
                  <a:pt x="421" y="123"/>
                  <a:pt x="421" y="125"/>
                  <a:pt x="424" y="125"/>
                </a:cubicBezTo>
                <a:cubicBezTo>
                  <a:pt x="427" y="125"/>
                  <a:pt x="431" y="126"/>
                  <a:pt x="429" y="123"/>
                </a:cubicBezTo>
                <a:cubicBezTo>
                  <a:pt x="428" y="121"/>
                  <a:pt x="429" y="121"/>
                  <a:pt x="432" y="120"/>
                </a:cubicBezTo>
                <a:cubicBezTo>
                  <a:pt x="436" y="120"/>
                  <a:pt x="435" y="116"/>
                  <a:pt x="438" y="116"/>
                </a:cubicBezTo>
                <a:cubicBezTo>
                  <a:pt x="441" y="116"/>
                  <a:pt x="440" y="110"/>
                  <a:pt x="443" y="110"/>
                </a:cubicBezTo>
                <a:cubicBezTo>
                  <a:pt x="445" y="110"/>
                  <a:pt x="446" y="113"/>
                  <a:pt x="449" y="112"/>
                </a:cubicBezTo>
                <a:cubicBezTo>
                  <a:pt x="450" y="112"/>
                  <a:pt x="451" y="112"/>
                  <a:pt x="452" y="113"/>
                </a:cubicBezTo>
                <a:cubicBezTo>
                  <a:pt x="452" y="112"/>
                  <a:pt x="453" y="112"/>
                  <a:pt x="453" y="111"/>
                </a:cubicBezTo>
                <a:cubicBezTo>
                  <a:pt x="453" y="108"/>
                  <a:pt x="454" y="105"/>
                  <a:pt x="453" y="104"/>
                </a:cubicBezTo>
                <a:cubicBezTo>
                  <a:pt x="452" y="101"/>
                  <a:pt x="453" y="99"/>
                  <a:pt x="452" y="97"/>
                </a:cubicBezTo>
                <a:cubicBezTo>
                  <a:pt x="452" y="95"/>
                  <a:pt x="452" y="91"/>
                  <a:pt x="454" y="91"/>
                </a:cubicBezTo>
                <a:cubicBezTo>
                  <a:pt x="456" y="91"/>
                  <a:pt x="458" y="86"/>
                  <a:pt x="460" y="88"/>
                </a:cubicBezTo>
                <a:cubicBezTo>
                  <a:pt x="463" y="90"/>
                  <a:pt x="467" y="90"/>
                  <a:pt x="467" y="88"/>
                </a:cubicBezTo>
                <a:cubicBezTo>
                  <a:pt x="467" y="86"/>
                  <a:pt x="471" y="86"/>
                  <a:pt x="471" y="83"/>
                </a:cubicBezTo>
                <a:cubicBezTo>
                  <a:pt x="472" y="80"/>
                  <a:pt x="475" y="79"/>
                  <a:pt x="476" y="77"/>
                </a:cubicBezTo>
                <a:cubicBezTo>
                  <a:pt x="477" y="74"/>
                  <a:pt x="478" y="68"/>
                  <a:pt x="480" y="66"/>
                </a:cubicBezTo>
                <a:cubicBezTo>
                  <a:pt x="483" y="65"/>
                  <a:pt x="480" y="64"/>
                  <a:pt x="480" y="60"/>
                </a:cubicBezTo>
                <a:close/>
                <a:moveTo>
                  <a:pt x="364" y="285"/>
                </a:moveTo>
                <a:cubicBezTo>
                  <a:pt x="361" y="295"/>
                  <a:pt x="367" y="299"/>
                  <a:pt x="368" y="299"/>
                </a:cubicBezTo>
                <a:cubicBezTo>
                  <a:pt x="370" y="297"/>
                  <a:pt x="380" y="277"/>
                  <a:pt x="378" y="274"/>
                </a:cubicBezTo>
                <a:cubicBezTo>
                  <a:pt x="376" y="271"/>
                  <a:pt x="366" y="276"/>
                  <a:pt x="364" y="285"/>
                </a:cubicBezTo>
                <a:close/>
                <a:moveTo>
                  <a:pt x="279" y="317"/>
                </a:moveTo>
                <a:cubicBezTo>
                  <a:pt x="276" y="317"/>
                  <a:pt x="268" y="322"/>
                  <a:pt x="271" y="328"/>
                </a:cubicBezTo>
                <a:cubicBezTo>
                  <a:pt x="274" y="335"/>
                  <a:pt x="284" y="330"/>
                  <a:pt x="284" y="328"/>
                </a:cubicBezTo>
                <a:cubicBezTo>
                  <a:pt x="285" y="325"/>
                  <a:pt x="289" y="320"/>
                  <a:pt x="289" y="318"/>
                </a:cubicBezTo>
                <a:cubicBezTo>
                  <a:pt x="288" y="316"/>
                  <a:pt x="282" y="317"/>
                  <a:pt x="279" y="3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-3478212" y="-2871787"/>
            <a:ext cx="138112" cy="190500"/>
          </a:xfrm>
          <a:custGeom>
            <a:avLst/>
            <a:gdLst/>
            <a:ahLst/>
            <a:cxnLst/>
            <a:rect l="l" t="t" r="r" b="b"/>
            <a:pathLst>
              <a:path w="78" h="108" extrusionOk="0">
                <a:moveTo>
                  <a:pt x="41" y="42"/>
                </a:moveTo>
                <a:cubicBezTo>
                  <a:pt x="46" y="41"/>
                  <a:pt x="52" y="47"/>
                  <a:pt x="51" y="49"/>
                </a:cubicBezTo>
                <a:cubicBezTo>
                  <a:pt x="50" y="51"/>
                  <a:pt x="51" y="58"/>
                  <a:pt x="53" y="56"/>
                </a:cubicBezTo>
                <a:cubicBezTo>
                  <a:pt x="55" y="54"/>
                  <a:pt x="59" y="56"/>
                  <a:pt x="57" y="59"/>
                </a:cubicBezTo>
                <a:cubicBezTo>
                  <a:pt x="54" y="63"/>
                  <a:pt x="60" y="66"/>
                  <a:pt x="61" y="69"/>
                </a:cubicBezTo>
                <a:cubicBezTo>
                  <a:pt x="61" y="73"/>
                  <a:pt x="64" y="70"/>
                  <a:pt x="63" y="67"/>
                </a:cubicBezTo>
                <a:cubicBezTo>
                  <a:pt x="63" y="64"/>
                  <a:pt x="64" y="65"/>
                  <a:pt x="67" y="63"/>
                </a:cubicBezTo>
                <a:cubicBezTo>
                  <a:pt x="70" y="60"/>
                  <a:pt x="67" y="57"/>
                  <a:pt x="65" y="53"/>
                </a:cubicBezTo>
                <a:cubicBezTo>
                  <a:pt x="63" y="49"/>
                  <a:pt x="56" y="50"/>
                  <a:pt x="56" y="46"/>
                </a:cubicBezTo>
                <a:cubicBezTo>
                  <a:pt x="56" y="43"/>
                  <a:pt x="50" y="41"/>
                  <a:pt x="50" y="39"/>
                </a:cubicBezTo>
                <a:cubicBezTo>
                  <a:pt x="50" y="37"/>
                  <a:pt x="43" y="35"/>
                  <a:pt x="39" y="37"/>
                </a:cubicBezTo>
                <a:cubicBezTo>
                  <a:pt x="35" y="40"/>
                  <a:pt x="38" y="33"/>
                  <a:pt x="35" y="30"/>
                </a:cubicBezTo>
                <a:cubicBezTo>
                  <a:pt x="32" y="27"/>
                  <a:pt x="37" y="22"/>
                  <a:pt x="40" y="19"/>
                </a:cubicBezTo>
                <a:cubicBezTo>
                  <a:pt x="44" y="15"/>
                  <a:pt x="39" y="8"/>
                  <a:pt x="40" y="5"/>
                </a:cubicBezTo>
                <a:cubicBezTo>
                  <a:pt x="40" y="3"/>
                  <a:pt x="40" y="2"/>
                  <a:pt x="39" y="3"/>
                </a:cubicBezTo>
                <a:cubicBezTo>
                  <a:pt x="37" y="4"/>
                  <a:pt x="30" y="0"/>
                  <a:pt x="27" y="2"/>
                </a:cubicBezTo>
                <a:cubicBezTo>
                  <a:pt x="24" y="4"/>
                  <a:pt x="27" y="19"/>
                  <a:pt x="25" y="20"/>
                </a:cubicBezTo>
                <a:cubicBezTo>
                  <a:pt x="24" y="22"/>
                  <a:pt x="22" y="18"/>
                  <a:pt x="21" y="20"/>
                </a:cubicBezTo>
                <a:cubicBezTo>
                  <a:pt x="21" y="22"/>
                  <a:pt x="22" y="30"/>
                  <a:pt x="24" y="30"/>
                </a:cubicBezTo>
                <a:cubicBezTo>
                  <a:pt x="25" y="30"/>
                  <a:pt x="27" y="33"/>
                  <a:pt x="26" y="37"/>
                </a:cubicBezTo>
                <a:cubicBezTo>
                  <a:pt x="25" y="40"/>
                  <a:pt x="29" y="41"/>
                  <a:pt x="34" y="39"/>
                </a:cubicBezTo>
                <a:cubicBezTo>
                  <a:pt x="38" y="38"/>
                  <a:pt x="37" y="42"/>
                  <a:pt x="41" y="42"/>
                </a:cubicBezTo>
                <a:close/>
                <a:moveTo>
                  <a:pt x="26" y="44"/>
                </a:moveTo>
                <a:cubicBezTo>
                  <a:pt x="27" y="47"/>
                  <a:pt x="28" y="54"/>
                  <a:pt x="34" y="52"/>
                </a:cubicBezTo>
                <a:cubicBezTo>
                  <a:pt x="39" y="51"/>
                  <a:pt x="25" y="41"/>
                  <a:pt x="26" y="44"/>
                </a:cubicBezTo>
                <a:close/>
                <a:moveTo>
                  <a:pt x="39" y="67"/>
                </a:moveTo>
                <a:cubicBezTo>
                  <a:pt x="40" y="67"/>
                  <a:pt x="43" y="67"/>
                  <a:pt x="44" y="64"/>
                </a:cubicBezTo>
                <a:cubicBezTo>
                  <a:pt x="44" y="62"/>
                  <a:pt x="46" y="69"/>
                  <a:pt x="44" y="71"/>
                </a:cubicBezTo>
                <a:cubicBezTo>
                  <a:pt x="42" y="73"/>
                  <a:pt x="42" y="79"/>
                  <a:pt x="45" y="80"/>
                </a:cubicBezTo>
                <a:cubicBezTo>
                  <a:pt x="49" y="80"/>
                  <a:pt x="55" y="69"/>
                  <a:pt x="54" y="67"/>
                </a:cubicBezTo>
                <a:cubicBezTo>
                  <a:pt x="53" y="65"/>
                  <a:pt x="50" y="68"/>
                  <a:pt x="51" y="65"/>
                </a:cubicBezTo>
                <a:cubicBezTo>
                  <a:pt x="52" y="63"/>
                  <a:pt x="42" y="55"/>
                  <a:pt x="39" y="56"/>
                </a:cubicBezTo>
                <a:cubicBezTo>
                  <a:pt x="35" y="57"/>
                  <a:pt x="36" y="67"/>
                  <a:pt x="39" y="67"/>
                </a:cubicBezTo>
                <a:close/>
                <a:moveTo>
                  <a:pt x="11" y="71"/>
                </a:moveTo>
                <a:cubicBezTo>
                  <a:pt x="8" y="76"/>
                  <a:pt x="0" y="83"/>
                  <a:pt x="1" y="85"/>
                </a:cubicBezTo>
                <a:cubicBezTo>
                  <a:pt x="2" y="87"/>
                  <a:pt x="11" y="74"/>
                  <a:pt x="15" y="71"/>
                </a:cubicBezTo>
                <a:cubicBezTo>
                  <a:pt x="20" y="68"/>
                  <a:pt x="19" y="65"/>
                  <a:pt x="18" y="63"/>
                </a:cubicBezTo>
                <a:cubicBezTo>
                  <a:pt x="16" y="60"/>
                  <a:pt x="15" y="67"/>
                  <a:pt x="11" y="71"/>
                </a:cubicBezTo>
                <a:close/>
                <a:moveTo>
                  <a:pt x="54" y="76"/>
                </a:moveTo>
                <a:cubicBezTo>
                  <a:pt x="54" y="78"/>
                  <a:pt x="61" y="75"/>
                  <a:pt x="59" y="72"/>
                </a:cubicBezTo>
                <a:cubicBezTo>
                  <a:pt x="58" y="70"/>
                  <a:pt x="53" y="74"/>
                  <a:pt x="54" y="76"/>
                </a:cubicBezTo>
                <a:close/>
                <a:moveTo>
                  <a:pt x="75" y="95"/>
                </a:moveTo>
                <a:cubicBezTo>
                  <a:pt x="78" y="91"/>
                  <a:pt x="73" y="83"/>
                  <a:pt x="73" y="77"/>
                </a:cubicBezTo>
                <a:cubicBezTo>
                  <a:pt x="73" y="71"/>
                  <a:pt x="65" y="73"/>
                  <a:pt x="67" y="76"/>
                </a:cubicBezTo>
                <a:cubicBezTo>
                  <a:pt x="69" y="80"/>
                  <a:pt x="63" y="77"/>
                  <a:pt x="63" y="81"/>
                </a:cubicBezTo>
                <a:cubicBezTo>
                  <a:pt x="62" y="84"/>
                  <a:pt x="58" y="81"/>
                  <a:pt x="58" y="84"/>
                </a:cubicBezTo>
                <a:cubicBezTo>
                  <a:pt x="58" y="87"/>
                  <a:pt x="53" y="84"/>
                  <a:pt x="51" y="83"/>
                </a:cubicBezTo>
                <a:cubicBezTo>
                  <a:pt x="49" y="81"/>
                  <a:pt x="45" y="87"/>
                  <a:pt x="42" y="88"/>
                </a:cubicBezTo>
                <a:cubicBezTo>
                  <a:pt x="38" y="89"/>
                  <a:pt x="36" y="97"/>
                  <a:pt x="39" y="96"/>
                </a:cubicBezTo>
                <a:cubicBezTo>
                  <a:pt x="41" y="96"/>
                  <a:pt x="43" y="92"/>
                  <a:pt x="46" y="93"/>
                </a:cubicBezTo>
                <a:cubicBezTo>
                  <a:pt x="49" y="93"/>
                  <a:pt x="48" y="90"/>
                  <a:pt x="52" y="90"/>
                </a:cubicBezTo>
                <a:cubicBezTo>
                  <a:pt x="56" y="91"/>
                  <a:pt x="53" y="103"/>
                  <a:pt x="58" y="104"/>
                </a:cubicBezTo>
                <a:cubicBezTo>
                  <a:pt x="64" y="105"/>
                  <a:pt x="64" y="108"/>
                  <a:pt x="67" y="108"/>
                </a:cubicBezTo>
                <a:cubicBezTo>
                  <a:pt x="69" y="108"/>
                  <a:pt x="66" y="101"/>
                  <a:pt x="66" y="98"/>
                </a:cubicBezTo>
                <a:cubicBezTo>
                  <a:pt x="67" y="96"/>
                  <a:pt x="72" y="98"/>
                  <a:pt x="75" y="9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-3136900" y="-2563812"/>
            <a:ext cx="180975" cy="115887"/>
          </a:xfrm>
          <a:custGeom>
            <a:avLst/>
            <a:gdLst/>
            <a:ahLst/>
            <a:cxnLst/>
            <a:rect l="l" t="t" r="r" b="b"/>
            <a:pathLst>
              <a:path w="102" h="65" extrusionOk="0">
                <a:moveTo>
                  <a:pt x="73" y="60"/>
                </a:moveTo>
                <a:cubicBezTo>
                  <a:pt x="72" y="59"/>
                  <a:pt x="67" y="56"/>
                  <a:pt x="68" y="54"/>
                </a:cubicBezTo>
                <a:cubicBezTo>
                  <a:pt x="68" y="53"/>
                  <a:pt x="63" y="53"/>
                  <a:pt x="60" y="51"/>
                </a:cubicBezTo>
                <a:cubicBezTo>
                  <a:pt x="56" y="49"/>
                  <a:pt x="57" y="42"/>
                  <a:pt x="54" y="40"/>
                </a:cubicBezTo>
                <a:cubicBezTo>
                  <a:pt x="50" y="38"/>
                  <a:pt x="48" y="33"/>
                  <a:pt x="52" y="33"/>
                </a:cubicBezTo>
                <a:cubicBezTo>
                  <a:pt x="56" y="34"/>
                  <a:pt x="57" y="31"/>
                  <a:pt x="54" y="28"/>
                </a:cubicBezTo>
                <a:cubicBezTo>
                  <a:pt x="50" y="25"/>
                  <a:pt x="38" y="24"/>
                  <a:pt x="38" y="19"/>
                </a:cubicBezTo>
                <a:cubicBezTo>
                  <a:pt x="37" y="15"/>
                  <a:pt x="16" y="4"/>
                  <a:pt x="6" y="2"/>
                </a:cubicBezTo>
                <a:cubicBezTo>
                  <a:pt x="4" y="2"/>
                  <a:pt x="2" y="1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52"/>
                  <a:pt x="5" y="54"/>
                  <a:pt x="9" y="54"/>
                </a:cubicBezTo>
                <a:cubicBezTo>
                  <a:pt x="19" y="54"/>
                  <a:pt x="17" y="48"/>
                  <a:pt x="18" y="48"/>
                </a:cubicBezTo>
                <a:cubicBezTo>
                  <a:pt x="20" y="48"/>
                  <a:pt x="21" y="45"/>
                  <a:pt x="23" y="42"/>
                </a:cubicBezTo>
                <a:cubicBezTo>
                  <a:pt x="25" y="40"/>
                  <a:pt x="35" y="42"/>
                  <a:pt x="40" y="46"/>
                </a:cubicBezTo>
                <a:cubicBezTo>
                  <a:pt x="46" y="50"/>
                  <a:pt x="52" y="63"/>
                  <a:pt x="58" y="62"/>
                </a:cubicBezTo>
                <a:cubicBezTo>
                  <a:pt x="63" y="61"/>
                  <a:pt x="69" y="65"/>
                  <a:pt x="75" y="65"/>
                </a:cubicBezTo>
                <a:cubicBezTo>
                  <a:pt x="80" y="65"/>
                  <a:pt x="75" y="61"/>
                  <a:pt x="73" y="60"/>
                </a:cubicBezTo>
                <a:close/>
                <a:moveTo>
                  <a:pt x="87" y="18"/>
                </a:moveTo>
                <a:cubicBezTo>
                  <a:pt x="87" y="20"/>
                  <a:pt x="83" y="21"/>
                  <a:pt x="77" y="23"/>
                </a:cubicBezTo>
                <a:cubicBezTo>
                  <a:pt x="71" y="26"/>
                  <a:pt x="60" y="21"/>
                  <a:pt x="60" y="24"/>
                </a:cubicBezTo>
                <a:cubicBezTo>
                  <a:pt x="60" y="26"/>
                  <a:pt x="67" y="30"/>
                  <a:pt x="73" y="30"/>
                </a:cubicBezTo>
                <a:cubicBezTo>
                  <a:pt x="80" y="30"/>
                  <a:pt x="90" y="24"/>
                  <a:pt x="90" y="22"/>
                </a:cubicBezTo>
                <a:cubicBezTo>
                  <a:pt x="90" y="20"/>
                  <a:pt x="94" y="16"/>
                  <a:pt x="92" y="15"/>
                </a:cubicBezTo>
                <a:cubicBezTo>
                  <a:pt x="91" y="13"/>
                  <a:pt x="87" y="15"/>
                  <a:pt x="87" y="18"/>
                </a:cubicBezTo>
                <a:close/>
                <a:moveTo>
                  <a:pt x="95" y="9"/>
                </a:moveTo>
                <a:cubicBezTo>
                  <a:pt x="91" y="6"/>
                  <a:pt x="88" y="5"/>
                  <a:pt x="93" y="9"/>
                </a:cubicBezTo>
                <a:cubicBezTo>
                  <a:pt x="97" y="14"/>
                  <a:pt x="95" y="17"/>
                  <a:pt x="98" y="17"/>
                </a:cubicBezTo>
                <a:cubicBezTo>
                  <a:pt x="102" y="15"/>
                  <a:pt x="99" y="11"/>
                  <a:pt x="95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-3998912" y="-2740025"/>
            <a:ext cx="31750" cy="57150"/>
          </a:xfrm>
          <a:custGeom>
            <a:avLst/>
            <a:gdLst/>
            <a:ahLst/>
            <a:cxnLst/>
            <a:rect l="l" t="t" r="r" b="b"/>
            <a:pathLst>
              <a:path w="18" h="33" extrusionOk="0">
                <a:moveTo>
                  <a:pt x="4" y="0"/>
                </a:moveTo>
                <a:cubicBezTo>
                  <a:pt x="2" y="0"/>
                  <a:pt x="3" y="4"/>
                  <a:pt x="2" y="8"/>
                </a:cubicBezTo>
                <a:cubicBezTo>
                  <a:pt x="0" y="11"/>
                  <a:pt x="1" y="14"/>
                  <a:pt x="1" y="18"/>
                </a:cubicBezTo>
                <a:cubicBezTo>
                  <a:pt x="2" y="23"/>
                  <a:pt x="1" y="28"/>
                  <a:pt x="5" y="30"/>
                </a:cubicBezTo>
                <a:cubicBezTo>
                  <a:pt x="10" y="33"/>
                  <a:pt x="17" y="25"/>
                  <a:pt x="17" y="19"/>
                </a:cubicBezTo>
                <a:cubicBezTo>
                  <a:pt x="18" y="12"/>
                  <a:pt x="6" y="0"/>
                  <a:pt x="4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-4529137" y="-2438400"/>
            <a:ext cx="106362" cy="209550"/>
          </a:xfrm>
          <a:custGeom>
            <a:avLst/>
            <a:gdLst/>
            <a:ahLst/>
            <a:cxnLst/>
            <a:rect l="l" t="t" r="r" b="b"/>
            <a:pathLst>
              <a:path w="60" h="118" extrusionOk="0">
                <a:moveTo>
                  <a:pt x="51" y="3"/>
                </a:moveTo>
                <a:cubicBezTo>
                  <a:pt x="50" y="0"/>
                  <a:pt x="49" y="5"/>
                  <a:pt x="48" y="6"/>
                </a:cubicBezTo>
                <a:cubicBezTo>
                  <a:pt x="47" y="7"/>
                  <a:pt x="46" y="10"/>
                  <a:pt x="47" y="12"/>
                </a:cubicBezTo>
                <a:cubicBezTo>
                  <a:pt x="47" y="13"/>
                  <a:pt x="44" y="15"/>
                  <a:pt x="42" y="15"/>
                </a:cubicBezTo>
                <a:cubicBezTo>
                  <a:pt x="40" y="15"/>
                  <a:pt x="37" y="16"/>
                  <a:pt x="38" y="19"/>
                </a:cubicBezTo>
                <a:cubicBezTo>
                  <a:pt x="39" y="21"/>
                  <a:pt x="36" y="21"/>
                  <a:pt x="38" y="23"/>
                </a:cubicBezTo>
                <a:cubicBezTo>
                  <a:pt x="39" y="25"/>
                  <a:pt x="35" y="28"/>
                  <a:pt x="32" y="28"/>
                </a:cubicBezTo>
                <a:cubicBezTo>
                  <a:pt x="28" y="28"/>
                  <a:pt x="24" y="34"/>
                  <a:pt x="20" y="34"/>
                </a:cubicBezTo>
                <a:cubicBezTo>
                  <a:pt x="17" y="33"/>
                  <a:pt x="13" y="36"/>
                  <a:pt x="10" y="36"/>
                </a:cubicBezTo>
                <a:cubicBezTo>
                  <a:pt x="7" y="35"/>
                  <a:pt x="9" y="42"/>
                  <a:pt x="7" y="46"/>
                </a:cubicBezTo>
                <a:cubicBezTo>
                  <a:pt x="4" y="51"/>
                  <a:pt x="6" y="56"/>
                  <a:pt x="8" y="61"/>
                </a:cubicBezTo>
                <a:cubicBezTo>
                  <a:pt x="10" y="66"/>
                  <a:pt x="12" y="70"/>
                  <a:pt x="6" y="77"/>
                </a:cubicBezTo>
                <a:cubicBezTo>
                  <a:pt x="0" y="84"/>
                  <a:pt x="1" y="92"/>
                  <a:pt x="3" y="96"/>
                </a:cubicBezTo>
                <a:cubicBezTo>
                  <a:pt x="5" y="101"/>
                  <a:pt x="5" y="108"/>
                  <a:pt x="8" y="112"/>
                </a:cubicBezTo>
                <a:cubicBezTo>
                  <a:pt x="11" y="115"/>
                  <a:pt x="20" y="118"/>
                  <a:pt x="22" y="115"/>
                </a:cubicBezTo>
                <a:cubicBezTo>
                  <a:pt x="25" y="113"/>
                  <a:pt x="28" y="116"/>
                  <a:pt x="31" y="112"/>
                </a:cubicBezTo>
                <a:cubicBezTo>
                  <a:pt x="33" y="109"/>
                  <a:pt x="38" y="90"/>
                  <a:pt x="42" y="78"/>
                </a:cubicBezTo>
                <a:cubicBezTo>
                  <a:pt x="46" y="66"/>
                  <a:pt x="52" y="50"/>
                  <a:pt x="51" y="47"/>
                </a:cubicBezTo>
                <a:cubicBezTo>
                  <a:pt x="51" y="44"/>
                  <a:pt x="54" y="42"/>
                  <a:pt x="53" y="38"/>
                </a:cubicBezTo>
                <a:cubicBezTo>
                  <a:pt x="51" y="34"/>
                  <a:pt x="53" y="30"/>
                  <a:pt x="55" y="33"/>
                </a:cubicBezTo>
                <a:cubicBezTo>
                  <a:pt x="56" y="36"/>
                  <a:pt x="59" y="36"/>
                  <a:pt x="59" y="32"/>
                </a:cubicBezTo>
                <a:cubicBezTo>
                  <a:pt x="60" y="28"/>
                  <a:pt x="57" y="22"/>
                  <a:pt x="56" y="17"/>
                </a:cubicBezTo>
                <a:cubicBezTo>
                  <a:pt x="56" y="11"/>
                  <a:pt x="51" y="6"/>
                  <a:pt x="51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34"/>
          <p:cNvSpPr/>
          <p:nvPr/>
        </p:nvSpPr>
        <p:spPr>
          <a:xfrm>
            <a:off x="-4532312" y="-2879725"/>
            <a:ext cx="169862" cy="103187"/>
          </a:xfrm>
          <a:custGeom>
            <a:avLst/>
            <a:gdLst/>
            <a:ahLst/>
            <a:cxnLst/>
            <a:rect l="l" t="t" r="r" b="b"/>
            <a:pathLst>
              <a:path w="96" h="59" extrusionOk="0">
                <a:moveTo>
                  <a:pt x="68" y="3"/>
                </a:moveTo>
                <a:cubicBezTo>
                  <a:pt x="64" y="3"/>
                  <a:pt x="53" y="3"/>
                  <a:pt x="52" y="3"/>
                </a:cubicBezTo>
                <a:cubicBezTo>
                  <a:pt x="51" y="4"/>
                  <a:pt x="41" y="11"/>
                  <a:pt x="40" y="14"/>
                </a:cubicBezTo>
                <a:cubicBezTo>
                  <a:pt x="38" y="17"/>
                  <a:pt x="36" y="18"/>
                  <a:pt x="34" y="16"/>
                </a:cubicBezTo>
                <a:cubicBezTo>
                  <a:pt x="32" y="15"/>
                  <a:pt x="24" y="15"/>
                  <a:pt x="23" y="15"/>
                </a:cubicBezTo>
                <a:cubicBezTo>
                  <a:pt x="22" y="14"/>
                  <a:pt x="16" y="13"/>
                  <a:pt x="13" y="14"/>
                </a:cubicBezTo>
                <a:cubicBezTo>
                  <a:pt x="10" y="14"/>
                  <a:pt x="8" y="12"/>
                  <a:pt x="7" y="13"/>
                </a:cubicBezTo>
                <a:cubicBezTo>
                  <a:pt x="6" y="13"/>
                  <a:pt x="4" y="15"/>
                  <a:pt x="4" y="16"/>
                </a:cubicBezTo>
                <a:cubicBezTo>
                  <a:pt x="3" y="17"/>
                  <a:pt x="4" y="19"/>
                  <a:pt x="4" y="20"/>
                </a:cubicBezTo>
                <a:cubicBezTo>
                  <a:pt x="4" y="20"/>
                  <a:pt x="2" y="21"/>
                  <a:pt x="0" y="22"/>
                </a:cubicBezTo>
                <a:cubicBezTo>
                  <a:pt x="1" y="24"/>
                  <a:pt x="1" y="26"/>
                  <a:pt x="1" y="27"/>
                </a:cubicBezTo>
                <a:cubicBezTo>
                  <a:pt x="0" y="30"/>
                  <a:pt x="1" y="36"/>
                  <a:pt x="3" y="40"/>
                </a:cubicBezTo>
                <a:cubicBezTo>
                  <a:pt x="6" y="44"/>
                  <a:pt x="5" y="50"/>
                  <a:pt x="6" y="52"/>
                </a:cubicBezTo>
                <a:cubicBezTo>
                  <a:pt x="7" y="53"/>
                  <a:pt x="16" y="53"/>
                  <a:pt x="20" y="50"/>
                </a:cubicBezTo>
                <a:cubicBezTo>
                  <a:pt x="25" y="47"/>
                  <a:pt x="28" y="47"/>
                  <a:pt x="31" y="47"/>
                </a:cubicBezTo>
                <a:cubicBezTo>
                  <a:pt x="34" y="47"/>
                  <a:pt x="39" y="44"/>
                  <a:pt x="40" y="42"/>
                </a:cubicBezTo>
                <a:cubicBezTo>
                  <a:pt x="41" y="41"/>
                  <a:pt x="46" y="41"/>
                  <a:pt x="48" y="41"/>
                </a:cubicBezTo>
                <a:cubicBezTo>
                  <a:pt x="50" y="41"/>
                  <a:pt x="52" y="39"/>
                  <a:pt x="54" y="37"/>
                </a:cubicBezTo>
                <a:cubicBezTo>
                  <a:pt x="56" y="35"/>
                  <a:pt x="63" y="34"/>
                  <a:pt x="71" y="31"/>
                </a:cubicBezTo>
                <a:cubicBezTo>
                  <a:pt x="79" y="29"/>
                  <a:pt x="77" y="25"/>
                  <a:pt x="79" y="23"/>
                </a:cubicBezTo>
                <a:cubicBezTo>
                  <a:pt x="80" y="21"/>
                  <a:pt x="82" y="22"/>
                  <a:pt x="86" y="21"/>
                </a:cubicBezTo>
                <a:cubicBezTo>
                  <a:pt x="82" y="13"/>
                  <a:pt x="78" y="5"/>
                  <a:pt x="76" y="0"/>
                </a:cubicBezTo>
                <a:cubicBezTo>
                  <a:pt x="72" y="1"/>
                  <a:pt x="69" y="2"/>
                  <a:pt x="68" y="3"/>
                </a:cubicBezTo>
                <a:close/>
                <a:moveTo>
                  <a:pt x="88" y="56"/>
                </a:moveTo>
                <a:cubicBezTo>
                  <a:pt x="90" y="59"/>
                  <a:pt x="95" y="55"/>
                  <a:pt x="96" y="54"/>
                </a:cubicBezTo>
                <a:cubicBezTo>
                  <a:pt x="96" y="53"/>
                  <a:pt x="84" y="53"/>
                  <a:pt x="88" y="5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34"/>
          <p:cNvSpPr/>
          <p:nvPr/>
        </p:nvSpPr>
        <p:spPr>
          <a:xfrm>
            <a:off x="-4170362" y="-1847850"/>
            <a:ext cx="36512" cy="25400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9" y="3"/>
                </a:moveTo>
                <a:cubicBezTo>
                  <a:pt x="8" y="0"/>
                  <a:pt x="0" y="9"/>
                  <a:pt x="7" y="12"/>
                </a:cubicBezTo>
                <a:cubicBezTo>
                  <a:pt x="10" y="13"/>
                  <a:pt x="11" y="10"/>
                  <a:pt x="13" y="12"/>
                </a:cubicBezTo>
                <a:cubicBezTo>
                  <a:pt x="15" y="14"/>
                  <a:pt x="20" y="13"/>
                  <a:pt x="20" y="9"/>
                </a:cubicBezTo>
                <a:cubicBezTo>
                  <a:pt x="21" y="4"/>
                  <a:pt x="11" y="5"/>
                  <a:pt x="9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34"/>
          <p:cNvSpPr/>
          <p:nvPr/>
        </p:nvSpPr>
        <p:spPr>
          <a:xfrm>
            <a:off x="-2940050" y="-2525712"/>
            <a:ext cx="114300" cy="82550"/>
          </a:xfrm>
          <a:custGeom>
            <a:avLst/>
            <a:gdLst/>
            <a:ahLst/>
            <a:cxnLst/>
            <a:rect l="l" t="t" r="r" b="b"/>
            <a:pathLst>
              <a:path w="65" h="47" extrusionOk="0">
                <a:moveTo>
                  <a:pt x="1" y="2"/>
                </a:moveTo>
                <a:cubicBezTo>
                  <a:pt x="0" y="4"/>
                  <a:pt x="8" y="16"/>
                  <a:pt x="11" y="14"/>
                </a:cubicBezTo>
                <a:cubicBezTo>
                  <a:pt x="16" y="11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1" y="19"/>
                  <a:pt x="23" y="18"/>
                </a:cubicBezTo>
                <a:cubicBezTo>
                  <a:pt x="24" y="17"/>
                  <a:pt x="16" y="11"/>
                  <a:pt x="16" y="12"/>
                </a:cubicBezTo>
                <a:close/>
                <a:moveTo>
                  <a:pt x="43" y="27"/>
                </a:moveTo>
                <a:cubicBezTo>
                  <a:pt x="45" y="25"/>
                  <a:pt x="32" y="18"/>
                  <a:pt x="31" y="21"/>
                </a:cubicBezTo>
                <a:cubicBezTo>
                  <a:pt x="31" y="23"/>
                  <a:pt x="41" y="28"/>
                  <a:pt x="43" y="27"/>
                </a:cubicBezTo>
                <a:close/>
                <a:moveTo>
                  <a:pt x="41" y="34"/>
                </a:moveTo>
                <a:cubicBezTo>
                  <a:pt x="42" y="38"/>
                  <a:pt x="47" y="40"/>
                  <a:pt x="49" y="39"/>
                </a:cubicBezTo>
                <a:cubicBezTo>
                  <a:pt x="52" y="37"/>
                  <a:pt x="40" y="31"/>
                  <a:pt x="41" y="34"/>
                </a:cubicBezTo>
                <a:close/>
                <a:moveTo>
                  <a:pt x="56" y="42"/>
                </a:moveTo>
                <a:cubicBezTo>
                  <a:pt x="56" y="43"/>
                  <a:pt x="61" y="47"/>
                  <a:pt x="63" y="46"/>
                </a:cubicBezTo>
                <a:cubicBezTo>
                  <a:pt x="65" y="44"/>
                  <a:pt x="55" y="41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7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34"/>
          <p:cNvSpPr/>
          <p:nvPr/>
        </p:nvSpPr>
        <p:spPr>
          <a:xfrm>
            <a:off x="-2940050" y="-2525712"/>
            <a:ext cx="114300" cy="82550"/>
          </a:xfrm>
          <a:custGeom>
            <a:avLst/>
            <a:gdLst/>
            <a:ahLst/>
            <a:cxnLst/>
            <a:rect l="l" t="t" r="r" b="b"/>
            <a:pathLst>
              <a:path w="65" h="47" extrusionOk="0">
                <a:moveTo>
                  <a:pt x="1" y="2"/>
                </a:moveTo>
                <a:cubicBezTo>
                  <a:pt x="0" y="4"/>
                  <a:pt x="8" y="16"/>
                  <a:pt x="11" y="14"/>
                </a:cubicBezTo>
                <a:cubicBezTo>
                  <a:pt x="16" y="11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1" y="19"/>
                  <a:pt x="23" y="18"/>
                </a:cubicBezTo>
                <a:cubicBezTo>
                  <a:pt x="24" y="17"/>
                  <a:pt x="16" y="11"/>
                  <a:pt x="16" y="12"/>
                </a:cubicBezTo>
                <a:close/>
                <a:moveTo>
                  <a:pt x="43" y="27"/>
                </a:moveTo>
                <a:cubicBezTo>
                  <a:pt x="45" y="25"/>
                  <a:pt x="32" y="18"/>
                  <a:pt x="31" y="21"/>
                </a:cubicBezTo>
                <a:cubicBezTo>
                  <a:pt x="31" y="23"/>
                  <a:pt x="41" y="28"/>
                  <a:pt x="43" y="27"/>
                </a:cubicBezTo>
                <a:close/>
                <a:moveTo>
                  <a:pt x="41" y="34"/>
                </a:moveTo>
                <a:cubicBezTo>
                  <a:pt x="42" y="38"/>
                  <a:pt x="47" y="40"/>
                  <a:pt x="49" y="39"/>
                </a:cubicBezTo>
                <a:cubicBezTo>
                  <a:pt x="52" y="37"/>
                  <a:pt x="40" y="31"/>
                  <a:pt x="41" y="34"/>
                </a:cubicBezTo>
                <a:close/>
                <a:moveTo>
                  <a:pt x="56" y="42"/>
                </a:moveTo>
                <a:cubicBezTo>
                  <a:pt x="56" y="43"/>
                  <a:pt x="61" y="47"/>
                  <a:pt x="63" y="46"/>
                </a:cubicBezTo>
                <a:cubicBezTo>
                  <a:pt x="65" y="44"/>
                  <a:pt x="55" y="41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7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34"/>
          <p:cNvSpPr/>
          <p:nvPr/>
        </p:nvSpPr>
        <p:spPr>
          <a:xfrm>
            <a:off x="-2617787" y="-2366962"/>
            <a:ext cx="38100" cy="33337"/>
          </a:xfrm>
          <a:custGeom>
            <a:avLst/>
            <a:gdLst/>
            <a:ahLst/>
            <a:cxnLst/>
            <a:rect l="l" t="t" r="r" b="b"/>
            <a:pathLst>
              <a:path w="22" h="19" extrusionOk="0">
                <a:moveTo>
                  <a:pt x="3" y="16"/>
                </a:moveTo>
                <a:cubicBezTo>
                  <a:pt x="6" y="19"/>
                  <a:pt x="12" y="19"/>
                  <a:pt x="12" y="14"/>
                </a:cubicBezTo>
                <a:cubicBezTo>
                  <a:pt x="12" y="9"/>
                  <a:pt x="0" y="14"/>
                  <a:pt x="3" y="16"/>
                </a:cubicBezTo>
                <a:close/>
                <a:moveTo>
                  <a:pt x="14" y="7"/>
                </a:moveTo>
                <a:cubicBezTo>
                  <a:pt x="16" y="8"/>
                  <a:pt x="22" y="6"/>
                  <a:pt x="22" y="3"/>
                </a:cubicBezTo>
                <a:cubicBezTo>
                  <a:pt x="22" y="0"/>
                  <a:pt x="11" y="6"/>
                  <a:pt x="14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34"/>
          <p:cNvSpPr/>
          <p:nvPr/>
        </p:nvSpPr>
        <p:spPr>
          <a:xfrm>
            <a:off x="-4387850" y="-3255962"/>
            <a:ext cx="204787" cy="128587"/>
          </a:xfrm>
          <a:custGeom>
            <a:avLst/>
            <a:gdLst/>
            <a:ahLst/>
            <a:cxnLst/>
            <a:rect l="l" t="t" r="r" b="b"/>
            <a:pathLst>
              <a:path w="115" h="73" extrusionOk="0">
                <a:moveTo>
                  <a:pt x="114" y="46"/>
                </a:moveTo>
                <a:cubicBezTo>
                  <a:pt x="114" y="46"/>
                  <a:pt x="109" y="44"/>
                  <a:pt x="107" y="44"/>
                </a:cubicBezTo>
                <a:cubicBezTo>
                  <a:pt x="105" y="44"/>
                  <a:pt x="102" y="40"/>
                  <a:pt x="99" y="38"/>
                </a:cubicBezTo>
                <a:cubicBezTo>
                  <a:pt x="96" y="37"/>
                  <a:pt x="91" y="35"/>
                  <a:pt x="90" y="33"/>
                </a:cubicBezTo>
                <a:cubicBezTo>
                  <a:pt x="88" y="31"/>
                  <a:pt x="82" y="29"/>
                  <a:pt x="82" y="27"/>
                </a:cubicBezTo>
                <a:cubicBezTo>
                  <a:pt x="81" y="25"/>
                  <a:pt x="80" y="23"/>
                  <a:pt x="78" y="20"/>
                </a:cubicBezTo>
                <a:cubicBezTo>
                  <a:pt x="76" y="18"/>
                  <a:pt x="76" y="15"/>
                  <a:pt x="75" y="15"/>
                </a:cubicBezTo>
                <a:cubicBezTo>
                  <a:pt x="73" y="15"/>
                  <a:pt x="63" y="15"/>
                  <a:pt x="63" y="14"/>
                </a:cubicBezTo>
                <a:cubicBezTo>
                  <a:pt x="63" y="12"/>
                  <a:pt x="62" y="6"/>
                  <a:pt x="60" y="5"/>
                </a:cubicBezTo>
                <a:cubicBezTo>
                  <a:pt x="58" y="5"/>
                  <a:pt x="55" y="4"/>
                  <a:pt x="54" y="3"/>
                </a:cubicBezTo>
                <a:cubicBezTo>
                  <a:pt x="53" y="2"/>
                  <a:pt x="49" y="0"/>
                  <a:pt x="48" y="2"/>
                </a:cubicBezTo>
                <a:cubicBezTo>
                  <a:pt x="47" y="3"/>
                  <a:pt x="46" y="3"/>
                  <a:pt x="45" y="3"/>
                </a:cubicBezTo>
                <a:cubicBezTo>
                  <a:pt x="44" y="3"/>
                  <a:pt x="44" y="7"/>
                  <a:pt x="42" y="6"/>
                </a:cubicBezTo>
                <a:cubicBezTo>
                  <a:pt x="40" y="6"/>
                  <a:pt x="36" y="9"/>
                  <a:pt x="36" y="11"/>
                </a:cubicBezTo>
                <a:cubicBezTo>
                  <a:pt x="36" y="12"/>
                  <a:pt x="36" y="15"/>
                  <a:pt x="33" y="14"/>
                </a:cubicBezTo>
                <a:cubicBezTo>
                  <a:pt x="32" y="14"/>
                  <a:pt x="30" y="14"/>
                  <a:pt x="28" y="13"/>
                </a:cubicBezTo>
                <a:cubicBezTo>
                  <a:pt x="27" y="13"/>
                  <a:pt x="25" y="15"/>
                  <a:pt x="22" y="12"/>
                </a:cubicBezTo>
                <a:cubicBezTo>
                  <a:pt x="19" y="8"/>
                  <a:pt x="15" y="4"/>
                  <a:pt x="12" y="4"/>
                </a:cubicBezTo>
                <a:cubicBezTo>
                  <a:pt x="10" y="4"/>
                  <a:pt x="2" y="4"/>
                  <a:pt x="4" y="9"/>
                </a:cubicBezTo>
                <a:cubicBezTo>
                  <a:pt x="5" y="8"/>
                  <a:pt x="6" y="7"/>
                  <a:pt x="8" y="7"/>
                </a:cubicBezTo>
                <a:cubicBezTo>
                  <a:pt x="13" y="8"/>
                  <a:pt x="11" y="14"/>
                  <a:pt x="14" y="14"/>
                </a:cubicBezTo>
                <a:cubicBezTo>
                  <a:pt x="17" y="15"/>
                  <a:pt x="21" y="19"/>
                  <a:pt x="18" y="19"/>
                </a:cubicBezTo>
                <a:cubicBezTo>
                  <a:pt x="15" y="19"/>
                  <a:pt x="12" y="22"/>
                  <a:pt x="10" y="21"/>
                </a:cubicBezTo>
                <a:cubicBezTo>
                  <a:pt x="7" y="20"/>
                  <a:pt x="3" y="18"/>
                  <a:pt x="2" y="21"/>
                </a:cubicBezTo>
                <a:cubicBezTo>
                  <a:pt x="1" y="24"/>
                  <a:pt x="0" y="28"/>
                  <a:pt x="4" y="28"/>
                </a:cubicBezTo>
                <a:cubicBezTo>
                  <a:pt x="8" y="27"/>
                  <a:pt x="7" y="30"/>
                  <a:pt x="4" y="33"/>
                </a:cubicBezTo>
                <a:cubicBezTo>
                  <a:pt x="2" y="35"/>
                  <a:pt x="8" y="32"/>
                  <a:pt x="9" y="34"/>
                </a:cubicBezTo>
                <a:cubicBezTo>
                  <a:pt x="9" y="37"/>
                  <a:pt x="12" y="37"/>
                  <a:pt x="11" y="41"/>
                </a:cubicBezTo>
                <a:cubicBezTo>
                  <a:pt x="10" y="43"/>
                  <a:pt x="10" y="48"/>
                  <a:pt x="11" y="52"/>
                </a:cubicBezTo>
                <a:cubicBezTo>
                  <a:pt x="13" y="52"/>
                  <a:pt x="16" y="51"/>
                  <a:pt x="17" y="50"/>
                </a:cubicBezTo>
                <a:cubicBezTo>
                  <a:pt x="18" y="49"/>
                  <a:pt x="22" y="45"/>
                  <a:pt x="24" y="45"/>
                </a:cubicBezTo>
                <a:cubicBezTo>
                  <a:pt x="26" y="45"/>
                  <a:pt x="29" y="46"/>
                  <a:pt x="30" y="45"/>
                </a:cubicBezTo>
                <a:cubicBezTo>
                  <a:pt x="31" y="43"/>
                  <a:pt x="38" y="43"/>
                  <a:pt x="39" y="45"/>
                </a:cubicBezTo>
                <a:cubicBezTo>
                  <a:pt x="41" y="46"/>
                  <a:pt x="44" y="48"/>
                  <a:pt x="45" y="48"/>
                </a:cubicBezTo>
                <a:cubicBezTo>
                  <a:pt x="46" y="48"/>
                  <a:pt x="47" y="50"/>
                  <a:pt x="49" y="49"/>
                </a:cubicBezTo>
                <a:cubicBezTo>
                  <a:pt x="51" y="49"/>
                  <a:pt x="56" y="50"/>
                  <a:pt x="56" y="52"/>
                </a:cubicBezTo>
                <a:cubicBezTo>
                  <a:pt x="56" y="53"/>
                  <a:pt x="58" y="54"/>
                  <a:pt x="60" y="54"/>
                </a:cubicBezTo>
                <a:cubicBezTo>
                  <a:pt x="61" y="54"/>
                  <a:pt x="63" y="59"/>
                  <a:pt x="65" y="59"/>
                </a:cubicBezTo>
                <a:cubicBezTo>
                  <a:pt x="67" y="59"/>
                  <a:pt x="71" y="59"/>
                  <a:pt x="71" y="60"/>
                </a:cubicBezTo>
                <a:cubicBezTo>
                  <a:pt x="71" y="61"/>
                  <a:pt x="71" y="67"/>
                  <a:pt x="72" y="70"/>
                </a:cubicBezTo>
                <a:cubicBezTo>
                  <a:pt x="73" y="69"/>
                  <a:pt x="73" y="69"/>
                  <a:pt x="74" y="70"/>
                </a:cubicBezTo>
                <a:cubicBezTo>
                  <a:pt x="75" y="70"/>
                  <a:pt x="79" y="69"/>
                  <a:pt x="80" y="71"/>
                </a:cubicBezTo>
                <a:cubicBezTo>
                  <a:pt x="80" y="73"/>
                  <a:pt x="87" y="72"/>
                  <a:pt x="87" y="69"/>
                </a:cubicBezTo>
                <a:cubicBezTo>
                  <a:pt x="86" y="65"/>
                  <a:pt x="97" y="65"/>
                  <a:pt x="98" y="62"/>
                </a:cubicBezTo>
                <a:cubicBezTo>
                  <a:pt x="99" y="59"/>
                  <a:pt x="100" y="53"/>
                  <a:pt x="103" y="54"/>
                </a:cubicBezTo>
                <a:cubicBezTo>
                  <a:pt x="105" y="55"/>
                  <a:pt x="107" y="50"/>
                  <a:pt x="109" y="50"/>
                </a:cubicBezTo>
                <a:cubicBezTo>
                  <a:pt x="111" y="50"/>
                  <a:pt x="113" y="52"/>
                  <a:pt x="115" y="52"/>
                </a:cubicBezTo>
                <a:lnTo>
                  <a:pt x="114" y="46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34"/>
          <p:cNvSpPr/>
          <p:nvPr/>
        </p:nvSpPr>
        <p:spPr>
          <a:xfrm>
            <a:off x="-4511675" y="-3208337"/>
            <a:ext cx="282575" cy="236537"/>
          </a:xfrm>
          <a:custGeom>
            <a:avLst/>
            <a:gdLst/>
            <a:ahLst/>
            <a:cxnLst/>
            <a:rect l="l" t="t" r="r" b="b"/>
            <a:pathLst>
              <a:path w="159" h="134" extrusionOk="0">
                <a:moveTo>
                  <a:pt x="155" y="116"/>
                </a:moveTo>
                <a:cubicBezTo>
                  <a:pt x="153" y="115"/>
                  <a:pt x="155" y="109"/>
                  <a:pt x="151" y="107"/>
                </a:cubicBezTo>
                <a:cubicBezTo>
                  <a:pt x="147" y="105"/>
                  <a:pt x="144" y="103"/>
                  <a:pt x="143" y="100"/>
                </a:cubicBezTo>
                <a:cubicBezTo>
                  <a:pt x="142" y="98"/>
                  <a:pt x="137" y="95"/>
                  <a:pt x="137" y="93"/>
                </a:cubicBezTo>
                <a:cubicBezTo>
                  <a:pt x="138" y="91"/>
                  <a:pt x="147" y="85"/>
                  <a:pt x="145" y="82"/>
                </a:cubicBezTo>
                <a:cubicBezTo>
                  <a:pt x="144" y="78"/>
                  <a:pt x="138" y="79"/>
                  <a:pt x="138" y="77"/>
                </a:cubicBezTo>
                <a:cubicBezTo>
                  <a:pt x="137" y="76"/>
                  <a:pt x="138" y="72"/>
                  <a:pt x="136" y="68"/>
                </a:cubicBezTo>
                <a:cubicBezTo>
                  <a:pt x="135" y="65"/>
                  <a:pt x="138" y="62"/>
                  <a:pt x="136" y="60"/>
                </a:cubicBezTo>
                <a:cubicBezTo>
                  <a:pt x="135" y="58"/>
                  <a:pt x="137" y="54"/>
                  <a:pt x="137" y="53"/>
                </a:cubicBezTo>
                <a:cubicBezTo>
                  <a:pt x="138" y="51"/>
                  <a:pt x="141" y="50"/>
                  <a:pt x="140" y="46"/>
                </a:cubicBezTo>
                <a:cubicBezTo>
                  <a:pt x="140" y="44"/>
                  <a:pt x="141" y="43"/>
                  <a:pt x="142" y="43"/>
                </a:cubicBezTo>
                <a:cubicBezTo>
                  <a:pt x="141" y="40"/>
                  <a:pt x="141" y="34"/>
                  <a:pt x="141" y="33"/>
                </a:cubicBezTo>
                <a:cubicBezTo>
                  <a:pt x="141" y="32"/>
                  <a:pt x="137" y="32"/>
                  <a:pt x="135" y="32"/>
                </a:cubicBezTo>
                <a:cubicBezTo>
                  <a:pt x="133" y="32"/>
                  <a:pt x="131" y="27"/>
                  <a:pt x="130" y="27"/>
                </a:cubicBezTo>
                <a:cubicBezTo>
                  <a:pt x="128" y="27"/>
                  <a:pt x="126" y="26"/>
                  <a:pt x="126" y="25"/>
                </a:cubicBezTo>
                <a:cubicBezTo>
                  <a:pt x="126" y="23"/>
                  <a:pt x="121" y="22"/>
                  <a:pt x="119" y="22"/>
                </a:cubicBezTo>
                <a:cubicBezTo>
                  <a:pt x="117" y="23"/>
                  <a:pt x="116" y="21"/>
                  <a:pt x="115" y="21"/>
                </a:cubicBezTo>
                <a:cubicBezTo>
                  <a:pt x="114" y="21"/>
                  <a:pt x="111" y="19"/>
                  <a:pt x="109" y="18"/>
                </a:cubicBezTo>
                <a:cubicBezTo>
                  <a:pt x="108" y="16"/>
                  <a:pt x="101" y="16"/>
                  <a:pt x="100" y="18"/>
                </a:cubicBezTo>
                <a:cubicBezTo>
                  <a:pt x="99" y="19"/>
                  <a:pt x="96" y="18"/>
                  <a:pt x="94" y="18"/>
                </a:cubicBezTo>
                <a:cubicBezTo>
                  <a:pt x="92" y="18"/>
                  <a:pt x="88" y="22"/>
                  <a:pt x="87" y="23"/>
                </a:cubicBezTo>
                <a:cubicBezTo>
                  <a:pt x="86" y="24"/>
                  <a:pt x="83" y="25"/>
                  <a:pt x="81" y="25"/>
                </a:cubicBezTo>
                <a:cubicBezTo>
                  <a:pt x="81" y="27"/>
                  <a:pt x="81" y="28"/>
                  <a:pt x="80" y="29"/>
                </a:cubicBezTo>
                <a:cubicBezTo>
                  <a:pt x="79" y="31"/>
                  <a:pt x="70" y="32"/>
                  <a:pt x="63" y="33"/>
                </a:cubicBezTo>
                <a:cubicBezTo>
                  <a:pt x="56" y="33"/>
                  <a:pt x="56" y="24"/>
                  <a:pt x="48" y="24"/>
                </a:cubicBezTo>
                <a:cubicBezTo>
                  <a:pt x="43" y="24"/>
                  <a:pt x="39" y="19"/>
                  <a:pt x="38" y="14"/>
                </a:cubicBezTo>
                <a:cubicBezTo>
                  <a:pt x="35" y="13"/>
                  <a:pt x="32" y="11"/>
                  <a:pt x="33" y="10"/>
                </a:cubicBezTo>
                <a:cubicBezTo>
                  <a:pt x="33" y="9"/>
                  <a:pt x="35" y="1"/>
                  <a:pt x="31" y="3"/>
                </a:cubicBezTo>
                <a:cubicBezTo>
                  <a:pt x="27" y="5"/>
                  <a:pt x="22" y="11"/>
                  <a:pt x="15" y="10"/>
                </a:cubicBezTo>
                <a:cubicBezTo>
                  <a:pt x="8" y="9"/>
                  <a:pt x="13" y="8"/>
                  <a:pt x="10" y="7"/>
                </a:cubicBezTo>
                <a:cubicBezTo>
                  <a:pt x="6" y="5"/>
                  <a:pt x="8" y="1"/>
                  <a:pt x="5" y="1"/>
                </a:cubicBezTo>
                <a:cubicBezTo>
                  <a:pt x="1" y="0"/>
                  <a:pt x="4" y="5"/>
                  <a:pt x="2" y="5"/>
                </a:cubicBezTo>
                <a:cubicBezTo>
                  <a:pt x="0" y="5"/>
                  <a:pt x="2" y="10"/>
                  <a:pt x="2" y="11"/>
                </a:cubicBezTo>
                <a:cubicBezTo>
                  <a:pt x="3" y="13"/>
                  <a:pt x="1" y="20"/>
                  <a:pt x="2" y="20"/>
                </a:cubicBezTo>
                <a:cubicBezTo>
                  <a:pt x="4" y="20"/>
                  <a:pt x="6" y="25"/>
                  <a:pt x="6" y="26"/>
                </a:cubicBezTo>
                <a:cubicBezTo>
                  <a:pt x="6" y="27"/>
                  <a:pt x="9" y="31"/>
                  <a:pt x="9" y="33"/>
                </a:cubicBezTo>
                <a:cubicBezTo>
                  <a:pt x="9" y="35"/>
                  <a:pt x="12" y="37"/>
                  <a:pt x="13" y="37"/>
                </a:cubicBezTo>
                <a:cubicBezTo>
                  <a:pt x="15" y="37"/>
                  <a:pt x="17" y="38"/>
                  <a:pt x="17" y="40"/>
                </a:cubicBezTo>
                <a:cubicBezTo>
                  <a:pt x="16" y="42"/>
                  <a:pt x="17" y="45"/>
                  <a:pt x="16" y="45"/>
                </a:cubicBezTo>
                <a:cubicBezTo>
                  <a:pt x="14" y="45"/>
                  <a:pt x="14" y="51"/>
                  <a:pt x="12" y="51"/>
                </a:cubicBezTo>
                <a:cubicBezTo>
                  <a:pt x="11" y="52"/>
                  <a:pt x="12" y="58"/>
                  <a:pt x="13" y="59"/>
                </a:cubicBezTo>
                <a:cubicBezTo>
                  <a:pt x="15" y="59"/>
                  <a:pt x="17" y="61"/>
                  <a:pt x="17" y="63"/>
                </a:cubicBezTo>
                <a:cubicBezTo>
                  <a:pt x="17" y="65"/>
                  <a:pt x="24" y="69"/>
                  <a:pt x="26" y="69"/>
                </a:cubicBezTo>
                <a:cubicBezTo>
                  <a:pt x="28" y="70"/>
                  <a:pt x="29" y="73"/>
                  <a:pt x="30" y="74"/>
                </a:cubicBezTo>
                <a:cubicBezTo>
                  <a:pt x="31" y="75"/>
                  <a:pt x="29" y="78"/>
                  <a:pt x="29" y="79"/>
                </a:cubicBezTo>
                <a:cubicBezTo>
                  <a:pt x="30" y="81"/>
                  <a:pt x="32" y="82"/>
                  <a:pt x="32" y="85"/>
                </a:cubicBezTo>
                <a:cubicBezTo>
                  <a:pt x="32" y="86"/>
                  <a:pt x="34" y="89"/>
                  <a:pt x="37" y="91"/>
                </a:cubicBezTo>
                <a:cubicBezTo>
                  <a:pt x="37" y="91"/>
                  <a:pt x="38" y="91"/>
                  <a:pt x="39" y="91"/>
                </a:cubicBezTo>
                <a:cubicBezTo>
                  <a:pt x="41" y="91"/>
                  <a:pt x="41" y="88"/>
                  <a:pt x="42" y="90"/>
                </a:cubicBezTo>
                <a:cubicBezTo>
                  <a:pt x="44" y="91"/>
                  <a:pt x="46" y="90"/>
                  <a:pt x="48" y="90"/>
                </a:cubicBezTo>
                <a:cubicBezTo>
                  <a:pt x="50" y="89"/>
                  <a:pt x="54" y="98"/>
                  <a:pt x="56" y="102"/>
                </a:cubicBezTo>
                <a:cubicBezTo>
                  <a:pt x="58" y="106"/>
                  <a:pt x="58" y="108"/>
                  <a:pt x="61" y="110"/>
                </a:cubicBezTo>
                <a:cubicBezTo>
                  <a:pt x="63" y="111"/>
                  <a:pt x="67" y="110"/>
                  <a:pt x="70" y="114"/>
                </a:cubicBezTo>
                <a:cubicBezTo>
                  <a:pt x="74" y="118"/>
                  <a:pt x="84" y="121"/>
                  <a:pt x="89" y="121"/>
                </a:cubicBezTo>
                <a:cubicBezTo>
                  <a:pt x="93" y="122"/>
                  <a:pt x="96" y="117"/>
                  <a:pt x="102" y="118"/>
                </a:cubicBezTo>
                <a:cubicBezTo>
                  <a:pt x="107" y="119"/>
                  <a:pt x="106" y="126"/>
                  <a:pt x="108" y="128"/>
                </a:cubicBezTo>
                <a:cubicBezTo>
                  <a:pt x="110" y="131"/>
                  <a:pt x="132" y="133"/>
                  <a:pt x="136" y="134"/>
                </a:cubicBezTo>
                <a:cubicBezTo>
                  <a:pt x="137" y="134"/>
                  <a:pt x="141" y="134"/>
                  <a:pt x="144" y="134"/>
                </a:cubicBezTo>
                <a:cubicBezTo>
                  <a:pt x="144" y="134"/>
                  <a:pt x="144" y="133"/>
                  <a:pt x="144" y="132"/>
                </a:cubicBezTo>
                <a:cubicBezTo>
                  <a:pt x="144" y="129"/>
                  <a:pt x="147" y="125"/>
                  <a:pt x="149" y="124"/>
                </a:cubicBezTo>
                <a:cubicBezTo>
                  <a:pt x="152" y="123"/>
                  <a:pt x="154" y="122"/>
                  <a:pt x="157" y="122"/>
                </a:cubicBezTo>
                <a:cubicBezTo>
                  <a:pt x="159" y="122"/>
                  <a:pt x="157" y="117"/>
                  <a:pt x="155" y="11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34"/>
          <p:cNvSpPr/>
          <p:nvPr/>
        </p:nvSpPr>
        <p:spPr>
          <a:xfrm>
            <a:off x="-4473575" y="-3487737"/>
            <a:ext cx="579437" cy="271462"/>
          </a:xfrm>
          <a:custGeom>
            <a:avLst/>
            <a:gdLst/>
            <a:ahLst/>
            <a:cxnLst/>
            <a:rect l="l" t="t" r="r" b="b"/>
            <a:pathLst>
              <a:path w="327" h="154" extrusionOk="0">
                <a:moveTo>
                  <a:pt x="325" y="63"/>
                </a:moveTo>
                <a:cubicBezTo>
                  <a:pt x="325" y="61"/>
                  <a:pt x="324" y="62"/>
                  <a:pt x="323" y="63"/>
                </a:cubicBezTo>
                <a:cubicBezTo>
                  <a:pt x="321" y="63"/>
                  <a:pt x="318" y="64"/>
                  <a:pt x="316" y="64"/>
                </a:cubicBezTo>
                <a:cubicBezTo>
                  <a:pt x="315" y="64"/>
                  <a:pt x="312" y="62"/>
                  <a:pt x="312" y="60"/>
                </a:cubicBezTo>
                <a:cubicBezTo>
                  <a:pt x="312" y="59"/>
                  <a:pt x="312" y="57"/>
                  <a:pt x="310" y="57"/>
                </a:cubicBezTo>
                <a:cubicBezTo>
                  <a:pt x="309" y="57"/>
                  <a:pt x="307" y="57"/>
                  <a:pt x="305" y="53"/>
                </a:cubicBezTo>
                <a:cubicBezTo>
                  <a:pt x="304" y="50"/>
                  <a:pt x="302" y="50"/>
                  <a:pt x="300" y="49"/>
                </a:cubicBezTo>
                <a:cubicBezTo>
                  <a:pt x="299" y="48"/>
                  <a:pt x="294" y="51"/>
                  <a:pt x="292" y="51"/>
                </a:cubicBezTo>
                <a:cubicBezTo>
                  <a:pt x="290" y="52"/>
                  <a:pt x="287" y="51"/>
                  <a:pt x="284" y="50"/>
                </a:cubicBezTo>
                <a:cubicBezTo>
                  <a:pt x="282" y="50"/>
                  <a:pt x="280" y="45"/>
                  <a:pt x="278" y="46"/>
                </a:cubicBezTo>
                <a:cubicBezTo>
                  <a:pt x="276" y="46"/>
                  <a:pt x="275" y="51"/>
                  <a:pt x="273" y="51"/>
                </a:cubicBezTo>
                <a:cubicBezTo>
                  <a:pt x="272" y="51"/>
                  <a:pt x="268" y="41"/>
                  <a:pt x="265" y="36"/>
                </a:cubicBezTo>
                <a:cubicBezTo>
                  <a:pt x="262" y="31"/>
                  <a:pt x="256" y="21"/>
                  <a:pt x="250" y="19"/>
                </a:cubicBezTo>
                <a:cubicBezTo>
                  <a:pt x="245" y="17"/>
                  <a:pt x="247" y="14"/>
                  <a:pt x="248" y="13"/>
                </a:cubicBezTo>
                <a:cubicBezTo>
                  <a:pt x="249" y="11"/>
                  <a:pt x="245" y="11"/>
                  <a:pt x="243" y="12"/>
                </a:cubicBezTo>
                <a:cubicBezTo>
                  <a:pt x="240" y="13"/>
                  <a:pt x="238" y="16"/>
                  <a:pt x="235" y="16"/>
                </a:cubicBezTo>
                <a:cubicBezTo>
                  <a:pt x="233" y="17"/>
                  <a:pt x="229" y="21"/>
                  <a:pt x="227" y="20"/>
                </a:cubicBezTo>
                <a:cubicBezTo>
                  <a:pt x="224" y="19"/>
                  <a:pt x="223" y="23"/>
                  <a:pt x="220" y="21"/>
                </a:cubicBezTo>
                <a:cubicBezTo>
                  <a:pt x="218" y="19"/>
                  <a:pt x="223" y="18"/>
                  <a:pt x="223" y="16"/>
                </a:cubicBezTo>
                <a:cubicBezTo>
                  <a:pt x="223" y="14"/>
                  <a:pt x="220" y="17"/>
                  <a:pt x="219" y="16"/>
                </a:cubicBezTo>
                <a:cubicBezTo>
                  <a:pt x="218" y="15"/>
                  <a:pt x="215" y="13"/>
                  <a:pt x="215" y="15"/>
                </a:cubicBezTo>
                <a:cubicBezTo>
                  <a:pt x="215" y="17"/>
                  <a:pt x="213" y="16"/>
                  <a:pt x="213" y="15"/>
                </a:cubicBezTo>
                <a:cubicBezTo>
                  <a:pt x="213" y="13"/>
                  <a:pt x="211" y="11"/>
                  <a:pt x="210" y="13"/>
                </a:cubicBezTo>
                <a:cubicBezTo>
                  <a:pt x="209" y="14"/>
                  <a:pt x="204" y="15"/>
                  <a:pt x="203" y="14"/>
                </a:cubicBezTo>
                <a:cubicBezTo>
                  <a:pt x="202" y="13"/>
                  <a:pt x="203" y="12"/>
                  <a:pt x="204" y="10"/>
                </a:cubicBezTo>
                <a:cubicBezTo>
                  <a:pt x="204" y="9"/>
                  <a:pt x="202" y="7"/>
                  <a:pt x="202" y="5"/>
                </a:cubicBezTo>
                <a:cubicBezTo>
                  <a:pt x="202" y="3"/>
                  <a:pt x="199" y="1"/>
                  <a:pt x="197" y="2"/>
                </a:cubicBezTo>
                <a:cubicBezTo>
                  <a:pt x="195" y="2"/>
                  <a:pt x="193" y="2"/>
                  <a:pt x="191" y="1"/>
                </a:cubicBezTo>
                <a:cubicBezTo>
                  <a:pt x="189" y="0"/>
                  <a:pt x="181" y="1"/>
                  <a:pt x="181" y="3"/>
                </a:cubicBezTo>
                <a:cubicBezTo>
                  <a:pt x="180" y="5"/>
                  <a:pt x="171" y="6"/>
                  <a:pt x="169" y="7"/>
                </a:cubicBezTo>
                <a:cubicBezTo>
                  <a:pt x="167" y="8"/>
                  <a:pt x="160" y="9"/>
                  <a:pt x="158" y="9"/>
                </a:cubicBezTo>
                <a:cubicBezTo>
                  <a:pt x="155" y="9"/>
                  <a:pt x="153" y="12"/>
                  <a:pt x="149" y="12"/>
                </a:cubicBezTo>
                <a:cubicBezTo>
                  <a:pt x="146" y="12"/>
                  <a:pt x="140" y="12"/>
                  <a:pt x="137" y="14"/>
                </a:cubicBezTo>
                <a:cubicBezTo>
                  <a:pt x="134" y="16"/>
                  <a:pt x="130" y="14"/>
                  <a:pt x="128" y="15"/>
                </a:cubicBezTo>
                <a:cubicBezTo>
                  <a:pt x="125" y="16"/>
                  <a:pt x="122" y="15"/>
                  <a:pt x="121" y="15"/>
                </a:cubicBezTo>
                <a:cubicBezTo>
                  <a:pt x="120" y="16"/>
                  <a:pt x="120" y="20"/>
                  <a:pt x="121" y="22"/>
                </a:cubicBezTo>
                <a:cubicBezTo>
                  <a:pt x="122" y="24"/>
                  <a:pt x="128" y="25"/>
                  <a:pt x="128" y="26"/>
                </a:cubicBezTo>
                <a:cubicBezTo>
                  <a:pt x="129" y="27"/>
                  <a:pt x="123" y="27"/>
                  <a:pt x="120" y="27"/>
                </a:cubicBezTo>
                <a:cubicBezTo>
                  <a:pt x="117" y="28"/>
                  <a:pt x="118" y="31"/>
                  <a:pt x="118" y="33"/>
                </a:cubicBezTo>
                <a:cubicBezTo>
                  <a:pt x="119" y="35"/>
                  <a:pt x="115" y="36"/>
                  <a:pt x="113" y="37"/>
                </a:cubicBezTo>
                <a:cubicBezTo>
                  <a:pt x="111" y="38"/>
                  <a:pt x="113" y="41"/>
                  <a:pt x="115" y="41"/>
                </a:cubicBezTo>
                <a:cubicBezTo>
                  <a:pt x="118" y="41"/>
                  <a:pt x="119" y="43"/>
                  <a:pt x="121" y="43"/>
                </a:cubicBezTo>
                <a:cubicBezTo>
                  <a:pt x="123" y="43"/>
                  <a:pt x="123" y="47"/>
                  <a:pt x="123" y="49"/>
                </a:cubicBezTo>
                <a:cubicBezTo>
                  <a:pt x="123" y="51"/>
                  <a:pt x="121" y="52"/>
                  <a:pt x="118" y="52"/>
                </a:cubicBezTo>
                <a:cubicBezTo>
                  <a:pt x="115" y="52"/>
                  <a:pt x="114" y="50"/>
                  <a:pt x="112" y="49"/>
                </a:cubicBezTo>
                <a:cubicBezTo>
                  <a:pt x="110" y="49"/>
                  <a:pt x="111" y="53"/>
                  <a:pt x="109" y="53"/>
                </a:cubicBezTo>
                <a:cubicBezTo>
                  <a:pt x="108" y="54"/>
                  <a:pt x="108" y="51"/>
                  <a:pt x="105" y="51"/>
                </a:cubicBezTo>
                <a:cubicBezTo>
                  <a:pt x="103" y="51"/>
                  <a:pt x="101" y="50"/>
                  <a:pt x="100" y="48"/>
                </a:cubicBezTo>
                <a:cubicBezTo>
                  <a:pt x="99" y="46"/>
                  <a:pt x="94" y="46"/>
                  <a:pt x="92" y="48"/>
                </a:cubicBezTo>
                <a:cubicBezTo>
                  <a:pt x="90" y="50"/>
                  <a:pt x="89" y="49"/>
                  <a:pt x="88" y="48"/>
                </a:cubicBezTo>
                <a:cubicBezTo>
                  <a:pt x="86" y="46"/>
                  <a:pt x="80" y="48"/>
                  <a:pt x="80" y="50"/>
                </a:cubicBezTo>
                <a:cubicBezTo>
                  <a:pt x="79" y="52"/>
                  <a:pt x="75" y="53"/>
                  <a:pt x="72" y="51"/>
                </a:cubicBezTo>
                <a:cubicBezTo>
                  <a:pt x="69" y="49"/>
                  <a:pt x="68" y="48"/>
                  <a:pt x="68" y="51"/>
                </a:cubicBezTo>
                <a:cubicBezTo>
                  <a:pt x="68" y="53"/>
                  <a:pt x="65" y="51"/>
                  <a:pt x="65" y="50"/>
                </a:cubicBezTo>
                <a:cubicBezTo>
                  <a:pt x="65" y="48"/>
                  <a:pt x="61" y="45"/>
                  <a:pt x="59" y="44"/>
                </a:cubicBezTo>
                <a:cubicBezTo>
                  <a:pt x="57" y="43"/>
                  <a:pt x="50" y="43"/>
                  <a:pt x="49" y="41"/>
                </a:cubicBezTo>
                <a:cubicBezTo>
                  <a:pt x="49" y="40"/>
                  <a:pt x="45" y="39"/>
                  <a:pt x="44" y="41"/>
                </a:cubicBezTo>
                <a:cubicBezTo>
                  <a:pt x="43" y="44"/>
                  <a:pt x="41" y="42"/>
                  <a:pt x="39" y="41"/>
                </a:cubicBezTo>
                <a:cubicBezTo>
                  <a:pt x="38" y="40"/>
                  <a:pt x="35" y="42"/>
                  <a:pt x="33" y="43"/>
                </a:cubicBezTo>
                <a:cubicBezTo>
                  <a:pt x="32" y="44"/>
                  <a:pt x="27" y="47"/>
                  <a:pt x="25" y="47"/>
                </a:cubicBezTo>
                <a:cubicBezTo>
                  <a:pt x="22" y="47"/>
                  <a:pt x="24" y="50"/>
                  <a:pt x="21" y="51"/>
                </a:cubicBezTo>
                <a:cubicBezTo>
                  <a:pt x="17" y="51"/>
                  <a:pt x="18" y="54"/>
                  <a:pt x="18" y="55"/>
                </a:cubicBezTo>
                <a:cubicBezTo>
                  <a:pt x="19" y="56"/>
                  <a:pt x="21" y="59"/>
                  <a:pt x="18" y="60"/>
                </a:cubicBezTo>
                <a:cubicBezTo>
                  <a:pt x="15" y="61"/>
                  <a:pt x="14" y="56"/>
                  <a:pt x="11" y="55"/>
                </a:cubicBezTo>
                <a:cubicBezTo>
                  <a:pt x="9" y="53"/>
                  <a:pt x="7" y="55"/>
                  <a:pt x="7" y="58"/>
                </a:cubicBezTo>
                <a:cubicBezTo>
                  <a:pt x="7" y="60"/>
                  <a:pt x="4" y="60"/>
                  <a:pt x="2" y="63"/>
                </a:cubicBezTo>
                <a:cubicBezTo>
                  <a:pt x="1" y="65"/>
                  <a:pt x="5" y="65"/>
                  <a:pt x="5" y="66"/>
                </a:cubicBezTo>
                <a:cubicBezTo>
                  <a:pt x="5" y="68"/>
                  <a:pt x="3" y="69"/>
                  <a:pt x="2" y="69"/>
                </a:cubicBezTo>
                <a:cubicBezTo>
                  <a:pt x="1" y="69"/>
                  <a:pt x="0" y="73"/>
                  <a:pt x="0" y="74"/>
                </a:cubicBezTo>
                <a:cubicBezTo>
                  <a:pt x="1" y="75"/>
                  <a:pt x="5" y="75"/>
                  <a:pt x="5" y="77"/>
                </a:cubicBezTo>
                <a:cubicBezTo>
                  <a:pt x="5" y="80"/>
                  <a:pt x="4" y="82"/>
                  <a:pt x="6" y="81"/>
                </a:cubicBezTo>
                <a:cubicBezTo>
                  <a:pt x="8" y="81"/>
                  <a:pt x="11" y="81"/>
                  <a:pt x="12" y="81"/>
                </a:cubicBezTo>
                <a:cubicBezTo>
                  <a:pt x="13" y="81"/>
                  <a:pt x="14" y="84"/>
                  <a:pt x="17" y="87"/>
                </a:cubicBezTo>
                <a:cubicBezTo>
                  <a:pt x="19" y="90"/>
                  <a:pt x="21" y="91"/>
                  <a:pt x="18" y="92"/>
                </a:cubicBezTo>
                <a:cubicBezTo>
                  <a:pt x="16" y="92"/>
                  <a:pt x="17" y="94"/>
                  <a:pt x="20" y="95"/>
                </a:cubicBezTo>
                <a:cubicBezTo>
                  <a:pt x="21" y="96"/>
                  <a:pt x="22" y="96"/>
                  <a:pt x="22" y="97"/>
                </a:cubicBezTo>
                <a:cubicBezTo>
                  <a:pt x="23" y="97"/>
                  <a:pt x="23" y="96"/>
                  <a:pt x="24" y="96"/>
                </a:cubicBezTo>
                <a:cubicBezTo>
                  <a:pt x="28" y="92"/>
                  <a:pt x="35" y="89"/>
                  <a:pt x="41" y="90"/>
                </a:cubicBezTo>
                <a:cubicBezTo>
                  <a:pt x="46" y="92"/>
                  <a:pt x="51" y="89"/>
                  <a:pt x="53" y="93"/>
                </a:cubicBezTo>
                <a:cubicBezTo>
                  <a:pt x="56" y="96"/>
                  <a:pt x="53" y="102"/>
                  <a:pt x="54" y="105"/>
                </a:cubicBezTo>
                <a:cubicBezTo>
                  <a:pt x="55" y="107"/>
                  <a:pt x="50" y="107"/>
                  <a:pt x="46" y="107"/>
                </a:cubicBezTo>
                <a:cubicBezTo>
                  <a:pt x="43" y="106"/>
                  <a:pt x="35" y="108"/>
                  <a:pt x="36" y="110"/>
                </a:cubicBezTo>
                <a:cubicBezTo>
                  <a:pt x="37" y="112"/>
                  <a:pt x="40" y="117"/>
                  <a:pt x="35" y="115"/>
                </a:cubicBezTo>
                <a:cubicBezTo>
                  <a:pt x="30" y="112"/>
                  <a:pt x="28" y="117"/>
                  <a:pt x="31" y="117"/>
                </a:cubicBezTo>
                <a:cubicBezTo>
                  <a:pt x="34" y="117"/>
                  <a:pt x="37" y="121"/>
                  <a:pt x="37" y="123"/>
                </a:cubicBezTo>
                <a:cubicBezTo>
                  <a:pt x="37" y="125"/>
                  <a:pt x="37" y="130"/>
                  <a:pt x="40" y="129"/>
                </a:cubicBezTo>
                <a:cubicBezTo>
                  <a:pt x="42" y="128"/>
                  <a:pt x="42" y="132"/>
                  <a:pt x="46" y="132"/>
                </a:cubicBezTo>
                <a:cubicBezTo>
                  <a:pt x="49" y="132"/>
                  <a:pt x="52" y="133"/>
                  <a:pt x="49" y="136"/>
                </a:cubicBezTo>
                <a:cubicBezTo>
                  <a:pt x="47" y="139"/>
                  <a:pt x="51" y="148"/>
                  <a:pt x="52" y="146"/>
                </a:cubicBezTo>
                <a:cubicBezTo>
                  <a:pt x="53" y="145"/>
                  <a:pt x="52" y="142"/>
                  <a:pt x="53" y="141"/>
                </a:cubicBezTo>
                <a:cubicBezTo>
                  <a:pt x="51" y="136"/>
                  <a:pt x="59" y="136"/>
                  <a:pt x="61" y="136"/>
                </a:cubicBezTo>
                <a:cubicBezTo>
                  <a:pt x="64" y="136"/>
                  <a:pt x="68" y="140"/>
                  <a:pt x="71" y="144"/>
                </a:cubicBezTo>
                <a:cubicBezTo>
                  <a:pt x="74" y="148"/>
                  <a:pt x="77" y="145"/>
                  <a:pt x="77" y="145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8" y="104"/>
                  <a:pt x="99" y="103"/>
                  <a:pt x="99" y="103"/>
                </a:cubicBezTo>
                <a:cubicBezTo>
                  <a:pt x="101" y="99"/>
                  <a:pt x="105" y="102"/>
                  <a:pt x="106" y="103"/>
                </a:cubicBezTo>
                <a:cubicBezTo>
                  <a:pt x="107" y="104"/>
                  <a:pt x="107" y="99"/>
                  <a:pt x="109" y="99"/>
                </a:cubicBezTo>
                <a:cubicBezTo>
                  <a:pt x="112" y="99"/>
                  <a:pt x="109" y="104"/>
                  <a:pt x="111" y="104"/>
                </a:cubicBezTo>
                <a:cubicBezTo>
                  <a:pt x="113" y="104"/>
                  <a:pt x="117" y="110"/>
                  <a:pt x="116" y="114"/>
                </a:cubicBezTo>
                <a:cubicBezTo>
                  <a:pt x="119" y="117"/>
                  <a:pt x="125" y="123"/>
                  <a:pt x="125" y="125"/>
                </a:cubicBezTo>
                <a:cubicBezTo>
                  <a:pt x="126" y="127"/>
                  <a:pt x="134" y="123"/>
                  <a:pt x="136" y="124"/>
                </a:cubicBezTo>
                <a:cubicBezTo>
                  <a:pt x="137" y="125"/>
                  <a:pt x="150" y="125"/>
                  <a:pt x="152" y="125"/>
                </a:cubicBezTo>
                <a:cubicBezTo>
                  <a:pt x="154" y="125"/>
                  <a:pt x="156" y="129"/>
                  <a:pt x="158" y="129"/>
                </a:cubicBezTo>
                <a:cubicBezTo>
                  <a:pt x="161" y="130"/>
                  <a:pt x="160" y="134"/>
                  <a:pt x="160" y="137"/>
                </a:cubicBezTo>
                <a:cubicBezTo>
                  <a:pt x="160" y="140"/>
                  <a:pt x="164" y="143"/>
                  <a:pt x="164" y="145"/>
                </a:cubicBezTo>
                <a:cubicBezTo>
                  <a:pt x="165" y="148"/>
                  <a:pt x="169" y="147"/>
                  <a:pt x="171" y="147"/>
                </a:cubicBezTo>
                <a:cubicBezTo>
                  <a:pt x="174" y="148"/>
                  <a:pt x="178" y="149"/>
                  <a:pt x="178" y="151"/>
                </a:cubicBezTo>
                <a:cubicBezTo>
                  <a:pt x="178" y="154"/>
                  <a:pt x="182" y="152"/>
                  <a:pt x="182" y="150"/>
                </a:cubicBezTo>
                <a:cubicBezTo>
                  <a:pt x="182" y="148"/>
                  <a:pt x="185" y="146"/>
                  <a:pt x="190" y="144"/>
                </a:cubicBezTo>
                <a:cubicBezTo>
                  <a:pt x="192" y="143"/>
                  <a:pt x="194" y="143"/>
                  <a:pt x="195" y="143"/>
                </a:cubicBezTo>
                <a:cubicBezTo>
                  <a:pt x="196" y="141"/>
                  <a:pt x="197" y="139"/>
                  <a:pt x="197" y="139"/>
                </a:cubicBezTo>
                <a:cubicBezTo>
                  <a:pt x="199" y="138"/>
                  <a:pt x="202" y="136"/>
                  <a:pt x="202" y="133"/>
                </a:cubicBezTo>
                <a:cubicBezTo>
                  <a:pt x="202" y="131"/>
                  <a:pt x="209" y="131"/>
                  <a:pt x="213" y="133"/>
                </a:cubicBezTo>
                <a:cubicBezTo>
                  <a:pt x="217" y="135"/>
                  <a:pt x="220" y="135"/>
                  <a:pt x="220" y="132"/>
                </a:cubicBezTo>
                <a:cubicBezTo>
                  <a:pt x="221" y="129"/>
                  <a:pt x="227" y="128"/>
                  <a:pt x="229" y="129"/>
                </a:cubicBezTo>
                <a:cubicBezTo>
                  <a:pt x="231" y="130"/>
                  <a:pt x="236" y="133"/>
                  <a:pt x="239" y="132"/>
                </a:cubicBezTo>
                <a:cubicBezTo>
                  <a:pt x="242" y="131"/>
                  <a:pt x="256" y="132"/>
                  <a:pt x="260" y="133"/>
                </a:cubicBezTo>
                <a:cubicBezTo>
                  <a:pt x="264" y="134"/>
                  <a:pt x="265" y="131"/>
                  <a:pt x="268" y="135"/>
                </a:cubicBezTo>
                <a:cubicBezTo>
                  <a:pt x="270" y="138"/>
                  <a:pt x="271" y="135"/>
                  <a:pt x="274" y="138"/>
                </a:cubicBezTo>
                <a:cubicBezTo>
                  <a:pt x="274" y="137"/>
                  <a:pt x="274" y="136"/>
                  <a:pt x="274" y="134"/>
                </a:cubicBezTo>
                <a:cubicBezTo>
                  <a:pt x="274" y="132"/>
                  <a:pt x="278" y="130"/>
                  <a:pt x="278" y="128"/>
                </a:cubicBezTo>
                <a:cubicBezTo>
                  <a:pt x="279" y="127"/>
                  <a:pt x="275" y="121"/>
                  <a:pt x="275" y="119"/>
                </a:cubicBezTo>
                <a:cubicBezTo>
                  <a:pt x="275" y="118"/>
                  <a:pt x="275" y="113"/>
                  <a:pt x="273" y="112"/>
                </a:cubicBezTo>
                <a:cubicBezTo>
                  <a:pt x="272" y="112"/>
                  <a:pt x="277" y="109"/>
                  <a:pt x="278" y="109"/>
                </a:cubicBezTo>
                <a:cubicBezTo>
                  <a:pt x="281" y="109"/>
                  <a:pt x="284" y="107"/>
                  <a:pt x="286" y="108"/>
                </a:cubicBezTo>
                <a:cubicBezTo>
                  <a:pt x="287" y="109"/>
                  <a:pt x="289" y="109"/>
                  <a:pt x="291" y="109"/>
                </a:cubicBezTo>
                <a:cubicBezTo>
                  <a:pt x="294" y="109"/>
                  <a:pt x="293" y="107"/>
                  <a:pt x="291" y="106"/>
                </a:cubicBezTo>
                <a:cubicBezTo>
                  <a:pt x="290" y="104"/>
                  <a:pt x="296" y="94"/>
                  <a:pt x="296" y="90"/>
                </a:cubicBezTo>
                <a:cubicBezTo>
                  <a:pt x="297" y="86"/>
                  <a:pt x="299" y="90"/>
                  <a:pt x="302" y="90"/>
                </a:cubicBezTo>
                <a:cubicBezTo>
                  <a:pt x="304" y="90"/>
                  <a:pt x="308" y="90"/>
                  <a:pt x="309" y="91"/>
                </a:cubicBezTo>
                <a:cubicBezTo>
                  <a:pt x="311" y="92"/>
                  <a:pt x="316" y="90"/>
                  <a:pt x="317" y="88"/>
                </a:cubicBezTo>
                <a:cubicBezTo>
                  <a:pt x="318" y="86"/>
                  <a:pt x="315" y="86"/>
                  <a:pt x="316" y="81"/>
                </a:cubicBezTo>
                <a:cubicBezTo>
                  <a:pt x="316" y="77"/>
                  <a:pt x="318" y="75"/>
                  <a:pt x="321" y="75"/>
                </a:cubicBezTo>
                <a:cubicBezTo>
                  <a:pt x="323" y="75"/>
                  <a:pt x="324" y="73"/>
                  <a:pt x="324" y="71"/>
                </a:cubicBezTo>
                <a:cubicBezTo>
                  <a:pt x="324" y="69"/>
                  <a:pt x="326" y="68"/>
                  <a:pt x="327" y="66"/>
                </a:cubicBezTo>
                <a:cubicBezTo>
                  <a:pt x="326" y="65"/>
                  <a:pt x="326" y="64"/>
                  <a:pt x="325" y="63"/>
                </a:cubicBezTo>
                <a:close/>
                <a:moveTo>
                  <a:pt x="122" y="98"/>
                </a:moveTo>
                <a:cubicBezTo>
                  <a:pt x="121" y="99"/>
                  <a:pt x="112" y="96"/>
                  <a:pt x="111" y="95"/>
                </a:cubicBezTo>
                <a:cubicBezTo>
                  <a:pt x="110" y="93"/>
                  <a:pt x="124" y="95"/>
                  <a:pt x="122" y="98"/>
                </a:cubicBezTo>
                <a:close/>
                <a:moveTo>
                  <a:pt x="257" y="97"/>
                </a:moveTo>
                <a:cubicBezTo>
                  <a:pt x="250" y="97"/>
                  <a:pt x="236" y="93"/>
                  <a:pt x="230" y="100"/>
                </a:cubicBezTo>
                <a:cubicBezTo>
                  <a:pt x="224" y="106"/>
                  <a:pt x="228" y="110"/>
                  <a:pt x="225" y="110"/>
                </a:cubicBezTo>
                <a:cubicBezTo>
                  <a:pt x="222" y="111"/>
                  <a:pt x="221" y="100"/>
                  <a:pt x="224" y="97"/>
                </a:cubicBezTo>
                <a:cubicBezTo>
                  <a:pt x="228" y="94"/>
                  <a:pt x="238" y="92"/>
                  <a:pt x="245" y="94"/>
                </a:cubicBezTo>
                <a:cubicBezTo>
                  <a:pt x="252" y="96"/>
                  <a:pt x="264" y="92"/>
                  <a:pt x="265" y="93"/>
                </a:cubicBezTo>
                <a:cubicBezTo>
                  <a:pt x="267" y="93"/>
                  <a:pt x="264" y="97"/>
                  <a:pt x="257" y="9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34"/>
          <p:cNvSpPr/>
          <p:nvPr/>
        </p:nvSpPr>
        <p:spPr>
          <a:xfrm>
            <a:off x="-4857750" y="-4154487"/>
            <a:ext cx="2436812" cy="927100"/>
          </a:xfrm>
          <a:custGeom>
            <a:avLst/>
            <a:gdLst/>
            <a:ahLst/>
            <a:cxnLst/>
            <a:rect l="l" t="t" r="r" b="b"/>
            <a:pathLst>
              <a:path w="1374" h="527" extrusionOk="0">
                <a:moveTo>
                  <a:pt x="21" y="381"/>
                </a:moveTo>
                <a:cubicBezTo>
                  <a:pt x="20" y="381"/>
                  <a:pt x="17" y="380"/>
                  <a:pt x="16" y="379"/>
                </a:cubicBezTo>
                <a:cubicBezTo>
                  <a:pt x="16" y="378"/>
                  <a:pt x="13" y="378"/>
                  <a:pt x="11" y="378"/>
                </a:cubicBezTo>
                <a:cubicBezTo>
                  <a:pt x="12" y="379"/>
                  <a:pt x="12" y="379"/>
                  <a:pt x="13" y="380"/>
                </a:cubicBezTo>
                <a:cubicBezTo>
                  <a:pt x="14" y="382"/>
                  <a:pt x="8" y="382"/>
                  <a:pt x="10" y="384"/>
                </a:cubicBezTo>
                <a:cubicBezTo>
                  <a:pt x="12" y="386"/>
                  <a:pt x="6" y="386"/>
                  <a:pt x="6" y="384"/>
                </a:cubicBezTo>
                <a:cubicBezTo>
                  <a:pt x="6" y="382"/>
                  <a:pt x="1" y="383"/>
                  <a:pt x="1" y="384"/>
                </a:cubicBezTo>
                <a:cubicBezTo>
                  <a:pt x="1" y="385"/>
                  <a:pt x="1" y="386"/>
                  <a:pt x="0" y="386"/>
                </a:cubicBezTo>
                <a:cubicBezTo>
                  <a:pt x="2" y="387"/>
                  <a:pt x="4" y="388"/>
                  <a:pt x="4" y="388"/>
                </a:cubicBezTo>
                <a:cubicBezTo>
                  <a:pt x="5" y="388"/>
                  <a:pt x="20" y="390"/>
                  <a:pt x="25" y="389"/>
                </a:cubicBezTo>
                <a:cubicBezTo>
                  <a:pt x="25" y="388"/>
                  <a:pt x="26" y="385"/>
                  <a:pt x="26" y="383"/>
                </a:cubicBezTo>
                <a:cubicBezTo>
                  <a:pt x="26" y="382"/>
                  <a:pt x="22" y="380"/>
                  <a:pt x="21" y="381"/>
                </a:cubicBezTo>
                <a:close/>
                <a:moveTo>
                  <a:pt x="365" y="14"/>
                </a:moveTo>
                <a:cubicBezTo>
                  <a:pt x="374" y="13"/>
                  <a:pt x="374" y="8"/>
                  <a:pt x="369" y="8"/>
                </a:cubicBezTo>
                <a:cubicBezTo>
                  <a:pt x="364" y="7"/>
                  <a:pt x="364" y="10"/>
                  <a:pt x="361" y="10"/>
                </a:cubicBezTo>
                <a:cubicBezTo>
                  <a:pt x="359" y="10"/>
                  <a:pt x="350" y="12"/>
                  <a:pt x="352" y="14"/>
                </a:cubicBezTo>
                <a:cubicBezTo>
                  <a:pt x="354" y="16"/>
                  <a:pt x="361" y="15"/>
                  <a:pt x="365" y="14"/>
                </a:cubicBezTo>
                <a:close/>
                <a:moveTo>
                  <a:pt x="411" y="147"/>
                </a:moveTo>
                <a:cubicBezTo>
                  <a:pt x="414" y="147"/>
                  <a:pt x="423" y="145"/>
                  <a:pt x="423" y="144"/>
                </a:cubicBezTo>
                <a:cubicBezTo>
                  <a:pt x="424" y="142"/>
                  <a:pt x="420" y="140"/>
                  <a:pt x="415" y="140"/>
                </a:cubicBezTo>
                <a:cubicBezTo>
                  <a:pt x="409" y="140"/>
                  <a:pt x="408" y="146"/>
                  <a:pt x="411" y="147"/>
                </a:cubicBezTo>
                <a:close/>
                <a:moveTo>
                  <a:pt x="587" y="25"/>
                </a:moveTo>
                <a:cubicBezTo>
                  <a:pt x="591" y="27"/>
                  <a:pt x="590" y="28"/>
                  <a:pt x="585" y="28"/>
                </a:cubicBezTo>
                <a:cubicBezTo>
                  <a:pt x="580" y="28"/>
                  <a:pt x="576" y="30"/>
                  <a:pt x="579" y="31"/>
                </a:cubicBezTo>
                <a:cubicBezTo>
                  <a:pt x="582" y="32"/>
                  <a:pt x="581" y="35"/>
                  <a:pt x="586" y="36"/>
                </a:cubicBezTo>
                <a:cubicBezTo>
                  <a:pt x="591" y="37"/>
                  <a:pt x="596" y="33"/>
                  <a:pt x="596" y="30"/>
                </a:cubicBezTo>
                <a:cubicBezTo>
                  <a:pt x="595" y="27"/>
                  <a:pt x="613" y="25"/>
                  <a:pt x="618" y="23"/>
                </a:cubicBezTo>
                <a:cubicBezTo>
                  <a:pt x="623" y="22"/>
                  <a:pt x="615" y="17"/>
                  <a:pt x="620" y="17"/>
                </a:cubicBezTo>
                <a:cubicBezTo>
                  <a:pt x="625" y="16"/>
                  <a:pt x="623" y="14"/>
                  <a:pt x="617" y="13"/>
                </a:cubicBezTo>
                <a:cubicBezTo>
                  <a:pt x="610" y="12"/>
                  <a:pt x="613" y="7"/>
                  <a:pt x="611" y="5"/>
                </a:cubicBezTo>
                <a:cubicBezTo>
                  <a:pt x="609" y="3"/>
                  <a:pt x="608" y="7"/>
                  <a:pt x="599" y="9"/>
                </a:cubicBezTo>
                <a:cubicBezTo>
                  <a:pt x="591" y="10"/>
                  <a:pt x="587" y="13"/>
                  <a:pt x="590" y="14"/>
                </a:cubicBezTo>
                <a:cubicBezTo>
                  <a:pt x="593" y="16"/>
                  <a:pt x="590" y="20"/>
                  <a:pt x="587" y="20"/>
                </a:cubicBezTo>
                <a:cubicBezTo>
                  <a:pt x="583" y="19"/>
                  <a:pt x="582" y="23"/>
                  <a:pt x="587" y="25"/>
                </a:cubicBezTo>
                <a:close/>
                <a:moveTo>
                  <a:pt x="599" y="32"/>
                </a:moveTo>
                <a:cubicBezTo>
                  <a:pt x="599" y="34"/>
                  <a:pt x="592" y="37"/>
                  <a:pt x="594" y="39"/>
                </a:cubicBezTo>
                <a:cubicBezTo>
                  <a:pt x="596" y="41"/>
                  <a:pt x="598" y="40"/>
                  <a:pt x="600" y="41"/>
                </a:cubicBezTo>
                <a:cubicBezTo>
                  <a:pt x="602" y="41"/>
                  <a:pt x="603" y="47"/>
                  <a:pt x="608" y="46"/>
                </a:cubicBezTo>
                <a:cubicBezTo>
                  <a:pt x="612" y="45"/>
                  <a:pt x="624" y="51"/>
                  <a:pt x="631" y="51"/>
                </a:cubicBezTo>
                <a:cubicBezTo>
                  <a:pt x="637" y="51"/>
                  <a:pt x="638" y="45"/>
                  <a:pt x="636" y="45"/>
                </a:cubicBezTo>
                <a:cubicBezTo>
                  <a:pt x="634" y="45"/>
                  <a:pt x="636" y="41"/>
                  <a:pt x="640" y="36"/>
                </a:cubicBezTo>
                <a:cubicBezTo>
                  <a:pt x="643" y="30"/>
                  <a:pt x="628" y="26"/>
                  <a:pt x="628" y="31"/>
                </a:cubicBezTo>
                <a:cubicBezTo>
                  <a:pt x="628" y="35"/>
                  <a:pt x="623" y="30"/>
                  <a:pt x="622" y="27"/>
                </a:cubicBezTo>
                <a:cubicBezTo>
                  <a:pt x="620" y="24"/>
                  <a:pt x="599" y="29"/>
                  <a:pt x="599" y="32"/>
                </a:cubicBezTo>
                <a:close/>
                <a:moveTo>
                  <a:pt x="481" y="150"/>
                </a:moveTo>
                <a:cubicBezTo>
                  <a:pt x="484" y="152"/>
                  <a:pt x="487" y="151"/>
                  <a:pt x="487" y="148"/>
                </a:cubicBezTo>
                <a:cubicBezTo>
                  <a:pt x="486" y="144"/>
                  <a:pt x="478" y="149"/>
                  <a:pt x="481" y="150"/>
                </a:cubicBezTo>
                <a:close/>
                <a:moveTo>
                  <a:pt x="581" y="8"/>
                </a:moveTo>
                <a:cubicBezTo>
                  <a:pt x="582" y="5"/>
                  <a:pt x="566" y="6"/>
                  <a:pt x="570" y="10"/>
                </a:cubicBezTo>
                <a:cubicBezTo>
                  <a:pt x="571" y="11"/>
                  <a:pt x="580" y="12"/>
                  <a:pt x="581" y="8"/>
                </a:cubicBezTo>
                <a:close/>
                <a:moveTo>
                  <a:pt x="1280" y="181"/>
                </a:moveTo>
                <a:cubicBezTo>
                  <a:pt x="1285" y="183"/>
                  <a:pt x="1288" y="178"/>
                  <a:pt x="1292" y="180"/>
                </a:cubicBezTo>
                <a:cubicBezTo>
                  <a:pt x="1296" y="183"/>
                  <a:pt x="1305" y="179"/>
                  <a:pt x="1309" y="179"/>
                </a:cubicBezTo>
                <a:cubicBezTo>
                  <a:pt x="1313" y="178"/>
                  <a:pt x="1311" y="173"/>
                  <a:pt x="1300" y="172"/>
                </a:cubicBezTo>
                <a:cubicBezTo>
                  <a:pt x="1289" y="170"/>
                  <a:pt x="1275" y="178"/>
                  <a:pt x="1280" y="181"/>
                </a:cubicBezTo>
                <a:close/>
                <a:moveTo>
                  <a:pt x="636" y="65"/>
                </a:moveTo>
                <a:cubicBezTo>
                  <a:pt x="640" y="67"/>
                  <a:pt x="650" y="63"/>
                  <a:pt x="657" y="63"/>
                </a:cubicBezTo>
                <a:cubicBezTo>
                  <a:pt x="665" y="63"/>
                  <a:pt x="685" y="58"/>
                  <a:pt x="685" y="54"/>
                </a:cubicBezTo>
                <a:cubicBezTo>
                  <a:pt x="686" y="50"/>
                  <a:pt x="678" y="50"/>
                  <a:pt x="675" y="47"/>
                </a:cubicBezTo>
                <a:cubicBezTo>
                  <a:pt x="672" y="44"/>
                  <a:pt x="665" y="47"/>
                  <a:pt x="663" y="49"/>
                </a:cubicBezTo>
                <a:cubicBezTo>
                  <a:pt x="661" y="52"/>
                  <a:pt x="660" y="50"/>
                  <a:pt x="664" y="45"/>
                </a:cubicBezTo>
                <a:cubicBezTo>
                  <a:pt x="669" y="41"/>
                  <a:pt x="660" y="37"/>
                  <a:pt x="659" y="40"/>
                </a:cubicBezTo>
                <a:cubicBezTo>
                  <a:pt x="659" y="43"/>
                  <a:pt x="651" y="40"/>
                  <a:pt x="651" y="43"/>
                </a:cubicBezTo>
                <a:cubicBezTo>
                  <a:pt x="651" y="46"/>
                  <a:pt x="648" y="47"/>
                  <a:pt x="648" y="49"/>
                </a:cubicBezTo>
                <a:cubicBezTo>
                  <a:pt x="648" y="52"/>
                  <a:pt x="642" y="48"/>
                  <a:pt x="642" y="54"/>
                </a:cubicBezTo>
                <a:cubicBezTo>
                  <a:pt x="642" y="60"/>
                  <a:pt x="633" y="63"/>
                  <a:pt x="636" y="65"/>
                </a:cubicBezTo>
                <a:close/>
                <a:moveTo>
                  <a:pt x="943" y="114"/>
                </a:moveTo>
                <a:cubicBezTo>
                  <a:pt x="946" y="116"/>
                  <a:pt x="948" y="118"/>
                  <a:pt x="949" y="120"/>
                </a:cubicBezTo>
                <a:cubicBezTo>
                  <a:pt x="951" y="121"/>
                  <a:pt x="958" y="119"/>
                  <a:pt x="961" y="118"/>
                </a:cubicBezTo>
                <a:cubicBezTo>
                  <a:pt x="964" y="117"/>
                  <a:pt x="964" y="122"/>
                  <a:pt x="969" y="119"/>
                </a:cubicBezTo>
                <a:cubicBezTo>
                  <a:pt x="973" y="116"/>
                  <a:pt x="978" y="118"/>
                  <a:pt x="983" y="118"/>
                </a:cubicBezTo>
                <a:cubicBezTo>
                  <a:pt x="988" y="118"/>
                  <a:pt x="982" y="111"/>
                  <a:pt x="983" y="108"/>
                </a:cubicBezTo>
                <a:cubicBezTo>
                  <a:pt x="983" y="106"/>
                  <a:pt x="989" y="107"/>
                  <a:pt x="987" y="110"/>
                </a:cubicBezTo>
                <a:cubicBezTo>
                  <a:pt x="985" y="112"/>
                  <a:pt x="990" y="118"/>
                  <a:pt x="997" y="117"/>
                </a:cubicBezTo>
                <a:cubicBezTo>
                  <a:pt x="1005" y="117"/>
                  <a:pt x="999" y="112"/>
                  <a:pt x="1003" y="110"/>
                </a:cubicBezTo>
                <a:cubicBezTo>
                  <a:pt x="1007" y="109"/>
                  <a:pt x="1006" y="107"/>
                  <a:pt x="1001" y="103"/>
                </a:cubicBezTo>
                <a:cubicBezTo>
                  <a:pt x="995" y="100"/>
                  <a:pt x="988" y="102"/>
                  <a:pt x="983" y="100"/>
                </a:cubicBezTo>
                <a:cubicBezTo>
                  <a:pt x="978" y="98"/>
                  <a:pt x="972" y="98"/>
                  <a:pt x="972" y="103"/>
                </a:cubicBezTo>
                <a:cubicBezTo>
                  <a:pt x="972" y="108"/>
                  <a:pt x="962" y="97"/>
                  <a:pt x="957" y="96"/>
                </a:cubicBezTo>
                <a:cubicBezTo>
                  <a:pt x="951" y="94"/>
                  <a:pt x="935" y="110"/>
                  <a:pt x="943" y="114"/>
                </a:cubicBezTo>
                <a:close/>
                <a:moveTo>
                  <a:pt x="993" y="145"/>
                </a:moveTo>
                <a:cubicBezTo>
                  <a:pt x="997" y="144"/>
                  <a:pt x="990" y="136"/>
                  <a:pt x="982" y="135"/>
                </a:cubicBezTo>
                <a:cubicBezTo>
                  <a:pt x="975" y="134"/>
                  <a:pt x="968" y="140"/>
                  <a:pt x="969" y="141"/>
                </a:cubicBezTo>
                <a:cubicBezTo>
                  <a:pt x="971" y="144"/>
                  <a:pt x="988" y="146"/>
                  <a:pt x="993" y="145"/>
                </a:cubicBezTo>
                <a:close/>
                <a:moveTo>
                  <a:pt x="974" y="129"/>
                </a:moveTo>
                <a:cubicBezTo>
                  <a:pt x="974" y="125"/>
                  <a:pt x="961" y="130"/>
                  <a:pt x="966" y="132"/>
                </a:cubicBezTo>
                <a:cubicBezTo>
                  <a:pt x="969" y="133"/>
                  <a:pt x="974" y="133"/>
                  <a:pt x="974" y="129"/>
                </a:cubicBezTo>
                <a:close/>
                <a:moveTo>
                  <a:pt x="1015" y="114"/>
                </a:moveTo>
                <a:cubicBezTo>
                  <a:pt x="1021" y="115"/>
                  <a:pt x="1024" y="120"/>
                  <a:pt x="1035" y="121"/>
                </a:cubicBezTo>
                <a:cubicBezTo>
                  <a:pt x="1046" y="121"/>
                  <a:pt x="1054" y="119"/>
                  <a:pt x="1054" y="117"/>
                </a:cubicBezTo>
                <a:cubicBezTo>
                  <a:pt x="1054" y="115"/>
                  <a:pt x="1044" y="111"/>
                  <a:pt x="1041" y="113"/>
                </a:cubicBezTo>
                <a:cubicBezTo>
                  <a:pt x="1038" y="115"/>
                  <a:pt x="1035" y="110"/>
                  <a:pt x="1032" y="111"/>
                </a:cubicBezTo>
                <a:cubicBezTo>
                  <a:pt x="1028" y="112"/>
                  <a:pt x="1022" y="112"/>
                  <a:pt x="1021" y="109"/>
                </a:cubicBezTo>
                <a:cubicBezTo>
                  <a:pt x="1019" y="105"/>
                  <a:pt x="1012" y="114"/>
                  <a:pt x="1015" y="114"/>
                </a:cubicBezTo>
                <a:close/>
                <a:moveTo>
                  <a:pt x="221" y="18"/>
                </a:moveTo>
                <a:cubicBezTo>
                  <a:pt x="226" y="13"/>
                  <a:pt x="233" y="17"/>
                  <a:pt x="234" y="15"/>
                </a:cubicBezTo>
                <a:cubicBezTo>
                  <a:pt x="235" y="13"/>
                  <a:pt x="224" y="12"/>
                  <a:pt x="220" y="14"/>
                </a:cubicBezTo>
                <a:cubicBezTo>
                  <a:pt x="216" y="16"/>
                  <a:pt x="206" y="14"/>
                  <a:pt x="208" y="17"/>
                </a:cubicBezTo>
                <a:cubicBezTo>
                  <a:pt x="208" y="19"/>
                  <a:pt x="215" y="23"/>
                  <a:pt x="221" y="18"/>
                </a:cubicBezTo>
                <a:close/>
                <a:moveTo>
                  <a:pt x="991" y="419"/>
                </a:moveTo>
                <a:cubicBezTo>
                  <a:pt x="988" y="413"/>
                  <a:pt x="995" y="406"/>
                  <a:pt x="990" y="402"/>
                </a:cubicBezTo>
                <a:cubicBezTo>
                  <a:pt x="985" y="399"/>
                  <a:pt x="987" y="391"/>
                  <a:pt x="985" y="393"/>
                </a:cubicBezTo>
                <a:cubicBezTo>
                  <a:pt x="982" y="394"/>
                  <a:pt x="985" y="401"/>
                  <a:pt x="981" y="401"/>
                </a:cubicBezTo>
                <a:cubicBezTo>
                  <a:pt x="977" y="402"/>
                  <a:pt x="981" y="405"/>
                  <a:pt x="979" y="410"/>
                </a:cubicBezTo>
                <a:cubicBezTo>
                  <a:pt x="978" y="415"/>
                  <a:pt x="980" y="422"/>
                  <a:pt x="982" y="426"/>
                </a:cubicBezTo>
                <a:cubicBezTo>
                  <a:pt x="984" y="430"/>
                  <a:pt x="979" y="453"/>
                  <a:pt x="981" y="457"/>
                </a:cubicBezTo>
                <a:cubicBezTo>
                  <a:pt x="983" y="461"/>
                  <a:pt x="978" y="477"/>
                  <a:pt x="980" y="479"/>
                </a:cubicBezTo>
                <a:cubicBezTo>
                  <a:pt x="983" y="483"/>
                  <a:pt x="981" y="475"/>
                  <a:pt x="985" y="474"/>
                </a:cubicBezTo>
                <a:cubicBezTo>
                  <a:pt x="989" y="473"/>
                  <a:pt x="989" y="479"/>
                  <a:pt x="992" y="480"/>
                </a:cubicBezTo>
                <a:cubicBezTo>
                  <a:pt x="994" y="481"/>
                  <a:pt x="993" y="472"/>
                  <a:pt x="990" y="473"/>
                </a:cubicBezTo>
                <a:cubicBezTo>
                  <a:pt x="988" y="473"/>
                  <a:pt x="986" y="467"/>
                  <a:pt x="985" y="463"/>
                </a:cubicBezTo>
                <a:cubicBezTo>
                  <a:pt x="984" y="460"/>
                  <a:pt x="987" y="455"/>
                  <a:pt x="987" y="450"/>
                </a:cubicBezTo>
                <a:cubicBezTo>
                  <a:pt x="987" y="446"/>
                  <a:pt x="993" y="446"/>
                  <a:pt x="997" y="449"/>
                </a:cubicBezTo>
                <a:cubicBezTo>
                  <a:pt x="1000" y="453"/>
                  <a:pt x="1001" y="451"/>
                  <a:pt x="999" y="448"/>
                </a:cubicBezTo>
                <a:cubicBezTo>
                  <a:pt x="998" y="445"/>
                  <a:pt x="993" y="426"/>
                  <a:pt x="991" y="419"/>
                </a:cubicBezTo>
                <a:close/>
                <a:moveTo>
                  <a:pt x="243" y="15"/>
                </a:moveTo>
                <a:cubicBezTo>
                  <a:pt x="246" y="18"/>
                  <a:pt x="234" y="17"/>
                  <a:pt x="232" y="19"/>
                </a:cubicBezTo>
                <a:cubicBezTo>
                  <a:pt x="230" y="22"/>
                  <a:pt x="223" y="21"/>
                  <a:pt x="224" y="24"/>
                </a:cubicBezTo>
                <a:cubicBezTo>
                  <a:pt x="226" y="27"/>
                  <a:pt x="238" y="27"/>
                  <a:pt x="238" y="24"/>
                </a:cubicBezTo>
                <a:cubicBezTo>
                  <a:pt x="238" y="22"/>
                  <a:pt x="244" y="24"/>
                  <a:pt x="244" y="22"/>
                </a:cubicBezTo>
                <a:cubicBezTo>
                  <a:pt x="244" y="20"/>
                  <a:pt x="247" y="18"/>
                  <a:pt x="254" y="17"/>
                </a:cubicBezTo>
                <a:cubicBezTo>
                  <a:pt x="260" y="17"/>
                  <a:pt x="260" y="14"/>
                  <a:pt x="254" y="11"/>
                </a:cubicBezTo>
                <a:cubicBezTo>
                  <a:pt x="248" y="8"/>
                  <a:pt x="240" y="13"/>
                  <a:pt x="243" y="15"/>
                </a:cubicBezTo>
                <a:close/>
                <a:moveTo>
                  <a:pt x="233" y="208"/>
                </a:moveTo>
                <a:cubicBezTo>
                  <a:pt x="239" y="213"/>
                  <a:pt x="245" y="205"/>
                  <a:pt x="248" y="204"/>
                </a:cubicBezTo>
                <a:cubicBezTo>
                  <a:pt x="251" y="204"/>
                  <a:pt x="246" y="201"/>
                  <a:pt x="241" y="199"/>
                </a:cubicBezTo>
                <a:cubicBezTo>
                  <a:pt x="235" y="198"/>
                  <a:pt x="228" y="203"/>
                  <a:pt x="233" y="208"/>
                </a:cubicBezTo>
                <a:close/>
                <a:moveTo>
                  <a:pt x="1372" y="248"/>
                </a:moveTo>
                <a:cubicBezTo>
                  <a:pt x="1370" y="247"/>
                  <a:pt x="1362" y="242"/>
                  <a:pt x="1360" y="240"/>
                </a:cubicBezTo>
                <a:cubicBezTo>
                  <a:pt x="1358" y="237"/>
                  <a:pt x="1349" y="236"/>
                  <a:pt x="1349" y="237"/>
                </a:cubicBezTo>
                <a:cubicBezTo>
                  <a:pt x="1349" y="238"/>
                  <a:pt x="1346" y="237"/>
                  <a:pt x="1345" y="235"/>
                </a:cubicBezTo>
                <a:cubicBezTo>
                  <a:pt x="1345" y="234"/>
                  <a:pt x="1335" y="233"/>
                  <a:pt x="1335" y="235"/>
                </a:cubicBezTo>
                <a:cubicBezTo>
                  <a:pt x="1335" y="237"/>
                  <a:pt x="1337" y="237"/>
                  <a:pt x="1338" y="239"/>
                </a:cubicBezTo>
                <a:cubicBezTo>
                  <a:pt x="1340" y="241"/>
                  <a:pt x="1337" y="242"/>
                  <a:pt x="1337" y="244"/>
                </a:cubicBezTo>
                <a:cubicBezTo>
                  <a:pt x="1338" y="246"/>
                  <a:pt x="1334" y="243"/>
                  <a:pt x="1332" y="242"/>
                </a:cubicBezTo>
                <a:cubicBezTo>
                  <a:pt x="1331" y="240"/>
                  <a:pt x="1331" y="236"/>
                  <a:pt x="1332" y="233"/>
                </a:cubicBezTo>
                <a:cubicBezTo>
                  <a:pt x="1332" y="231"/>
                  <a:pt x="1329" y="231"/>
                  <a:pt x="1329" y="229"/>
                </a:cubicBezTo>
                <a:cubicBezTo>
                  <a:pt x="1328" y="227"/>
                  <a:pt x="1318" y="222"/>
                  <a:pt x="1313" y="220"/>
                </a:cubicBezTo>
                <a:cubicBezTo>
                  <a:pt x="1309" y="218"/>
                  <a:pt x="1303" y="216"/>
                  <a:pt x="1301" y="214"/>
                </a:cubicBezTo>
                <a:cubicBezTo>
                  <a:pt x="1300" y="212"/>
                  <a:pt x="1292" y="211"/>
                  <a:pt x="1289" y="208"/>
                </a:cubicBezTo>
                <a:cubicBezTo>
                  <a:pt x="1285" y="205"/>
                  <a:pt x="1272" y="199"/>
                  <a:pt x="1266" y="199"/>
                </a:cubicBezTo>
                <a:cubicBezTo>
                  <a:pt x="1260" y="198"/>
                  <a:pt x="1262" y="195"/>
                  <a:pt x="1259" y="196"/>
                </a:cubicBezTo>
                <a:cubicBezTo>
                  <a:pt x="1256" y="196"/>
                  <a:pt x="1244" y="196"/>
                  <a:pt x="1240" y="195"/>
                </a:cubicBezTo>
                <a:cubicBezTo>
                  <a:pt x="1236" y="194"/>
                  <a:pt x="1235" y="197"/>
                  <a:pt x="1232" y="196"/>
                </a:cubicBezTo>
                <a:cubicBezTo>
                  <a:pt x="1230" y="195"/>
                  <a:pt x="1216" y="190"/>
                  <a:pt x="1214" y="192"/>
                </a:cubicBezTo>
                <a:cubicBezTo>
                  <a:pt x="1212" y="194"/>
                  <a:pt x="1213" y="197"/>
                  <a:pt x="1211" y="197"/>
                </a:cubicBezTo>
                <a:cubicBezTo>
                  <a:pt x="1210" y="198"/>
                  <a:pt x="1211" y="200"/>
                  <a:pt x="1215" y="203"/>
                </a:cubicBezTo>
                <a:cubicBezTo>
                  <a:pt x="1219" y="207"/>
                  <a:pt x="1217" y="210"/>
                  <a:pt x="1213" y="211"/>
                </a:cubicBezTo>
                <a:cubicBezTo>
                  <a:pt x="1210" y="213"/>
                  <a:pt x="1204" y="210"/>
                  <a:pt x="1202" y="207"/>
                </a:cubicBezTo>
                <a:cubicBezTo>
                  <a:pt x="1200" y="204"/>
                  <a:pt x="1195" y="206"/>
                  <a:pt x="1194" y="202"/>
                </a:cubicBezTo>
                <a:cubicBezTo>
                  <a:pt x="1193" y="198"/>
                  <a:pt x="1196" y="198"/>
                  <a:pt x="1198" y="200"/>
                </a:cubicBezTo>
                <a:cubicBezTo>
                  <a:pt x="1200" y="202"/>
                  <a:pt x="1204" y="200"/>
                  <a:pt x="1204" y="198"/>
                </a:cubicBezTo>
                <a:cubicBezTo>
                  <a:pt x="1204" y="195"/>
                  <a:pt x="1198" y="193"/>
                  <a:pt x="1194" y="194"/>
                </a:cubicBezTo>
                <a:cubicBezTo>
                  <a:pt x="1190" y="194"/>
                  <a:pt x="1188" y="199"/>
                  <a:pt x="1184" y="201"/>
                </a:cubicBezTo>
                <a:cubicBezTo>
                  <a:pt x="1181" y="203"/>
                  <a:pt x="1166" y="200"/>
                  <a:pt x="1164" y="199"/>
                </a:cubicBezTo>
                <a:cubicBezTo>
                  <a:pt x="1163" y="197"/>
                  <a:pt x="1142" y="199"/>
                  <a:pt x="1140" y="200"/>
                </a:cubicBezTo>
                <a:cubicBezTo>
                  <a:pt x="1138" y="202"/>
                  <a:pt x="1139" y="207"/>
                  <a:pt x="1138" y="208"/>
                </a:cubicBezTo>
                <a:cubicBezTo>
                  <a:pt x="1137" y="208"/>
                  <a:pt x="1136" y="201"/>
                  <a:pt x="1136" y="200"/>
                </a:cubicBezTo>
                <a:cubicBezTo>
                  <a:pt x="1136" y="199"/>
                  <a:pt x="1134" y="198"/>
                  <a:pt x="1130" y="198"/>
                </a:cubicBezTo>
                <a:cubicBezTo>
                  <a:pt x="1126" y="198"/>
                  <a:pt x="1124" y="198"/>
                  <a:pt x="1126" y="196"/>
                </a:cubicBezTo>
                <a:cubicBezTo>
                  <a:pt x="1127" y="194"/>
                  <a:pt x="1124" y="193"/>
                  <a:pt x="1127" y="191"/>
                </a:cubicBezTo>
                <a:cubicBezTo>
                  <a:pt x="1130" y="189"/>
                  <a:pt x="1122" y="183"/>
                  <a:pt x="1114" y="179"/>
                </a:cubicBezTo>
                <a:cubicBezTo>
                  <a:pt x="1106" y="176"/>
                  <a:pt x="1088" y="178"/>
                  <a:pt x="1084" y="180"/>
                </a:cubicBezTo>
                <a:cubicBezTo>
                  <a:pt x="1079" y="181"/>
                  <a:pt x="1069" y="181"/>
                  <a:pt x="1065" y="181"/>
                </a:cubicBezTo>
                <a:cubicBezTo>
                  <a:pt x="1060" y="181"/>
                  <a:pt x="1064" y="179"/>
                  <a:pt x="1063" y="177"/>
                </a:cubicBezTo>
                <a:cubicBezTo>
                  <a:pt x="1061" y="175"/>
                  <a:pt x="1054" y="172"/>
                  <a:pt x="1053" y="174"/>
                </a:cubicBezTo>
                <a:cubicBezTo>
                  <a:pt x="1052" y="176"/>
                  <a:pt x="1050" y="174"/>
                  <a:pt x="1050" y="172"/>
                </a:cubicBezTo>
                <a:cubicBezTo>
                  <a:pt x="1050" y="171"/>
                  <a:pt x="1042" y="169"/>
                  <a:pt x="1039" y="169"/>
                </a:cubicBezTo>
                <a:cubicBezTo>
                  <a:pt x="1037" y="170"/>
                  <a:pt x="1035" y="167"/>
                  <a:pt x="1039" y="167"/>
                </a:cubicBezTo>
                <a:cubicBezTo>
                  <a:pt x="1042" y="167"/>
                  <a:pt x="1048" y="167"/>
                  <a:pt x="1045" y="163"/>
                </a:cubicBezTo>
                <a:cubicBezTo>
                  <a:pt x="1043" y="160"/>
                  <a:pt x="1021" y="158"/>
                  <a:pt x="1019" y="159"/>
                </a:cubicBezTo>
                <a:cubicBezTo>
                  <a:pt x="1017" y="160"/>
                  <a:pt x="1019" y="163"/>
                  <a:pt x="1015" y="167"/>
                </a:cubicBezTo>
                <a:cubicBezTo>
                  <a:pt x="1010" y="171"/>
                  <a:pt x="1005" y="168"/>
                  <a:pt x="1006" y="166"/>
                </a:cubicBezTo>
                <a:cubicBezTo>
                  <a:pt x="1007" y="164"/>
                  <a:pt x="1012" y="164"/>
                  <a:pt x="1012" y="162"/>
                </a:cubicBezTo>
                <a:cubicBezTo>
                  <a:pt x="1012" y="160"/>
                  <a:pt x="1004" y="161"/>
                  <a:pt x="1003" y="160"/>
                </a:cubicBezTo>
                <a:cubicBezTo>
                  <a:pt x="1002" y="158"/>
                  <a:pt x="1005" y="157"/>
                  <a:pt x="1008" y="157"/>
                </a:cubicBezTo>
                <a:cubicBezTo>
                  <a:pt x="1011" y="158"/>
                  <a:pt x="1016" y="159"/>
                  <a:pt x="1016" y="157"/>
                </a:cubicBezTo>
                <a:cubicBezTo>
                  <a:pt x="1016" y="156"/>
                  <a:pt x="1013" y="156"/>
                  <a:pt x="1008" y="155"/>
                </a:cubicBezTo>
                <a:cubicBezTo>
                  <a:pt x="1003" y="154"/>
                  <a:pt x="992" y="152"/>
                  <a:pt x="986" y="152"/>
                </a:cubicBezTo>
                <a:cubicBezTo>
                  <a:pt x="980" y="153"/>
                  <a:pt x="977" y="150"/>
                  <a:pt x="974" y="150"/>
                </a:cubicBezTo>
                <a:cubicBezTo>
                  <a:pt x="970" y="149"/>
                  <a:pt x="970" y="151"/>
                  <a:pt x="972" y="153"/>
                </a:cubicBezTo>
                <a:cubicBezTo>
                  <a:pt x="973" y="155"/>
                  <a:pt x="969" y="156"/>
                  <a:pt x="965" y="156"/>
                </a:cubicBezTo>
                <a:cubicBezTo>
                  <a:pt x="961" y="155"/>
                  <a:pt x="955" y="158"/>
                  <a:pt x="957" y="161"/>
                </a:cubicBezTo>
                <a:cubicBezTo>
                  <a:pt x="960" y="164"/>
                  <a:pt x="962" y="160"/>
                  <a:pt x="964" y="161"/>
                </a:cubicBezTo>
                <a:cubicBezTo>
                  <a:pt x="966" y="162"/>
                  <a:pt x="959" y="164"/>
                  <a:pt x="962" y="165"/>
                </a:cubicBezTo>
                <a:cubicBezTo>
                  <a:pt x="964" y="167"/>
                  <a:pt x="964" y="169"/>
                  <a:pt x="964" y="171"/>
                </a:cubicBezTo>
                <a:cubicBezTo>
                  <a:pt x="964" y="172"/>
                  <a:pt x="959" y="173"/>
                  <a:pt x="958" y="171"/>
                </a:cubicBezTo>
                <a:cubicBezTo>
                  <a:pt x="956" y="169"/>
                  <a:pt x="953" y="170"/>
                  <a:pt x="950" y="170"/>
                </a:cubicBezTo>
                <a:cubicBezTo>
                  <a:pt x="947" y="170"/>
                  <a:pt x="944" y="172"/>
                  <a:pt x="948" y="172"/>
                </a:cubicBezTo>
                <a:cubicBezTo>
                  <a:pt x="951" y="172"/>
                  <a:pt x="952" y="175"/>
                  <a:pt x="948" y="175"/>
                </a:cubicBezTo>
                <a:cubicBezTo>
                  <a:pt x="943" y="176"/>
                  <a:pt x="944" y="171"/>
                  <a:pt x="941" y="171"/>
                </a:cubicBezTo>
                <a:cubicBezTo>
                  <a:pt x="938" y="172"/>
                  <a:pt x="932" y="169"/>
                  <a:pt x="929" y="169"/>
                </a:cubicBezTo>
                <a:cubicBezTo>
                  <a:pt x="926" y="169"/>
                  <a:pt x="924" y="172"/>
                  <a:pt x="920" y="172"/>
                </a:cubicBezTo>
                <a:cubicBezTo>
                  <a:pt x="915" y="173"/>
                  <a:pt x="909" y="170"/>
                  <a:pt x="907" y="168"/>
                </a:cubicBezTo>
                <a:cubicBezTo>
                  <a:pt x="906" y="165"/>
                  <a:pt x="905" y="165"/>
                  <a:pt x="903" y="167"/>
                </a:cubicBezTo>
                <a:cubicBezTo>
                  <a:pt x="901" y="170"/>
                  <a:pt x="901" y="175"/>
                  <a:pt x="899" y="176"/>
                </a:cubicBezTo>
                <a:cubicBezTo>
                  <a:pt x="896" y="176"/>
                  <a:pt x="896" y="181"/>
                  <a:pt x="893" y="182"/>
                </a:cubicBezTo>
                <a:cubicBezTo>
                  <a:pt x="891" y="183"/>
                  <a:pt x="891" y="180"/>
                  <a:pt x="888" y="180"/>
                </a:cubicBezTo>
                <a:cubicBezTo>
                  <a:pt x="886" y="181"/>
                  <a:pt x="877" y="172"/>
                  <a:pt x="876" y="169"/>
                </a:cubicBezTo>
                <a:cubicBezTo>
                  <a:pt x="876" y="167"/>
                  <a:pt x="871" y="162"/>
                  <a:pt x="869" y="161"/>
                </a:cubicBezTo>
                <a:cubicBezTo>
                  <a:pt x="868" y="160"/>
                  <a:pt x="871" y="160"/>
                  <a:pt x="872" y="161"/>
                </a:cubicBezTo>
                <a:cubicBezTo>
                  <a:pt x="874" y="163"/>
                  <a:pt x="876" y="163"/>
                  <a:pt x="878" y="162"/>
                </a:cubicBezTo>
                <a:cubicBezTo>
                  <a:pt x="880" y="161"/>
                  <a:pt x="880" y="157"/>
                  <a:pt x="877" y="157"/>
                </a:cubicBezTo>
                <a:cubicBezTo>
                  <a:pt x="873" y="156"/>
                  <a:pt x="875" y="154"/>
                  <a:pt x="876" y="153"/>
                </a:cubicBezTo>
                <a:cubicBezTo>
                  <a:pt x="878" y="153"/>
                  <a:pt x="873" y="148"/>
                  <a:pt x="875" y="148"/>
                </a:cubicBezTo>
                <a:cubicBezTo>
                  <a:pt x="876" y="147"/>
                  <a:pt x="876" y="145"/>
                  <a:pt x="873" y="145"/>
                </a:cubicBezTo>
                <a:cubicBezTo>
                  <a:pt x="870" y="145"/>
                  <a:pt x="868" y="142"/>
                  <a:pt x="868" y="141"/>
                </a:cubicBezTo>
                <a:cubicBezTo>
                  <a:pt x="867" y="140"/>
                  <a:pt x="856" y="139"/>
                  <a:pt x="857" y="141"/>
                </a:cubicBezTo>
                <a:cubicBezTo>
                  <a:pt x="857" y="143"/>
                  <a:pt x="853" y="142"/>
                  <a:pt x="854" y="141"/>
                </a:cubicBezTo>
                <a:cubicBezTo>
                  <a:pt x="854" y="139"/>
                  <a:pt x="850" y="140"/>
                  <a:pt x="845" y="138"/>
                </a:cubicBezTo>
                <a:cubicBezTo>
                  <a:pt x="839" y="137"/>
                  <a:pt x="839" y="133"/>
                  <a:pt x="838" y="133"/>
                </a:cubicBezTo>
                <a:cubicBezTo>
                  <a:pt x="836" y="133"/>
                  <a:pt x="836" y="138"/>
                  <a:pt x="834" y="137"/>
                </a:cubicBezTo>
                <a:cubicBezTo>
                  <a:pt x="831" y="136"/>
                  <a:pt x="828" y="138"/>
                  <a:pt x="830" y="141"/>
                </a:cubicBezTo>
                <a:cubicBezTo>
                  <a:pt x="831" y="144"/>
                  <a:pt x="830" y="145"/>
                  <a:pt x="830" y="147"/>
                </a:cubicBezTo>
                <a:cubicBezTo>
                  <a:pt x="829" y="150"/>
                  <a:pt x="828" y="149"/>
                  <a:pt x="825" y="148"/>
                </a:cubicBezTo>
                <a:cubicBezTo>
                  <a:pt x="822" y="147"/>
                  <a:pt x="822" y="150"/>
                  <a:pt x="815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3" y="144"/>
                  <a:pt x="801" y="144"/>
                  <a:pt x="801" y="146"/>
                </a:cubicBezTo>
                <a:cubicBezTo>
                  <a:pt x="801" y="148"/>
                  <a:pt x="790" y="147"/>
                  <a:pt x="790" y="144"/>
                </a:cubicBezTo>
                <a:cubicBezTo>
                  <a:pt x="789" y="142"/>
                  <a:pt x="791" y="141"/>
                  <a:pt x="793" y="141"/>
                </a:cubicBezTo>
                <a:cubicBezTo>
                  <a:pt x="794" y="140"/>
                  <a:pt x="791" y="139"/>
                  <a:pt x="786" y="139"/>
                </a:cubicBezTo>
                <a:cubicBezTo>
                  <a:pt x="780" y="140"/>
                  <a:pt x="776" y="136"/>
                  <a:pt x="771" y="137"/>
                </a:cubicBezTo>
                <a:cubicBezTo>
                  <a:pt x="765" y="138"/>
                  <a:pt x="752" y="139"/>
                  <a:pt x="751" y="140"/>
                </a:cubicBezTo>
                <a:cubicBezTo>
                  <a:pt x="749" y="140"/>
                  <a:pt x="752" y="144"/>
                  <a:pt x="749" y="144"/>
                </a:cubicBezTo>
                <a:cubicBezTo>
                  <a:pt x="747" y="144"/>
                  <a:pt x="749" y="139"/>
                  <a:pt x="748" y="136"/>
                </a:cubicBezTo>
                <a:cubicBezTo>
                  <a:pt x="748" y="133"/>
                  <a:pt x="744" y="133"/>
                  <a:pt x="744" y="135"/>
                </a:cubicBezTo>
                <a:cubicBezTo>
                  <a:pt x="745" y="137"/>
                  <a:pt x="738" y="138"/>
                  <a:pt x="736" y="136"/>
                </a:cubicBezTo>
                <a:cubicBezTo>
                  <a:pt x="734" y="135"/>
                  <a:pt x="731" y="133"/>
                  <a:pt x="727" y="131"/>
                </a:cubicBezTo>
                <a:cubicBezTo>
                  <a:pt x="722" y="130"/>
                  <a:pt x="716" y="135"/>
                  <a:pt x="717" y="137"/>
                </a:cubicBezTo>
                <a:cubicBezTo>
                  <a:pt x="719" y="138"/>
                  <a:pt x="722" y="137"/>
                  <a:pt x="722" y="138"/>
                </a:cubicBezTo>
                <a:cubicBezTo>
                  <a:pt x="723" y="140"/>
                  <a:pt x="713" y="139"/>
                  <a:pt x="713" y="141"/>
                </a:cubicBezTo>
                <a:cubicBezTo>
                  <a:pt x="713" y="142"/>
                  <a:pt x="703" y="145"/>
                  <a:pt x="700" y="145"/>
                </a:cubicBezTo>
                <a:cubicBezTo>
                  <a:pt x="692" y="146"/>
                  <a:pt x="691" y="146"/>
                  <a:pt x="687" y="149"/>
                </a:cubicBezTo>
                <a:cubicBezTo>
                  <a:pt x="683" y="152"/>
                  <a:pt x="686" y="146"/>
                  <a:pt x="689" y="144"/>
                </a:cubicBezTo>
                <a:cubicBezTo>
                  <a:pt x="692" y="141"/>
                  <a:pt x="695" y="142"/>
                  <a:pt x="697" y="140"/>
                </a:cubicBezTo>
                <a:cubicBezTo>
                  <a:pt x="698" y="137"/>
                  <a:pt x="701" y="138"/>
                  <a:pt x="705" y="137"/>
                </a:cubicBezTo>
                <a:cubicBezTo>
                  <a:pt x="710" y="136"/>
                  <a:pt x="710" y="134"/>
                  <a:pt x="712" y="133"/>
                </a:cubicBezTo>
                <a:cubicBezTo>
                  <a:pt x="714" y="132"/>
                  <a:pt x="719" y="130"/>
                  <a:pt x="720" y="128"/>
                </a:cubicBezTo>
                <a:cubicBezTo>
                  <a:pt x="721" y="125"/>
                  <a:pt x="732" y="122"/>
                  <a:pt x="734" y="122"/>
                </a:cubicBezTo>
                <a:cubicBezTo>
                  <a:pt x="736" y="122"/>
                  <a:pt x="737" y="118"/>
                  <a:pt x="738" y="118"/>
                </a:cubicBezTo>
                <a:cubicBezTo>
                  <a:pt x="739" y="118"/>
                  <a:pt x="745" y="115"/>
                  <a:pt x="747" y="114"/>
                </a:cubicBezTo>
                <a:cubicBezTo>
                  <a:pt x="750" y="113"/>
                  <a:pt x="751" y="111"/>
                  <a:pt x="751" y="109"/>
                </a:cubicBezTo>
                <a:cubicBezTo>
                  <a:pt x="751" y="107"/>
                  <a:pt x="748" y="108"/>
                  <a:pt x="748" y="106"/>
                </a:cubicBezTo>
                <a:cubicBezTo>
                  <a:pt x="747" y="105"/>
                  <a:pt x="749" y="106"/>
                  <a:pt x="752" y="105"/>
                </a:cubicBezTo>
                <a:cubicBezTo>
                  <a:pt x="754" y="104"/>
                  <a:pt x="752" y="101"/>
                  <a:pt x="750" y="101"/>
                </a:cubicBezTo>
                <a:cubicBezTo>
                  <a:pt x="748" y="102"/>
                  <a:pt x="751" y="99"/>
                  <a:pt x="749" y="97"/>
                </a:cubicBezTo>
                <a:cubicBezTo>
                  <a:pt x="747" y="95"/>
                  <a:pt x="744" y="99"/>
                  <a:pt x="744" y="96"/>
                </a:cubicBezTo>
                <a:cubicBezTo>
                  <a:pt x="744" y="94"/>
                  <a:pt x="743" y="91"/>
                  <a:pt x="742" y="90"/>
                </a:cubicBezTo>
                <a:cubicBezTo>
                  <a:pt x="741" y="88"/>
                  <a:pt x="738" y="92"/>
                  <a:pt x="735" y="90"/>
                </a:cubicBezTo>
                <a:cubicBezTo>
                  <a:pt x="732" y="88"/>
                  <a:pt x="723" y="86"/>
                  <a:pt x="723" y="87"/>
                </a:cubicBezTo>
                <a:cubicBezTo>
                  <a:pt x="723" y="88"/>
                  <a:pt x="719" y="86"/>
                  <a:pt x="718" y="87"/>
                </a:cubicBezTo>
                <a:cubicBezTo>
                  <a:pt x="717" y="88"/>
                  <a:pt x="711" y="88"/>
                  <a:pt x="708" y="87"/>
                </a:cubicBezTo>
                <a:cubicBezTo>
                  <a:pt x="706" y="86"/>
                  <a:pt x="703" y="88"/>
                  <a:pt x="703" y="90"/>
                </a:cubicBezTo>
                <a:cubicBezTo>
                  <a:pt x="703" y="92"/>
                  <a:pt x="695" y="91"/>
                  <a:pt x="693" y="91"/>
                </a:cubicBezTo>
                <a:cubicBezTo>
                  <a:pt x="692" y="91"/>
                  <a:pt x="699" y="84"/>
                  <a:pt x="699" y="83"/>
                </a:cubicBezTo>
                <a:cubicBezTo>
                  <a:pt x="699" y="82"/>
                  <a:pt x="686" y="84"/>
                  <a:pt x="686" y="82"/>
                </a:cubicBezTo>
                <a:cubicBezTo>
                  <a:pt x="685" y="81"/>
                  <a:pt x="679" y="81"/>
                  <a:pt x="676" y="81"/>
                </a:cubicBezTo>
                <a:cubicBezTo>
                  <a:pt x="674" y="81"/>
                  <a:pt x="676" y="80"/>
                  <a:pt x="679" y="80"/>
                </a:cubicBezTo>
                <a:cubicBezTo>
                  <a:pt x="681" y="80"/>
                  <a:pt x="683" y="78"/>
                  <a:pt x="686" y="77"/>
                </a:cubicBezTo>
                <a:cubicBezTo>
                  <a:pt x="689" y="77"/>
                  <a:pt x="688" y="76"/>
                  <a:pt x="687" y="74"/>
                </a:cubicBezTo>
                <a:cubicBezTo>
                  <a:pt x="686" y="72"/>
                  <a:pt x="683" y="73"/>
                  <a:pt x="680" y="72"/>
                </a:cubicBezTo>
                <a:cubicBezTo>
                  <a:pt x="678" y="72"/>
                  <a:pt x="674" y="70"/>
                  <a:pt x="672" y="70"/>
                </a:cubicBezTo>
                <a:cubicBezTo>
                  <a:pt x="669" y="70"/>
                  <a:pt x="667" y="72"/>
                  <a:pt x="661" y="73"/>
                </a:cubicBezTo>
                <a:cubicBezTo>
                  <a:pt x="656" y="74"/>
                  <a:pt x="655" y="78"/>
                  <a:pt x="652" y="79"/>
                </a:cubicBezTo>
                <a:cubicBezTo>
                  <a:pt x="649" y="81"/>
                  <a:pt x="644" y="86"/>
                  <a:pt x="647" y="86"/>
                </a:cubicBezTo>
                <a:cubicBezTo>
                  <a:pt x="649" y="87"/>
                  <a:pt x="648" y="88"/>
                  <a:pt x="648" y="90"/>
                </a:cubicBezTo>
                <a:cubicBezTo>
                  <a:pt x="649" y="91"/>
                  <a:pt x="647" y="92"/>
                  <a:pt x="644" y="91"/>
                </a:cubicBezTo>
                <a:cubicBezTo>
                  <a:pt x="641" y="91"/>
                  <a:pt x="632" y="91"/>
                  <a:pt x="632" y="93"/>
                </a:cubicBezTo>
                <a:cubicBezTo>
                  <a:pt x="632" y="95"/>
                  <a:pt x="637" y="96"/>
                  <a:pt x="637" y="97"/>
                </a:cubicBezTo>
                <a:cubicBezTo>
                  <a:pt x="637" y="98"/>
                  <a:pt x="633" y="97"/>
                  <a:pt x="631" y="96"/>
                </a:cubicBezTo>
                <a:cubicBezTo>
                  <a:pt x="629" y="95"/>
                  <a:pt x="625" y="95"/>
                  <a:pt x="624" y="97"/>
                </a:cubicBezTo>
                <a:cubicBezTo>
                  <a:pt x="623" y="99"/>
                  <a:pt x="620" y="99"/>
                  <a:pt x="619" y="98"/>
                </a:cubicBezTo>
                <a:cubicBezTo>
                  <a:pt x="618" y="98"/>
                  <a:pt x="615" y="99"/>
                  <a:pt x="613" y="99"/>
                </a:cubicBezTo>
                <a:cubicBezTo>
                  <a:pt x="612" y="98"/>
                  <a:pt x="617" y="95"/>
                  <a:pt x="616" y="94"/>
                </a:cubicBezTo>
                <a:cubicBezTo>
                  <a:pt x="614" y="93"/>
                  <a:pt x="609" y="94"/>
                  <a:pt x="608" y="96"/>
                </a:cubicBezTo>
                <a:cubicBezTo>
                  <a:pt x="607" y="98"/>
                  <a:pt x="604" y="95"/>
                  <a:pt x="603" y="95"/>
                </a:cubicBezTo>
                <a:cubicBezTo>
                  <a:pt x="601" y="96"/>
                  <a:pt x="600" y="97"/>
                  <a:pt x="597" y="98"/>
                </a:cubicBezTo>
                <a:cubicBezTo>
                  <a:pt x="595" y="99"/>
                  <a:pt x="591" y="97"/>
                  <a:pt x="590" y="99"/>
                </a:cubicBezTo>
                <a:cubicBezTo>
                  <a:pt x="589" y="101"/>
                  <a:pt x="594" y="101"/>
                  <a:pt x="595" y="102"/>
                </a:cubicBezTo>
                <a:cubicBezTo>
                  <a:pt x="595" y="103"/>
                  <a:pt x="582" y="103"/>
                  <a:pt x="581" y="104"/>
                </a:cubicBezTo>
                <a:cubicBezTo>
                  <a:pt x="581" y="105"/>
                  <a:pt x="576" y="105"/>
                  <a:pt x="571" y="105"/>
                </a:cubicBezTo>
                <a:cubicBezTo>
                  <a:pt x="566" y="106"/>
                  <a:pt x="568" y="108"/>
                  <a:pt x="564" y="109"/>
                </a:cubicBezTo>
                <a:cubicBezTo>
                  <a:pt x="559" y="110"/>
                  <a:pt x="557" y="110"/>
                  <a:pt x="556" y="112"/>
                </a:cubicBezTo>
                <a:cubicBezTo>
                  <a:pt x="555" y="114"/>
                  <a:pt x="551" y="115"/>
                  <a:pt x="550" y="113"/>
                </a:cubicBezTo>
                <a:cubicBezTo>
                  <a:pt x="548" y="111"/>
                  <a:pt x="544" y="114"/>
                  <a:pt x="547" y="114"/>
                </a:cubicBezTo>
                <a:cubicBezTo>
                  <a:pt x="549" y="114"/>
                  <a:pt x="547" y="116"/>
                  <a:pt x="545" y="116"/>
                </a:cubicBezTo>
                <a:cubicBezTo>
                  <a:pt x="544" y="115"/>
                  <a:pt x="540" y="118"/>
                  <a:pt x="542" y="118"/>
                </a:cubicBezTo>
                <a:cubicBezTo>
                  <a:pt x="545" y="118"/>
                  <a:pt x="546" y="119"/>
                  <a:pt x="545" y="121"/>
                </a:cubicBezTo>
                <a:cubicBezTo>
                  <a:pt x="544" y="122"/>
                  <a:pt x="539" y="119"/>
                  <a:pt x="538" y="120"/>
                </a:cubicBezTo>
                <a:cubicBezTo>
                  <a:pt x="537" y="122"/>
                  <a:pt x="540" y="123"/>
                  <a:pt x="542" y="123"/>
                </a:cubicBezTo>
                <a:cubicBezTo>
                  <a:pt x="544" y="123"/>
                  <a:pt x="545" y="124"/>
                  <a:pt x="546" y="126"/>
                </a:cubicBezTo>
                <a:cubicBezTo>
                  <a:pt x="546" y="127"/>
                  <a:pt x="541" y="125"/>
                  <a:pt x="540" y="126"/>
                </a:cubicBezTo>
                <a:cubicBezTo>
                  <a:pt x="539" y="127"/>
                  <a:pt x="540" y="128"/>
                  <a:pt x="543" y="128"/>
                </a:cubicBezTo>
                <a:cubicBezTo>
                  <a:pt x="545" y="128"/>
                  <a:pt x="543" y="129"/>
                  <a:pt x="545" y="131"/>
                </a:cubicBezTo>
                <a:cubicBezTo>
                  <a:pt x="545" y="131"/>
                  <a:pt x="546" y="131"/>
                  <a:pt x="546" y="131"/>
                </a:cubicBezTo>
                <a:cubicBezTo>
                  <a:pt x="547" y="133"/>
                  <a:pt x="545" y="133"/>
                  <a:pt x="545" y="135"/>
                </a:cubicBezTo>
                <a:cubicBezTo>
                  <a:pt x="545" y="136"/>
                  <a:pt x="543" y="137"/>
                  <a:pt x="543" y="135"/>
                </a:cubicBezTo>
                <a:cubicBezTo>
                  <a:pt x="543" y="134"/>
                  <a:pt x="536" y="134"/>
                  <a:pt x="535" y="135"/>
                </a:cubicBezTo>
                <a:cubicBezTo>
                  <a:pt x="534" y="137"/>
                  <a:pt x="533" y="138"/>
                  <a:pt x="531" y="136"/>
                </a:cubicBezTo>
                <a:cubicBezTo>
                  <a:pt x="530" y="135"/>
                  <a:pt x="525" y="137"/>
                  <a:pt x="519" y="137"/>
                </a:cubicBezTo>
                <a:cubicBezTo>
                  <a:pt x="513" y="137"/>
                  <a:pt x="501" y="138"/>
                  <a:pt x="498" y="139"/>
                </a:cubicBezTo>
                <a:cubicBezTo>
                  <a:pt x="496" y="140"/>
                  <a:pt x="493" y="144"/>
                  <a:pt x="496" y="147"/>
                </a:cubicBezTo>
                <a:cubicBezTo>
                  <a:pt x="498" y="150"/>
                  <a:pt x="496" y="151"/>
                  <a:pt x="496" y="152"/>
                </a:cubicBezTo>
                <a:cubicBezTo>
                  <a:pt x="496" y="154"/>
                  <a:pt x="503" y="158"/>
                  <a:pt x="507" y="158"/>
                </a:cubicBezTo>
                <a:cubicBezTo>
                  <a:pt x="511" y="159"/>
                  <a:pt x="514" y="163"/>
                  <a:pt x="511" y="166"/>
                </a:cubicBezTo>
                <a:cubicBezTo>
                  <a:pt x="509" y="169"/>
                  <a:pt x="502" y="165"/>
                  <a:pt x="498" y="162"/>
                </a:cubicBezTo>
                <a:cubicBezTo>
                  <a:pt x="493" y="158"/>
                  <a:pt x="483" y="157"/>
                  <a:pt x="479" y="157"/>
                </a:cubicBezTo>
                <a:cubicBezTo>
                  <a:pt x="476" y="157"/>
                  <a:pt x="478" y="154"/>
                  <a:pt x="474" y="154"/>
                </a:cubicBezTo>
                <a:cubicBezTo>
                  <a:pt x="469" y="154"/>
                  <a:pt x="465" y="158"/>
                  <a:pt x="468" y="158"/>
                </a:cubicBezTo>
                <a:cubicBezTo>
                  <a:pt x="471" y="158"/>
                  <a:pt x="473" y="158"/>
                  <a:pt x="472" y="159"/>
                </a:cubicBezTo>
                <a:cubicBezTo>
                  <a:pt x="470" y="161"/>
                  <a:pt x="473" y="160"/>
                  <a:pt x="476" y="162"/>
                </a:cubicBezTo>
                <a:cubicBezTo>
                  <a:pt x="480" y="163"/>
                  <a:pt x="473" y="166"/>
                  <a:pt x="469" y="163"/>
                </a:cubicBezTo>
                <a:cubicBezTo>
                  <a:pt x="466" y="161"/>
                  <a:pt x="462" y="163"/>
                  <a:pt x="461" y="165"/>
                </a:cubicBezTo>
                <a:cubicBezTo>
                  <a:pt x="460" y="167"/>
                  <a:pt x="465" y="172"/>
                  <a:pt x="471" y="173"/>
                </a:cubicBezTo>
                <a:cubicBezTo>
                  <a:pt x="478" y="174"/>
                  <a:pt x="476" y="176"/>
                  <a:pt x="479" y="177"/>
                </a:cubicBezTo>
                <a:cubicBezTo>
                  <a:pt x="482" y="178"/>
                  <a:pt x="480" y="179"/>
                  <a:pt x="478" y="180"/>
                </a:cubicBezTo>
                <a:cubicBezTo>
                  <a:pt x="476" y="180"/>
                  <a:pt x="471" y="177"/>
                  <a:pt x="468" y="175"/>
                </a:cubicBezTo>
                <a:cubicBezTo>
                  <a:pt x="465" y="173"/>
                  <a:pt x="456" y="176"/>
                  <a:pt x="455" y="174"/>
                </a:cubicBezTo>
                <a:cubicBezTo>
                  <a:pt x="453" y="172"/>
                  <a:pt x="456" y="170"/>
                  <a:pt x="454" y="168"/>
                </a:cubicBezTo>
                <a:cubicBezTo>
                  <a:pt x="452" y="167"/>
                  <a:pt x="454" y="164"/>
                  <a:pt x="456" y="160"/>
                </a:cubicBezTo>
                <a:cubicBezTo>
                  <a:pt x="458" y="157"/>
                  <a:pt x="456" y="151"/>
                  <a:pt x="453" y="150"/>
                </a:cubicBezTo>
                <a:cubicBezTo>
                  <a:pt x="450" y="150"/>
                  <a:pt x="450" y="153"/>
                  <a:pt x="450" y="154"/>
                </a:cubicBezTo>
                <a:cubicBezTo>
                  <a:pt x="451" y="155"/>
                  <a:pt x="451" y="159"/>
                  <a:pt x="448" y="162"/>
                </a:cubicBezTo>
                <a:cubicBezTo>
                  <a:pt x="446" y="165"/>
                  <a:pt x="439" y="165"/>
                  <a:pt x="439" y="167"/>
                </a:cubicBezTo>
                <a:cubicBezTo>
                  <a:pt x="439" y="169"/>
                  <a:pt x="434" y="171"/>
                  <a:pt x="436" y="172"/>
                </a:cubicBezTo>
                <a:cubicBezTo>
                  <a:pt x="437" y="174"/>
                  <a:pt x="444" y="181"/>
                  <a:pt x="445" y="183"/>
                </a:cubicBezTo>
                <a:cubicBezTo>
                  <a:pt x="446" y="185"/>
                  <a:pt x="439" y="193"/>
                  <a:pt x="440" y="197"/>
                </a:cubicBezTo>
                <a:cubicBezTo>
                  <a:pt x="441" y="201"/>
                  <a:pt x="439" y="203"/>
                  <a:pt x="440" y="205"/>
                </a:cubicBezTo>
                <a:cubicBezTo>
                  <a:pt x="442" y="207"/>
                  <a:pt x="445" y="205"/>
                  <a:pt x="447" y="206"/>
                </a:cubicBezTo>
                <a:cubicBezTo>
                  <a:pt x="448" y="207"/>
                  <a:pt x="452" y="205"/>
                  <a:pt x="456" y="204"/>
                </a:cubicBezTo>
                <a:cubicBezTo>
                  <a:pt x="460" y="203"/>
                  <a:pt x="468" y="208"/>
                  <a:pt x="471" y="209"/>
                </a:cubicBezTo>
                <a:cubicBezTo>
                  <a:pt x="474" y="211"/>
                  <a:pt x="473" y="213"/>
                  <a:pt x="474" y="215"/>
                </a:cubicBezTo>
                <a:cubicBezTo>
                  <a:pt x="476" y="218"/>
                  <a:pt x="471" y="218"/>
                  <a:pt x="471" y="221"/>
                </a:cubicBezTo>
                <a:cubicBezTo>
                  <a:pt x="471" y="225"/>
                  <a:pt x="480" y="226"/>
                  <a:pt x="480" y="227"/>
                </a:cubicBezTo>
                <a:cubicBezTo>
                  <a:pt x="480" y="228"/>
                  <a:pt x="474" y="228"/>
                  <a:pt x="471" y="227"/>
                </a:cubicBezTo>
                <a:cubicBezTo>
                  <a:pt x="468" y="226"/>
                  <a:pt x="468" y="222"/>
                  <a:pt x="467" y="222"/>
                </a:cubicBezTo>
                <a:cubicBezTo>
                  <a:pt x="466" y="221"/>
                  <a:pt x="469" y="218"/>
                  <a:pt x="469" y="216"/>
                </a:cubicBezTo>
                <a:cubicBezTo>
                  <a:pt x="469" y="213"/>
                  <a:pt x="466" y="212"/>
                  <a:pt x="465" y="211"/>
                </a:cubicBezTo>
                <a:cubicBezTo>
                  <a:pt x="464" y="209"/>
                  <a:pt x="462" y="207"/>
                  <a:pt x="460" y="207"/>
                </a:cubicBezTo>
                <a:cubicBezTo>
                  <a:pt x="458" y="208"/>
                  <a:pt x="450" y="208"/>
                  <a:pt x="448" y="211"/>
                </a:cubicBezTo>
                <a:cubicBezTo>
                  <a:pt x="445" y="213"/>
                  <a:pt x="448" y="219"/>
                  <a:pt x="449" y="222"/>
                </a:cubicBezTo>
                <a:cubicBezTo>
                  <a:pt x="451" y="225"/>
                  <a:pt x="442" y="229"/>
                  <a:pt x="443" y="231"/>
                </a:cubicBezTo>
                <a:cubicBezTo>
                  <a:pt x="443" y="234"/>
                  <a:pt x="440" y="235"/>
                  <a:pt x="437" y="237"/>
                </a:cubicBezTo>
                <a:cubicBezTo>
                  <a:pt x="433" y="239"/>
                  <a:pt x="429" y="240"/>
                  <a:pt x="429" y="243"/>
                </a:cubicBezTo>
                <a:cubicBezTo>
                  <a:pt x="429" y="246"/>
                  <a:pt x="425" y="245"/>
                  <a:pt x="422" y="243"/>
                </a:cubicBezTo>
                <a:cubicBezTo>
                  <a:pt x="420" y="242"/>
                  <a:pt x="416" y="244"/>
                  <a:pt x="413" y="244"/>
                </a:cubicBezTo>
                <a:cubicBezTo>
                  <a:pt x="409" y="244"/>
                  <a:pt x="409" y="241"/>
                  <a:pt x="406" y="242"/>
                </a:cubicBezTo>
                <a:cubicBezTo>
                  <a:pt x="403" y="243"/>
                  <a:pt x="402" y="240"/>
                  <a:pt x="402" y="238"/>
                </a:cubicBezTo>
                <a:cubicBezTo>
                  <a:pt x="403" y="236"/>
                  <a:pt x="406" y="238"/>
                  <a:pt x="407" y="239"/>
                </a:cubicBezTo>
                <a:cubicBezTo>
                  <a:pt x="407" y="241"/>
                  <a:pt x="409" y="240"/>
                  <a:pt x="411" y="239"/>
                </a:cubicBezTo>
                <a:cubicBezTo>
                  <a:pt x="414" y="238"/>
                  <a:pt x="413" y="241"/>
                  <a:pt x="416" y="241"/>
                </a:cubicBezTo>
                <a:cubicBezTo>
                  <a:pt x="419" y="241"/>
                  <a:pt x="418" y="239"/>
                  <a:pt x="420" y="239"/>
                </a:cubicBezTo>
                <a:cubicBezTo>
                  <a:pt x="423" y="240"/>
                  <a:pt x="423" y="239"/>
                  <a:pt x="422" y="237"/>
                </a:cubicBezTo>
                <a:cubicBezTo>
                  <a:pt x="421" y="236"/>
                  <a:pt x="424" y="235"/>
                  <a:pt x="426" y="234"/>
                </a:cubicBezTo>
                <a:cubicBezTo>
                  <a:pt x="427" y="234"/>
                  <a:pt x="427" y="231"/>
                  <a:pt x="428" y="230"/>
                </a:cubicBezTo>
                <a:cubicBezTo>
                  <a:pt x="430" y="229"/>
                  <a:pt x="429" y="228"/>
                  <a:pt x="430" y="228"/>
                </a:cubicBezTo>
                <a:cubicBezTo>
                  <a:pt x="432" y="227"/>
                  <a:pt x="433" y="225"/>
                  <a:pt x="434" y="225"/>
                </a:cubicBezTo>
                <a:cubicBezTo>
                  <a:pt x="436" y="225"/>
                  <a:pt x="437" y="222"/>
                  <a:pt x="436" y="221"/>
                </a:cubicBezTo>
                <a:cubicBezTo>
                  <a:pt x="435" y="220"/>
                  <a:pt x="436" y="216"/>
                  <a:pt x="438" y="216"/>
                </a:cubicBezTo>
                <a:cubicBezTo>
                  <a:pt x="439" y="215"/>
                  <a:pt x="439" y="214"/>
                  <a:pt x="438" y="213"/>
                </a:cubicBezTo>
                <a:cubicBezTo>
                  <a:pt x="437" y="212"/>
                  <a:pt x="431" y="208"/>
                  <a:pt x="432" y="206"/>
                </a:cubicBezTo>
                <a:cubicBezTo>
                  <a:pt x="432" y="204"/>
                  <a:pt x="431" y="199"/>
                  <a:pt x="431" y="198"/>
                </a:cubicBezTo>
                <a:cubicBezTo>
                  <a:pt x="432" y="196"/>
                  <a:pt x="432" y="192"/>
                  <a:pt x="431" y="190"/>
                </a:cubicBezTo>
                <a:cubicBezTo>
                  <a:pt x="431" y="188"/>
                  <a:pt x="433" y="186"/>
                  <a:pt x="433" y="182"/>
                </a:cubicBezTo>
                <a:cubicBezTo>
                  <a:pt x="434" y="178"/>
                  <a:pt x="429" y="174"/>
                  <a:pt x="427" y="172"/>
                </a:cubicBezTo>
                <a:cubicBezTo>
                  <a:pt x="424" y="171"/>
                  <a:pt x="426" y="169"/>
                  <a:pt x="429" y="166"/>
                </a:cubicBezTo>
                <a:cubicBezTo>
                  <a:pt x="433" y="164"/>
                  <a:pt x="433" y="155"/>
                  <a:pt x="433" y="153"/>
                </a:cubicBezTo>
                <a:cubicBezTo>
                  <a:pt x="433" y="151"/>
                  <a:pt x="426" y="149"/>
                  <a:pt x="423" y="149"/>
                </a:cubicBezTo>
                <a:cubicBezTo>
                  <a:pt x="420" y="150"/>
                  <a:pt x="410" y="149"/>
                  <a:pt x="408" y="149"/>
                </a:cubicBezTo>
                <a:cubicBezTo>
                  <a:pt x="405" y="148"/>
                  <a:pt x="404" y="151"/>
                  <a:pt x="403" y="153"/>
                </a:cubicBezTo>
                <a:cubicBezTo>
                  <a:pt x="402" y="156"/>
                  <a:pt x="399" y="159"/>
                  <a:pt x="398" y="165"/>
                </a:cubicBezTo>
                <a:cubicBezTo>
                  <a:pt x="396" y="170"/>
                  <a:pt x="390" y="172"/>
                  <a:pt x="387" y="173"/>
                </a:cubicBezTo>
                <a:cubicBezTo>
                  <a:pt x="384" y="174"/>
                  <a:pt x="382" y="178"/>
                  <a:pt x="384" y="180"/>
                </a:cubicBezTo>
                <a:cubicBezTo>
                  <a:pt x="385" y="182"/>
                  <a:pt x="387" y="180"/>
                  <a:pt x="388" y="181"/>
                </a:cubicBezTo>
                <a:cubicBezTo>
                  <a:pt x="389" y="182"/>
                  <a:pt x="388" y="187"/>
                  <a:pt x="387" y="187"/>
                </a:cubicBezTo>
                <a:cubicBezTo>
                  <a:pt x="386" y="188"/>
                  <a:pt x="389" y="190"/>
                  <a:pt x="387" y="191"/>
                </a:cubicBezTo>
                <a:cubicBezTo>
                  <a:pt x="385" y="192"/>
                  <a:pt x="383" y="195"/>
                  <a:pt x="384" y="197"/>
                </a:cubicBezTo>
                <a:cubicBezTo>
                  <a:pt x="385" y="198"/>
                  <a:pt x="391" y="199"/>
                  <a:pt x="393" y="200"/>
                </a:cubicBezTo>
                <a:cubicBezTo>
                  <a:pt x="396" y="202"/>
                  <a:pt x="395" y="204"/>
                  <a:pt x="397" y="207"/>
                </a:cubicBezTo>
                <a:cubicBezTo>
                  <a:pt x="399" y="209"/>
                  <a:pt x="401" y="208"/>
                  <a:pt x="402" y="209"/>
                </a:cubicBezTo>
                <a:cubicBezTo>
                  <a:pt x="403" y="211"/>
                  <a:pt x="398" y="217"/>
                  <a:pt x="397" y="217"/>
                </a:cubicBezTo>
                <a:cubicBezTo>
                  <a:pt x="395" y="217"/>
                  <a:pt x="389" y="211"/>
                  <a:pt x="387" y="209"/>
                </a:cubicBezTo>
                <a:cubicBezTo>
                  <a:pt x="385" y="208"/>
                  <a:pt x="378" y="206"/>
                  <a:pt x="374" y="204"/>
                </a:cubicBezTo>
                <a:cubicBezTo>
                  <a:pt x="370" y="202"/>
                  <a:pt x="367" y="202"/>
                  <a:pt x="363" y="199"/>
                </a:cubicBezTo>
                <a:cubicBezTo>
                  <a:pt x="359" y="197"/>
                  <a:pt x="356" y="195"/>
                  <a:pt x="349" y="196"/>
                </a:cubicBezTo>
                <a:cubicBezTo>
                  <a:pt x="341" y="196"/>
                  <a:pt x="336" y="194"/>
                  <a:pt x="334" y="194"/>
                </a:cubicBezTo>
                <a:cubicBezTo>
                  <a:pt x="331" y="195"/>
                  <a:pt x="332" y="192"/>
                  <a:pt x="328" y="190"/>
                </a:cubicBezTo>
                <a:cubicBezTo>
                  <a:pt x="324" y="188"/>
                  <a:pt x="321" y="185"/>
                  <a:pt x="318" y="187"/>
                </a:cubicBezTo>
                <a:cubicBezTo>
                  <a:pt x="316" y="188"/>
                  <a:pt x="317" y="193"/>
                  <a:pt x="321" y="193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5"/>
                  <a:pt x="332" y="197"/>
                  <a:pt x="332" y="199"/>
                </a:cubicBezTo>
                <a:cubicBezTo>
                  <a:pt x="331" y="202"/>
                  <a:pt x="333" y="204"/>
                  <a:pt x="335" y="206"/>
                </a:cubicBezTo>
                <a:cubicBezTo>
                  <a:pt x="337" y="208"/>
                  <a:pt x="336" y="210"/>
                  <a:pt x="333" y="210"/>
                </a:cubicBezTo>
                <a:cubicBezTo>
                  <a:pt x="330" y="210"/>
                  <a:pt x="326" y="211"/>
                  <a:pt x="327" y="213"/>
                </a:cubicBezTo>
                <a:cubicBezTo>
                  <a:pt x="329" y="215"/>
                  <a:pt x="326" y="216"/>
                  <a:pt x="323" y="215"/>
                </a:cubicBezTo>
                <a:cubicBezTo>
                  <a:pt x="320" y="214"/>
                  <a:pt x="322" y="211"/>
                  <a:pt x="323" y="210"/>
                </a:cubicBezTo>
                <a:cubicBezTo>
                  <a:pt x="324" y="209"/>
                  <a:pt x="320" y="207"/>
                  <a:pt x="318" y="206"/>
                </a:cubicBezTo>
                <a:cubicBezTo>
                  <a:pt x="316" y="206"/>
                  <a:pt x="308" y="212"/>
                  <a:pt x="306" y="213"/>
                </a:cubicBezTo>
                <a:cubicBezTo>
                  <a:pt x="304" y="213"/>
                  <a:pt x="298" y="211"/>
                  <a:pt x="292" y="213"/>
                </a:cubicBezTo>
                <a:cubicBezTo>
                  <a:pt x="287" y="214"/>
                  <a:pt x="287" y="218"/>
                  <a:pt x="285" y="218"/>
                </a:cubicBezTo>
                <a:cubicBezTo>
                  <a:pt x="283" y="218"/>
                  <a:pt x="276" y="219"/>
                  <a:pt x="274" y="217"/>
                </a:cubicBezTo>
                <a:cubicBezTo>
                  <a:pt x="272" y="216"/>
                  <a:pt x="274" y="215"/>
                  <a:pt x="276" y="215"/>
                </a:cubicBezTo>
                <a:cubicBezTo>
                  <a:pt x="279" y="215"/>
                  <a:pt x="279" y="214"/>
                  <a:pt x="278" y="213"/>
                </a:cubicBezTo>
                <a:cubicBezTo>
                  <a:pt x="277" y="211"/>
                  <a:pt x="280" y="208"/>
                  <a:pt x="280" y="207"/>
                </a:cubicBezTo>
                <a:cubicBezTo>
                  <a:pt x="280" y="206"/>
                  <a:pt x="270" y="209"/>
                  <a:pt x="269" y="210"/>
                </a:cubicBezTo>
                <a:cubicBezTo>
                  <a:pt x="267" y="212"/>
                  <a:pt x="269" y="214"/>
                  <a:pt x="267" y="215"/>
                </a:cubicBezTo>
                <a:cubicBezTo>
                  <a:pt x="266" y="216"/>
                  <a:pt x="266" y="213"/>
                  <a:pt x="264" y="213"/>
                </a:cubicBezTo>
                <a:cubicBezTo>
                  <a:pt x="262" y="212"/>
                  <a:pt x="248" y="215"/>
                  <a:pt x="245" y="218"/>
                </a:cubicBezTo>
                <a:cubicBezTo>
                  <a:pt x="243" y="221"/>
                  <a:pt x="238" y="221"/>
                  <a:pt x="238" y="223"/>
                </a:cubicBezTo>
                <a:cubicBezTo>
                  <a:pt x="238" y="225"/>
                  <a:pt x="231" y="225"/>
                  <a:pt x="229" y="226"/>
                </a:cubicBezTo>
                <a:cubicBezTo>
                  <a:pt x="226" y="227"/>
                  <a:pt x="228" y="232"/>
                  <a:pt x="227" y="234"/>
                </a:cubicBezTo>
                <a:cubicBezTo>
                  <a:pt x="226" y="237"/>
                  <a:pt x="216" y="236"/>
                  <a:pt x="213" y="236"/>
                </a:cubicBezTo>
                <a:cubicBezTo>
                  <a:pt x="210" y="236"/>
                  <a:pt x="209" y="230"/>
                  <a:pt x="207" y="230"/>
                </a:cubicBezTo>
                <a:cubicBezTo>
                  <a:pt x="204" y="230"/>
                  <a:pt x="206" y="226"/>
                  <a:pt x="207" y="225"/>
                </a:cubicBezTo>
                <a:cubicBezTo>
                  <a:pt x="207" y="223"/>
                  <a:pt x="209" y="225"/>
                  <a:pt x="212" y="223"/>
                </a:cubicBezTo>
                <a:cubicBezTo>
                  <a:pt x="215" y="221"/>
                  <a:pt x="218" y="224"/>
                  <a:pt x="219" y="222"/>
                </a:cubicBezTo>
                <a:cubicBezTo>
                  <a:pt x="221" y="221"/>
                  <a:pt x="215" y="218"/>
                  <a:pt x="214" y="215"/>
                </a:cubicBezTo>
                <a:cubicBezTo>
                  <a:pt x="214" y="212"/>
                  <a:pt x="208" y="211"/>
                  <a:pt x="204" y="212"/>
                </a:cubicBezTo>
                <a:cubicBezTo>
                  <a:pt x="201" y="213"/>
                  <a:pt x="197" y="212"/>
                  <a:pt x="194" y="211"/>
                </a:cubicBezTo>
                <a:cubicBezTo>
                  <a:pt x="192" y="209"/>
                  <a:pt x="192" y="213"/>
                  <a:pt x="196" y="214"/>
                </a:cubicBezTo>
                <a:cubicBezTo>
                  <a:pt x="199" y="215"/>
                  <a:pt x="197" y="218"/>
                  <a:pt x="198" y="219"/>
                </a:cubicBezTo>
                <a:cubicBezTo>
                  <a:pt x="199" y="221"/>
                  <a:pt x="197" y="225"/>
                  <a:pt x="195" y="228"/>
                </a:cubicBezTo>
                <a:cubicBezTo>
                  <a:pt x="193" y="231"/>
                  <a:pt x="194" y="231"/>
                  <a:pt x="198" y="231"/>
                </a:cubicBezTo>
                <a:cubicBezTo>
                  <a:pt x="201" y="231"/>
                  <a:pt x="201" y="235"/>
                  <a:pt x="201" y="238"/>
                </a:cubicBezTo>
                <a:cubicBezTo>
                  <a:pt x="201" y="241"/>
                  <a:pt x="198" y="242"/>
                  <a:pt x="198" y="244"/>
                </a:cubicBezTo>
                <a:cubicBezTo>
                  <a:pt x="198" y="247"/>
                  <a:pt x="195" y="243"/>
                  <a:pt x="195" y="244"/>
                </a:cubicBezTo>
                <a:cubicBezTo>
                  <a:pt x="194" y="245"/>
                  <a:pt x="193" y="244"/>
                  <a:pt x="192" y="242"/>
                </a:cubicBezTo>
                <a:cubicBezTo>
                  <a:pt x="192" y="240"/>
                  <a:pt x="187" y="241"/>
                  <a:pt x="184" y="240"/>
                </a:cubicBezTo>
                <a:cubicBezTo>
                  <a:pt x="181" y="240"/>
                  <a:pt x="180" y="241"/>
                  <a:pt x="179" y="243"/>
                </a:cubicBezTo>
                <a:cubicBezTo>
                  <a:pt x="178" y="245"/>
                  <a:pt x="174" y="246"/>
                  <a:pt x="172" y="246"/>
                </a:cubicBezTo>
                <a:cubicBezTo>
                  <a:pt x="170" y="246"/>
                  <a:pt x="166" y="250"/>
                  <a:pt x="164" y="252"/>
                </a:cubicBezTo>
                <a:cubicBezTo>
                  <a:pt x="162" y="253"/>
                  <a:pt x="162" y="256"/>
                  <a:pt x="165" y="259"/>
                </a:cubicBezTo>
                <a:cubicBezTo>
                  <a:pt x="168" y="261"/>
                  <a:pt x="168" y="263"/>
                  <a:pt x="168" y="265"/>
                </a:cubicBezTo>
                <a:cubicBezTo>
                  <a:pt x="168" y="266"/>
                  <a:pt x="160" y="266"/>
                  <a:pt x="158" y="264"/>
                </a:cubicBezTo>
                <a:cubicBezTo>
                  <a:pt x="157" y="263"/>
                  <a:pt x="152" y="262"/>
                  <a:pt x="150" y="262"/>
                </a:cubicBezTo>
                <a:cubicBezTo>
                  <a:pt x="148" y="263"/>
                  <a:pt x="143" y="257"/>
                  <a:pt x="141" y="257"/>
                </a:cubicBezTo>
                <a:cubicBezTo>
                  <a:pt x="138" y="257"/>
                  <a:pt x="137" y="260"/>
                  <a:pt x="136" y="261"/>
                </a:cubicBezTo>
                <a:cubicBezTo>
                  <a:pt x="135" y="263"/>
                  <a:pt x="137" y="263"/>
                  <a:pt x="138" y="266"/>
                </a:cubicBezTo>
                <a:cubicBezTo>
                  <a:pt x="140" y="269"/>
                  <a:pt x="144" y="269"/>
                  <a:pt x="146" y="269"/>
                </a:cubicBezTo>
                <a:cubicBezTo>
                  <a:pt x="148" y="269"/>
                  <a:pt x="148" y="272"/>
                  <a:pt x="147" y="274"/>
                </a:cubicBezTo>
                <a:cubicBezTo>
                  <a:pt x="146" y="275"/>
                  <a:pt x="142" y="276"/>
                  <a:pt x="141" y="275"/>
                </a:cubicBezTo>
                <a:cubicBezTo>
                  <a:pt x="140" y="273"/>
                  <a:pt x="135" y="275"/>
                  <a:pt x="135" y="273"/>
                </a:cubicBezTo>
                <a:cubicBezTo>
                  <a:pt x="134" y="271"/>
                  <a:pt x="131" y="268"/>
                  <a:pt x="127" y="269"/>
                </a:cubicBezTo>
                <a:cubicBezTo>
                  <a:pt x="123" y="269"/>
                  <a:pt x="123" y="267"/>
                  <a:pt x="123" y="264"/>
                </a:cubicBezTo>
                <a:cubicBezTo>
                  <a:pt x="123" y="261"/>
                  <a:pt x="121" y="259"/>
                  <a:pt x="121" y="258"/>
                </a:cubicBezTo>
                <a:cubicBezTo>
                  <a:pt x="121" y="257"/>
                  <a:pt x="119" y="254"/>
                  <a:pt x="121" y="253"/>
                </a:cubicBezTo>
                <a:cubicBezTo>
                  <a:pt x="123" y="252"/>
                  <a:pt x="122" y="250"/>
                  <a:pt x="122" y="248"/>
                </a:cubicBezTo>
                <a:cubicBezTo>
                  <a:pt x="122" y="246"/>
                  <a:pt x="119" y="243"/>
                  <a:pt x="116" y="243"/>
                </a:cubicBezTo>
                <a:cubicBezTo>
                  <a:pt x="113" y="243"/>
                  <a:pt x="113" y="240"/>
                  <a:pt x="111" y="240"/>
                </a:cubicBezTo>
                <a:cubicBezTo>
                  <a:pt x="108" y="239"/>
                  <a:pt x="103" y="235"/>
                  <a:pt x="103" y="233"/>
                </a:cubicBezTo>
                <a:cubicBezTo>
                  <a:pt x="103" y="231"/>
                  <a:pt x="99" y="231"/>
                  <a:pt x="100" y="230"/>
                </a:cubicBezTo>
                <a:cubicBezTo>
                  <a:pt x="101" y="230"/>
                  <a:pt x="104" y="231"/>
                  <a:pt x="107" y="233"/>
                </a:cubicBezTo>
                <a:cubicBezTo>
                  <a:pt x="109" y="235"/>
                  <a:pt x="112" y="237"/>
                  <a:pt x="118" y="238"/>
                </a:cubicBezTo>
                <a:cubicBezTo>
                  <a:pt x="123" y="238"/>
                  <a:pt x="126" y="241"/>
                  <a:pt x="132" y="242"/>
                </a:cubicBezTo>
                <a:cubicBezTo>
                  <a:pt x="138" y="243"/>
                  <a:pt x="142" y="244"/>
                  <a:pt x="151" y="245"/>
                </a:cubicBezTo>
                <a:cubicBezTo>
                  <a:pt x="160" y="246"/>
                  <a:pt x="171" y="237"/>
                  <a:pt x="174" y="235"/>
                </a:cubicBezTo>
                <a:cubicBezTo>
                  <a:pt x="176" y="232"/>
                  <a:pt x="173" y="227"/>
                  <a:pt x="173" y="225"/>
                </a:cubicBezTo>
                <a:cubicBezTo>
                  <a:pt x="173" y="223"/>
                  <a:pt x="169" y="223"/>
                  <a:pt x="169" y="222"/>
                </a:cubicBezTo>
                <a:cubicBezTo>
                  <a:pt x="168" y="220"/>
                  <a:pt x="165" y="218"/>
                  <a:pt x="162" y="218"/>
                </a:cubicBezTo>
                <a:cubicBezTo>
                  <a:pt x="158" y="218"/>
                  <a:pt x="158" y="214"/>
                  <a:pt x="155" y="214"/>
                </a:cubicBezTo>
                <a:cubicBezTo>
                  <a:pt x="152" y="214"/>
                  <a:pt x="151" y="213"/>
                  <a:pt x="143" y="208"/>
                </a:cubicBezTo>
                <a:cubicBezTo>
                  <a:pt x="136" y="203"/>
                  <a:pt x="126" y="200"/>
                  <a:pt x="125" y="201"/>
                </a:cubicBezTo>
                <a:cubicBezTo>
                  <a:pt x="123" y="202"/>
                  <a:pt x="122" y="202"/>
                  <a:pt x="121" y="200"/>
                </a:cubicBezTo>
                <a:cubicBezTo>
                  <a:pt x="119" y="198"/>
                  <a:pt x="117" y="199"/>
                  <a:pt x="115" y="200"/>
                </a:cubicBezTo>
                <a:cubicBezTo>
                  <a:pt x="113" y="202"/>
                  <a:pt x="111" y="199"/>
                  <a:pt x="107" y="200"/>
                </a:cubicBezTo>
                <a:cubicBezTo>
                  <a:pt x="104" y="201"/>
                  <a:pt x="102" y="198"/>
                  <a:pt x="103" y="197"/>
                </a:cubicBezTo>
                <a:cubicBezTo>
                  <a:pt x="104" y="196"/>
                  <a:pt x="109" y="197"/>
                  <a:pt x="109" y="195"/>
                </a:cubicBezTo>
                <a:cubicBezTo>
                  <a:pt x="109" y="193"/>
                  <a:pt x="107" y="195"/>
                  <a:pt x="103" y="193"/>
                </a:cubicBezTo>
                <a:cubicBezTo>
                  <a:pt x="100" y="191"/>
                  <a:pt x="98" y="192"/>
                  <a:pt x="98" y="194"/>
                </a:cubicBezTo>
                <a:cubicBezTo>
                  <a:pt x="97" y="196"/>
                  <a:pt x="94" y="195"/>
                  <a:pt x="93" y="194"/>
                </a:cubicBezTo>
                <a:cubicBezTo>
                  <a:pt x="93" y="194"/>
                  <a:pt x="92" y="194"/>
                  <a:pt x="92" y="193"/>
                </a:cubicBezTo>
                <a:cubicBezTo>
                  <a:pt x="92" y="196"/>
                  <a:pt x="90" y="197"/>
                  <a:pt x="88" y="196"/>
                </a:cubicBezTo>
                <a:cubicBezTo>
                  <a:pt x="86" y="196"/>
                  <a:pt x="84" y="199"/>
                  <a:pt x="82" y="199"/>
                </a:cubicBezTo>
                <a:cubicBezTo>
                  <a:pt x="79" y="199"/>
                  <a:pt x="77" y="202"/>
                  <a:pt x="76" y="204"/>
                </a:cubicBezTo>
                <a:cubicBezTo>
                  <a:pt x="76" y="206"/>
                  <a:pt x="73" y="205"/>
                  <a:pt x="73" y="207"/>
                </a:cubicBezTo>
                <a:cubicBezTo>
                  <a:pt x="73" y="208"/>
                  <a:pt x="73" y="209"/>
                  <a:pt x="72" y="211"/>
                </a:cubicBezTo>
                <a:cubicBezTo>
                  <a:pt x="71" y="212"/>
                  <a:pt x="72" y="213"/>
                  <a:pt x="73" y="215"/>
                </a:cubicBezTo>
                <a:cubicBezTo>
                  <a:pt x="74" y="218"/>
                  <a:pt x="77" y="218"/>
                  <a:pt x="78" y="218"/>
                </a:cubicBezTo>
                <a:cubicBezTo>
                  <a:pt x="79" y="219"/>
                  <a:pt x="84" y="223"/>
                  <a:pt x="84" y="224"/>
                </a:cubicBezTo>
                <a:cubicBezTo>
                  <a:pt x="84" y="226"/>
                  <a:pt x="80" y="229"/>
                  <a:pt x="79" y="230"/>
                </a:cubicBezTo>
                <a:cubicBezTo>
                  <a:pt x="77" y="231"/>
                  <a:pt x="75" y="233"/>
                  <a:pt x="76" y="235"/>
                </a:cubicBezTo>
                <a:cubicBezTo>
                  <a:pt x="77" y="236"/>
                  <a:pt x="81" y="242"/>
                  <a:pt x="84" y="247"/>
                </a:cubicBezTo>
                <a:cubicBezTo>
                  <a:pt x="87" y="252"/>
                  <a:pt x="83" y="250"/>
                  <a:pt x="81" y="252"/>
                </a:cubicBezTo>
                <a:cubicBezTo>
                  <a:pt x="80" y="254"/>
                  <a:pt x="82" y="257"/>
                  <a:pt x="82" y="258"/>
                </a:cubicBezTo>
                <a:cubicBezTo>
                  <a:pt x="83" y="259"/>
                  <a:pt x="80" y="259"/>
                  <a:pt x="81" y="260"/>
                </a:cubicBezTo>
                <a:cubicBezTo>
                  <a:pt x="81" y="262"/>
                  <a:pt x="84" y="262"/>
                  <a:pt x="85" y="263"/>
                </a:cubicBezTo>
                <a:cubicBezTo>
                  <a:pt x="85" y="264"/>
                  <a:pt x="82" y="265"/>
                  <a:pt x="83" y="267"/>
                </a:cubicBezTo>
                <a:cubicBezTo>
                  <a:pt x="85" y="269"/>
                  <a:pt x="87" y="269"/>
                  <a:pt x="88" y="271"/>
                </a:cubicBezTo>
                <a:cubicBezTo>
                  <a:pt x="88" y="274"/>
                  <a:pt x="82" y="274"/>
                  <a:pt x="83" y="276"/>
                </a:cubicBezTo>
                <a:cubicBezTo>
                  <a:pt x="83" y="278"/>
                  <a:pt x="90" y="280"/>
                  <a:pt x="93" y="284"/>
                </a:cubicBezTo>
                <a:cubicBezTo>
                  <a:pt x="96" y="287"/>
                  <a:pt x="96" y="288"/>
                  <a:pt x="95" y="290"/>
                </a:cubicBezTo>
                <a:cubicBezTo>
                  <a:pt x="94" y="294"/>
                  <a:pt x="85" y="297"/>
                  <a:pt x="83" y="301"/>
                </a:cubicBezTo>
                <a:cubicBezTo>
                  <a:pt x="81" y="306"/>
                  <a:pt x="74" y="308"/>
                  <a:pt x="71" y="311"/>
                </a:cubicBezTo>
                <a:cubicBezTo>
                  <a:pt x="69" y="313"/>
                  <a:pt x="68" y="315"/>
                  <a:pt x="67" y="316"/>
                </a:cubicBezTo>
                <a:cubicBezTo>
                  <a:pt x="68" y="316"/>
                  <a:pt x="70" y="316"/>
                  <a:pt x="70" y="315"/>
                </a:cubicBezTo>
                <a:cubicBezTo>
                  <a:pt x="72" y="314"/>
                  <a:pt x="74" y="319"/>
                  <a:pt x="75" y="320"/>
                </a:cubicBezTo>
                <a:cubicBezTo>
                  <a:pt x="77" y="322"/>
                  <a:pt x="81" y="320"/>
                  <a:pt x="82" y="322"/>
                </a:cubicBezTo>
                <a:cubicBezTo>
                  <a:pt x="84" y="323"/>
                  <a:pt x="81" y="323"/>
                  <a:pt x="79" y="323"/>
                </a:cubicBezTo>
                <a:cubicBezTo>
                  <a:pt x="76" y="323"/>
                  <a:pt x="75" y="324"/>
                  <a:pt x="71" y="326"/>
                </a:cubicBezTo>
                <a:cubicBezTo>
                  <a:pt x="68" y="327"/>
                  <a:pt x="68" y="328"/>
                  <a:pt x="67" y="329"/>
                </a:cubicBezTo>
                <a:cubicBezTo>
                  <a:pt x="69" y="331"/>
                  <a:pt x="66" y="332"/>
                  <a:pt x="65" y="334"/>
                </a:cubicBezTo>
                <a:cubicBezTo>
                  <a:pt x="64" y="336"/>
                  <a:pt x="63" y="337"/>
                  <a:pt x="63" y="338"/>
                </a:cubicBezTo>
                <a:cubicBezTo>
                  <a:pt x="62" y="340"/>
                  <a:pt x="63" y="341"/>
                  <a:pt x="63" y="343"/>
                </a:cubicBezTo>
                <a:cubicBezTo>
                  <a:pt x="63" y="345"/>
                  <a:pt x="64" y="345"/>
                  <a:pt x="65" y="347"/>
                </a:cubicBezTo>
                <a:cubicBezTo>
                  <a:pt x="66" y="349"/>
                  <a:pt x="64" y="349"/>
                  <a:pt x="63" y="350"/>
                </a:cubicBezTo>
                <a:cubicBezTo>
                  <a:pt x="62" y="351"/>
                  <a:pt x="62" y="353"/>
                  <a:pt x="64" y="354"/>
                </a:cubicBezTo>
                <a:cubicBezTo>
                  <a:pt x="65" y="355"/>
                  <a:pt x="65" y="357"/>
                  <a:pt x="65" y="358"/>
                </a:cubicBezTo>
                <a:cubicBezTo>
                  <a:pt x="64" y="360"/>
                  <a:pt x="66" y="362"/>
                  <a:pt x="67" y="363"/>
                </a:cubicBezTo>
                <a:cubicBezTo>
                  <a:pt x="69" y="364"/>
                  <a:pt x="68" y="368"/>
                  <a:pt x="69" y="369"/>
                </a:cubicBezTo>
                <a:cubicBezTo>
                  <a:pt x="71" y="369"/>
                  <a:pt x="72" y="370"/>
                  <a:pt x="74" y="370"/>
                </a:cubicBezTo>
                <a:cubicBezTo>
                  <a:pt x="76" y="369"/>
                  <a:pt x="77" y="370"/>
                  <a:pt x="78" y="372"/>
                </a:cubicBezTo>
                <a:cubicBezTo>
                  <a:pt x="79" y="373"/>
                  <a:pt x="80" y="373"/>
                  <a:pt x="82" y="372"/>
                </a:cubicBezTo>
                <a:cubicBezTo>
                  <a:pt x="84" y="371"/>
                  <a:pt x="89" y="373"/>
                  <a:pt x="90" y="374"/>
                </a:cubicBezTo>
                <a:cubicBezTo>
                  <a:pt x="91" y="374"/>
                  <a:pt x="90" y="377"/>
                  <a:pt x="90" y="379"/>
                </a:cubicBezTo>
                <a:cubicBezTo>
                  <a:pt x="90" y="381"/>
                  <a:pt x="89" y="384"/>
                  <a:pt x="91" y="385"/>
                </a:cubicBezTo>
                <a:cubicBezTo>
                  <a:pt x="93" y="386"/>
                  <a:pt x="93" y="389"/>
                  <a:pt x="95" y="390"/>
                </a:cubicBezTo>
                <a:cubicBezTo>
                  <a:pt x="97" y="391"/>
                  <a:pt x="98" y="394"/>
                  <a:pt x="100" y="395"/>
                </a:cubicBezTo>
                <a:cubicBezTo>
                  <a:pt x="101" y="395"/>
                  <a:pt x="104" y="397"/>
                  <a:pt x="104" y="399"/>
                </a:cubicBezTo>
                <a:cubicBezTo>
                  <a:pt x="104" y="400"/>
                  <a:pt x="102" y="402"/>
                  <a:pt x="100" y="402"/>
                </a:cubicBezTo>
                <a:cubicBezTo>
                  <a:pt x="98" y="403"/>
                  <a:pt x="95" y="400"/>
                  <a:pt x="94" y="402"/>
                </a:cubicBezTo>
                <a:cubicBezTo>
                  <a:pt x="93" y="403"/>
                  <a:pt x="95" y="405"/>
                  <a:pt x="95" y="409"/>
                </a:cubicBezTo>
                <a:cubicBezTo>
                  <a:pt x="96" y="413"/>
                  <a:pt x="97" y="413"/>
                  <a:pt x="99" y="413"/>
                </a:cubicBezTo>
                <a:cubicBezTo>
                  <a:pt x="101" y="413"/>
                  <a:pt x="101" y="412"/>
                  <a:pt x="103" y="411"/>
                </a:cubicBezTo>
                <a:cubicBezTo>
                  <a:pt x="104" y="411"/>
                  <a:pt x="107" y="412"/>
                  <a:pt x="108" y="411"/>
                </a:cubicBezTo>
                <a:cubicBezTo>
                  <a:pt x="109" y="411"/>
                  <a:pt x="114" y="410"/>
                  <a:pt x="115" y="412"/>
                </a:cubicBezTo>
                <a:cubicBezTo>
                  <a:pt x="115" y="413"/>
                  <a:pt x="116" y="417"/>
                  <a:pt x="116" y="418"/>
                </a:cubicBezTo>
                <a:cubicBezTo>
                  <a:pt x="115" y="419"/>
                  <a:pt x="117" y="421"/>
                  <a:pt x="117" y="422"/>
                </a:cubicBezTo>
                <a:cubicBezTo>
                  <a:pt x="118" y="424"/>
                  <a:pt x="122" y="423"/>
                  <a:pt x="123" y="424"/>
                </a:cubicBezTo>
                <a:cubicBezTo>
                  <a:pt x="125" y="424"/>
                  <a:pt x="127" y="428"/>
                  <a:pt x="127" y="430"/>
                </a:cubicBezTo>
                <a:cubicBezTo>
                  <a:pt x="126" y="432"/>
                  <a:pt x="129" y="432"/>
                  <a:pt x="130" y="432"/>
                </a:cubicBezTo>
                <a:cubicBezTo>
                  <a:pt x="131" y="431"/>
                  <a:pt x="132" y="433"/>
                  <a:pt x="134" y="433"/>
                </a:cubicBezTo>
                <a:cubicBezTo>
                  <a:pt x="135" y="434"/>
                  <a:pt x="137" y="434"/>
                  <a:pt x="138" y="433"/>
                </a:cubicBezTo>
                <a:cubicBezTo>
                  <a:pt x="139" y="432"/>
                  <a:pt x="142" y="432"/>
                  <a:pt x="142" y="433"/>
                </a:cubicBezTo>
                <a:cubicBezTo>
                  <a:pt x="143" y="434"/>
                  <a:pt x="146" y="436"/>
                  <a:pt x="146" y="437"/>
                </a:cubicBezTo>
                <a:cubicBezTo>
                  <a:pt x="146" y="438"/>
                  <a:pt x="150" y="437"/>
                  <a:pt x="153" y="438"/>
                </a:cubicBezTo>
                <a:cubicBezTo>
                  <a:pt x="155" y="439"/>
                  <a:pt x="157" y="439"/>
                  <a:pt x="159" y="440"/>
                </a:cubicBezTo>
                <a:cubicBezTo>
                  <a:pt x="162" y="441"/>
                  <a:pt x="164" y="441"/>
                  <a:pt x="164" y="443"/>
                </a:cubicBezTo>
                <a:cubicBezTo>
                  <a:pt x="164" y="444"/>
                  <a:pt x="162" y="445"/>
                  <a:pt x="162" y="446"/>
                </a:cubicBezTo>
                <a:cubicBezTo>
                  <a:pt x="162" y="447"/>
                  <a:pt x="164" y="447"/>
                  <a:pt x="164" y="448"/>
                </a:cubicBezTo>
                <a:cubicBezTo>
                  <a:pt x="164" y="450"/>
                  <a:pt x="161" y="450"/>
                  <a:pt x="161" y="450"/>
                </a:cubicBezTo>
                <a:cubicBezTo>
                  <a:pt x="160" y="451"/>
                  <a:pt x="162" y="453"/>
                  <a:pt x="163" y="453"/>
                </a:cubicBezTo>
                <a:cubicBezTo>
                  <a:pt x="163" y="454"/>
                  <a:pt x="161" y="457"/>
                  <a:pt x="161" y="458"/>
                </a:cubicBezTo>
                <a:cubicBezTo>
                  <a:pt x="161" y="459"/>
                  <a:pt x="156" y="458"/>
                  <a:pt x="155" y="458"/>
                </a:cubicBezTo>
                <a:cubicBezTo>
                  <a:pt x="153" y="458"/>
                  <a:pt x="150" y="462"/>
                  <a:pt x="148" y="462"/>
                </a:cubicBezTo>
                <a:cubicBezTo>
                  <a:pt x="147" y="463"/>
                  <a:pt x="148" y="465"/>
                  <a:pt x="148" y="466"/>
                </a:cubicBezTo>
                <a:cubicBezTo>
                  <a:pt x="152" y="465"/>
                  <a:pt x="156" y="465"/>
                  <a:pt x="156" y="466"/>
                </a:cubicBezTo>
                <a:cubicBezTo>
                  <a:pt x="157" y="467"/>
                  <a:pt x="148" y="471"/>
                  <a:pt x="146" y="472"/>
                </a:cubicBezTo>
                <a:cubicBezTo>
                  <a:pt x="145" y="472"/>
                  <a:pt x="150" y="475"/>
                  <a:pt x="149" y="476"/>
                </a:cubicBezTo>
                <a:cubicBezTo>
                  <a:pt x="149" y="478"/>
                  <a:pt x="144" y="478"/>
                  <a:pt x="145" y="481"/>
                </a:cubicBezTo>
                <a:cubicBezTo>
                  <a:pt x="145" y="484"/>
                  <a:pt x="143" y="484"/>
                  <a:pt x="140" y="484"/>
                </a:cubicBezTo>
                <a:cubicBezTo>
                  <a:pt x="138" y="484"/>
                  <a:pt x="137" y="486"/>
                  <a:pt x="138" y="486"/>
                </a:cubicBezTo>
                <a:cubicBezTo>
                  <a:pt x="139" y="487"/>
                  <a:pt x="139" y="490"/>
                  <a:pt x="144" y="491"/>
                </a:cubicBezTo>
                <a:cubicBezTo>
                  <a:pt x="150" y="493"/>
                  <a:pt x="155" y="498"/>
                  <a:pt x="159" y="502"/>
                </a:cubicBezTo>
                <a:cubicBezTo>
                  <a:pt x="160" y="503"/>
                  <a:pt x="161" y="503"/>
                  <a:pt x="161" y="504"/>
                </a:cubicBezTo>
                <a:cubicBezTo>
                  <a:pt x="163" y="503"/>
                  <a:pt x="164" y="503"/>
                  <a:pt x="165" y="503"/>
                </a:cubicBezTo>
                <a:cubicBezTo>
                  <a:pt x="167" y="502"/>
                  <a:pt x="172" y="504"/>
                  <a:pt x="174" y="505"/>
                </a:cubicBezTo>
                <a:cubicBezTo>
                  <a:pt x="177" y="507"/>
                  <a:pt x="186" y="505"/>
                  <a:pt x="187" y="506"/>
                </a:cubicBezTo>
                <a:cubicBezTo>
                  <a:pt x="188" y="508"/>
                  <a:pt x="190" y="510"/>
                  <a:pt x="192" y="510"/>
                </a:cubicBezTo>
                <a:cubicBezTo>
                  <a:pt x="193" y="510"/>
                  <a:pt x="195" y="513"/>
                  <a:pt x="197" y="512"/>
                </a:cubicBezTo>
                <a:cubicBezTo>
                  <a:pt x="198" y="511"/>
                  <a:pt x="203" y="511"/>
                  <a:pt x="205" y="511"/>
                </a:cubicBezTo>
                <a:cubicBezTo>
                  <a:pt x="206" y="511"/>
                  <a:pt x="206" y="512"/>
                  <a:pt x="208" y="512"/>
                </a:cubicBezTo>
                <a:cubicBezTo>
                  <a:pt x="209" y="512"/>
                  <a:pt x="209" y="517"/>
                  <a:pt x="210" y="517"/>
                </a:cubicBezTo>
                <a:cubicBezTo>
                  <a:pt x="211" y="517"/>
                  <a:pt x="215" y="520"/>
                  <a:pt x="218" y="521"/>
                </a:cubicBezTo>
                <a:cubicBezTo>
                  <a:pt x="220" y="521"/>
                  <a:pt x="223" y="525"/>
                  <a:pt x="224" y="525"/>
                </a:cubicBezTo>
                <a:cubicBezTo>
                  <a:pt x="225" y="525"/>
                  <a:pt x="227" y="527"/>
                  <a:pt x="227" y="525"/>
                </a:cubicBezTo>
                <a:cubicBezTo>
                  <a:pt x="228" y="523"/>
                  <a:pt x="231" y="524"/>
                  <a:pt x="232" y="521"/>
                </a:cubicBezTo>
                <a:cubicBezTo>
                  <a:pt x="228" y="516"/>
                  <a:pt x="223" y="510"/>
                  <a:pt x="223" y="507"/>
                </a:cubicBezTo>
                <a:cubicBezTo>
                  <a:pt x="223" y="503"/>
                  <a:pt x="225" y="500"/>
                  <a:pt x="220" y="496"/>
                </a:cubicBezTo>
                <a:cubicBezTo>
                  <a:pt x="215" y="492"/>
                  <a:pt x="221" y="489"/>
                  <a:pt x="224" y="485"/>
                </a:cubicBezTo>
                <a:cubicBezTo>
                  <a:pt x="227" y="481"/>
                  <a:pt x="234" y="479"/>
                  <a:pt x="238" y="476"/>
                </a:cubicBezTo>
                <a:cubicBezTo>
                  <a:pt x="238" y="475"/>
                  <a:pt x="237" y="475"/>
                  <a:pt x="236" y="474"/>
                </a:cubicBezTo>
                <a:cubicBezTo>
                  <a:pt x="233" y="473"/>
                  <a:pt x="232" y="471"/>
                  <a:pt x="234" y="471"/>
                </a:cubicBezTo>
                <a:cubicBezTo>
                  <a:pt x="237" y="470"/>
                  <a:pt x="235" y="469"/>
                  <a:pt x="233" y="466"/>
                </a:cubicBezTo>
                <a:cubicBezTo>
                  <a:pt x="230" y="463"/>
                  <a:pt x="229" y="460"/>
                  <a:pt x="228" y="460"/>
                </a:cubicBezTo>
                <a:cubicBezTo>
                  <a:pt x="227" y="460"/>
                  <a:pt x="224" y="460"/>
                  <a:pt x="222" y="460"/>
                </a:cubicBezTo>
                <a:cubicBezTo>
                  <a:pt x="220" y="461"/>
                  <a:pt x="221" y="459"/>
                  <a:pt x="221" y="456"/>
                </a:cubicBezTo>
                <a:cubicBezTo>
                  <a:pt x="221" y="454"/>
                  <a:pt x="217" y="454"/>
                  <a:pt x="216" y="453"/>
                </a:cubicBezTo>
                <a:cubicBezTo>
                  <a:pt x="216" y="452"/>
                  <a:pt x="217" y="448"/>
                  <a:pt x="218" y="448"/>
                </a:cubicBezTo>
                <a:cubicBezTo>
                  <a:pt x="219" y="448"/>
                  <a:pt x="221" y="447"/>
                  <a:pt x="221" y="445"/>
                </a:cubicBezTo>
                <a:cubicBezTo>
                  <a:pt x="221" y="444"/>
                  <a:pt x="217" y="444"/>
                  <a:pt x="218" y="442"/>
                </a:cubicBezTo>
                <a:cubicBezTo>
                  <a:pt x="220" y="439"/>
                  <a:pt x="223" y="439"/>
                  <a:pt x="223" y="437"/>
                </a:cubicBezTo>
                <a:cubicBezTo>
                  <a:pt x="223" y="434"/>
                  <a:pt x="225" y="432"/>
                  <a:pt x="227" y="434"/>
                </a:cubicBezTo>
                <a:cubicBezTo>
                  <a:pt x="230" y="435"/>
                  <a:pt x="231" y="440"/>
                  <a:pt x="234" y="439"/>
                </a:cubicBezTo>
                <a:cubicBezTo>
                  <a:pt x="237" y="438"/>
                  <a:pt x="235" y="435"/>
                  <a:pt x="234" y="434"/>
                </a:cubicBezTo>
                <a:cubicBezTo>
                  <a:pt x="234" y="433"/>
                  <a:pt x="233" y="430"/>
                  <a:pt x="237" y="430"/>
                </a:cubicBezTo>
                <a:cubicBezTo>
                  <a:pt x="240" y="429"/>
                  <a:pt x="238" y="426"/>
                  <a:pt x="241" y="426"/>
                </a:cubicBezTo>
                <a:cubicBezTo>
                  <a:pt x="243" y="426"/>
                  <a:pt x="248" y="423"/>
                  <a:pt x="249" y="422"/>
                </a:cubicBezTo>
                <a:cubicBezTo>
                  <a:pt x="251" y="421"/>
                  <a:pt x="254" y="419"/>
                  <a:pt x="255" y="420"/>
                </a:cubicBezTo>
                <a:cubicBezTo>
                  <a:pt x="257" y="421"/>
                  <a:pt x="259" y="423"/>
                  <a:pt x="260" y="420"/>
                </a:cubicBezTo>
                <a:cubicBezTo>
                  <a:pt x="261" y="418"/>
                  <a:pt x="265" y="419"/>
                  <a:pt x="265" y="420"/>
                </a:cubicBezTo>
                <a:cubicBezTo>
                  <a:pt x="266" y="422"/>
                  <a:pt x="273" y="422"/>
                  <a:pt x="275" y="423"/>
                </a:cubicBezTo>
                <a:cubicBezTo>
                  <a:pt x="277" y="424"/>
                  <a:pt x="281" y="427"/>
                  <a:pt x="281" y="429"/>
                </a:cubicBezTo>
                <a:cubicBezTo>
                  <a:pt x="281" y="430"/>
                  <a:pt x="284" y="432"/>
                  <a:pt x="284" y="430"/>
                </a:cubicBezTo>
                <a:cubicBezTo>
                  <a:pt x="284" y="427"/>
                  <a:pt x="285" y="428"/>
                  <a:pt x="288" y="430"/>
                </a:cubicBezTo>
                <a:cubicBezTo>
                  <a:pt x="291" y="432"/>
                  <a:pt x="295" y="431"/>
                  <a:pt x="296" y="429"/>
                </a:cubicBezTo>
                <a:cubicBezTo>
                  <a:pt x="296" y="427"/>
                  <a:pt x="302" y="425"/>
                  <a:pt x="304" y="427"/>
                </a:cubicBezTo>
                <a:cubicBezTo>
                  <a:pt x="305" y="428"/>
                  <a:pt x="306" y="429"/>
                  <a:pt x="308" y="427"/>
                </a:cubicBezTo>
                <a:cubicBezTo>
                  <a:pt x="310" y="425"/>
                  <a:pt x="315" y="425"/>
                  <a:pt x="316" y="427"/>
                </a:cubicBezTo>
                <a:cubicBezTo>
                  <a:pt x="317" y="429"/>
                  <a:pt x="319" y="430"/>
                  <a:pt x="321" y="430"/>
                </a:cubicBezTo>
                <a:cubicBezTo>
                  <a:pt x="324" y="430"/>
                  <a:pt x="324" y="433"/>
                  <a:pt x="325" y="432"/>
                </a:cubicBezTo>
                <a:cubicBezTo>
                  <a:pt x="327" y="432"/>
                  <a:pt x="326" y="428"/>
                  <a:pt x="328" y="428"/>
                </a:cubicBezTo>
                <a:cubicBezTo>
                  <a:pt x="330" y="429"/>
                  <a:pt x="331" y="431"/>
                  <a:pt x="334" y="431"/>
                </a:cubicBezTo>
                <a:cubicBezTo>
                  <a:pt x="337" y="431"/>
                  <a:pt x="339" y="430"/>
                  <a:pt x="339" y="428"/>
                </a:cubicBezTo>
                <a:cubicBezTo>
                  <a:pt x="339" y="426"/>
                  <a:pt x="339" y="422"/>
                  <a:pt x="337" y="422"/>
                </a:cubicBezTo>
                <a:cubicBezTo>
                  <a:pt x="335" y="422"/>
                  <a:pt x="334" y="420"/>
                  <a:pt x="331" y="420"/>
                </a:cubicBezTo>
                <a:cubicBezTo>
                  <a:pt x="329" y="420"/>
                  <a:pt x="327" y="417"/>
                  <a:pt x="329" y="416"/>
                </a:cubicBezTo>
                <a:cubicBezTo>
                  <a:pt x="331" y="415"/>
                  <a:pt x="335" y="414"/>
                  <a:pt x="334" y="412"/>
                </a:cubicBezTo>
                <a:cubicBezTo>
                  <a:pt x="334" y="410"/>
                  <a:pt x="333" y="407"/>
                  <a:pt x="336" y="406"/>
                </a:cubicBezTo>
                <a:cubicBezTo>
                  <a:pt x="339" y="406"/>
                  <a:pt x="345" y="406"/>
                  <a:pt x="344" y="405"/>
                </a:cubicBezTo>
                <a:cubicBezTo>
                  <a:pt x="344" y="404"/>
                  <a:pt x="338" y="403"/>
                  <a:pt x="337" y="401"/>
                </a:cubicBezTo>
                <a:cubicBezTo>
                  <a:pt x="336" y="399"/>
                  <a:pt x="336" y="395"/>
                  <a:pt x="337" y="394"/>
                </a:cubicBezTo>
                <a:cubicBezTo>
                  <a:pt x="338" y="394"/>
                  <a:pt x="341" y="395"/>
                  <a:pt x="344" y="394"/>
                </a:cubicBezTo>
                <a:cubicBezTo>
                  <a:pt x="346" y="393"/>
                  <a:pt x="350" y="395"/>
                  <a:pt x="353" y="393"/>
                </a:cubicBezTo>
                <a:cubicBezTo>
                  <a:pt x="356" y="391"/>
                  <a:pt x="362" y="391"/>
                  <a:pt x="365" y="391"/>
                </a:cubicBezTo>
                <a:cubicBezTo>
                  <a:pt x="369" y="391"/>
                  <a:pt x="371" y="388"/>
                  <a:pt x="374" y="388"/>
                </a:cubicBezTo>
                <a:cubicBezTo>
                  <a:pt x="376" y="388"/>
                  <a:pt x="383" y="387"/>
                  <a:pt x="385" y="386"/>
                </a:cubicBezTo>
                <a:cubicBezTo>
                  <a:pt x="387" y="385"/>
                  <a:pt x="396" y="384"/>
                  <a:pt x="397" y="382"/>
                </a:cubicBezTo>
                <a:cubicBezTo>
                  <a:pt x="397" y="380"/>
                  <a:pt x="405" y="379"/>
                  <a:pt x="407" y="380"/>
                </a:cubicBezTo>
                <a:cubicBezTo>
                  <a:pt x="409" y="381"/>
                  <a:pt x="411" y="381"/>
                  <a:pt x="413" y="381"/>
                </a:cubicBezTo>
                <a:cubicBezTo>
                  <a:pt x="415" y="380"/>
                  <a:pt x="418" y="382"/>
                  <a:pt x="418" y="384"/>
                </a:cubicBezTo>
                <a:cubicBezTo>
                  <a:pt x="418" y="386"/>
                  <a:pt x="420" y="388"/>
                  <a:pt x="420" y="389"/>
                </a:cubicBezTo>
                <a:cubicBezTo>
                  <a:pt x="419" y="391"/>
                  <a:pt x="418" y="392"/>
                  <a:pt x="419" y="393"/>
                </a:cubicBezTo>
                <a:cubicBezTo>
                  <a:pt x="420" y="394"/>
                  <a:pt x="425" y="393"/>
                  <a:pt x="426" y="392"/>
                </a:cubicBezTo>
                <a:cubicBezTo>
                  <a:pt x="427" y="390"/>
                  <a:pt x="429" y="392"/>
                  <a:pt x="429" y="394"/>
                </a:cubicBezTo>
                <a:cubicBezTo>
                  <a:pt x="429" y="395"/>
                  <a:pt x="431" y="396"/>
                  <a:pt x="431" y="394"/>
                </a:cubicBezTo>
                <a:cubicBezTo>
                  <a:pt x="431" y="392"/>
                  <a:pt x="434" y="394"/>
                  <a:pt x="435" y="395"/>
                </a:cubicBezTo>
                <a:cubicBezTo>
                  <a:pt x="436" y="396"/>
                  <a:pt x="439" y="393"/>
                  <a:pt x="439" y="395"/>
                </a:cubicBezTo>
                <a:cubicBezTo>
                  <a:pt x="439" y="397"/>
                  <a:pt x="434" y="398"/>
                  <a:pt x="436" y="400"/>
                </a:cubicBezTo>
                <a:cubicBezTo>
                  <a:pt x="439" y="402"/>
                  <a:pt x="440" y="398"/>
                  <a:pt x="443" y="399"/>
                </a:cubicBezTo>
                <a:cubicBezTo>
                  <a:pt x="445" y="400"/>
                  <a:pt x="449" y="396"/>
                  <a:pt x="451" y="395"/>
                </a:cubicBezTo>
                <a:cubicBezTo>
                  <a:pt x="454" y="395"/>
                  <a:pt x="456" y="392"/>
                  <a:pt x="459" y="391"/>
                </a:cubicBezTo>
                <a:cubicBezTo>
                  <a:pt x="461" y="390"/>
                  <a:pt x="465" y="390"/>
                  <a:pt x="464" y="392"/>
                </a:cubicBezTo>
                <a:cubicBezTo>
                  <a:pt x="463" y="393"/>
                  <a:pt x="461" y="396"/>
                  <a:pt x="466" y="398"/>
                </a:cubicBezTo>
                <a:cubicBezTo>
                  <a:pt x="472" y="400"/>
                  <a:pt x="478" y="410"/>
                  <a:pt x="481" y="415"/>
                </a:cubicBezTo>
                <a:cubicBezTo>
                  <a:pt x="484" y="420"/>
                  <a:pt x="488" y="430"/>
                  <a:pt x="489" y="430"/>
                </a:cubicBezTo>
                <a:cubicBezTo>
                  <a:pt x="491" y="430"/>
                  <a:pt x="492" y="425"/>
                  <a:pt x="494" y="425"/>
                </a:cubicBezTo>
                <a:cubicBezTo>
                  <a:pt x="496" y="424"/>
                  <a:pt x="498" y="429"/>
                  <a:pt x="500" y="429"/>
                </a:cubicBezTo>
                <a:cubicBezTo>
                  <a:pt x="503" y="430"/>
                  <a:pt x="506" y="431"/>
                  <a:pt x="508" y="430"/>
                </a:cubicBezTo>
                <a:cubicBezTo>
                  <a:pt x="510" y="430"/>
                  <a:pt x="515" y="427"/>
                  <a:pt x="516" y="428"/>
                </a:cubicBezTo>
                <a:cubicBezTo>
                  <a:pt x="518" y="429"/>
                  <a:pt x="520" y="429"/>
                  <a:pt x="521" y="432"/>
                </a:cubicBezTo>
                <a:cubicBezTo>
                  <a:pt x="523" y="436"/>
                  <a:pt x="525" y="436"/>
                  <a:pt x="526" y="436"/>
                </a:cubicBezTo>
                <a:cubicBezTo>
                  <a:pt x="528" y="436"/>
                  <a:pt x="528" y="438"/>
                  <a:pt x="528" y="439"/>
                </a:cubicBezTo>
                <a:cubicBezTo>
                  <a:pt x="528" y="441"/>
                  <a:pt x="531" y="443"/>
                  <a:pt x="532" y="443"/>
                </a:cubicBezTo>
                <a:cubicBezTo>
                  <a:pt x="534" y="443"/>
                  <a:pt x="537" y="442"/>
                  <a:pt x="539" y="442"/>
                </a:cubicBezTo>
                <a:cubicBezTo>
                  <a:pt x="540" y="441"/>
                  <a:pt x="541" y="440"/>
                  <a:pt x="541" y="442"/>
                </a:cubicBezTo>
                <a:cubicBezTo>
                  <a:pt x="542" y="443"/>
                  <a:pt x="544" y="446"/>
                  <a:pt x="545" y="446"/>
                </a:cubicBezTo>
                <a:cubicBezTo>
                  <a:pt x="547" y="446"/>
                  <a:pt x="549" y="447"/>
                  <a:pt x="550" y="446"/>
                </a:cubicBezTo>
                <a:cubicBezTo>
                  <a:pt x="550" y="445"/>
                  <a:pt x="554" y="444"/>
                  <a:pt x="555" y="444"/>
                </a:cubicBezTo>
                <a:cubicBezTo>
                  <a:pt x="557" y="444"/>
                  <a:pt x="562" y="443"/>
                  <a:pt x="563" y="441"/>
                </a:cubicBezTo>
                <a:cubicBezTo>
                  <a:pt x="564" y="438"/>
                  <a:pt x="568" y="438"/>
                  <a:pt x="569" y="437"/>
                </a:cubicBezTo>
                <a:cubicBezTo>
                  <a:pt x="570" y="436"/>
                  <a:pt x="573" y="435"/>
                  <a:pt x="574" y="433"/>
                </a:cubicBezTo>
                <a:cubicBezTo>
                  <a:pt x="575" y="432"/>
                  <a:pt x="579" y="432"/>
                  <a:pt x="579" y="431"/>
                </a:cubicBezTo>
                <a:cubicBezTo>
                  <a:pt x="580" y="430"/>
                  <a:pt x="583" y="430"/>
                  <a:pt x="585" y="430"/>
                </a:cubicBezTo>
                <a:cubicBezTo>
                  <a:pt x="587" y="431"/>
                  <a:pt x="595" y="432"/>
                  <a:pt x="596" y="432"/>
                </a:cubicBezTo>
                <a:cubicBezTo>
                  <a:pt x="598" y="432"/>
                  <a:pt x="598" y="436"/>
                  <a:pt x="599" y="437"/>
                </a:cubicBezTo>
                <a:cubicBezTo>
                  <a:pt x="600" y="437"/>
                  <a:pt x="604" y="440"/>
                  <a:pt x="606" y="439"/>
                </a:cubicBezTo>
                <a:cubicBezTo>
                  <a:pt x="607" y="438"/>
                  <a:pt x="610" y="437"/>
                  <a:pt x="612" y="439"/>
                </a:cubicBezTo>
                <a:cubicBezTo>
                  <a:pt x="614" y="440"/>
                  <a:pt x="617" y="442"/>
                  <a:pt x="618" y="440"/>
                </a:cubicBezTo>
                <a:cubicBezTo>
                  <a:pt x="619" y="439"/>
                  <a:pt x="624" y="438"/>
                  <a:pt x="624" y="437"/>
                </a:cubicBezTo>
                <a:cubicBezTo>
                  <a:pt x="625" y="436"/>
                  <a:pt x="626" y="433"/>
                  <a:pt x="625" y="432"/>
                </a:cubicBezTo>
                <a:cubicBezTo>
                  <a:pt x="623" y="431"/>
                  <a:pt x="622" y="427"/>
                  <a:pt x="622" y="426"/>
                </a:cubicBezTo>
                <a:cubicBezTo>
                  <a:pt x="621" y="424"/>
                  <a:pt x="625" y="423"/>
                  <a:pt x="625" y="422"/>
                </a:cubicBezTo>
                <a:cubicBezTo>
                  <a:pt x="626" y="420"/>
                  <a:pt x="628" y="420"/>
                  <a:pt x="629" y="419"/>
                </a:cubicBezTo>
                <a:cubicBezTo>
                  <a:pt x="630" y="418"/>
                  <a:pt x="631" y="416"/>
                  <a:pt x="632" y="416"/>
                </a:cubicBezTo>
                <a:cubicBezTo>
                  <a:pt x="634" y="417"/>
                  <a:pt x="637" y="418"/>
                  <a:pt x="638" y="418"/>
                </a:cubicBezTo>
                <a:cubicBezTo>
                  <a:pt x="639" y="419"/>
                  <a:pt x="642" y="420"/>
                  <a:pt x="643" y="420"/>
                </a:cubicBezTo>
                <a:cubicBezTo>
                  <a:pt x="645" y="420"/>
                  <a:pt x="647" y="421"/>
                  <a:pt x="649" y="422"/>
                </a:cubicBezTo>
                <a:cubicBezTo>
                  <a:pt x="651" y="423"/>
                  <a:pt x="656" y="423"/>
                  <a:pt x="657" y="424"/>
                </a:cubicBezTo>
                <a:cubicBezTo>
                  <a:pt x="658" y="426"/>
                  <a:pt x="657" y="430"/>
                  <a:pt x="658" y="431"/>
                </a:cubicBezTo>
                <a:cubicBezTo>
                  <a:pt x="659" y="433"/>
                  <a:pt x="662" y="436"/>
                  <a:pt x="663" y="435"/>
                </a:cubicBezTo>
                <a:cubicBezTo>
                  <a:pt x="664" y="434"/>
                  <a:pt x="668" y="437"/>
                  <a:pt x="670" y="437"/>
                </a:cubicBezTo>
                <a:cubicBezTo>
                  <a:pt x="672" y="437"/>
                  <a:pt x="674" y="434"/>
                  <a:pt x="676" y="434"/>
                </a:cubicBezTo>
                <a:cubicBezTo>
                  <a:pt x="677" y="434"/>
                  <a:pt x="682" y="433"/>
                  <a:pt x="683" y="433"/>
                </a:cubicBezTo>
                <a:cubicBezTo>
                  <a:pt x="685" y="434"/>
                  <a:pt x="690" y="436"/>
                  <a:pt x="691" y="435"/>
                </a:cubicBezTo>
                <a:cubicBezTo>
                  <a:pt x="691" y="435"/>
                  <a:pt x="696" y="435"/>
                  <a:pt x="697" y="437"/>
                </a:cubicBezTo>
                <a:cubicBezTo>
                  <a:pt x="697" y="438"/>
                  <a:pt x="703" y="438"/>
                  <a:pt x="703" y="440"/>
                </a:cubicBezTo>
                <a:cubicBezTo>
                  <a:pt x="703" y="442"/>
                  <a:pt x="707" y="442"/>
                  <a:pt x="708" y="444"/>
                </a:cubicBezTo>
                <a:cubicBezTo>
                  <a:pt x="709" y="446"/>
                  <a:pt x="716" y="445"/>
                  <a:pt x="718" y="446"/>
                </a:cubicBezTo>
                <a:cubicBezTo>
                  <a:pt x="719" y="447"/>
                  <a:pt x="728" y="447"/>
                  <a:pt x="729" y="446"/>
                </a:cubicBezTo>
                <a:cubicBezTo>
                  <a:pt x="729" y="445"/>
                  <a:pt x="737" y="445"/>
                  <a:pt x="739" y="444"/>
                </a:cubicBezTo>
                <a:cubicBezTo>
                  <a:pt x="741" y="442"/>
                  <a:pt x="745" y="443"/>
                  <a:pt x="745" y="441"/>
                </a:cubicBezTo>
                <a:cubicBezTo>
                  <a:pt x="746" y="440"/>
                  <a:pt x="750" y="438"/>
                  <a:pt x="752" y="437"/>
                </a:cubicBezTo>
                <a:cubicBezTo>
                  <a:pt x="754" y="436"/>
                  <a:pt x="761" y="436"/>
                  <a:pt x="762" y="437"/>
                </a:cubicBezTo>
                <a:cubicBezTo>
                  <a:pt x="762" y="439"/>
                  <a:pt x="767" y="440"/>
                  <a:pt x="769" y="439"/>
                </a:cubicBezTo>
                <a:cubicBezTo>
                  <a:pt x="771" y="438"/>
                  <a:pt x="776" y="439"/>
                  <a:pt x="776" y="441"/>
                </a:cubicBezTo>
                <a:cubicBezTo>
                  <a:pt x="777" y="442"/>
                  <a:pt x="783" y="443"/>
                  <a:pt x="784" y="443"/>
                </a:cubicBezTo>
                <a:cubicBezTo>
                  <a:pt x="786" y="442"/>
                  <a:pt x="790" y="439"/>
                  <a:pt x="792" y="439"/>
                </a:cubicBezTo>
                <a:cubicBezTo>
                  <a:pt x="793" y="439"/>
                  <a:pt x="796" y="437"/>
                  <a:pt x="795" y="435"/>
                </a:cubicBezTo>
                <a:cubicBezTo>
                  <a:pt x="795" y="434"/>
                  <a:pt x="799" y="429"/>
                  <a:pt x="799" y="427"/>
                </a:cubicBezTo>
                <a:cubicBezTo>
                  <a:pt x="800" y="425"/>
                  <a:pt x="803" y="420"/>
                  <a:pt x="804" y="419"/>
                </a:cubicBezTo>
                <a:cubicBezTo>
                  <a:pt x="805" y="419"/>
                  <a:pt x="808" y="417"/>
                  <a:pt x="808" y="415"/>
                </a:cubicBezTo>
                <a:cubicBezTo>
                  <a:pt x="808" y="414"/>
                  <a:pt x="807" y="410"/>
                  <a:pt x="805" y="410"/>
                </a:cubicBezTo>
                <a:cubicBezTo>
                  <a:pt x="804" y="410"/>
                  <a:pt x="801" y="410"/>
                  <a:pt x="805" y="405"/>
                </a:cubicBezTo>
                <a:cubicBezTo>
                  <a:pt x="808" y="401"/>
                  <a:pt x="814" y="402"/>
                  <a:pt x="815" y="402"/>
                </a:cubicBezTo>
                <a:cubicBezTo>
                  <a:pt x="816" y="402"/>
                  <a:pt x="823" y="400"/>
                  <a:pt x="827" y="401"/>
                </a:cubicBezTo>
                <a:cubicBezTo>
                  <a:pt x="830" y="402"/>
                  <a:pt x="832" y="401"/>
                  <a:pt x="836" y="403"/>
                </a:cubicBezTo>
                <a:cubicBezTo>
                  <a:pt x="839" y="404"/>
                  <a:pt x="844" y="404"/>
                  <a:pt x="846" y="405"/>
                </a:cubicBezTo>
                <a:cubicBezTo>
                  <a:pt x="847" y="407"/>
                  <a:pt x="851" y="408"/>
                  <a:pt x="851" y="411"/>
                </a:cubicBezTo>
                <a:cubicBezTo>
                  <a:pt x="850" y="414"/>
                  <a:pt x="853" y="413"/>
                  <a:pt x="855" y="419"/>
                </a:cubicBezTo>
                <a:cubicBezTo>
                  <a:pt x="856" y="425"/>
                  <a:pt x="859" y="425"/>
                  <a:pt x="859" y="428"/>
                </a:cubicBezTo>
                <a:cubicBezTo>
                  <a:pt x="860" y="431"/>
                  <a:pt x="864" y="436"/>
                  <a:pt x="863" y="438"/>
                </a:cubicBezTo>
                <a:cubicBezTo>
                  <a:pt x="863" y="440"/>
                  <a:pt x="862" y="442"/>
                  <a:pt x="866" y="442"/>
                </a:cubicBezTo>
                <a:cubicBezTo>
                  <a:pt x="871" y="443"/>
                  <a:pt x="873" y="446"/>
                  <a:pt x="874" y="445"/>
                </a:cubicBezTo>
                <a:cubicBezTo>
                  <a:pt x="875" y="445"/>
                  <a:pt x="880" y="447"/>
                  <a:pt x="882" y="449"/>
                </a:cubicBezTo>
                <a:cubicBezTo>
                  <a:pt x="885" y="451"/>
                  <a:pt x="888" y="450"/>
                  <a:pt x="888" y="453"/>
                </a:cubicBezTo>
                <a:cubicBezTo>
                  <a:pt x="888" y="455"/>
                  <a:pt x="890" y="457"/>
                  <a:pt x="890" y="460"/>
                </a:cubicBezTo>
                <a:cubicBezTo>
                  <a:pt x="890" y="462"/>
                  <a:pt x="894" y="463"/>
                  <a:pt x="898" y="463"/>
                </a:cubicBezTo>
                <a:cubicBezTo>
                  <a:pt x="901" y="462"/>
                  <a:pt x="903" y="464"/>
                  <a:pt x="905" y="461"/>
                </a:cubicBezTo>
                <a:cubicBezTo>
                  <a:pt x="906" y="458"/>
                  <a:pt x="911" y="459"/>
                  <a:pt x="913" y="458"/>
                </a:cubicBezTo>
                <a:cubicBezTo>
                  <a:pt x="914" y="457"/>
                  <a:pt x="919" y="456"/>
                  <a:pt x="919" y="460"/>
                </a:cubicBezTo>
                <a:cubicBezTo>
                  <a:pt x="919" y="464"/>
                  <a:pt x="922" y="465"/>
                  <a:pt x="919" y="466"/>
                </a:cubicBezTo>
                <a:cubicBezTo>
                  <a:pt x="917" y="468"/>
                  <a:pt x="916" y="474"/>
                  <a:pt x="915" y="477"/>
                </a:cubicBezTo>
                <a:cubicBezTo>
                  <a:pt x="914" y="479"/>
                  <a:pt x="911" y="480"/>
                  <a:pt x="910" y="483"/>
                </a:cubicBezTo>
                <a:cubicBezTo>
                  <a:pt x="910" y="486"/>
                  <a:pt x="906" y="486"/>
                  <a:pt x="906" y="488"/>
                </a:cubicBezTo>
                <a:cubicBezTo>
                  <a:pt x="906" y="490"/>
                  <a:pt x="902" y="490"/>
                  <a:pt x="899" y="488"/>
                </a:cubicBezTo>
                <a:cubicBezTo>
                  <a:pt x="897" y="486"/>
                  <a:pt x="895" y="491"/>
                  <a:pt x="893" y="491"/>
                </a:cubicBezTo>
                <a:cubicBezTo>
                  <a:pt x="891" y="491"/>
                  <a:pt x="891" y="495"/>
                  <a:pt x="891" y="497"/>
                </a:cubicBezTo>
                <a:cubicBezTo>
                  <a:pt x="892" y="499"/>
                  <a:pt x="891" y="501"/>
                  <a:pt x="892" y="504"/>
                </a:cubicBezTo>
                <a:cubicBezTo>
                  <a:pt x="893" y="505"/>
                  <a:pt x="892" y="508"/>
                  <a:pt x="892" y="511"/>
                </a:cubicBezTo>
                <a:cubicBezTo>
                  <a:pt x="895" y="509"/>
                  <a:pt x="898" y="508"/>
                  <a:pt x="899" y="508"/>
                </a:cubicBezTo>
                <a:cubicBezTo>
                  <a:pt x="902" y="508"/>
                  <a:pt x="905" y="513"/>
                  <a:pt x="908" y="513"/>
                </a:cubicBezTo>
                <a:cubicBezTo>
                  <a:pt x="912" y="513"/>
                  <a:pt x="927" y="503"/>
                  <a:pt x="927" y="501"/>
                </a:cubicBezTo>
                <a:cubicBezTo>
                  <a:pt x="927" y="500"/>
                  <a:pt x="936" y="491"/>
                  <a:pt x="940" y="487"/>
                </a:cubicBezTo>
                <a:cubicBezTo>
                  <a:pt x="944" y="482"/>
                  <a:pt x="950" y="476"/>
                  <a:pt x="952" y="471"/>
                </a:cubicBezTo>
                <a:cubicBezTo>
                  <a:pt x="953" y="468"/>
                  <a:pt x="959" y="462"/>
                  <a:pt x="960" y="459"/>
                </a:cubicBezTo>
                <a:cubicBezTo>
                  <a:pt x="962" y="457"/>
                  <a:pt x="963" y="457"/>
                  <a:pt x="965" y="451"/>
                </a:cubicBezTo>
                <a:cubicBezTo>
                  <a:pt x="968" y="446"/>
                  <a:pt x="968" y="431"/>
                  <a:pt x="969" y="430"/>
                </a:cubicBezTo>
                <a:cubicBezTo>
                  <a:pt x="970" y="429"/>
                  <a:pt x="969" y="427"/>
                  <a:pt x="970" y="425"/>
                </a:cubicBezTo>
                <a:cubicBezTo>
                  <a:pt x="972" y="424"/>
                  <a:pt x="971" y="421"/>
                  <a:pt x="973" y="419"/>
                </a:cubicBezTo>
                <a:cubicBezTo>
                  <a:pt x="976" y="417"/>
                  <a:pt x="975" y="416"/>
                  <a:pt x="975" y="414"/>
                </a:cubicBezTo>
                <a:cubicBezTo>
                  <a:pt x="974" y="413"/>
                  <a:pt x="975" y="409"/>
                  <a:pt x="974" y="408"/>
                </a:cubicBezTo>
                <a:cubicBezTo>
                  <a:pt x="974" y="407"/>
                  <a:pt x="974" y="406"/>
                  <a:pt x="975" y="406"/>
                </a:cubicBezTo>
                <a:cubicBezTo>
                  <a:pt x="977" y="405"/>
                  <a:pt x="974" y="403"/>
                  <a:pt x="972" y="402"/>
                </a:cubicBezTo>
                <a:cubicBezTo>
                  <a:pt x="970" y="401"/>
                  <a:pt x="968" y="400"/>
                  <a:pt x="967" y="398"/>
                </a:cubicBezTo>
                <a:cubicBezTo>
                  <a:pt x="967" y="395"/>
                  <a:pt x="964" y="393"/>
                  <a:pt x="961" y="393"/>
                </a:cubicBezTo>
                <a:cubicBezTo>
                  <a:pt x="958" y="393"/>
                  <a:pt x="954" y="391"/>
                  <a:pt x="954" y="393"/>
                </a:cubicBezTo>
                <a:cubicBezTo>
                  <a:pt x="955" y="395"/>
                  <a:pt x="954" y="396"/>
                  <a:pt x="953" y="396"/>
                </a:cubicBezTo>
                <a:cubicBezTo>
                  <a:pt x="951" y="396"/>
                  <a:pt x="951" y="397"/>
                  <a:pt x="949" y="399"/>
                </a:cubicBezTo>
                <a:cubicBezTo>
                  <a:pt x="948" y="401"/>
                  <a:pt x="942" y="402"/>
                  <a:pt x="945" y="399"/>
                </a:cubicBezTo>
                <a:cubicBezTo>
                  <a:pt x="947" y="397"/>
                  <a:pt x="944" y="397"/>
                  <a:pt x="944" y="395"/>
                </a:cubicBezTo>
                <a:cubicBezTo>
                  <a:pt x="945" y="392"/>
                  <a:pt x="947" y="390"/>
                  <a:pt x="944" y="391"/>
                </a:cubicBezTo>
                <a:cubicBezTo>
                  <a:pt x="941" y="393"/>
                  <a:pt x="941" y="397"/>
                  <a:pt x="939" y="397"/>
                </a:cubicBezTo>
                <a:cubicBezTo>
                  <a:pt x="937" y="398"/>
                  <a:pt x="937" y="391"/>
                  <a:pt x="938" y="389"/>
                </a:cubicBezTo>
                <a:cubicBezTo>
                  <a:pt x="939" y="387"/>
                  <a:pt x="934" y="389"/>
                  <a:pt x="929" y="389"/>
                </a:cubicBezTo>
                <a:cubicBezTo>
                  <a:pt x="924" y="388"/>
                  <a:pt x="925" y="385"/>
                  <a:pt x="929" y="383"/>
                </a:cubicBezTo>
                <a:cubicBezTo>
                  <a:pt x="933" y="381"/>
                  <a:pt x="933" y="379"/>
                  <a:pt x="935" y="378"/>
                </a:cubicBezTo>
                <a:cubicBezTo>
                  <a:pt x="937" y="377"/>
                  <a:pt x="942" y="373"/>
                  <a:pt x="945" y="372"/>
                </a:cubicBezTo>
                <a:cubicBezTo>
                  <a:pt x="948" y="370"/>
                  <a:pt x="949" y="368"/>
                  <a:pt x="949" y="366"/>
                </a:cubicBezTo>
                <a:cubicBezTo>
                  <a:pt x="950" y="364"/>
                  <a:pt x="956" y="361"/>
                  <a:pt x="961" y="357"/>
                </a:cubicBezTo>
                <a:cubicBezTo>
                  <a:pt x="966" y="353"/>
                  <a:pt x="968" y="351"/>
                  <a:pt x="970" y="348"/>
                </a:cubicBezTo>
                <a:cubicBezTo>
                  <a:pt x="971" y="346"/>
                  <a:pt x="978" y="342"/>
                  <a:pt x="979" y="341"/>
                </a:cubicBezTo>
                <a:cubicBezTo>
                  <a:pt x="979" y="339"/>
                  <a:pt x="988" y="334"/>
                  <a:pt x="994" y="333"/>
                </a:cubicBezTo>
                <a:cubicBezTo>
                  <a:pt x="1000" y="332"/>
                  <a:pt x="1009" y="333"/>
                  <a:pt x="1011" y="335"/>
                </a:cubicBezTo>
                <a:cubicBezTo>
                  <a:pt x="1013" y="337"/>
                  <a:pt x="1014" y="336"/>
                  <a:pt x="1015" y="335"/>
                </a:cubicBezTo>
                <a:cubicBezTo>
                  <a:pt x="1016" y="334"/>
                  <a:pt x="1019" y="334"/>
                  <a:pt x="1023" y="335"/>
                </a:cubicBezTo>
                <a:cubicBezTo>
                  <a:pt x="1027" y="335"/>
                  <a:pt x="1028" y="333"/>
                  <a:pt x="1031" y="334"/>
                </a:cubicBezTo>
                <a:cubicBezTo>
                  <a:pt x="1033" y="334"/>
                  <a:pt x="1036" y="335"/>
                  <a:pt x="1037" y="332"/>
                </a:cubicBezTo>
                <a:cubicBezTo>
                  <a:pt x="1039" y="328"/>
                  <a:pt x="1047" y="329"/>
                  <a:pt x="1049" y="330"/>
                </a:cubicBezTo>
                <a:cubicBezTo>
                  <a:pt x="1050" y="332"/>
                  <a:pt x="1052" y="333"/>
                  <a:pt x="1055" y="332"/>
                </a:cubicBezTo>
                <a:cubicBezTo>
                  <a:pt x="1057" y="330"/>
                  <a:pt x="1057" y="334"/>
                  <a:pt x="1060" y="334"/>
                </a:cubicBezTo>
                <a:cubicBezTo>
                  <a:pt x="1063" y="335"/>
                  <a:pt x="1061" y="337"/>
                  <a:pt x="1059" y="337"/>
                </a:cubicBezTo>
                <a:cubicBezTo>
                  <a:pt x="1056" y="337"/>
                  <a:pt x="1053" y="338"/>
                  <a:pt x="1056" y="340"/>
                </a:cubicBezTo>
                <a:cubicBezTo>
                  <a:pt x="1059" y="341"/>
                  <a:pt x="1062" y="338"/>
                  <a:pt x="1064" y="338"/>
                </a:cubicBezTo>
                <a:cubicBezTo>
                  <a:pt x="1066" y="339"/>
                  <a:pt x="1070" y="339"/>
                  <a:pt x="1073" y="337"/>
                </a:cubicBezTo>
                <a:cubicBezTo>
                  <a:pt x="1076" y="335"/>
                  <a:pt x="1076" y="339"/>
                  <a:pt x="1078" y="337"/>
                </a:cubicBezTo>
                <a:cubicBezTo>
                  <a:pt x="1080" y="335"/>
                  <a:pt x="1085" y="335"/>
                  <a:pt x="1087" y="335"/>
                </a:cubicBezTo>
                <a:cubicBezTo>
                  <a:pt x="1089" y="335"/>
                  <a:pt x="1087" y="332"/>
                  <a:pt x="1083" y="332"/>
                </a:cubicBezTo>
                <a:cubicBezTo>
                  <a:pt x="1080" y="332"/>
                  <a:pt x="1080" y="330"/>
                  <a:pt x="1083" y="326"/>
                </a:cubicBezTo>
                <a:cubicBezTo>
                  <a:pt x="1086" y="321"/>
                  <a:pt x="1091" y="318"/>
                  <a:pt x="1095" y="315"/>
                </a:cubicBezTo>
                <a:cubicBezTo>
                  <a:pt x="1098" y="312"/>
                  <a:pt x="1101" y="314"/>
                  <a:pt x="1101" y="312"/>
                </a:cubicBezTo>
                <a:cubicBezTo>
                  <a:pt x="1101" y="310"/>
                  <a:pt x="1102" y="304"/>
                  <a:pt x="1105" y="304"/>
                </a:cubicBezTo>
                <a:cubicBezTo>
                  <a:pt x="1107" y="304"/>
                  <a:pt x="1114" y="305"/>
                  <a:pt x="1118" y="303"/>
                </a:cubicBezTo>
                <a:cubicBezTo>
                  <a:pt x="1122" y="301"/>
                  <a:pt x="1122" y="305"/>
                  <a:pt x="1123" y="305"/>
                </a:cubicBezTo>
                <a:cubicBezTo>
                  <a:pt x="1125" y="306"/>
                  <a:pt x="1127" y="302"/>
                  <a:pt x="1129" y="303"/>
                </a:cubicBezTo>
                <a:cubicBezTo>
                  <a:pt x="1131" y="304"/>
                  <a:pt x="1126" y="307"/>
                  <a:pt x="1125" y="311"/>
                </a:cubicBezTo>
                <a:cubicBezTo>
                  <a:pt x="1124" y="314"/>
                  <a:pt x="1128" y="313"/>
                  <a:pt x="1130" y="314"/>
                </a:cubicBezTo>
                <a:cubicBezTo>
                  <a:pt x="1132" y="315"/>
                  <a:pt x="1127" y="316"/>
                  <a:pt x="1128" y="317"/>
                </a:cubicBezTo>
                <a:cubicBezTo>
                  <a:pt x="1128" y="318"/>
                  <a:pt x="1132" y="318"/>
                  <a:pt x="1137" y="313"/>
                </a:cubicBezTo>
                <a:cubicBezTo>
                  <a:pt x="1143" y="308"/>
                  <a:pt x="1147" y="306"/>
                  <a:pt x="1151" y="306"/>
                </a:cubicBezTo>
                <a:cubicBezTo>
                  <a:pt x="1154" y="307"/>
                  <a:pt x="1152" y="303"/>
                  <a:pt x="1152" y="299"/>
                </a:cubicBezTo>
                <a:cubicBezTo>
                  <a:pt x="1153" y="294"/>
                  <a:pt x="1163" y="292"/>
                  <a:pt x="1166" y="294"/>
                </a:cubicBezTo>
                <a:cubicBezTo>
                  <a:pt x="1170" y="295"/>
                  <a:pt x="1169" y="296"/>
                  <a:pt x="1166" y="296"/>
                </a:cubicBezTo>
                <a:cubicBezTo>
                  <a:pt x="1163" y="295"/>
                  <a:pt x="1160" y="298"/>
                  <a:pt x="1160" y="302"/>
                </a:cubicBezTo>
                <a:cubicBezTo>
                  <a:pt x="1160" y="306"/>
                  <a:pt x="1157" y="307"/>
                  <a:pt x="1159" y="309"/>
                </a:cubicBezTo>
                <a:cubicBezTo>
                  <a:pt x="1160" y="310"/>
                  <a:pt x="1156" y="311"/>
                  <a:pt x="1156" y="312"/>
                </a:cubicBezTo>
                <a:cubicBezTo>
                  <a:pt x="1156" y="314"/>
                  <a:pt x="1156" y="315"/>
                  <a:pt x="1154" y="316"/>
                </a:cubicBezTo>
                <a:cubicBezTo>
                  <a:pt x="1152" y="317"/>
                  <a:pt x="1144" y="317"/>
                  <a:pt x="1143" y="320"/>
                </a:cubicBezTo>
                <a:cubicBezTo>
                  <a:pt x="1143" y="324"/>
                  <a:pt x="1139" y="324"/>
                  <a:pt x="1137" y="328"/>
                </a:cubicBezTo>
                <a:cubicBezTo>
                  <a:pt x="1135" y="332"/>
                  <a:pt x="1127" y="334"/>
                  <a:pt x="1122" y="341"/>
                </a:cubicBezTo>
                <a:cubicBezTo>
                  <a:pt x="1117" y="349"/>
                  <a:pt x="1109" y="349"/>
                  <a:pt x="1109" y="350"/>
                </a:cubicBezTo>
                <a:cubicBezTo>
                  <a:pt x="1109" y="352"/>
                  <a:pt x="1103" y="352"/>
                  <a:pt x="1101" y="352"/>
                </a:cubicBezTo>
                <a:cubicBezTo>
                  <a:pt x="1099" y="352"/>
                  <a:pt x="1103" y="357"/>
                  <a:pt x="1099" y="362"/>
                </a:cubicBezTo>
                <a:cubicBezTo>
                  <a:pt x="1094" y="367"/>
                  <a:pt x="1091" y="373"/>
                  <a:pt x="1091" y="380"/>
                </a:cubicBezTo>
                <a:cubicBezTo>
                  <a:pt x="1091" y="387"/>
                  <a:pt x="1094" y="406"/>
                  <a:pt x="1096" y="410"/>
                </a:cubicBezTo>
                <a:cubicBezTo>
                  <a:pt x="1098" y="413"/>
                  <a:pt x="1096" y="422"/>
                  <a:pt x="1098" y="424"/>
                </a:cubicBezTo>
                <a:cubicBezTo>
                  <a:pt x="1100" y="425"/>
                  <a:pt x="1099" y="428"/>
                  <a:pt x="1100" y="429"/>
                </a:cubicBezTo>
                <a:cubicBezTo>
                  <a:pt x="1101" y="430"/>
                  <a:pt x="1106" y="425"/>
                  <a:pt x="1109" y="422"/>
                </a:cubicBezTo>
                <a:cubicBezTo>
                  <a:pt x="1112" y="420"/>
                  <a:pt x="1111" y="419"/>
                  <a:pt x="1113" y="418"/>
                </a:cubicBezTo>
                <a:cubicBezTo>
                  <a:pt x="1115" y="416"/>
                  <a:pt x="1114" y="411"/>
                  <a:pt x="1114" y="409"/>
                </a:cubicBezTo>
                <a:cubicBezTo>
                  <a:pt x="1115" y="408"/>
                  <a:pt x="1119" y="407"/>
                  <a:pt x="1120" y="406"/>
                </a:cubicBezTo>
                <a:cubicBezTo>
                  <a:pt x="1121" y="404"/>
                  <a:pt x="1124" y="405"/>
                  <a:pt x="1126" y="404"/>
                </a:cubicBezTo>
                <a:cubicBezTo>
                  <a:pt x="1128" y="404"/>
                  <a:pt x="1126" y="400"/>
                  <a:pt x="1125" y="398"/>
                </a:cubicBezTo>
                <a:cubicBezTo>
                  <a:pt x="1125" y="395"/>
                  <a:pt x="1130" y="392"/>
                  <a:pt x="1133" y="390"/>
                </a:cubicBezTo>
                <a:cubicBezTo>
                  <a:pt x="1136" y="388"/>
                  <a:pt x="1139" y="392"/>
                  <a:pt x="1143" y="389"/>
                </a:cubicBezTo>
                <a:cubicBezTo>
                  <a:pt x="1146" y="386"/>
                  <a:pt x="1142" y="382"/>
                  <a:pt x="1141" y="381"/>
                </a:cubicBezTo>
                <a:cubicBezTo>
                  <a:pt x="1140" y="379"/>
                  <a:pt x="1144" y="372"/>
                  <a:pt x="1147" y="371"/>
                </a:cubicBezTo>
                <a:cubicBezTo>
                  <a:pt x="1149" y="370"/>
                  <a:pt x="1151" y="373"/>
                  <a:pt x="1153" y="371"/>
                </a:cubicBezTo>
                <a:cubicBezTo>
                  <a:pt x="1155" y="368"/>
                  <a:pt x="1151" y="365"/>
                  <a:pt x="1149" y="365"/>
                </a:cubicBezTo>
                <a:cubicBezTo>
                  <a:pt x="1148" y="365"/>
                  <a:pt x="1147" y="359"/>
                  <a:pt x="1151" y="356"/>
                </a:cubicBezTo>
                <a:cubicBezTo>
                  <a:pt x="1155" y="353"/>
                  <a:pt x="1153" y="353"/>
                  <a:pt x="1151" y="352"/>
                </a:cubicBezTo>
                <a:cubicBezTo>
                  <a:pt x="1148" y="351"/>
                  <a:pt x="1148" y="352"/>
                  <a:pt x="1146" y="352"/>
                </a:cubicBezTo>
                <a:cubicBezTo>
                  <a:pt x="1144" y="352"/>
                  <a:pt x="1141" y="348"/>
                  <a:pt x="1145" y="344"/>
                </a:cubicBezTo>
                <a:cubicBezTo>
                  <a:pt x="1148" y="340"/>
                  <a:pt x="1151" y="340"/>
                  <a:pt x="1151" y="337"/>
                </a:cubicBezTo>
                <a:cubicBezTo>
                  <a:pt x="1152" y="333"/>
                  <a:pt x="1156" y="328"/>
                  <a:pt x="1157" y="327"/>
                </a:cubicBezTo>
                <a:cubicBezTo>
                  <a:pt x="1158" y="325"/>
                  <a:pt x="1163" y="327"/>
                  <a:pt x="1164" y="326"/>
                </a:cubicBezTo>
                <a:cubicBezTo>
                  <a:pt x="1166" y="326"/>
                  <a:pt x="1166" y="330"/>
                  <a:pt x="1168" y="328"/>
                </a:cubicBezTo>
                <a:cubicBezTo>
                  <a:pt x="1170" y="326"/>
                  <a:pt x="1173" y="320"/>
                  <a:pt x="1176" y="320"/>
                </a:cubicBezTo>
                <a:cubicBezTo>
                  <a:pt x="1178" y="320"/>
                  <a:pt x="1177" y="324"/>
                  <a:pt x="1177" y="327"/>
                </a:cubicBezTo>
                <a:cubicBezTo>
                  <a:pt x="1178" y="330"/>
                  <a:pt x="1180" y="326"/>
                  <a:pt x="1185" y="323"/>
                </a:cubicBezTo>
                <a:cubicBezTo>
                  <a:pt x="1190" y="319"/>
                  <a:pt x="1201" y="320"/>
                  <a:pt x="1205" y="321"/>
                </a:cubicBezTo>
                <a:cubicBezTo>
                  <a:pt x="1208" y="323"/>
                  <a:pt x="1209" y="327"/>
                  <a:pt x="1211" y="326"/>
                </a:cubicBezTo>
                <a:cubicBezTo>
                  <a:pt x="1214" y="326"/>
                  <a:pt x="1211" y="322"/>
                  <a:pt x="1214" y="322"/>
                </a:cubicBezTo>
                <a:cubicBezTo>
                  <a:pt x="1217" y="321"/>
                  <a:pt x="1222" y="318"/>
                  <a:pt x="1226" y="315"/>
                </a:cubicBezTo>
                <a:cubicBezTo>
                  <a:pt x="1230" y="312"/>
                  <a:pt x="1229" y="314"/>
                  <a:pt x="1231" y="312"/>
                </a:cubicBezTo>
                <a:cubicBezTo>
                  <a:pt x="1233" y="309"/>
                  <a:pt x="1235" y="310"/>
                  <a:pt x="1235" y="309"/>
                </a:cubicBezTo>
                <a:cubicBezTo>
                  <a:pt x="1236" y="307"/>
                  <a:pt x="1241" y="304"/>
                  <a:pt x="1249" y="303"/>
                </a:cubicBezTo>
                <a:cubicBezTo>
                  <a:pt x="1256" y="301"/>
                  <a:pt x="1266" y="296"/>
                  <a:pt x="1265" y="294"/>
                </a:cubicBezTo>
                <a:cubicBezTo>
                  <a:pt x="1265" y="293"/>
                  <a:pt x="1268" y="292"/>
                  <a:pt x="1269" y="294"/>
                </a:cubicBezTo>
                <a:cubicBezTo>
                  <a:pt x="1269" y="295"/>
                  <a:pt x="1272" y="295"/>
                  <a:pt x="1276" y="296"/>
                </a:cubicBezTo>
                <a:cubicBezTo>
                  <a:pt x="1280" y="296"/>
                  <a:pt x="1282" y="298"/>
                  <a:pt x="1285" y="295"/>
                </a:cubicBezTo>
                <a:cubicBezTo>
                  <a:pt x="1288" y="292"/>
                  <a:pt x="1284" y="291"/>
                  <a:pt x="1284" y="288"/>
                </a:cubicBezTo>
                <a:cubicBezTo>
                  <a:pt x="1285" y="286"/>
                  <a:pt x="1279" y="283"/>
                  <a:pt x="1280" y="281"/>
                </a:cubicBezTo>
                <a:cubicBezTo>
                  <a:pt x="1280" y="278"/>
                  <a:pt x="1276" y="272"/>
                  <a:pt x="1274" y="273"/>
                </a:cubicBezTo>
                <a:cubicBezTo>
                  <a:pt x="1273" y="274"/>
                  <a:pt x="1270" y="272"/>
                  <a:pt x="1270" y="270"/>
                </a:cubicBezTo>
                <a:cubicBezTo>
                  <a:pt x="1270" y="268"/>
                  <a:pt x="1269" y="266"/>
                  <a:pt x="1267" y="267"/>
                </a:cubicBezTo>
                <a:cubicBezTo>
                  <a:pt x="1265" y="269"/>
                  <a:pt x="1261" y="268"/>
                  <a:pt x="1260" y="266"/>
                </a:cubicBezTo>
                <a:cubicBezTo>
                  <a:pt x="1260" y="264"/>
                  <a:pt x="1265" y="262"/>
                  <a:pt x="1268" y="264"/>
                </a:cubicBezTo>
                <a:cubicBezTo>
                  <a:pt x="1272" y="265"/>
                  <a:pt x="1271" y="267"/>
                  <a:pt x="1273" y="268"/>
                </a:cubicBezTo>
                <a:cubicBezTo>
                  <a:pt x="1274" y="269"/>
                  <a:pt x="1279" y="268"/>
                  <a:pt x="1282" y="267"/>
                </a:cubicBezTo>
                <a:cubicBezTo>
                  <a:pt x="1284" y="266"/>
                  <a:pt x="1291" y="264"/>
                  <a:pt x="1292" y="262"/>
                </a:cubicBezTo>
                <a:cubicBezTo>
                  <a:pt x="1294" y="259"/>
                  <a:pt x="1292" y="259"/>
                  <a:pt x="1295" y="257"/>
                </a:cubicBezTo>
                <a:cubicBezTo>
                  <a:pt x="1297" y="256"/>
                  <a:pt x="1295" y="254"/>
                  <a:pt x="1293" y="253"/>
                </a:cubicBezTo>
                <a:cubicBezTo>
                  <a:pt x="1291" y="252"/>
                  <a:pt x="1292" y="249"/>
                  <a:pt x="1294" y="249"/>
                </a:cubicBezTo>
                <a:cubicBezTo>
                  <a:pt x="1296" y="249"/>
                  <a:pt x="1295" y="246"/>
                  <a:pt x="1297" y="246"/>
                </a:cubicBezTo>
                <a:cubicBezTo>
                  <a:pt x="1298" y="246"/>
                  <a:pt x="1298" y="247"/>
                  <a:pt x="1301" y="246"/>
                </a:cubicBezTo>
                <a:cubicBezTo>
                  <a:pt x="1304" y="245"/>
                  <a:pt x="1301" y="248"/>
                  <a:pt x="1300" y="250"/>
                </a:cubicBezTo>
                <a:cubicBezTo>
                  <a:pt x="1299" y="252"/>
                  <a:pt x="1302" y="254"/>
                  <a:pt x="1303" y="256"/>
                </a:cubicBezTo>
                <a:cubicBezTo>
                  <a:pt x="1303" y="257"/>
                  <a:pt x="1308" y="257"/>
                  <a:pt x="1311" y="256"/>
                </a:cubicBezTo>
                <a:cubicBezTo>
                  <a:pt x="1314" y="254"/>
                  <a:pt x="1323" y="258"/>
                  <a:pt x="1324" y="260"/>
                </a:cubicBezTo>
                <a:cubicBezTo>
                  <a:pt x="1324" y="262"/>
                  <a:pt x="1326" y="265"/>
                  <a:pt x="1329" y="267"/>
                </a:cubicBezTo>
                <a:cubicBezTo>
                  <a:pt x="1333" y="269"/>
                  <a:pt x="1337" y="268"/>
                  <a:pt x="1337" y="270"/>
                </a:cubicBezTo>
                <a:cubicBezTo>
                  <a:pt x="1338" y="272"/>
                  <a:pt x="1340" y="272"/>
                  <a:pt x="1342" y="272"/>
                </a:cubicBezTo>
                <a:cubicBezTo>
                  <a:pt x="1344" y="272"/>
                  <a:pt x="1345" y="274"/>
                  <a:pt x="1347" y="272"/>
                </a:cubicBezTo>
                <a:cubicBezTo>
                  <a:pt x="1348" y="271"/>
                  <a:pt x="1349" y="273"/>
                  <a:pt x="1351" y="272"/>
                </a:cubicBezTo>
                <a:cubicBezTo>
                  <a:pt x="1353" y="270"/>
                  <a:pt x="1347" y="269"/>
                  <a:pt x="1347" y="267"/>
                </a:cubicBezTo>
                <a:cubicBezTo>
                  <a:pt x="1348" y="266"/>
                  <a:pt x="1350" y="268"/>
                  <a:pt x="1351" y="268"/>
                </a:cubicBezTo>
                <a:cubicBezTo>
                  <a:pt x="1353" y="268"/>
                  <a:pt x="1351" y="264"/>
                  <a:pt x="1352" y="264"/>
                </a:cubicBezTo>
                <a:cubicBezTo>
                  <a:pt x="1353" y="264"/>
                  <a:pt x="1352" y="257"/>
                  <a:pt x="1351" y="256"/>
                </a:cubicBezTo>
                <a:cubicBezTo>
                  <a:pt x="1350" y="256"/>
                  <a:pt x="1351" y="253"/>
                  <a:pt x="1353" y="255"/>
                </a:cubicBezTo>
                <a:cubicBezTo>
                  <a:pt x="1356" y="257"/>
                  <a:pt x="1360" y="257"/>
                  <a:pt x="1363" y="257"/>
                </a:cubicBezTo>
                <a:cubicBezTo>
                  <a:pt x="1365" y="257"/>
                  <a:pt x="1363" y="255"/>
                  <a:pt x="1361" y="255"/>
                </a:cubicBezTo>
                <a:cubicBezTo>
                  <a:pt x="1359" y="255"/>
                  <a:pt x="1361" y="253"/>
                  <a:pt x="1362" y="254"/>
                </a:cubicBezTo>
                <a:cubicBezTo>
                  <a:pt x="1364" y="255"/>
                  <a:pt x="1367" y="256"/>
                  <a:pt x="1367" y="255"/>
                </a:cubicBezTo>
                <a:cubicBezTo>
                  <a:pt x="1367" y="253"/>
                  <a:pt x="1368" y="250"/>
                  <a:pt x="1371" y="250"/>
                </a:cubicBezTo>
                <a:cubicBezTo>
                  <a:pt x="1373" y="250"/>
                  <a:pt x="1374" y="249"/>
                  <a:pt x="1372" y="248"/>
                </a:cubicBezTo>
                <a:close/>
                <a:moveTo>
                  <a:pt x="709" y="404"/>
                </a:moveTo>
                <a:cubicBezTo>
                  <a:pt x="702" y="410"/>
                  <a:pt x="688" y="412"/>
                  <a:pt x="688" y="417"/>
                </a:cubicBezTo>
                <a:cubicBezTo>
                  <a:pt x="688" y="422"/>
                  <a:pt x="672" y="424"/>
                  <a:pt x="671" y="422"/>
                </a:cubicBezTo>
                <a:cubicBezTo>
                  <a:pt x="669" y="420"/>
                  <a:pt x="683" y="419"/>
                  <a:pt x="686" y="412"/>
                </a:cubicBezTo>
                <a:cubicBezTo>
                  <a:pt x="689" y="405"/>
                  <a:pt x="701" y="401"/>
                  <a:pt x="707" y="392"/>
                </a:cubicBezTo>
                <a:cubicBezTo>
                  <a:pt x="712" y="385"/>
                  <a:pt x="715" y="375"/>
                  <a:pt x="718" y="376"/>
                </a:cubicBezTo>
                <a:cubicBezTo>
                  <a:pt x="720" y="376"/>
                  <a:pt x="716" y="398"/>
                  <a:pt x="709" y="404"/>
                </a:cubicBezTo>
                <a:close/>
                <a:moveTo>
                  <a:pt x="739" y="125"/>
                </a:moveTo>
                <a:cubicBezTo>
                  <a:pt x="738" y="127"/>
                  <a:pt x="733" y="127"/>
                  <a:pt x="734" y="129"/>
                </a:cubicBezTo>
                <a:cubicBezTo>
                  <a:pt x="737" y="132"/>
                  <a:pt x="749" y="130"/>
                  <a:pt x="749" y="126"/>
                </a:cubicBezTo>
                <a:cubicBezTo>
                  <a:pt x="749" y="122"/>
                  <a:pt x="740" y="123"/>
                  <a:pt x="739" y="125"/>
                </a:cubicBezTo>
                <a:close/>
                <a:moveTo>
                  <a:pt x="306" y="7"/>
                </a:moveTo>
                <a:cubicBezTo>
                  <a:pt x="312" y="7"/>
                  <a:pt x="310" y="4"/>
                  <a:pt x="314" y="4"/>
                </a:cubicBezTo>
                <a:cubicBezTo>
                  <a:pt x="318" y="5"/>
                  <a:pt x="323" y="4"/>
                  <a:pt x="321" y="2"/>
                </a:cubicBezTo>
                <a:cubicBezTo>
                  <a:pt x="319" y="0"/>
                  <a:pt x="305" y="1"/>
                  <a:pt x="306" y="3"/>
                </a:cubicBezTo>
                <a:cubicBezTo>
                  <a:pt x="308" y="4"/>
                  <a:pt x="295" y="4"/>
                  <a:pt x="296" y="4"/>
                </a:cubicBezTo>
                <a:cubicBezTo>
                  <a:pt x="296" y="6"/>
                  <a:pt x="300" y="7"/>
                  <a:pt x="306" y="7"/>
                </a:cubicBezTo>
                <a:close/>
                <a:moveTo>
                  <a:pt x="277" y="23"/>
                </a:moveTo>
                <a:cubicBezTo>
                  <a:pt x="277" y="19"/>
                  <a:pt x="264" y="24"/>
                  <a:pt x="267" y="24"/>
                </a:cubicBezTo>
                <a:cubicBezTo>
                  <a:pt x="269" y="25"/>
                  <a:pt x="277" y="27"/>
                  <a:pt x="277" y="23"/>
                </a:cubicBezTo>
                <a:close/>
                <a:moveTo>
                  <a:pt x="307" y="20"/>
                </a:moveTo>
                <a:cubicBezTo>
                  <a:pt x="308" y="22"/>
                  <a:pt x="306" y="22"/>
                  <a:pt x="301" y="22"/>
                </a:cubicBezTo>
                <a:cubicBezTo>
                  <a:pt x="296" y="22"/>
                  <a:pt x="294" y="25"/>
                  <a:pt x="296" y="27"/>
                </a:cubicBezTo>
                <a:cubicBezTo>
                  <a:pt x="299" y="29"/>
                  <a:pt x="312" y="28"/>
                  <a:pt x="314" y="26"/>
                </a:cubicBezTo>
                <a:cubicBezTo>
                  <a:pt x="316" y="23"/>
                  <a:pt x="322" y="25"/>
                  <a:pt x="323" y="22"/>
                </a:cubicBezTo>
                <a:cubicBezTo>
                  <a:pt x="324" y="19"/>
                  <a:pt x="306" y="18"/>
                  <a:pt x="307" y="20"/>
                </a:cubicBezTo>
                <a:close/>
                <a:moveTo>
                  <a:pt x="348" y="16"/>
                </a:moveTo>
                <a:cubicBezTo>
                  <a:pt x="350" y="13"/>
                  <a:pt x="345" y="13"/>
                  <a:pt x="344" y="11"/>
                </a:cubicBezTo>
                <a:cubicBezTo>
                  <a:pt x="344" y="9"/>
                  <a:pt x="330" y="9"/>
                  <a:pt x="331" y="11"/>
                </a:cubicBezTo>
                <a:cubicBezTo>
                  <a:pt x="332" y="13"/>
                  <a:pt x="322" y="16"/>
                  <a:pt x="325" y="18"/>
                </a:cubicBezTo>
                <a:cubicBezTo>
                  <a:pt x="331" y="23"/>
                  <a:pt x="346" y="18"/>
                  <a:pt x="348" y="16"/>
                </a:cubicBezTo>
                <a:close/>
                <a:moveTo>
                  <a:pt x="310" y="12"/>
                </a:moveTo>
                <a:cubicBezTo>
                  <a:pt x="311" y="7"/>
                  <a:pt x="302" y="11"/>
                  <a:pt x="296" y="8"/>
                </a:cubicBezTo>
                <a:cubicBezTo>
                  <a:pt x="290" y="6"/>
                  <a:pt x="286" y="6"/>
                  <a:pt x="291" y="9"/>
                </a:cubicBezTo>
                <a:cubicBezTo>
                  <a:pt x="292" y="11"/>
                  <a:pt x="280" y="12"/>
                  <a:pt x="282" y="14"/>
                </a:cubicBezTo>
                <a:cubicBezTo>
                  <a:pt x="286" y="19"/>
                  <a:pt x="309" y="17"/>
                  <a:pt x="310" y="12"/>
                </a:cubicBezTo>
                <a:close/>
                <a:moveTo>
                  <a:pt x="275" y="144"/>
                </a:moveTo>
                <a:cubicBezTo>
                  <a:pt x="275" y="146"/>
                  <a:pt x="273" y="148"/>
                  <a:pt x="269" y="148"/>
                </a:cubicBezTo>
                <a:cubicBezTo>
                  <a:pt x="264" y="148"/>
                  <a:pt x="271" y="151"/>
                  <a:pt x="272" y="153"/>
                </a:cubicBezTo>
                <a:cubicBezTo>
                  <a:pt x="272" y="156"/>
                  <a:pt x="267" y="154"/>
                  <a:pt x="267" y="158"/>
                </a:cubicBezTo>
                <a:cubicBezTo>
                  <a:pt x="267" y="162"/>
                  <a:pt x="258" y="158"/>
                  <a:pt x="257" y="163"/>
                </a:cubicBezTo>
                <a:cubicBezTo>
                  <a:pt x="256" y="169"/>
                  <a:pt x="261" y="168"/>
                  <a:pt x="265" y="168"/>
                </a:cubicBezTo>
                <a:cubicBezTo>
                  <a:pt x="269" y="168"/>
                  <a:pt x="263" y="172"/>
                  <a:pt x="266" y="174"/>
                </a:cubicBezTo>
                <a:cubicBezTo>
                  <a:pt x="269" y="176"/>
                  <a:pt x="271" y="175"/>
                  <a:pt x="269" y="171"/>
                </a:cubicBezTo>
                <a:cubicBezTo>
                  <a:pt x="267" y="167"/>
                  <a:pt x="279" y="173"/>
                  <a:pt x="276" y="176"/>
                </a:cubicBezTo>
                <a:cubicBezTo>
                  <a:pt x="272" y="179"/>
                  <a:pt x="281" y="181"/>
                  <a:pt x="286" y="182"/>
                </a:cubicBezTo>
                <a:cubicBezTo>
                  <a:pt x="291" y="182"/>
                  <a:pt x="307" y="185"/>
                  <a:pt x="307" y="182"/>
                </a:cubicBezTo>
                <a:cubicBezTo>
                  <a:pt x="307" y="179"/>
                  <a:pt x="301" y="177"/>
                  <a:pt x="296" y="172"/>
                </a:cubicBezTo>
                <a:cubicBezTo>
                  <a:pt x="291" y="167"/>
                  <a:pt x="287" y="158"/>
                  <a:pt x="293" y="155"/>
                </a:cubicBezTo>
                <a:cubicBezTo>
                  <a:pt x="299" y="151"/>
                  <a:pt x="294" y="149"/>
                  <a:pt x="300" y="145"/>
                </a:cubicBezTo>
                <a:cubicBezTo>
                  <a:pt x="305" y="141"/>
                  <a:pt x="302" y="137"/>
                  <a:pt x="307" y="137"/>
                </a:cubicBezTo>
                <a:cubicBezTo>
                  <a:pt x="311" y="136"/>
                  <a:pt x="306" y="132"/>
                  <a:pt x="311" y="131"/>
                </a:cubicBezTo>
                <a:cubicBezTo>
                  <a:pt x="316" y="131"/>
                  <a:pt x="317" y="125"/>
                  <a:pt x="316" y="124"/>
                </a:cubicBezTo>
                <a:cubicBezTo>
                  <a:pt x="315" y="122"/>
                  <a:pt x="321" y="124"/>
                  <a:pt x="324" y="121"/>
                </a:cubicBezTo>
                <a:cubicBezTo>
                  <a:pt x="326" y="118"/>
                  <a:pt x="332" y="120"/>
                  <a:pt x="334" y="116"/>
                </a:cubicBezTo>
                <a:cubicBezTo>
                  <a:pt x="336" y="112"/>
                  <a:pt x="364" y="103"/>
                  <a:pt x="379" y="99"/>
                </a:cubicBezTo>
                <a:cubicBezTo>
                  <a:pt x="394" y="96"/>
                  <a:pt x="405" y="89"/>
                  <a:pt x="400" y="85"/>
                </a:cubicBezTo>
                <a:cubicBezTo>
                  <a:pt x="394" y="81"/>
                  <a:pt x="379" y="86"/>
                  <a:pt x="375" y="90"/>
                </a:cubicBezTo>
                <a:cubicBezTo>
                  <a:pt x="371" y="93"/>
                  <a:pt x="366" y="91"/>
                  <a:pt x="362" y="93"/>
                </a:cubicBezTo>
                <a:cubicBezTo>
                  <a:pt x="358" y="95"/>
                  <a:pt x="350" y="97"/>
                  <a:pt x="346" y="94"/>
                </a:cubicBezTo>
                <a:cubicBezTo>
                  <a:pt x="342" y="91"/>
                  <a:pt x="337" y="97"/>
                  <a:pt x="334" y="97"/>
                </a:cubicBezTo>
                <a:cubicBezTo>
                  <a:pt x="331" y="97"/>
                  <a:pt x="327" y="100"/>
                  <a:pt x="324" y="100"/>
                </a:cubicBezTo>
                <a:cubicBezTo>
                  <a:pt x="321" y="100"/>
                  <a:pt x="314" y="102"/>
                  <a:pt x="314" y="104"/>
                </a:cubicBezTo>
                <a:cubicBezTo>
                  <a:pt x="313" y="106"/>
                  <a:pt x="307" y="106"/>
                  <a:pt x="307" y="108"/>
                </a:cubicBezTo>
                <a:cubicBezTo>
                  <a:pt x="307" y="111"/>
                  <a:pt x="303" y="113"/>
                  <a:pt x="301" y="111"/>
                </a:cubicBezTo>
                <a:cubicBezTo>
                  <a:pt x="298" y="108"/>
                  <a:pt x="295" y="113"/>
                  <a:pt x="299" y="116"/>
                </a:cubicBezTo>
                <a:cubicBezTo>
                  <a:pt x="302" y="119"/>
                  <a:pt x="292" y="119"/>
                  <a:pt x="294" y="121"/>
                </a:cubicBezTo>
                <a:cubicBezTo>
                  <a:pt x="296" y="123"/>
                  <a:pt x="291" y="124"/>
                  <a:pt x="292" y="126"/>
                </a:cubicBezTo>
                <a:cubicBezTo>
                  <a:pt x="293" y="129"/>
                  <a:pt x="288" y="129"/>
                  <a:pt x="285" y="130"/>
                </a:cubicBezTo>
                <a:cubicBezTo>
                  <a:pt x="281" y="131"/>
                  <a:pt x="279" y="135"/>
                  <a:pt x="284" y="136"/>
                </a:cubicBezTo>
                <a:cubicBezTo>
                  <a:pt x="288" y="136"/>
                  <a:pt x="281" y="137"/>
                  <a:pt x="282" y="140"/>
                </a:cubicBezTo>
                <a:cubicBezTo>
                  <a:pt x="282" y="144"/>
                  <a:pt x="274" y="141"/>
                  <a:pt x="275" y="14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34"/>
          <p:cNvSpPr/>
          <p:nvPr/>
        </p:nvSpPr>
        <p:spPr>
          <a:xfrm>
            <a:off x="-4857750" y="-4154487"/>
            <a:ext cx="2436812" cy="927100"/>
          </a:xfrm>
          <a:custGeom>
            <a:avLst/>
            <a:gdLst/>
            <a:ahLst/>
            <a:cxnLst/>
            <a:rect l="l" t="t" r="r" b="b"/>
            <a:pathLst>
              <a:path w="1374" h="527" extrusionOk="0">
                <a:moveTo>
                  <a:pt x="21" y="381"/>
                </a:moveTo>
                <a:cubicBezTo>
                  <a:pt x="20" y="381"/>
                  <a:pt x="17" y="380"/>
                  <a:pt x="16" y="379"/>
                </a:cubicBezTo>
                <a:cubicBezTo>
                  <a:pt x="16" y="378"/>
                  <a:pt x="13" y="378"/>
                  <a:pt x="11" y="378"/>
                </a:cubicBezTo>
                <a:cubicBezTo>
                  <a:pt x="12" y="379"/>
                  <a:pt x="12" y="379"/>
                  <a:pt x="13" y="380"/>
                </a:cubicBezTo>
                <a:cubicBezTo>
                  <a:pt x="14" y="382"/>
                  <a:pt x="8" y="382"/>
                  <a:pt x="10" y="384"/>
                </a:cubicBezTo>
                <a:cubicBezTo>
                  <a:pt x="12" y="386"/>
                  <a:pt x="6" y="386"/>
                  <a:pt x="6" y="384"/>
                </a:cubicBezTo>
                <a:cubicBezTo>
                  <a:pt x="6" y="382"/>
                  <a:pt x="1" y="383"/>
                  <a:pt x="1" y="384"/>
                </a:cubicBezTo>
                <a:cubicBezTo>
                  <a:pt x="1" y="385"/>
                  <a:pt x="1" y="386"/>
                  <a:pt x="0" y="386"/>
                </a:cubicBezTo>
                <a:cubicBezTo>
                  <a:pt x="2" y="387"/>
                  <a:pt x="4" y="388"/>
                  <a:pt x="4" y="388"/>
                </a:cubicBezTo>
                <a:cubicBezTo>
                  <a:pt x="5" y="388"/>
                  <a:pt x="20" y="390"/>
                  <a:pt x="25" y="389"/>
                </a:cubicBezTo>
                <a:cubicBezTo>
                  <a:pt x="25" y="388"/>
                  <a:pt x="26" y="385"/>
                  <a:pt x="26" y="383"/>
                </a:cubicBezTo>
                <a:cubicBezTo>
                  <a:pt x="26" y="382"/>
                  <a:pt x="22" y="380"/>
                  <a:pt x="21" y="381"/>
                </a:cubicBezTo>
                <a:close/>
                <a:moveTo>
                  <a:pt x="365" y="14"/>
                </a:moveTo>
                <a:cubicBezTo>
                  <a:pt x="374" y="13"/>
                  <a:pt x="374" y="8"/>
                  <a:pt x="369" y="8"/>
                </a:cubicBezTo>
                <a:cubicBezTo>
                  <a:pt x="364" y="7"/>
                  <a:pt x="364" y="10"/>
                  <a:pt x="361" y="10"/>
                </a:cubicBezTo>
                <a:cubicBezTo>
                  <a:pt x="359" y="10"/>
                  <a:pt x="350" y="12"/>
                  <a:pt x="352" y="14"/>
                </a:cubicBezTo>
                <a:cubicBezTo>
                  <a:pt x="354" y="16"/>
                  <a:pt x="361" y="15"/>
                  <a:pt x="365" y="14"/>
                </a:cubicBezTo>
                <a:close/>
                <a:moveTo>
                  <a:pt x="411" y="147"/>
                </a:moveTo>
                <a:cubicBezTo>
                  <a:pt x="414" y="147"/>
                  <a:pt x="423" y="145"/>
                  <a:pt x="423" y="144"/>
                </a:cubicBezTo>
                <a:cubicBezTo>
                  <a:pt x="424" y="142"/>
                  <a:pt x="420" y="140"/>
                  <a:pt x="415" y="140"/>
                </a:cubicBezTo>
                <a:cubicBezTo>
                  <a:pt x="409" y="140"/>
                  <a:pt x="408" y="146"/>
                  <a:pt x="411" y="147"/>
                </a:cubicBezTo>
                <a:close/>
                <a:moveTo>
                  <a:pt x="587" y="25"/>
                </a:moveTo>
                <a:cubicBezTo>
                  <a:pt x="591" y="27"/>
                  <a:pt x="590" y="28"/>
                  <a:pt x="585" y="28"/>
                </a:cubicBezTo>
                <a:cubicBezTo>
                  <a:pt x="580" y="28"/>
                  <a:pt x="576" y="30"/>
                  <a:pt x="579" y="31"/>
                </a:cubicBezTo>
                <a:cubicBezTo>
                  <a:pt x="582" y="32"/>
                  <a:pt x="581" y="35"/>
                  <a:pt x="586" y="36"/>
                </a:cubicBezTo>
                <a:cubicBezTo>
                  <a:pt x="591" y="37"/>
                  <a:pt x="596" y="33"/>
                  <a:pt x="596" y="30"/>
                </a:cubicBezTo>
                <a:cubicBezTo>
                  <a:pt x="595" y="27"/>
                  <a:pt x="613" y="25"/>
                  <a:pt x="618" y="23"/>
                </a:cubicBezTo>
                <a:cubicBezTo>
                  <a:pt x="623" y="22"/>
                  <a:pt x="615" y="17"/>
                  <a:pt x="620" y="17"/>
                </a:cubicBezTo>
                <a:cubicBezTo>
                  <a:pt x="625" y="16"/>
                  <a:pt x="623" y="14"/>
                  <a:pt x="617" y="13"/>
                </a:cubicBezTo>
                <a:cubicBezTo>
                  <a:pt x="610" y="12"/>
                  <a:pt x="613" y="7"/>
                  <a:pt x="611" y="5"/>
                </a:cubicBezTo>
                <a:cubicBezTo>
                  <a:pt x="609" y="3"/>
                  <a:pt x="608" y="7"/>
                  <a:pt x="599" y="9"/>
                </a:cubicBezTo>
                <a:cubicBezTo>
                  <a:pt x="591" y="10"/>
                  <a:pt x="587" y="13"/>
                  <a:pt x="590" y="14"/>
                </a:cubicBezTo>
                <a:cubicBezTo>
                  <a:pt x="593" y="16"/>
                  <a:pt x="590" y="20"/>
                  <a:pt x="587" y="20"/>
                </a:cubicBezTo>
                <a:cubicBezTo>
                  <a:pt x="583" y="19"/>
                  <a:pt x="582" y="23"/>
                  <a:pt x="587" y="25"/>
                </a:cubicBezTo>
                <a:close/>
                <a:moveTo>
                  <a:pt x="599" y="32"/>
                </a:moveTo>
                <a:cubicBezTo>
                  <a:pt x="599" y="34"/>
                  <a:pt x="592" y="37"/>
                  <a:pt x="594" y="39"/>
                </a:cubicBezTo>
                <a:cubicBezTo>
                  <a:pt x="596" y="41"/>
                  <a:pt x="598" y="40"/>
                  <a:pt x="600" y="41"/>
                </a:cubicBezTo>
                <a:cubicBezTo>
                  <a:pt x="602" y="41"/>
                  <a:pt x="603" y="47"/>
                  <a:pt x="608" y="46"/>
                </a:cubicBezTo>
                <a:cubicBezTo>
                  <a:pt x="612" y="45"/>
                  <a:pt x="624" y="51"/>
                  <a:pt x="631" y="51"/>
                </a:cubicBezTo>
                <a:cubicBezTo>
                  <a:pt x="637" y="51"/>
                  <a:pt x="638" y="45"/>
                  <a:pt x="636" y="45"/>
                </a:cubicBezTo>
                <a:cubicBezTo>
                  <a:pt x="634" y="45"/>
                  <a:pt x="636" y="41"/>
                  <a:pt x="640" y="36"/>
                </a:cubicBezTo>
                <a:cubicBezTo>
                  <a:pt x="643" y="30"/>
                  <a:pt x="628" y="26"/>
                  <a:pt x="628" y="31"/>
                </a:cubicBezTo>
                <a:cubicBezTo>
                  <a:pt x="628" y="35"/>
                  <a:pt x="623" y="30"/>
                  <a:pt x="622" y="27"/>
                </a:cubicBezTo>
                <a:cubicBezTo>
                  <a:pt x="620" y="24"/>
                  <a:pt x="599" y="29"/>
                  <a:pt x="599" y="32"/>
                </a:cubicBezTo>
                <a:close/>
                <a:moveTo>
                  <a:pt x="481" y="150"/>
                </a:moveTo>
                <a:cubicBezTo>
                  <a:pt x="484" y="152"/>
                  <a:pt x="487" y="151"/>
                  <a:pt x="487" y="148"/>
                </a:cubicBezTo>
                <a:cubicBezTo>
                  <a:pt x="486" y="144"/>
                  <a:pt x="478" y="149"/>
                  <a:pt x="481" y="150"/>
                </a:cubicBezTo>
                <a:close/>
                <a:moveTo>
                  <a:pt x="581" y="8"/>
                </a:moveTo>
                <a:cubicBezTo>
                  <a:pt x="582" y="5"/>
                  <a:pt x="566" y="6"/>
                  <a:pt x="570" y="10"/>
                </a:cubicBezTo>
                <a:cubicBezTo>
                  <a:pt x="571" y="11"/>
                  <a:pt x="580" y="12"/>
                  <a:pt x="581" y="8"/>
                </a:cubicBezTo>
                <a:close/>
                <a:moveTo>
                  <a:pt x="1280" y="181"/>
                </a:moveTo>
                <a:cubicBezTo>
                  <a:pt x="1285" y="183"/>
                  <a:pt x="1288" y="178"/>
                  <a:pt x="1292" y="180"/>
                </a:cubicBezTo>
                <a:cubicBezTo>
                  <a:pt x="1296" y="183"/>
                  <a:pt x="1305" y="179"/>
                  <a:pt x="1309" y="179"/>
                </a:cubicBezTo>
                <a:cubicBezTo>
                  <a:pt x="1313" y="178"/>
                  <a:pt x="1311" y="173"/>
                  <a:pt x="1300" y="172"/>
                </a:cubicBezTo>
                <a:cubicBezTo>
                  <a:pt x="1289" y="170"/>
                  <a:pt x="1275" y="178"/>
                  <a:pt x="1280" y="181"/>
                </a:cubicBezTo>
                <a:close/>
                <a:moveTo>
                  <a:pt x="636" y="65"/>
                </a:moveTo>
                <a:cubicBezTo>
                  <a:pt x="640" y="67"/>
                  <a:pt x="650" y="63"/>
                  <a:pt x="657" y="63"/>
                </a:cubicBezTo>
                <a:cubicBezTo>
                  <a:pt x="665" y="63"/>
                  <a:pt x="685" y="58"/>
                  <a:pt x="685" y="54"/>
                </a:cubicBezTo>
                <a:cubicBezTo>
                  <a:pt x="686" y="50"/>
                  <a:pt x="678" y="50"/>
                  <a:pt x="675" y="47"/>
                </a:cubicBezTo>
                <a:cubicBezTo>
                  <a:pt x="672" y="44"/>
                  <a:pt x="665" y="47"/>
                  <a:pt x="663" y="49"/>
                </a:cubicBezTo>
                <a:cubicBezTo>
                  <a:pt x="661" y="52"/>
                  <a:pt x="660" y="50"/>
                  <a:pt x="664" y="45"/>
                </a:cubicBezTo>
                <a:cubicBezTo>
                  <a:pt x="669" y="41"/>
                  <a:pt x="660" y="37"/>
                  <a:pt x="659" y="40"/>
                </a:cubicBezTo>
                <a:cubicBezTo>
                  <a:pt x="659" y="43"/>
                  <a:pt x="651" y="40"/>
                  <a:pt x="651" y="43"/>
                </a:cubicBezTo>
                <a:cubicBezTo>
                  <a:pt x="651" y="46"/>
                  <a:pt x="648" y="47"/>
                  <a:pt x="648" y="49"/>
                </a:cubicBezTo>
                <a:cubicBezTo>
                  <a:pt x="648" y="52"/>
                  <a:pt x="642" y="48"/>
                  <a:pt x="642" y="54"/>
                </a:cubicBezTo>
                <a:cubicBezTo>
                  <a:pt x="642" y="60"/>
                  <a:pt x="633" y="63"/>
                  <a:pt x="636" y="65"/>
                </a:cubicBezTo>
                <a:close/>
                <a:moveTo>
                  <a:pt x="943" y="114"/>
                </a:moveTo>
                <a:cubicBezTo>
                  <a:pt x="946" y="116"/>
                  <a:pt x="948" y="118"/>
                  <a:pt x="949" y="120"/>
                </a:cubicBezTo>
                <a:cubicBezTo>
                  <a:pt x="951" y="121"/>
                  <a:pt x="958" y="119"/>
                  <a:pt x="961" y="118"/>
                </a:cubicBezTo>
                <a:cubicBezTo>
                  <a:pt x="964" y="117"/>
                  <a:pt x="964" y="122"/>
                  <a:pt x="969" y="119"/>
                </a:cubicBezTo>
                <a:cubicBezTo>
                  <a:pt x="973" y="116"/>
                  <a:pt x="978" y="118"/>
                  <a:pt x="983" y="118"/>
                </a:cubicBezTo>
                <a:cubicBezTo>
                  <a:pt x="988" y="118"/>
                  <a:pt x="982" y="111"/>
                  <a:pt x="983" y="108"/>
                </a:cubicBezTo>
                <a:cubicBezTo>
                  <a:pt x="983" y="106"/>
                  <a:pt x="989" y="107"/>
                  <a:pt x="987" y="110"/>
                </a:cubicBezTo>
                <a:cubicBezTo>
                  <a:pt x="985" y="112"/>
                  <a:pt x="990" y="118"/>
                  <a:pt x="997" y="117"/>
                </a:cubicBezTo>
                <a:cubicBezTo>
                  <a:pt x="1005" y="117"/>
                  <a:pt x="999" y="112"/>
                  <a:pt x="1003" y="110"/>
                </a:cubicBezTo>
                <a:cubicBezTo>
                  <a:pt x="1007" y="109"/>
                  <a:pt x="1006" y="107"/>
                  <a:pt x="1001" y="103"/>
                </a:cubicBezTo>
                <a:cubicBezTo>
                  <a:pt x="995" y="100"/>
                  <a:pt x="988" y="102"/>
                  <a:pt x="983" y="100"/>
                </a:cubicBezTo>
                <a:cubicBezTo>
                  <a:pt x="978" y="98"/>
                  <a:pt x="972" y="98"/>
                  <a:pt x="972" y="103"/>
                </a:cubicBezTo>
                <a:cubicBezTo>
                  <a:pt x="972" y="108"/>
                  <a:pt x="962" y="97"/>
                  <a:pt x="957" y="96"/>
                </a:cubicBezTo>
                <a:cubicBezTo>
                  <a:pt x="951" y="94"/>
                  <a:pt x="935" y="110"/>
                  <a:pt x="943" y="114"/>
                </a:cubicBezTo>
                <a:close/>
                <a:moveTo>
                  <a:pt x="993" y="145"/>
                </a:moveTo>
                <a:cubicBezTo>
                  <a:pt x="997" y="144"/>
                  <a:pt x="990" y="136"/>
                  <a:pt x="982" y="135"/>
                </a:cubicBezTo>
                <a:cubicBezTo>
                  <a:pt x="975" y="134"/>
                  <a:pt x="968" y="140"/>
                  <a:pt x="969" y="141"/>
                </a:cubicBezTo>
                <a:cubicBezTo>
                  <a:pt x="971" y="144"/>
                  <a:pt x="988" y="146"/>
                  <a:pt x="993" y="145"/>
                </a:cubicBezTo>
                <a:close/>
                <a:moveTo>
                  <a:pt x="974" y="129"/>
                </a:moveTo>
                <a:cubicBezTo>
                  <a:pt x="974" y="125"/>
                  <a:pt x="961" y="130"/>
                  <a:pt x="966" y="132"/>
                </a:cubicBezTo>
                <a:cubicBezTo>
                  <a:pt x="969" y="133"/>
                  <a:pt x="974" y="133"/>
                  <a:pt x="974" y="129"/>
                </a:cubicBezTo>
                <a:close/>
                <a:moveTo>
                  <a:pt x="1015" y="114"/>
                </a:moveTo>
                <a:cubicBezTo>
                  <a:pt x="1021" y="115"/>
                  <a:pt x="1024" y="120"/>
                  <a:pt x="1035" y="121"/>
                </a:cubicBezTo>
                <a:cubicBezTo>
                  <a:pt x="1046" y="121"/>
                  <a:pt x="1054" y="119"/>
                  <a:pt x="1054" y="117"/>
                </a:cubicBezTo>
                <a:cubicBezTo>
                  <a:pt x="1054" y="115"/>
                  <a:pt x="1044" y="111"/>
                  <a:pt x="1041" y="113"/>
                </a:cubicBezTo>
                <a:cubicBezTo>
                  <a:pt x="1038" y="115"/>
                  <a:pt x="1035" y="110"/>
                  <a:pt x="1032" y="111"/>
                </a:cubicBezTo>
                <a:cubicBezTo>
                  <a:pt x="1028" y="112"/>
                  <a:pt x="1022" y="112"/>
                  <a:pt x="1021" y="109"/>
                </a:cubicBezTo>
                <a:cubicBezTo>
                  <a:pt x="1019" y="105"/>
                  <a:pt x="1012" y="114"/>
                  <a:pt x="1015" y="114"/>
                </a:cubicBezTo>
                <a:close/>
                <a:moveTo>
                  <a:pt x="221" y="18"/>
                </a:moveTo>
                <a:cubicBezTo>
                  <a:pt x="226" y="13"/>
                  <a:pt x="233" y="17"/>
                  <a:pt x="234" y="15"/>
                </a:cubicBezTo>
                <a:cubicBezTo>
                  <a:pt x="235" y="13"/>
                  <a:pt x="224" y="12"/>
                  <a:pt x="220" y="14"/>
                </a:cubicBezTo>
                <a:cubicBezTo>
                  <a:pt x="216" y="16"/>
                  <a:pt x="206" y="14"/>
                  <a:pt x="208" y="17"/>
                </a:cubicBezTo>
                <a:cubicBezTo>
                  <a:pt x="208" y="19"/>
                  <a:pt x="215" y="23"/>
                  <a:pt x="221" y="18"/>
                </a:cubicBezTo>
                <a:close/>
                <a:moveTo>
                  <a:pt x="991" y="419"/>
                </a:moveTo>
                <a:cubicBezTo>
                  <a:pt x="988" y="413"/>
                  <a:pt x="995" y="406"/>
                  <a:pt x="990" y="402"/>
                </a:cubicBezTo>
                <a:cubicBezTo>
                  <a:pt x="985" y="399"/>
                  <a:pt x="987" y="391"/>
                  <a:pt x="985" y="393"/>
                </a:cubicBezTo>
                <a:cubicBezTo>
                  <a:pt x="982" y="394"/>
                  <a:pt x="985" y="401"/>
                  <a:pt x="981" y="401"/>
                </a:cubicBezTo>
                <a:cubicBezTo>
                  <a:pt x="977" y="402"/>
                  <a:pt x="981" y="405"/>
                  <a:pt x="979" y="410"/>
                </a:cubicBezTo>
                <a:cubicBezTo>
                  <a:pt x="978" y="415"/>
                  <a:pt x="980" y="422"/>
                  <a:pt x="982" y="426"/>
                </a:cubicBezTo>
                <a:cubicBezTo>
                  <a:pt x="984" y="430"/>
                  <a:pt x="979" y="453"/>
                  <a:pt x="981" y="457"/>
                </a:cubicBezTo>
                <a:cubicBezTo>
                  <a:pt x="983" y="461"/>
                  <a:pt x="978" y="477"/>
                  <a:pt x="980" y="479"/>
                </a:cubicBezTo>
                <a:cubicBezTo>
                  <a:pt x="983" y="483"/>
                  <a:pt x="981" y="475"/>
                  <a:pt x="985" y="474"/>
                </a:cubicBezTo>
                <a:cubicBezTo>
                  <a:pt x="989" y="473"/>
                  <a:pt x="989" y="479"/>
                  <a:pt x="992" y="480"/>
                </a:cubicBezTo>
                <a:cubicBezTo>
                  <a:pt x="994" y="481"/>
                  <a:pt x="993" y="472"/>
                  <a:pt x="990" y="473"/>
                </a:cubicBezTo>
                <a:cubicBezTo>
                  <a:pt x="988" y="473"/>
                  <a:pt x="986" y="467"/>
                  <a:pt x="985" y="463"/>
                </a:cubicBezTo>
                <a:cubicBezTo>
                  <a:pt x="984" y="460"/>
                  <a:pt x="987" y="455"/>
                  <a:pt x="987" y="450"/>
                </a:cubicBezTo>
                <a:cubicBezTo>
                  <a:pt x="987" y="446"/>
                  <a:pt x="993" y="446"/>
                  <a:pt x="997" y="449"/>
                </a:cubicBezTo>
                <a:cubicBezTo>
                  <a:pt x="1000" y="453"/>
                  <a:pt x="1001" y="451"/>
                  <a:pt x="999" y="448"/>
                </a:cubicBezTo>
                <a:cubicBezTo>
                  <a:pt x="998" y="445"/>
                  <a:pt x="993" y="426"/>
                  <a:pt x="991" y="419"/>
                </a:cubicBezTo>
                <a:close/>
                <a:moveTo>
                  <a:pt x="243" y="15"/>
                </a:moveTo>
                <a:cubicBezTo>
                  <a:pt x="246" y="18"/>
                  <a:pt x="234" y="17"/>
                  <a:pt x="232" y="19"/>
                </a:cubicBezTo>
                <a:cubicBezTo>
                  <a:pt x="230" y="22"/>
                  <a:pt x="223" y="21"/>
                  <a:pt x="224" y="24"/>
                </a:cubicBezTo>
                <a:cubicBezTo>
                  <a:pt x="226" y="27"/>
                  <a:pt x="238" y="27"/>
                  <a:pt x="238" y="24"/>
                </a:cubicBezTo>
                <a:cubicBezTo>
                  <a:pt x="238" y="22"/>
                  <a:pt x="244" y="24"/>
                  <a:pt x="244" y="22"/>
                </a:cubicBezTo>
                <a:cubicBezTo>
                  <a:pt x="244" y="20"/>
                  <a:pt x="247" y="18"/>
                  <a:pt x="254" y="17"/>
                </a:cubicBezTo>
                <a:cubicBezTo>
                  <a:pt x="260" y="17"/>
                  <a:pt x="260" y="14"/>
                  <a:pt x="254" y="11"/>
                </a:cubicBezTo>
                <a:cubicBezTo>
                  <a:pt x="248" y="8"/>
                  <a:pt x="240" y="13"/>
                  <a:pt x="243" y="15"/>
                </a:cubicBezTo>
                <a:close/>
                <a:moveTo>
                  <a:pt x="233" y="208"/>
                </a:moveTo>
                <a:cubicBezTo>
                  <a:pt x="239" y="213"/>
                  <a:pt x="245" y="205"/>
                  <a:pt x="248" y="204"/>
                </a:cubicBezTo>
                <a:cubicBezTo>
                  <a:pt x="251" y="204"/>
                  <a:pt x="246" y="201"/>
                  <a:pt x="241" y="199"/>
                </a:cubicBezTo>
                <a:cubicBezTo>
                  <a:pt x="235" y="198"/>
                  <a:pt x="228" y="203"/>
                  <a:pt x="233" y="208"/>
                </a:cubicBezTo>
                <a:close/>
                <a:moveTo>
                  <a:pt x="1372" y="248"/>
                </a:moveTo>
                <a:cubicBezTo>
                  <a:pt x="1370" y="247"/>
                  <a:pt x="1362" y="242"/>
                  <a:pt x="1360" y="240"/>
                </a:cubicBezTo>
                <a:cubicBezTo>
                  <a:pt x="1358" y="237"/>
                  <a:pt x="1349" y="236"/>
                  <a:pt x="1349" y="237"/>
                </a:cubicBezTo>
                <a:cubicBezTo>
                  <a:pt x="1349" y="238"/>
                  <a:pt x="1346" y="237"/>
                  <a:pt x="1345" y="235"/>
                </a:cubicBezTo>
                <a:cubicBezTo>
                  <a:pt x="1345" y="234"/>
                  <a:pt x="1335" y="233"/>
                  <a:pt x="1335" y="235"/>
                </a:cubicBezTo>
                <a:cubicBezTo>
                  <a:pt x="1335" y="237"/>
                  <a:pt x="1337" y="237"/>
                  <a:pt x="1338" y="239"/>
                </a:cubicBezTo>
                <a:cubicBezTo>
                  <a:pt x="1340" y="241"/>
                  <a:pt x="1337" y="242"/>
                  <a:pt x="1337" y="244"/>
                </a:cubicBezTo>
                <a:cubicBezTo>
                  <a:pt x="1338" y="246"/>
                  <a:pt x="1334" y="243"/>
                  <a:pt x="1332" y="242"/>
                </a:cubicBezTo>
                <a:cubicBezTo>
                  <a:pt x="1331" y="240"/>
                  <a:pt x="1331" y="236"/>
                  <a:pt x="1332" y="233"/>
                </a:cubicBezTo>
                <a:cubicBezTo>
                  <a:pt x="1332" y="231"/>
                  <a:pt x="1329" y="231"/>
                  <a:pt x="1329" y="229"/>
                </a:cubicBezTo>
                <a:cubicBezTo>
                  <a:pt x="1328" y="227"/>
                  <a:pt x="1318" y="222"/>
                  <a:pt x="1313" y="220"/>
                </a:cubicBezTo>
                <a:cubicBezTo>
                  <a:pt x="1309" y="218"/>
                  <a:pt x="1303" y="216"/>
                  <a:pt x="1301" y="214"/>
                </a:cubicBezTo>
                <a:cubicBezTo>
                  <a:pt x="1300" y="212"/>
                  <a:pt x="1292" y="211"/>
                  <a:pt x="1289" y="208"/>
                </a:cubicBezTo>
                <a:cubicBezTo>
                  <a:pt x="1285" y="205"/>
                  <a:pt x="1272" y="199"/>
                  <a:pt x="1266" y="199"/>
                </a:cubicBezTo>
                <a:cubicBezTo>
                  <a:pt x="1260" y="198"/>
                  <a:pt x="1262" y="195"/>
                  <a:pt x="1259" y="196"/>
                </a:cubicBezTo>
                <a:cubicBezTo>
                  <a:pt x="1256" y="196"/>
                  <a:pt x="1244" y="196"/>
                  <a:pt x="1240" y="195"/>
                </a:cubicBezTo>
                <a:cubicBezTo>
                  <a:pt x="1236" y="194"/>
                  <a:pt x="1235" y="197"/>
                  <a:pt x="1232" y="196"/>
                </a:cubicBezTo>
                <a:cubicBezTo>
                  <a:pt x="1230" y="195"/>
                  <a:pt x="1216" y="190"/>
                  <a:pt x="1214" y="192"/>
                </a:cubicBezTo>
                <a:cubicBezTo>
                  <a:pt x="1212" y="194"/>
                  <a:pt x="1213" y="197"/>
                  <a:pt x="1211" y="197"/>
                </a:cubicBezTo>
                <a:cubicBezTo>
                  <a:pt x="1210" y="198"/>
                  <a:pt x="1211" y="200"/>
                  <a:pt x="1215" y="203"/>
                </a:cubicBezTo>
                <a:cubicBezTo>
                  <a:pt x="1219" y="207"/>
                  <a:pt x="1217" y="210"/>
                  <a:pt x="1213" y="211"/>
                </a:cubicBezTo>
                <a:cubicBezTo>
                  <a:pt x="1210" y="213"/>
                  <a:pt x="1204" y="210"/>
                  <a:pt x="1202" y="207"/>
                </a:cubicBezTo>
                <a:cubicBezTo>
                  <a:pt x="1200" y="204"/>
                  <a:pt x="1195" y="206"/>
                  <a:pt x="1194" y="202"/>
                </a:cubicBezTo>
                <a:cubicBezTo>
                  <a:pt x="1193" y="198"/>
                  <a:pt x="1196" y="198"/>
                  <a:pt x="1198" y="200"/>
                </a:cubicBezTo>
                <a:cubicBezTo>
                  <a:pt x="1200" y="202"/>
                  <a:pt x="1204" y="200"/>
                  <a:pt x="1204" y="198"/>
                </a:cubicBezTo>
                <a:cubicBezTo>
                  <a:pt x="1204" y="195"/>
                  <a:pt x="1198" y="193"/>
                  <a:pt x="1194" y="194"/>
                </a:cubicBezTo>
                <a:cubicBezTo>
                  <a:pt x="1190" y="194"/>
                  <a:pt x="1188" y="199"/>
                  <a:pt x="1184" y="201"/>
                </a:cubicBezTo>
                <a:cubicBezTo>
                  <a:pt x="1181" y="203"/>
                  <a:pt x="1166" y="200"/>
                  <a:pt x="1164" y="199"/>
                </a:cubicBezTo>
                <a:cubicBezTo>
                  <a:pt x="1163" y="197"/>
                  <a:pt x="1142" y="199"/>
                  <a:pt x="1140" y="200"/>
                </a:cubicBezTo>
                <a:cubicBezTo>
                  <a:pt x="1138" y="202"/>
                  <a:pt x="1139" y="207"/>
                  <a:pt x="1138" y="208"/>
                </a:cubicBezTo>
                <a:cubicBezTo>
                  <a:pt x="1137" y="208"/>
                  <a:pt x="1136" y="201"/>
                  <a:pt x="1136" y="200"/>
                </a:cubicBezTo>
                <a:cubicBezTo>
                  <a:pt x="1136" y="199"/>
                  <a:pt x="1134" y="198"/>
                  <a:pt x="1130" y="198"/>
                </a:cubicBezTo>
                <a:cubicBezTo>
                  <a:pt x="1126" y="198"/>
                  <a:pt x="1124" y="198"/>
                  <a:pt x="1126" y="196"/>
                </a:cubicBezTo>
                <a:cubicBezTo>
                  <a:pt x="1127" y="194"/>
                  <a:pt x="1124" y="193"/>
                  <a:pt x="1127" y="191"/>
                </a:cubicBezTo>
                <a:cubicBezTo>
                  <a:pt x="1130" y="189"/>
                  <a:pt x="1122" y="183"/>
                  <a:pt x="1114" y="179"/>
                </a:cubicBezTo>
                <a:cubicBezTo>
                  <a:pt x="1106" y="176"/>
                  <a:pt x="1088" y="178"/>
                  <a:pt x="1084" y="180"/>
                </a:cubicBezTo>
                <a:cubicBezTo>
                  <a:pt x="1079" y="181"/>
                  <a:pt x="1069" y="181"/>
                  <a:pt x="1065" y="181"/>
                </a:cubicBezTo>
                <a:cubicBezTo>
                  <a:pt x="1060" y="181"/>
                  <a:pt x="1064" y="179"/>
                  <a:pt x="1063" y="177"/>
                </a:cubicBezTo>
                <a:cubicBezTo>
                  <a:pt x="1061" y="175"/>
                  <a:pt x="1054" y="172"/>
                  <a:pt x="1053" y="174"/>
                </a:cubicBezTo>
                <a:cubicBezTo>
                  <a:pt x="1052" y="176"/>
                  <a:pt x="1050" y="174"/>
                  <a:pt x="1050" y="172"/>
                </a:cubicBezTo>
                <a:cubicBezTo>
                  <a:pt x="1050" y="171"/>
                  <a:pt x="1042" y="169"/>
                  <a:pt x="1039" y="169"/>
                </a:cubicBezTo>
                <a:cubicBezTo>
                  <a:pt x="1037" y="170"/>
                  <a:pt x="1035" y="167"/>
                  <a:pt x="1039" y="167"/>
                </a:cubicBezTo>
                <a:cubicBezTo>
                  <a:pt x="1042" y="167"/>
                  <a:pt x="1048" y="167"/>
                  <a:pt x="1045" y="163"/>
                </a:cubicBezTo>
                <a:cubicBezTo>
                  <a:pt x="1043" y="160"/>
                  <a:pt x="1021" y="158"/>
                  <a:pt x="1019" y="159"/>
                </a:cubicBezTo>
                <a:cubicBezTo>
                  <a:pt x="1017" y="160"/>
                  <a:pt x="1019" y="163"/>
                  <a:pt x="1015" y="167"/>
                </a:cubicBezTo>
                <a:cubicBezTo>
                  <a:pt x="1010" y="171"/>
                  <a:pt x="1005" y="168"/>
                  <a:pt x="1006" y="166"/>
                </a:cubicBezTo>
                <a:cubicBezTo>
                  <a:pt x="1007" y="164"/>
                  <a:pt x="1012" y="164"/>
                  <a:pt x="1012" y="162"/>
                </a:cubicBezTo>
                <a:cubicBezTo>
                  <a:pt x="1012" y="160"/>
                  <a:pt x="1004" y="161"/>
                  <a:pt x="1003" y="160"/>
                </a:cubicBezTo>
                <a:cubicBezTo>
                  <a:pt x="1002" y="158"/>
                  <a:pt x="1005" y="157"/>
                  <a:pt x="1008" y="157"/>
                </a:cubicBezTo>
                <a:cubicBezTo>
                  <a:pt x="1011" y="158"/>
                  <a:pt x="1016" y="159"/>
                  <a:pt x="1016" y="157"/>
                </a:cubicBezTo>
                <a:cubicBezTo>
                  <a:pt x="1016" y="156"/>
                  <a:pt x="1013" y="156"/>
                  <a:pt x="1008" y="155"/>
                </a:cubicBezTo>
                <a:cubicBezTo>
                  <a:pt x="1003" y="154"/>
                  <a:pt x="992" y="152"/>
                  <a:pt x="986" y="152"/>
                </a:cubicBezTo>
                <a:cubicBezTo>
                  <a:pt x="980" y="153"/>
                  <a:pt x="977" y="150"/>
                  <a:pt x="974" y="150"/>
                </a:cubicBezTo>
                <a:cubicBezTo>
                  <a:pt x="970" y="149"/>
                  <a:pt x="970" y="151"/>
                  <a:pt x="972" y="153"/>
                </a:cubicBezTo>
                <a:cubicBezTo>
                  <a:pt x="973" y="155"/>
                  <a:pt x="969" y="156"/>
                  <a:pt x="965" y="156"/>
                </a:cubicBezTo>
                <a:cubicBezTo>
                  <a:pt x="961" y="155"/>
                  <a:pt x="955" y="158"/>
                  <a:pt x="957" y="161"/>
                </a:cubicBezTo>
                <a:cubicBezTo>
                  <a:pt x="960" y="164"/>
                  <a:pt x="962" y="160"/>
                  <a:pt x="964" y="161"/>
                </a:cubicBezTo>
                <a:cubicBezTo>
                  <a:pt x="966" y="162"/>
                  <a:pt x="959" y="164"/>
                  <a:pt x="962" y="165"/>
                </a:cubicBezTo>
                <a:cubicBezTo>
                  <a:pt x="964" y="167"/>
                  <a:pt x="964" y="169"/>
                  <a:pt x="964" y="171"/>
                </a:cubicBezTo>
                <a:cubicBezTo>
                  <a:pt x="964" y="172"/>
                  <a:pt x="959" y="173"/>
                  <a:pt x="958" y="171"/>
                </a:cubicBezTo>
                <a:cubicBezTo>
                  <a:pt x="956" y="169"/>
                  <a:pt x="953" y="170"/>
                  <a:pt x="950" y="170"/>
                </a:cubicBezTo>
                <a:cubicBezTo>
                  <a:pt x="947" y="170"/>
                  <a:pt x="944" y="172"/>
                  <a:pt x="948" y="172"/>
                </a:cubicBezTo>
                <a:cubicBezTo>
                  <a:pt x="951" y="172"/>
                  <a:pt x="952" y="175"/>
                  <a:pt x="948" y="175"/>
                </a:cubicBezTo>
                <a:cubicBezTo>
                  <a:pt x="943" y="176"/>
                  <a:pt x="944" y="171"/>
                  <a:pt x="941" y="171"/>
                </a:cubicBezTo>
                <a:cubicBezTo>
                  <a:pt x="938" y="172"/>
                  <a:pt x="932" y="169"/>
                  <a:pt x="929" y="169"/>
                </a:cubicBezTo>
                <a:cubicBezTo>
                  <a:pt x="926" y="169"/>
                  <a:pt x="924" y="172"/>
                  <a:pt x="920" y="172"/>
                </a:cubicBezTo>
                <a:cubicBezTo>
                  <a:pt x="915" y="173"/>
                  <a:pt x="909" y="170"/>
                  <a:pt x="907" y="168"/>
                </a:cubicBezTo>
                <a:cubicBezTo>
                  <a:pt x="906" y="165"/>
                  <a:pt x="905" y="165"/>
                  <a:pt x="903" y="167"/>
                </a:cubicBezTo>
                <a:cubicBezTo>
                  <a:pt x="901" y="170"/>
                  <a:pt x="901" y="175"/>
                  <a:pt x="899" y="176"/>
                </a:cubicBezTo>
                <a:cubicBezTo>
                  <a:pt x="896" y="176"/>
                  <a:pt x="896" y="181"/>
                  <a:pt x="893" y="182"/>
                </a:cubicBezTo>
                <a:cubicBezTo>
                  <a:pt x="891" y="183"/>
                  <a:pt x="891" y="180"/>
                  <a:pt x="888" y="180"/>
                </a:cubicBezTo>
                <a:cubicBezTo>
                  <a:pt x="886" y="181"/>
                  <a:pt x="877" y="172"/>
                  <a:pt x="876" y="169"/>
                </a:cubicBezTo>
                <a:cubicBezTo>
                  <a:pt x="876" y="167"/>
                  <a:pt x="871" y="162"/>
                  <a:pt x="869" y="161"/>
                </a:cubicBezTo>
                <a:cubicBezTo>
                  <a:pt x="868" y="160"/>
                  <a:pt x="871" y="160"/>
                  <a:pt x="872" y="161"/>
                </a:cubicBezTo>
                <a:cubicBezTo>
                  <a:pt x="874" y="163"/>
                  <a:pt x="876" y="163"/>
                  <a:pt x="878" y="162"/>
                </a:cubicBezTo>
                <a:cubicBezTo>
                  <a:pt x="880" y="161"/>
                  <a:pt x="880" y="157"/>
                  <a:pt x="877" y="157"/>
                </a:cubicBezTo>
                <a:cubicBezTo>
                  <a:pt x="873" y="156"/>
                  <a:pt x="875" y="154"/>
                  <a:pt x="876" y="153"/>
                </a:cubicBezTo>
                <a:cubicBezTo>
                  <a:pt x="878" y="153"/>
                  <a:pt x="873" y="148"/>
                  <a:pt x="875" y="148"/>
                </a:cubicBezTo>
                <a:cubicBezTo>
                  <a:pt x="876" y="147"/>
                  <a:pt x="876" y="145"/>
                  <a:pt x="873" y="145"/>
                </a:cubicBezTo>
                <a:cubicBezTo>
                  <a:pt x="870" y="145"/>
                  <a:pt x="868" y="142"/>
                  <a:pt x="868" y="141"/>
                </a:cubicBezTo>
                <a:cubicBezTo>
                  <a:pt x="867" y="140"/>
                  <a:pt x="856" y="139"/>
                  <a:pt x="857" y="141"/>
                </a:cubicBezTo>
                <a:cubicBezTo>
                  <a:pt x="857" y="143"/>
                  <a:pt x="853" y="142"/>
                  <a:pt x="854" y="141"/>
                </a:cubicBezTo>
                <a:cubicBezTo>
                  <a:pt x="854" y="139"/>
                  <a:pt x="850" y="140"/>
                  <a:pt x="845" y="138"/>
                </a:cubicBezTo>
                <a:cubicBezTo>
                  <a:pt x="839" y="137"/>
                  <a:pt x="839" y="133"/>
                  <a:pt x="838" y="133"/>
                </a:cubicBezTo>
                <a:cubicBezTo>
                  <a:pt x="836" y="133"/>
                  <a:pt x="836" y="138"/>
                  <a:pt x="834" y="137"/>
                </a:cubicBezTo>
                <a:cubicBezTo>
                  <a:pt x="831" y="136"/>
                  <a:pt x="828" y="138"/>
                  <a:pt x="830" y="141"/>
                </a:cubicBezTo>
                <a:cubicBezTo>
                  <a:pt x="831" y="144"/>
                  <a:pt x="830" y="145"/>
                  <a:pt x="830" y="147"/>
                </a:cubicBezTo>
                <a:cubicBezTo>
                  <a:pt x="829" y="150"/>
                  <a:pt x="828" y="149"/>
                  <a:pt x="825" y="148"/>
                </a:cubicBezTo>
                <a:cubicBezTo>
                  <a:pt x="822" y="147"/>
                  <a:pt x="822" y="150"/>
                  <a:pt x="815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3" y="144"/>
                  <a:pt x="801" y="144"/>
                  <a:pt x="801" y="146"/>
                </a:cubicBezTo>
                <a:cubicBezTo>
                  <a:pt x="801" y="148"/>
                  <a:pt x="790" y="147"/>
                  <a:pt x="790" y="144"/>
                </a:cubicBezTo>
                <a:cubicBezTo>
                  <a:pt x="789" y="142"/>
                  <a:pt x="791" y="141"/>
                  <a:pt x="793" y="141"/>
                </a:cubicBezTo>
                <a:cubicBezTo>
                  <a:pt x="794" y="140"/>
                  <a:pt x="791" y="139"/>
                  <a:pt x="786" y="139"/>
                </a:cubicBezTo>
                <a:cubicBezTo>
                  <a:pt x="780" y="140"/>
                  <a:pt x="776" y="136"/>
                  <a:pt x="771" y="137"/>
                </a:cubicBezTo>
                <a:cubicBezTo>
                  <a:pt x="765" y="138"/>
                  <a:pt x="752" y="139"/>
                  <a:pt x="751" y="140"/>
                </a:cubicBezTo>
                <a:cubicBezTo>
                  <a:pt x="749" y="140"/>
                  <a:pt x="752" y="144"/>
                  <a:pt x="749" y="144"/>
                </a:cubicBezTo>
                <a:cubicBezTo>
                  <a:pt x="747" y="144"/>
                  <a:pt x="749" y="139"/>
                  <a:pt x="748" y="136"/>
                </a:cubicBezTo>
                <a:cubicBezTo>
                  <a:pt x="748" y="133"/>
                  <a:pt x="744" y="133"/>
                  <a:pt x="744" y="135"/>
                </a:cubicBezTo>
                <a:cubicBezTo>
                  <a:pt x="745" y="137"/>
                  <a:pt x="738" y="138"/>
                  <a:pt x="736" y="136"/>
                </a:cubicBezTo>
                <a:cubicBezTo>
                  <a:pt x="734" y="135"/>
                  <a:pt x="731" y="133"/>
                  <a:pt x="727" y="131"/>
                </a:cubicBezTo>
                <a:cubicBezTo>
                  <a:pt x="722" y="130"/>
                  <a:pt x="716" y="135"/>
                  <a:pt x="717" y="137"/>
                </a:cubicBezTo>
                <a:cubicBezTo>
                  <a:pt x="719" y="138"/>
                  <a:pt x="722" y="137"/>
                  <a:pt x="722" y="138"/>
                </a:cubicBezTo>
                <a:cubicBezTo>
                  <a:pt x="723" y="140"/>
                  <a:pt x="713" y="139"/>
                  <a:pt x="713" y="141"/>
                </a:cubicBezTo>
                <a:cubicBezTo>
                  <a:pt x="713" y="142"/>
                  <a:pt x="703" y="145"/>
                  <a:pt x="700" y="145"/>
                </a:cubicBezTo>
                <a:cubicBezTo>
                  <a:pt x="692" y="146"/>
                  <a:pt x="691" y="146"/>
                  <a:pt x="687" y="149"/>
                </a:cubicBezTo>
                <a:cubicBezTo>
                  <a:pt x="683" y="152"/>
                  <a:pt x="686" y="146"/>
                  <a:pt x="689" y="144"/>
                </a:cubicBezTo>
                <a:cubicBezTo>
                  <a:pt x="692" y="141"/>
                  <a:pt x="695" y="142"/>
                  <a:pt x="697" y="140"/>
                </a:cubicBezTo>
                <a:cubicBezTo>
                  <a:pt x="698" y="137"/>
                  <a:pt x="701" y="138"/>
                  <a:pt x="705" y="137"/>
                </a:cubicBezTo>
                <a:cubicBezTo>
                  <a:pt x="710" y="136"/>
                  <a:pt x="710" y="134"/>
                  <a:pt x="712" y="133"/>
                </a:cubicBezTo>
                <a:cubicBezTo>
                  <a:pt x="714" y="132"/>
                  <a:pt x="719" y="130"/>
                  <a:pt x="720" y="128"/>
                </a:cubicBezTo>
                <a:cubicBezTo>
                  <a:pt x="721" y="125"/>
                  <a:pt x="732" y="122"/>
                  <a:pt x="734" y="122"/>
                </a:cubicBezTo>
                <a:cubicBezTo>
                  <a:pt x="736" y="122"/>
                  <a:pt x="737" y="118"/>
                  <a:pt x="738" y="118"/>
                </a:cubicBezTo>
                <a:cubicBezTo>
                  <a:pt x="739" y="118"/>
                  <a:pt x="745" y="115"/>
                  <a:pt x="747" y="114"/>
                </a:cubicBezTo>
                <a:cubicBezTo>
                  <a:pt x="750" y="113"/>
                  <a:pt x="751" y="111"/>
                  <a:pt x="751" y="109"/>
                </a:cubicBezTo>
                <a:cubicBezTo>
                  <a:pt x="751" y="107"/>
                  <a:pt x="748" y="108"/>
                  <a:pt x="748" y="106"/>
                </a:cubicBezTo>
                <a:cubicBezTo>
                  <a:pt x="747" y="105"/>
                  <a:pt x="749" y="106"/>
                  <a:pt x="752" y="105"/>
                </a:cubicBezTo>
                <a:cubicBezTo>
                  <a:pt x="754" y="104"/>
                  <a:pt x="752" y="101"/>
                  <a:pt x="750" y="101"/>
                </a:cubicBezTo>
                <a:cubicBezTo>
                  <a:pt x="748" y="102"/>
                  <a:pt x="751" y="99"/>
                  <a:pt x="749" y="97"/>
                </a:cubicBezTo>
                <a:cubicBezTo>
                  <a:pt x="747" y="95"/>
                  <a:pt x="744" y="99"/>
                  <a:pt x="744" y="96"/>
                </a:cubicBezTo>
                <a:cubicBezTo>
                  <a:pt x="744" y="94"/>
                  <a:pt x="743" y="91"/>
                  <a:pt x="742" y="90"/>
                </a:cubicBezTo>
                <a:cubicBezTo>
                  <a:pt x="741" y="88"/>
                  <a:pt x="738" y="92"/>
                  <a:pt x="735" y="90"/>
                </a:cubicBezTo>
                <a:cubicBezTo>
                  <a:pt x="732" y="88"/>
                  <a:pt x="723" y="86"/>
                  <a:pt x="723" y="87"/>
                </a:cubicBezTo>
                <a:cubicBezTo>
                  <a:pt x="723" y="88"/>
                  <a:pt x="719" y="86"/>
                  <a:pt x="718" y="87"/>
                </a:cubicBezTo>
                <a:cubicBezTo>
                  <a:pt x="717" y="88"/>
                  <a:pt x="711" y="88"/>
                  <a:pt x="708" y="87"/>
                </a:cubicBezTo>
                <a:cubicBezTo>
                  <a:pt x="706" y="86"/>
                  <a:pt x="703" y="88"/>
                  <a:pt x="703" y="90"/>
                </a:cubicBezTo>
                <a:cubicBezTo>
                  <a:pt x="703" y="92"/>
                  <a:pt x="695" y="91"/>
                  <a:pt x="693" y="91"/>
                </a:cubicBezTo>
                <a:cubicBezTo>
                  <a:pt x="692" y="91"/>
                  <a:pt x="699" y="84"/>
                  <a:pt x="699" y="83"/>
                </a:cubicBezTo>
                <a:cubicBezTo>
                  <a:pt x="699" y="82"/>
                  <a:pt x="686" y="84"/>
                  <a:pt x="686" y="82"/>
                </a:cubicBezTo>
                <a:cubicBezTo>
                  <a:pt x="685" y="81"/>
                  <a:pt x="679" y="81"/>
                  <a:pt x="676" y="81"/>
                </a:cubicBezTo>
                <a:cubicBezTo>
                  <a:pt x="674" y="81"/>
                  <a:pt x="676" y="80"/>
                  <a:pt x="679" y="80"/>
                </a:cubicBezTo>
                <a:cubicBezTo>
                  <a:pt x="681" y="80"/>
                  <a:pt x="683" y="78"/>
                  <a:pt x="686" y="77"/>
                </a:cubicBezTo>
                <a:cubicBezTo>
                  <a:pt x="689" y="77"/>
                  <a:pt x="688" y="76"/>
                  <a:pt x="687" y="74"/>
                </a:cubicBezTo>
                <a:cubicBezTo>
                  <a:pt x="686" y="72"/>
                  <a:pt x="683" y="73"/>
                  <a:pt x="680" y="72"/>
                </a:cubicBezTo>
                <a:cubicBezTo>
                  <a:pt x="678" y="72"/>
                  <a:pt x="674" y="70"/>
                  <a:pt x="672" y="70"/>
                </a:cubicBezTo>
                <a:cubicBezTo>
                  <a:pt x="669" y="70"/>
                  <a:pt x="667" y="72"/>
                  <a:pt x="661" y="73"/>
                </a:cubicBezTo>
                <a:cubicBezTo>
                  <a:pt x="656" y="74"/>
                  <a:pt x="655" y="78"/>
                  <a:pt x="652" y="79"/>
                </a:cubicBezTo>
                <a:cubicBezTo>
                  <a:pt x="649" y="81"/>
                  <a:pt x="644" y="86"/>
                  <a:pt x="647" y="86"/>
                </a:cubicBezTo>
                <a:cubicBezTo>
                  <a:pt x="649" y="87"/>
                  <a:pt x="648" y="88"/>
                  <a:pt x="648" y="90"/>
                </a:cubicBezTo>
                <a:cubicBezTo>
                  <a:pt x="649" y="91"/>
                  <a:pt x="647" y="92"/>
                  <a:pt x="644" y="91"/>
                </a:cubicBezTo>
                <a:cubicBezTo>
                  <a:pt x="641" y="91"/>
                  <a:pt x="632" y="91"/>
                  <a:pt x="632" y="93"/>
                </a:cubicBezTo>
                <a:cubicBezTo>
                  <a:pt x="632" y="95"/>
                  <a:pt x="637" y="96"/>
                  <a:pt x="637" y="97"/>
                </a:cubicBezTo>
                <a:cubicBezTo>
                  <a:pt x="637" y="98"/>
                  <a:pt x="633" y="97"/>
                  <a:pt x="631" y="96"/>
                </a:cubicBezTo>
                <a:cubicBezTo>
                  <a:pt x="629" y="95"/>
                  <a:pt x="625" y="95"/>
                  <a:pt x="624" y="97"/>
                </a:cubicBezTo>
                <a:cubicBezTo>
                  <a:pt x="623" y="99"/>
                  <a:pt x="620" y="99"/>
                  <a:pt x="619" y="98"/>
                </a:cubicBezTo>
                <a:cubicBezTo>
                  <a:pt x="618" y="98"/>
                  <a:pt x="615" y="99"/>
                  <a:pt x="613" y="99"/>
                </a:cubicBezTo>
                <a:cubicBezTo>
                  <a:pt x="612" y="98"/>
                  <a:pt x="617" y="95"/>
                  <a:pt x="616" y="94"/>
                </a:cubicBezTo>
                <a:cubicBezTo>
                  <a:pt x="614" y="93"/>
                  <a:pt x="609" y="94"/>
                  <a:pt x="608" y="96"/>
                </a:cubicBezTo>
                <a:cubicBezTo>
                  <a:pt x="607" y="98"/>
                  <a:pt x="604" y="95"/>
                  <a:pt x="603" y="95"/>
                </a:cubicBezTo>
                <a:cubicBezTo>
                  <a:pt x="601" y="96"/>
                  <a:pt x="600" y="97"/>
                  <a:pt x="597" y="98"/>
                </a:cubicBezTo>
                <a:cubicBezTo>
                  <a:pt x="595" y="99"/>
                  <a:pt x="591" y="97"/>
                  <a:pt x="590" y="99"/>
                </a:cubicBezTo>
                <a:cubicBezTo>
                  <a:pt x="589" y="101"/>
                  <a:pt x="594" y="101"/>
                  <a:pt x="595" y="102"/>
                </a:cubicBezTo>
                <a:cubicBezTo>
                  <a:pt x="595" y="103"/>
                  <a:pt x="582" y="103"/>
                  <a:pt x="581" y="104"/>
                </a:cubicBezTo>
                <a:cubicBezTo>
                  <a:pt x="581" y="105"/>
                  <a:pt x="576" y="105"/>
                  <a:pt x="571" y="105"/>
                </a:cubicBezTo>
                <a:cubicBezTo>
                  <a:pt x="566" y="106"/>
                  <a:pt x="568" y="108"/>
                  <a:pt x="564" y="109"/>
                </a:cubicBezTo>
                <a:cubicBezTo>
                  <a:pt x="559" y="110"/>
                  <a:pt x="557" y="110"/>
                  <a:pt x="556" y="112"/>
                </a:cubicBezTo>
                <a:cubicBezTo>
                  <a:pt x="555" y="114"/>
                  <a:pt x="551" y="115"/>
                  <a:pt x="550" y="113"/>
                </a:cubicBezTo>
                <a:cubicBezTo>
                  <a:pt x="548" y="111"/>
                  <a:pt x="544" y="114"/>
                  <a:pt x="547" y="114"/>
                </a:cubicBezTo>
                <a:cubicBezTo>
                  <a:pt x="549" y="114"/>
                  <a:pt x="547" y="116"/>
                  <a:pt x="545" y="116"/>
                </a:cubicBezTo>
                <a:cubicBezTo>
                  <a:pt x="544" y="115"/>
                  <a:pt x="540" y="118"/>
                  <a:pt x="542" y="118"/>
                </a:cubicBezTo>
                <a:cubicBezTo>
                  <a:pt x="545" y="118"/>
                  <a:pt x="546" y="119"/>
                  <a:pt x="545" y="121"/>
                </a:cubicBezTo>
                <a:cubicBezTo>
                  <a:pt x="544" y="122"/>
                  <a:pt x="539" y="119"/>
                  <a:pt x="538" y="120"/>
                </a:cubicBezTo>
                <a:cubicBezTo>
                  <a:pt x="537" y="122"/>
                  <a:pt x="540" y="123"/>
                  <a:pt x="542" y="123"/>
                </a:cubicBezTo>
                <a:cubicBezTo>
                  <a:pt x="544" y="123"/>
                  <a:pt x="545" y="124"/>
                  <a:pt x="546" y="126"/>
                </a:cubicBezTo>
                <a:cubicBezTo>
                  <a:pt x="546" y="127"/>
                  <a:pt x="541" y="125"/>
                  <a:pt x="540" y="126"/>
                </a:cubicBezTo>
                <a:cubicBezTo>
                  <a:pt x="539" y="127"/>
                  <a:pt x="540" y="128"/>
                  <a:pt x="543" y="128"/>
                </a:cubicBezTo>
                <a:cubicBezTo>
                  <a:pt x="545" y="128"/>
                  <a:pt x="543" y="129"/>
                  <a:pt x="545" y="131"/>
                </a:cubicBezTo>
                <a:cubicBezTo>
                  <a:pt x="545" y="131"/>
                  <a:pt x="546" y="131"/>
                  <a:pt x="546" y="131"/>
                </a:cubicBezTo>
                <a:cubicBezTo>
                  <a:pt x="547" y="133"/>
                  <a:pt x="545" y="133"/>
                  <a:pt x="545" y="135"/>
                </a:cubicBezTo>
                <a:cubicBezTo>
                  <a:pt x="545" y="136"/>
                  <a:pt x="543" y="137"/>
                  <a:pt x="543" y="135"/>
                </a:cubicBezTo>
                <a:cubicBezTo>
                  <a:pt x="543" y="134"/>
                  <a:pt x="536" y="134"/>
                  <a:pt x="535" y="135"/>
                </a:cubicBezTo>
                <a:cubicBezTo>
                  <a:pt x="534" y="137"/>
                  <a:pt x="533" y="138"/>
                  <a:pt x="531" y="136"/>
                </a:cubicBezTo>
                <a:cubicBezTo>
                  <a:pt x="530" y="135"/>
                  <a:pt x="525" y="137"/>
                  <a:pt x="519" y="137"/>
                </a:cubicBezTo>
                <a:cubicBezTo>
                  <a:pt x="513" y="137"/>
                  <a:pt x="501" y="138"/>
                  <a:pt x="498" y="139"/>
                </a:cubicBezTo>
                <a:cubicBezTo>
                  <a:pt x="496" y="140"/>
                  <a:pt x="493" y="144"/>
                  <a:pt x="496" y="147"/>
                </a:cubicBezTo>
                <a:cubicBezTo>
                  <a:pt x="498" y="150"/>
                  <a:pt x="496" y="151"/>
                  <a:pt x="496" y="152"/>
                </a:cubicBezTo>
                <a:cubicBezTo>
                  <a:pt x="496" y="154"/>
                  <a:pt x="503" y="158"/>
                  <a:pt x="507" y="158"/>
                </a:cubicBezTo>
                <a:cubicBezTo>
                  <a:pt x="511" y="159"/>
                  <a:pt x="514" y="163"/>
                  <a:pt x="511" y="166"/>
                </a:cubicBezTo>
                <a:cubicBezTo>
                  <a:pt x="509" y="169"/>
                  <a:pt x="502" y="165"/>
                  <a:pt x="498" y="162"/>
                </a:cubicBezTo>
                <a:cubicBezTo>
                  <a:pt x="493" y="158"/>
                  <a:pt x="483" y="157"/>
                  <a:pt x="479" y="157"/>
                </a:cubicBezTo>
                <a:cubicBezTo>
                  <a:pt x="476" y="157"/>
                  <a:pt x="478" y="154"/>
                  <a:pt x="474" y="154"/>
                </a:cubicBezTo>
                <a:cubicBezTo>
                  <a:pt x="469" y="154"/>
                  <a:pt x="465" y="158"/>
                  <a:pt x="468" y="158"/>
                </a:cubicBezTo>
                <a:cubicBezTo>
                  <a:pt x="471" y="158"/>
                  <a:pt x="473" y="158"/>
                  <a:pt x="472" y="159"/>
                </a:cubicBezTo>
                <a:cubicBezTo>
                  <a:pt x="470" y="161"/>
                  <a:pt x="473" y="160"/>
                  <a:pt x="476" y="162"/>
                </a:cubicBezTo>
                <a:cubicBezTo>
                  <a:pt x="480" y="163"/>
                  <a:pt x="473" y="166"/>
                  <a:pt x="469" y="163"/>
                </a:cubicBezTo>
                <a:cubicBezTo>
                  <a:pt x="466" y="161"/>
                  <a:pt x="462" y="163"/>
                  <a:pt x="461" y="165"/>
                </a:cubicBezTo>
                <a:cubicBezTo>
                  <a:pt x="460" y="167"/>
                  <a:pt x="465" y="172"/>
                  <a:pt x="471" y="173"/>
                </a:cubicBezTo>
                <a:cubicBezTo>
                  <a:pt x="478" y="174"/>
                  <a:pt x="476" y="176"/>
                  <a:pt x="479" y="177"/>
                </a:cubicBezTo>
                <a:cubicBezTo>
                  <a:pt x="482" y="178"/>
                  <a:pt x="480" y="179"/>
                  <a:pt x="478" y="180"/>
                </a:cubicBezTo>
                <a:cubicBezTo>
                  <a:pt x="476" y="180"/>
                  <a:pt x="471" y="177"/>
                  <a:pt x="468" y="175"/>
                </a:cubicBezTo>
                <a:cubicBezTo>
                  <a:pt x="465" y="173"/>
                  <a:pt x="456" y="176"/>
                  <a:pt x="455" y="174"/>
                </a:cubicBezTo>
                <a:cubicBezTo>
                  <a:pt x="453" y="172"/>
                  <a:pt x="456" y="170"/>
                  <a:pt x="454" y="168"/>
                </a:cubicBezTo>
                <a:cubicBezTo>
                  <a:pt x="452" y="167"/>
                  <a:pt x="454" y="164"/>
                  <a:pt x="456" y="160"/>
                </a:cubicBezTo>
                <a:cubicBezTo>
                  <a:pt x="458" y="157"/>
                  <a:pt x="456" y="151"/>
                  <a:pt x="453" y="150"/>
                </a:cubicBezTo>
                <a:cubicBezTo>
                  <a:pt x="450" y="150"/>
                  <a:pt x="450" y="153"/>
                  <a:pt x="450" y="154"/>
                </a:cubicBezTo>
                <a:cubicBezTo>
                  <a:pt x="451" y="155"/>
                  <a:pt x="451" y="159"/>
                  <a:pt x="448" y="162"/>
                </a:cubicBezTo>
                <a:cubicBezTo>
                  <a:pt x="446" y="165"/>
                  <a:pt x="439" y="165"/>
                  <a:pt x="439" y="167"/>
                </a:cubicBezTo>
                <a:cubicBezTo>
                  <a:pt x="439" y="169"/>
                  <a:pt x="434" y="171"/>
                  <a:pt x="436" y="172"/>
                </a:cubicBezTo>
                <a:cubicBezTo>
                  <a:pt x="437" y="174"/>
                  <a:pt x="444" y="181"/>
                  <a:pt x="445" y="183"/>
                </a:cubicBezTo>
                <a:cubicBezTo>
                  <a:pt x="446" y="185"/>
                  <a:pt x="439" y="193"/>
                  <a:pt x="440" y="197"/>
                </a:cubicBezTo>
                <a:cubicBezTo>
                  <a:pt x="441" y="201"/>
                  <a:pt x="439" y="203"/>
                  <a:pt x="440" y="205"/>
                </a:cubicBezTo>
                <a:cubicBezTo>
                  <a:pt x="442" y="207"/>
                  <a:pt x="445" y="205"/>
                  <a:pt x="447" y="206"/>
                </a:cubicBezTo>
                <a:cubicBezTo>
                  <a:pt x="448" y="207"/>
                  <a:pt x="452" y="205"/>
                  <a:pt x="456" y="204"/>
                </a:cubicBezTo>
                <a:cubicBezTo>
                  <a:pt x="460" y="203"/>
                  <a:pt x="468" y="208"/>
                  <a:pt x="471" y="209"/>
                </a:cubicBezTo>
                <a:cubicBezTo>
                  <a:pt x="474" y="211"/>
                  <a:pt x="473" y="213"/>
                  <a:pt x="474" y="215"/>
                </a:cubicBezTo>
                <a:cubicBezTo>
                  <a:pt x="476" y="218"/>
                  <a:pt x="471" y="218"/>
                  <a:pt x="471" y="221"/>
                </a:cubicBezTo>
                <a:cubicBezTo>
                  <a:pt x="471" y="225"/>
                  <a:pt x="480" y="226"/>
                  <a:pt x="480" y="227"/>
                </a:cubicBezTo>
                <a:cubicBezTo>
                  <a:pt x="480" y="228"/>
                  <a:pt x="474" y="228"/>
                  <a:pt x="471" y="227"/>
                </a:cubicBezTo>
                <a:cubicBezTo>
                  <a:pt x="468" y="226"/>
                  <a:pt x="468" y="222"/>
                  <a:pt x="467" y="222"/>
                </a:cubicBezTo>
                <a:cubicBezTo>
                  <a:pt x="466" y="221"/>
                  <a:pt x="469" y="218"/>
                  <a:pt x="469" y="216"/>
                </a:cubicBezTo>
                <a:cubicBezTo>
                  <a:pt x="469" y="213"/>
                  <a:pt x="466" y="212"/>
                  <a:pt x="465" y="211"/>
                </a:cubicBezTo>
                <a:cubicBezTo>
                  <a:pt x="464" y="209"/>
                  <a:pt x="462" y="207"/>
                  <a:pt x="460" y="207"/>
                </a:cubicBezTo>
                <a:cubicBezTo>
                  <a:pt x="458" y="208"/>
                  <a:pt x="450" y="208"/>
                  <a:pt x="448" y="211"/>
                </a:cubicBezTo>
                <a:cubicBezTo>
                  <a:pt x="445" y="213"/>
                  <a:pt x="448" y="219"/>
                  <a:pt x="449" y="222"/>
                </a:cubicBezTo>
                <a:cubicBezTo>
                  <a:pt x="451" y="225"/>
                  <a:pt x="442" y="229"/>
                  <a:pt x="443" y="231"/>
                </a:cubicBezTo>
                <a:cubicBezTo>
                  <a:pt x="443" y="234"/>
                  <a:pt x="440" y="235"/>
                  <a:pt x="437" y="237"/>
                </a:cubicBezTo>
                <a:cubicBezTo>
                  <a:pt x="433" y="239"/>
                  <a:pt x="429" y="240"/>
                  <a:pt x="429" y="243"/>
                </a:cubicBezTo>
                <a:cubicBezTo>
                  <a:pt x="429" y="246"/>
                  <a:pt x="425" y="245"/>
                  <a:pt x="422" y="243"/>
                </a:cubicBezTo>
                <a:cubicBezTo>
                  <a:pt x="420" y="242"/>
                  <a:pt x="416" y="244"/>
                  <a:pt x="413" y="244"/>
                </a:cubicBezTo>
                <a:cubicBezTo>
                  <a:pt x="409" y="244"/>
                  <a:pt x="409" y="241"/>
                  <a:pt x="406" y="242"/>
                </a:cubicBezTo>
                <a:cubicBezTo>
                  <a:pt x="403" y="243"/>
                  <a:pt x="402" y="240"/>
                  <a:pt x="402" y="238"/>
                </a:cubicBezTo>
                <a:cubicBezTo>
                  <a:pt x="403" y="236"/>
                  <a:pt x="406" y="238"/>
                  <a:pt x="407" y="239"/>
                </a:cubicBezTo>
                <a:cubicBezTo>
                  <a:pt x="407" y="241"/>
                  <a:pt x="409" y="240"/>
                  <a:pt x="411" y="239"/>
                </a:cubicBezTo>
                <a:cubicBezTo>
                  <a:pt x="414" y="238"/>
                  <a:pt x="413" y="241"/>
                  <a:pt x="416" y="241"/>
                </a:cubicBezTo>
                <a:cubicBezTo>
                  <a:pt x="419" y="241"/>
                  <a:pt x="418" y="239"/>
                  <a:pt x="420" y="239"/>
                </a:cubicBezTo>
                <a:cubicBezTo>
                  <a:pt x="423" y="240"/>
                  <a:pt x="423" y="239"/>
                  <a:pt x="422" y="237"/>
                </a:cubicBezTo>
                <a:cubicBezTo>
                  <a:pt x="421" y="236"/>
                  <a:pt x="424" y="235"/>
                  <a:pt x="426" y="234"/>
                </a:cubicBezTo>
                <a:cubicBezTo>
                  <a:pt x="427" y="234"/>
                  <a:pt x="427" y="231"/>
                  <a:pt x="428" y="230"/>
                </a:cubicBezTo>
                <a:cubicBezTo>
                  <a:pt x="430" y="229"/>
                  <a:pt x="429" y="228"/>
                  <a:pt x="430" y="228"/>
                </a:cubicBezTo>
                <a:cubicBezTo>
                  <a:pt x="432" y="227"/>
                  <a:pt x="433" y="225"/>
                  <a:pt x="434" y="225"/>
                </a:cubicBezTo>
                <a:cubicBezTo>
                  <a:pt x="436" y="225"/>
                  <a:pt x="437" y="222"/>
                  <a:pt x="436" y="221"/>
                </a:cubicBezTo>
                <a:cubicBezTo>
                  <a:pt x="435" y="220"/>
                  <a:pt x="436" y="216"/>
                  <a:pt x="438" y="216"/>
                </a:cubicBezTo>
                <a:cubicBezTo>
                  <a:pt x="439" y="215"/>
                  <a:pt x="439" y="214"/>
                  <a:pt x="438" y="213"/>
                </a:cubicBezTo>
                <a:cubicBezTo>
                  <a:pt x="437" y="212"/>
                  <a:pt x="431" y="208"/>
                  <a:pt x="432" y="206"/>
                </a:cubicBezTo>
                <a:cubicBezTo>
                  <a:pt x="432" y="204"/>
                  <a:pt x="431" y="199"/>
                  <a:pt x="431" y="198"/>
                </a:cubicBezTo>
                <a:cubicBezTo>
                  <a:pt x="432" y="196"/>
                  <a:pt x="432" y="192"/>
                  <a:pt x="431" y="190"/>
                </a:cubicBezTo>
                <a:cubicBezTo>
                  <a:pt x="431" y="188"/>
                  <a:pt x="433" y="186"/>
                  <a:pt x="433" y="182"/>
                </a:cubicBezTo>
                <a:cubicBezTo>
                  <a:pt x="434" y="178"/>
                  <a:pt x="429" y="174"/>
                  <a:pt x="427" y="172"/>
                </a:cubicBezTo>
                <a:cubicBezTo>
                  <a:pt x="424" y="171"/>
                  <a:pt x="426" y="169"/>
                  <a:pt x="429" y="166"/>
                </a:cubicBezTo>
                <a:cubicBezTo>
                  <a:pt x="433" y="164"/>
                  <a:pt x="433" y="155"/>
                  <a:pt x="433" y="153"/>
                </a:cubicBezTo>
                <a:cubicBezTo>
                  <a:pt x="433" y="151"/>
                  <a:pt x="426" y="149"/>
                  <a:pt x="423" y="149"/>
                </a:cubicBezTo>
                <a:cubicBezTo>
                  <a:pt x="420" y="150"/>
                  <a:pt x="410" y="149"/>
                  <a:pt x="408" y="149"/>
                </a:cubicBezTo>
                <a:cubicBezTo>
                  <a:pt x="405" y="148"/>
                  <a:pt x="404" y="151"/>
                  <a:pt x="403" y="153"/>
                </a:cubicBezTo>
                <a:cubicBezTo>
                  <a:pt x="402" y="156"/>
                  <a:pt x="399" y="159"/>
                  <a:pt x="398" y="165"/>
                </a:cubicBezTo>
                <a:cubicBezTo>
                  <a:pt x="396" y="170"/>
                  <a:pt x="390" y="172"/>
                  <a:pt x="387" y="173"/>
                </a:cubicBezTo>
                <a:cubicBezTo>
                  <a:pt x="384" y="174"/>
                  <a:pt x="382" y="178"/>
                  <a:pt x="384" y="180"/>
                </a:cubicBezTo>
                <a:cubicBezTo>
                  <a:pt x="385" y="182"/>
                  <a:pt x="387" y="180"/>
                  <a:pt x="388" y="181"/>
                </a:cubicBezTo>
                <a:cubicBezTo>
                  <a:pt x="389" y="182"/>
                  <a:pt x="388" y="187"/>
                  <a:pt x="387" y="187"/>
                </a:cubicBezTo>
                <a:cubicBezTo>
                  <a:pt x="386" y="188"/>
                  <a:pt x="389" y="190"/>
                  <a:pt x="387" y="191"/>
                </a:cubicBezTo>
                <a:cubicBezTo>
                  <a:pt x="385" y="192"/>
                  <a:pt x="383" y="195"/>
                  <a:pt x="384" y="197"/>
                </a:cubicBezTo>
                <a:cubicBezTo>
                  <a:pt x="385" y="198"/>
                  <a:pt x="391" y="199"/>
                  <a:pt x="393" y="200"/>
                </a:cubicBezTo>
                <a:cubicBezTo>
                  <a:pt x="396" y="202"/>
                  <a:pt x="395" y="204"/>
                  <a:pt x="397" y="207"/>
                </a:cubicBezTo>
                <a:cubicBezTo>
                  <a:pt x="399" y="209"/>
                  <a:pt x="401" y="208"/>
                  <a:pt x="402" y="209"/>
                </a:cubicBezTo>
                <a:cubicBezTo>
                  <a:pt x="403" y="211"/>
                  <a:pt x="398" y="217"/>
                  <a:pt x="397" y="217"/>
                </a:cubicBezTo>
                <a:cubicBezTo>
                  <a:pt x="395" y="217"/>
                  <a:pt x="389" y="211"/>
                  <a:pt x="387" y="209"/>
                </a:cubicBezTo>
                <a:cubicBezTo>
                  <a:pt x="385" y="208"/>
                  <a:pt x="378" y="206"/>
                  <a:pt x="374" y="204"/>
                </a:cubicBezTo>
                <a:cubicBezTo>
                  <a:pt x="370" y="202"/>
                  <a:pt x="367" y="202"/>
                  <a:pt x="363" y="199"/>
                </a:cubicBezTo>
                <a:cubicBezTo>
                  <a:pt x="359" y="197"/>
                  <a:pt x="356" y="195"/>
                  <a:pt x="349" y="196"/>
                </a:cubicBezTo>
                <a:cubicBezTo>
                  <a:pt x="341" y="196"/>
                  <a:pt x="336" y="194"/>
                  <a:pt x="334" y="194"/>
                </a:cubicBezTo>
                <a:cubicBezTo>
                  <a:pt x="331" y="195"/>
                  <a:pt x="332" y="192"/>
                  <a:pt x="328" y="190"/>
                </a:cubicBezTo>
                <a:cubicBezTo>
                  <a:pt x="324" y="188"/>
                  <a:pt x="321" y="185"/>
                  <a:pt x="318" y="187"/>
                </a:cubicBezTo>
                <a:cubicBezTo>
                  <a:pt x="316" y="188"/>
                  <a:pt x="317" y="193"/>
                  <a:pt x="321" y="193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5"/>
                  <a:pt x="332" y="197"/>
                  <a:pt x="332" y="199"/>
                </a:cubicBezTo>
                <a:cubicBezTo>
                  <a:pt x="331" y="202"/>
                  <a:pt x="333" y="204"/>
                  <a:pt x="335" y="206"/>
                </a:cubicBezTo>
                <a:cubicBezTo>
                  <a:pt x="337" y="208"/>
                  <a:pt x="336" y="210"/>
                  <a:pt x="333" y="210"/>
                </a:cubicBezTo>
                <a:cubicBezTo>
                  <a:pt x="330" y="210"/>
                  <a:pt x="326" y="211"/>
                  <a:pt x="327" y="213"/>
                </a:cubicBezTo>
                <a:cubicBezTo>
                  <a:pt x="329" y="215"/>
                  <a:pt x="326" y="216"/>
                  <a:pt x="323" y="215"/>
                </a:cubicBezTo>
                <a:cubicBezTo>
                  <a:pt x="320" y="214"/>
                  <a:pt x="322" y="211"/>
                  <a:pt x="323" y="210"/>
                </a:cubicBezTo>
                <a:cubicBezTo>
                  <a:pt x="324" y="209"/>
                  <a:pt x="320" y="207"/>
                  <a:pt x="318" y="206"/>
                </a:cubicBezTo>
                <a:cubicBezTo>
                  <a:pt x="316" y="206"/>
                  <a:pt x="308" y="212"/>
                  <a:pt x="306" y="213"/>
                </a:cubicBezTo>
                <a:cubicBezTo>
                  <a:pt x="304" y="213"/>
                  <a:pt x="298" y="211"/>
                  <a:pt x="292" y="213"/>
                </a:cubicBezTo>
                <a:cubicBezTo>
                  <a:pt x="287" y="214"/>
                  <a:pt x="287" y="218"/>
                  <a:pt x="285" y="218"/>
                </a:cubicBezTo>
                <a:cubicBezTo>
                  <a:pt x="283" y="218"/>
                  <a:pt x="276" y="219"/>
                  <a:pt x="274" y="217"/>
                </a:cubicBezTo>
                <a:cubicBezTo>
                  <a:pt x="272" y="216"/>
                  <a:pt x="274" y="215"/>
                  <a:pt x="276" y="215"/>
                </a:cubicBezTo>
                <a:cubicBezTo>
                  <a:pt x="279" y="215"/>
                  <a:pt x="279" y="214"/>
                  <a:pt x="278" y="213"/>
                </a:cubicBezTo>
                <a:cubicBezTo>
                  <a:pt x="277" y="211"/>
                  <a:pt x="280" y="208"/>
                  <a:pt x="280" y="207"/>
                </a:cubicBezTo>
                <a:cubicBezTo>
                  <a:pt x="280" y="206"/>
                  <a:pt x="270" y="209"/>
                  <a:pt x="269" y="210"/>
                </a:cubicBezTo>
                <a:cubicBezTo>
                  <a:pt x="267" y="212"/>
                  <a:pt x="269" y="214"/>
                  <a:pt x="267" y="215"/>
                </a:cubicBezTo>
                <a:cubicBezTo>
                  <a:pt x="266" y="216"/>
                  <a:pt x="266" y="213"/>
                  <a:pt x="264" y="213"/>
                </a:cubicBezTo>
                <a:cubicBezTo>
                  <a:pt x="262" y="212"/>
                  <a:pt x="248" y="215"/>
                  <a:pt x="245" y="218"/>
                </a:cubicBezTo>
                <a:cubicBezTo>
                  <a:pt x="243" y="221"/>
                  <a:pt x="238" y="221"/>
                  <a:pt x="238" y="223"/>
                </a:cubicBezTo>
                <a:cubicBezTo>
                  <a:pt x="238" y="225"/>
                  <a:pt x="231" y="225"/>
                  <a:pt x="229" y="226"/>
                </a:cubicBezTo>
                <a:cubicBezTo>
                  <a:pt x="226" y="227"/>
                  <a:pt x="228" y="232"/>
                  <a:pt x="227" y="234"/>
                </a:cubicBezTo>
                <a:cubicBezTo>
                  <a:pt x="226" y="237"/>
                  <a:pt x="216" y="236"/>
                  <a:pt x="213" y="236"/>
                </a:cubicBezTo>
                <a:cubicBezTo>
                  <a:pt x="210" y="236"/>
                  <a:pt x="209" y="230"/>
                  <a:pt x="207" y="230"/>
                </a:cubicBezTo>
                <a:cubicBezTo>
                  <a:pt x="204" y="230"/>
                  <a:pt x="206" y="226"/>
                  <a:pt x="207" y="225"/>
                </a:cubicBezTo>
                <a:cubicBezTo>
                  <a:pt x="207" y="223"/>
                  <a:pt x="209" y="225"/>
                  <a:pt x="212" y="223"/>
                </a:cubicBezTo>
                <a:cubicBezTo>
                  <a:pt x="215" y="221"/>
                  <a:pt x="218" y="224"/>
                  <a:pt x="219" y="222"/>
                </a:cubicBezTo>
                <a:cubicBezTo>
                  <a:pt x="221" y="221"/>
                  <a:pt x="215" y="218"/>
                  <a:pt x="214" y="215"/>
                </a:cubicBezTo>
                <a:cubicBezTo>
                  <a:pt x="214" y="212"/>
                  <a:pt x="208" y="211"/>
                  <a:pt x="204" y="212"/>
                </a:cubicBezTo>
                <a:cubicBezTo>
                  <a:pt x="201" y="213"/>
                  <a:pt x="197" y="212"/>
                  <a:pt x="194" y="211"/>
                </a:cubicBezTo>
                <a:cubicBezTo>
                  <a:pt x="192" y="209"/>
                  <a:pt x="192" y="213"/>
                  <a:pt x="196" y="214"/>
                </a:cubicBezTo>
                <a:cubicBezTo>
                  <a:pt x="199" y="215"/>
                  <a:pt x="197" y="218"/>
                  <a:pt x="198" y="219"/>
                </a:cubicBezTo>
                <a:cubicBezTo>
                  <a:pt x="199" y="221"/>
                  <a:pt x="197" y="225"/>
                  <a:pt x="195" y="228"/>
                </a:cubicBezTo>
                <a:cubicBezTo>
                  <a:pt x="193" y="231"/>
                  <a:pt x="194" y="231"/>
                  <a:pt x="198" y="231"/>
                </a:cubicBezTo>
                <a:cubicBezTo>
                  <a:pt x="201" y="231"/>
                  <a:pt x="201" y="235"/>
                  <a:pt x="201" y="238"/>
                </a:cubicBezTo>
                <a:cubicBezTo>
                  <a:pt x="201" y="241"/>
                  <a:pt x="198" y="242"/>
                  <a:pt x="198" y="244"/>
                </a:cubicBezTo>
                <a:cubicBezTo>
                  <a:pt x="198" y="247"/>
                  <a:pt x="195" y="243"/>
                  <a:pt x="195" y="244"/>
                </a:cubicBezTo>
                <a:cubicBezTo>
                  <a:pt x="194" y="245"/>
                  <a:pt x="193" y="244"/>
                  <a:pt x="192" y="242"/>
                </a:cubicBezTo>
                <a:cubicBezTo>
                  <a:pt x="192" y="240"/>
                  <a:pt x="187" y="241"/>
                  <a:pt x="184" y="240"/>
                </a:cubicBezTo>
                <a:cubicBezTo>
                  <a:pt x="181" y="240"/>
                  <a:pt x="180" y="241"/>
                  <a:pt x="179" y="243"/>
                </a:cubicBezTo>
                <a:cubicBezTo>
                  <a:pt x="178" y="245"/>
                  <a:pt x="174" y="246"/>
                  <a:pt x="172" y="246"/>
                </a:cubicBezTo>
                <a:cubicBezTo>
                  <a:pt x="170" y="246"/>
                  <a:pt x="166" y="250"/>
                  <a:pt x="164" y="252"/>
                </a:cubicBezTo>
                <a:cubicBezTo>
                  <a:pt x="162" y="253"/>
                  <a:pt x="162" y="256"/>
                  <a:pt x="165" y="259"/>
                </a:cubicBezTo>
                <a:cubicBezTo>
                  <a:pt x="168" y="261"/>
                  <a:pt x="168" y="263"/>
                  <a:pt x="168" y="265"/>
                </a:cubicBezTo>
                <a:cubicBezTo>
                  <a:pt x="168" y="266"/>
                  <a:pt x="160" y="266"/>
                  <a:pt x="158" y="264"/>
                </a:cubicBezTo>
                <a:cubicBezTo>
                  <a:pt x="157" y="263"/>
                  <a:pt x="152" y="262"/>
                  <a:pt x="150" y="262"/>
                </a:cubicBezTo>
                <a:cubicBezTo>
                  <a:pt x="148" y="263"/>
                  <a:pt x="143" y="257"/>
                  <a:pt x="141" y="257"/>
                </a:cubicBezTo>
                <a:cubicBezTo>
                  <a:pt x="138" y="257"/>
                  <a:pt x="137" y="260"/>
                  <a:pt x="136" y="261"/>
                </a:cubicBezTo>
                <a:cubicBezTo>
                  <a:pt x="135" y="263"/>
                  <a:pt x="137" y="263"/>
                  <a:pt x="138" y="266"/>
                </a:cubicBezTo>
                <a:cubicBezTo>
                  <a:pt x="140" y="269"/>
                  <a:pt x="144" y="269"/>
                  <a:pt x="146" y="269"/>
                </a:cubicBezTo>
                <a:cubicBezTo>
                  <a:pt x="148" y="269"/>
                  <a:pt x="148" y="272"/>
                  <a:pt x="147" y="274"/>
                </a:cubicBezTo>
                <a:cubicBezTo>
                  <a:pt x="146" y="275"/>
                  <a:pt x="142" y="276"/>
                  <a:pt x="141" y="275"/>
                </a:cubicBezTo>
                <a:cubicBezTo>
                  <a:pt x="140" y="273"/>
                  <a:pt x="135" y="275"/>
                  <a:pt x="135" y="273"/>
                </a:cubicBezTo>
                <a:cubicBezTo>
                  <a:pt x="134" y="271"/>
                  <a:pt x="131" y="268"/>
                  <a:pt x="127" y="269"/>
                </a:cubicBezTo>
                <a:cubicBezTo>
                  <a:pt x="123" y="269"/>
                  <a:pt x="123" y="267"/>
                  <a:pt x="123" y="264"/>
                </a:cubicBezTo>
                <a:cubicBezTo>
                  <a:pt x="123" y="261"/>
                  <a:pt x="121" y="259"/>
                  <a:pt x="121" y="258"/>
                </a:cubicBezTo>
                <a:cubicBezTo>
                  <a:pt x="121" y="257"/>
                  <a:pt x="119" y="254"/>
                  <a:pt x="121" y="253"/>
                </a:cubicBezTo>
                <a:cubicBezTo>
                  <a:pt x="123" y="252"/>
                  <a:pt x="122" y="250"/>
                  <a:pt x="122" y="248"/>
                </a:cubicBezTo>
                <a:cubicBezTo>
                  <a:pt x="122" y="246"/>
                  <a:pt x="119" y="243"/>
                  <a:pt x="116" y="243"/>
                </a:cubicBezTo>
                <a:cubicBezTo>
                  <a:pt x="113" y="243"/>
                  <a:pt x="113" y="240"/>
                  <a:pt x="111" y="240"/>
                </a:cubicBezTo>
                <a:cubicBezTo>
                  <a:pt x="108" y="239"/>
                  <a:pt x="103" y="235"/>
                  <a:pt x="103" y="233"/>
                </a:cubicBezTo>
                <a:cubicBezTo>
                  <a:pt x="103" y="231"/>
                  <a:pt x="99" y="231"/>
                  <a:pt x="100" y="230"/>
                </a:cubicBezTo>
                <a:cubicBezTo>
                  <a:pt x="101" y="230"/>
                  <a:pt x="104" y="231"/>
                  <a:pt x="107" y="233"/>
                </a:cubicBezTo>
                <a:cubicBezTo>
                  <a:pt x="109" y="235"/>
                  <a:pt x="112" y="237"/>
                  <a:pt x="118" y="238"/>
                </a:cubicBezTo>
                <a:cubicBezTo>
                  <a:pt x="123" y="238"/>
                  <a:pt x="126" y="241"/>
                  <a:pt x="132" y="242"/>
                </a:cubicBezTo>
                <a:cubicBezTo>
                  <a:pt x="138" y="243"/>
                  <a:pt x="142" y="244"/>
                  <a:pt x="151" y="245"/>
                </a:cubicBezTo>
                <a:cubicBezTo>
                  <a:pt x="160" y="246"/>
                  <a:pt x="171" y="237"/>
                  <a:pt x="174" y="235"/>
                </a:cubicBezTo>
                <a:cubicBezTo>
                  <a:pt x="176" y="232"/>
                  <a:pt x="173" y="227"/>
                  <a:pt x="173" y="225"/>
                </a:cubicBezTo>
                <a:cubicBezTo>
                  <a:pt x="173" y="223"/>
                  <a:pt x="169" y="223"/>
                  <a:pt x="169" y="222"/>
                </a:cubicBezTo>
                <a:cubicBezTo>
                  <a:pt x="168" y="220"/>
                  <a:pt x="165" y="218"/>
                  <a:pt x="162" y="218"/>
                </a:cubicBezTo>
                <a:cubicBezTo>
                  <a:pt x="158" y="218"/>
                  <a:pt x="158" y="214"/>
                  <a:pt x="155" y="214"/>
                </a:cubicBezTo>
                <a:cubicBezTo>
                  <a:pt x="152" y="214"/>
                  <a:pt x="151" y="213"/>
                  <a:pt x="143" y="208"/>
                </a:cubicBezTo>
                <a:cubicBezTo>
                  <a:pt x="136" y="203"/>
                  <a:pt x="126" y="200"/>
                  <a:pt x="125" y="201"/>
                </a:cubicBezTo>
                <a:cubicBezTo>
                  <a:pt x="123" y="202"/>
                  <a:pt x="122" y="202"/>
                  <a:pt x="121" y="200"/>
                </a:cubicBezTo>
                <a:cubicBezTo>
                  <a:pt x="119" y="198"/>
                  <a:pt x="117" y="199"/>
                  <a:pt x="115" y="200"/>
                </a:cubicBezTo>
                <a:cubicBezTo>
                  <a:pt x="113" y="202"/>
                  <a:pt x="111" y="199"/>
                  <a:pt x="107" y="200"/>
                </a:cubicBezTo>
                <a:cubicBezTo>
                  <a:pt x="104" y="201"/>
                  <a:pt x="102" y="198"/>
                  <a:pt x="103" y="197"/>
                </a:cubicBezTo>
                <a:cubicBezTo>
                  <a:pt x="104" y="196"/>
                  <a:pt x="109" y="197"/>
                  <a:pt x="109" y="195"/>
                </a:cubicBezTo>
                <a:cubicBezTo>
                  <a:pt x="109" y="193"/>
                  <a:pt x="107" y="195"/>
                  <a:pt x="103" y="193"/>
                </a:cubicBezTo>
                <a:cubicBezTo>
                  <a:pt x="100" y="191"/>
                  <a:pt x="98" y="192"/>
                  <a:pt x="98" y="194"/>
                </a:cubicBezTo>
                <a:cubicBezTo>
                  <a:pt x="97" y="196"/>
                  <a:pt x="94" y="195"/>
                  <a:pt x="93" y="194"/>
                </a:cubicBezTo>
                <a:cubicBezTo>
                  <a:pt x="93" y="194"/>
                  <a:pt x="92" y="194"/>
                  <a:pt x="92" y="193"/>
                </a:cubicBezTo>
                <a:cubicBezTo>
                  <a:pt x="92" y="196"/>
                  <a:pt x="90" y="197"/>
                  <a:pt x="88" y="196"/>
                </a:cubicBezTo>
                <a:cubicBezTo>
                  <a:pt x="86" y="196"/>
                  <a:pt x="84" y="199"/>
                  <a:pt x="82" y="199"/>
                </a:cubicBezTo>
                <a:cubicBezTo>
                  <a:pt x="79" y="199"/>
                  <a:pt x="77" y="202"/>
                  <a:pt x="76" y="204"/>
                </a:cubicBezTo>
                <a:cubicBezTo>
                  <a:pt x="76" y="206"/>
                  <a:pt x="73" y="205"/>
                  <a:pt x="73" y="207"/>
                </a:cubicBezTo>
                <a:cubicBezTo>
                  <a:pt x="73" y="208"/>
                  <a:pt x="73" y="209"/>
                  <a:pt x="72" y="211"/>
                </a:cubicBezTo>
                <a:cubicBezTo>
                  <a:pt x="71" y="212"/>
                  <a:pt x="72" y="213"/>
                  <a:pt x="73" y="215"/>
                </a:cubicBezTo>
                <a:cubicBezTo>
                  <a:pt x="74" y="218"/>
                  <a:pt x="77" y="218"/>
                  <a:pt x="78" y="218"/>
                </a:cubicBezTo>
                <a:cubicBezTo>
                  <a:pt x="79" y="219"/>
                  <a:pt x="84" y="223"/>
                  <a:pt x="84" y="224"/>
                </a:cubicBezTo>
                <a:cubicBezTo>
                  <a:pt x="84" y="226"/>
                  <a:pt x="80" y="229"/>
                  <a:pt x="79" y="230"/>
                </a:cubicBezTo>
                <a:cubicBezTo>
                  <a:pt x="77" y="231"/>
                  <a:pt x="75" y="233"/>
                  <a:pt x="76" y="235"/>
                </a:cubicBezTo>
                <a:cubicBezTo>
                  <a:pt x="77" y="236"/>
                  <a:pt x="81" y="242"/>
                  <a:pt x="84" y="247"/>
                </a:cubicBezTo>
                <a:cubicBezTo>
                  <a:pt x="87" y="252"/>
                  <a:pt x="83" y="250"/>
                  <a:pt x="81" y="252"/>
                </a:cubicBezTo>
                <a:cubicBezTo>
                  <a:pt x="80" y="254"/>
                  <a:pt x="82" y="257"/>
                  <a:pt x="82" y="258"/>
                </a:cubicBezTo>
                <a:cubicBezTo>
                  <a:pt x="83" y="259"/>
                  <a:pt x="80" y="259"/>
                  <a:pt x="81" y="260"/>
                </a:cubicBezTo>
                <a:cubicBezTo>
                  <a:pt x="81" y="262"/>
                  <a:pt x="84" y="262"/>
                  <a:pt x="85" y="263"/>
                </a:cubicBezTo>
                <a:cubicBezTo>
                  <a:pt x="85" y="264"/>
                  <a:pt x="82" y="265"/>
                  <a:pt x="83" y="267"/>
                </a:cubicBezTo>
                <a:cubicBezTo>
                  <a:pt x="85" y="269"/>
                  <a:pt x="87" y="269"/>
                  <a:pt x="88" y="271"/>
                </a:cubicBezTo>
                <a:cubicBezTo>
                  <a:pt x="88" y="274"/>
                  <a:pt x="82" y="274"/>
                  <a:pt x="83" y="276"/>
                </a:cubicBezTo>
                <a:cubicBezTo>
                  <a:pt x="83" y="278"/>
                  <a:pt x="90" y="280"/>
                  <a:pt x="93" y="284"/>
                </a:cubicBezTo>
                <a:cubicBezTo>
                  <a:pt x="96" y="287"/>
                  <a:pt x="96" y="288"/>
                  <a:pt x="95" y="290"/>
                </a:cubicBezTo>
                <a:cubicBezTo>
                  <a:pt x="94" y="294"/>
                  <a:pt x="85" y="297"/>
                  <a:pt x="83" y="301"/>
                </a:cubicBezTo>
                <a:cubicBezTo>
                  <a:pt x="81" y="306"/>
                  <a:pt x="74" y="308"/>
                  <a:pt x="71" y="311"/>
                </a:cubicBezTo>
                <a:cubicBezTo>
                  <a:pt x="69" y="313"/>
                  <a:pt x="68" y="315"/>
                  <a:pt x="67" y="316"/>
                </a:cubicBezTo>
                <a:cubicBezTo>
                  <a:pt x="68" y="316"/>
                  <a:pt x="70" y="316"/>
                  <a:pt x="70" y="315"/>
                </a:cubicBezTo>
                <a:cubicBezTo>
                  <a:pt x="72" y="314"/>
                  <a:pt x="74" y="319"/>
                  <a:pt x="75" y="320"/>
                </a:cubicBezTo>
                <a:cubicBezTo>
                  <a:pt x="77" y="322"/>
                  <a:pt x="81" y="320"/>
                  <a:pt x="82" y="322"/>
                </a:cubicBezTo>
                <a:cubicBezTo>
                  <a:pt x="84" y="323"/>
                  <a:pt x="81" y="323"/>
                  <a:pt x="79" y="323"/>
                </a:cubicBezTo>
                <a:cubicBezTo>
                  <a:pt x="76" y="323"/>
                  <a:pt x="75" y="324"/>
                  <a:pt x="71" y="326"/>
                </a:cubicBezTo>
                <a:cubicBezTo>
                  <a:pt x="68" y="327"/>
                  <a:pt x="68" y="328"/>
                  <a:pt x="67" y="329"/>
                </a:cubicBezTo>
                <a:cubicBezTo>
                  <a:pt x="69" y="331"/>
                  <a:pt x="66" y="332"/>
                  <a:pt x="65" y="334"/>
                </a:cubicBezTo>
                <a:cubicBezTo>
                  <a:pt x="64" y="336"/>
                  <a:pt x="63" y="337"/>
                  <a:pt x="63" y="338"/>
                </a:cubicBezTo>
                <a:cubicBezTo>
                  <a:pt x="62" y="340"/>
                  <a:pt x="63" y="341"/>
                  <a:pt x="63" y="343"/>
                </a:cubicBezTo>
                <a:cubicBezTo>
                  <a:pt x="63" y="345"/>
                  <a:pt x="64" y="345"/>
                  <a:pt x="65" y="347"/>
                </a:cubicBezTo>
                <a:cubicBezTo>
                  <a:pt x="66" y="349"/>
                  <a:pt x="64" y="349"/>
                  <a:pt x="63" y="350"/>
                </a:cubicBezTo>
                <a:cubicBezTo>
                  <a:pt x="62" y="351"/>
                  <a:pt x="62" y="353"/>
                  <a:pt x="64" y="354"/>
                </a:cubicBezTo>
                <a:cubicBezTo>
                  <a:pt x="65" y="355"/>
                  <a:pt x="65" y="357"/>
                  <a:pt x="65" y="358"/>
                </a:cubicBezTo>
                <a:cubicBezTo>
                  <a:pt x="64" y="360"/>
                  <a:pt x="66" y="362"/>
                  <a:pt x="67" y="363"/>
                </a:cubicBezTo>
                <a:cubicBezTo>
                  <a:pt x="69" y="364"/>
                  <a:pt x="68" y="368"/>
                  <a:pt x="69" y="369"/>
                </a:cubicBezTo>
                <a:cubicBezTo>
                  <a:pt x="71" y="369"/>
                  <a:pt x="72" y="370"/>
                  <a:pt x="74" y="370"/>
                </a:cubicBezTo>
                <a:cubicBezTo>
                  <a:pt x="76" y="369"/>
                  <a:pt x="77" y="370"/>
                  <a:pt x="78" y="372"/>
                </a:cubicBezTo>
                <a:cubicBezTo>
                  <a:pt x="79" y="373"/>
                  <a:pt x="80" y="373"/>
                  <a:pt x="82" y="372"/>
                </a:cubicBezTo>
                <a:cubicBezTo>
                  <a:pt x="84" y="371"/>
                  <a:pt x="89" y="373"/>
                  <a:pt x="90" y="374"/>
                </a:cubicBezTo>
                <a:cubicBezTo>
                  <a:pt x="91" y="374"/>
                  <a:pt x="90" y="377"/>
                  <a:pt x="90" y="379"/>
                </a:cubicBezTo>
                <a:cubicBezTo>
                  <a:pt x="90" y="381"/>
                  <a:pt x="89" y="384"/>
                  <a:pt x="91" y="385"/>
                </a:cubicBezTo>
                <a:cubicBezTo>
                  <a:pt x="93" y="386"/>
                  <a:pt x="93" y="389"/>
                  <a:pt x="95" y="390"/>
                </a:cubicBezTo>
                <a:cubicBezTo>
                  <a:pt x="97" y="391"/>
                  <a:pt x="98" y="394"/>
                  <a:pt x="100" y="395"/>
                </a:cubicBezTo>
                <a:cubicBezTo>
                  <a:pt x="101" y="395"/>
                  <a:pt x="104" y="397"/>
                  <a:pt x="104" y="399"/>
                </a:cubicBezTo>
                <a:cubicBezTo>
                  <a:pt x="104" y="400"/>
                  <a:pt x="102" y="402"/>
                  <a:pt x="100" y="402"/>
                </a:cubicBezTo>
                <a:cubicBezTo>
                  <a:pt x="98" y="403"/>
                  <a:pt x="95" y="400"/>
                  <a:pt x="94" y="402"/>
                </a:cubicBezTo>
                <a:cubicBezTo>
                  <a:pt x="93" y="403"/>
                  <a:pt x="95" y="405"/>
                  <a:pt x="95" y="409"/>
                </a:cubicBezTo>
                <a:cubicBezTo>
                  <a:pt x="96" y="413"/>
                  <a:pt x="97" y="413"/>
                  <a:pt x="99" y="413"/>
                </a:cubicBezTo>
                <a:cubicBezTo>
                  <a:pt x="101" y="413"/>
                  <a:pt x="101" y="412"/>
                  <a:pt x="103" y="411"/>
                </a:cubicBezTo>
                <a:cubicBezTo>
                  <a:pt x="104" y="411"/>
                  <a:pt x="107" y="412"/>
                  <a:pt x="108" y="411"/>
                </a:cubicBezTo>
                <a:cubicBezTo>
                  <a:pt x="109" y="411"/>
                  <a:pt x="114" y="410"/>
                  <a:pt x="115" y="412"/>
                </a:cubicBezTo>
                <a:cubicBezTo>
                  <a:pt x="115" y="413"/>
                  <a:pt x="116" y="417"/>
                  <a:pt x="116" y="418"/>
                </a:cubicBezTo>
                <a:cubicBezTo>
                  <a:pt x="115" y="419"/>
                  <a:pt x="117" y="421"/>
                  <a:pt x="117" y="422"/>
                </a:cubicBezTo>
                <a:cubicBezTo>
                  <a:pt x="118" y="424"/>
                  <a:pt x="122" y="423"/>
                  <a:pt x="123" y="424"/>
                </a:cubicBezTo>
                <a:cubicBezTo>
                  <a:pt x="125" y="424"/>
                  <a:pt x="127" y="428"/>
                  <a:pt x="127" y="430"/>
                </a:cubicBezTo>
                <a:cubicBezTo>
                  <a:pt x="126" y="432"/>
                  <a:pt x="129" y="432"/>
                  <a:pt x="130" y="432"/>
                </a:cubicBezTo>
                <a:cubicBezTo>
                  <a:pt x="131" y="431"/>
                  <a:pt x="132" y="433"/>
                  <a:pt x="134" y="433"/>
                </a:cubicBezTo>
                <a:cubicBezTo>
                  <a:pt x="135" y="434"/>
                  <a:pt x="137" y="434"/>
                  <a:pt x="138" y="433"/>
                </a:cubicBezTo>
                <a:cubicBezTo>
                  <a:pt x="139" y="432"/>
                  <a:pt x="142" y="432"/>
                  <a:pt x="142" y="433"/>
                </a:cubicBezTo>
                <a:cubicBezTo>
                  <a:pt x="143" y="434"/>
                  <a:pt x="146" y="436"/>
                  <a:pt x="146" y="437"/>
                </a:cubicBezTo>
                <a:cubicBezTo>
                  <a:pt x="146" y="438"/>
                  <a:pt x="150" y="437"/>
                  <a:pt x="153" y="438"/>
                </a:cubicBezTo>
                <a:cubicBezTo>
                  <a:pt x="155" y="439"/>
                  <a:pt x="157" y="439"/>
                  <a:pt x="159" y="440"/>
                </a:cubicBezTo>
                <a:cubicBezTo>
                  <a:pt x="162" y="441"/>
                  <a:pt x="164" y="441"/>
                  <a:pt x="164" y="443"/>
                </a:cubicBezTo>
                <a:cubicBezTo>
                  <a:pt x="164" y="444"/>
                  <a:pt x="162" y="445"/>
                  <a:pt x="162" y="446"/>
                </a:cubicBezTo>
                <a:cubicBezTo>
                  <a:pt x="162" y="447"/>
                  <a:pt x="164" y="447"/>
                  <a:pt x="164" y="448"/>
                </a:cubicBezTo>
                <a:cubicBezTo>
                  <a:pt x="164" y="450"/>
                  <a:pt x="161" y="450"/>
                  <a:pt x="161" y="450"/>
                </a:cubicBezTo>
                <a:cubicBezTo>
                  <a:pt x="160" y="451"/>
                  <a:pt x="162" y="453"/>
                  <a:pt x="163" y="453"/>
                </a:cubicBezTo>
                <a:cubicBezTo>
                  <a:pt x="163" y="454"/>
                  <a:pt x="161" y="457"/>
                  <a:pt x="161" y="458"/>
                </a:cubicBezTo>
                <a:cubicBezTo>
                  <a:pt x="161" y="459"/>
                  <a:pt x="156" y="458"/>
                  <a:pt x="155" y="458"/>
                </a:cubicBezTo>
                <a:cubicBezTo>
                  <a:pt x="153" y="458"/>
                  <a:pt x="150" y="462"/>
                  <a:pt x="148" y="462"/>
                </a:cubicBezTo>
                <a:cubicBezTo>
                  <a:pt x="147" y="463"/>
                  <a:pt x="148" y="465"/>
                  <a:pt x="148" y="466"/>
                </a:cubicBezTo>
                <a:cubicBezTo>
                  <a:pt x="152" y="465"/>
                  <a:pt x="156" y="465"/>
                  <a:pt x="156" y="466"/>
                </a:cubicBezTo>
                <a:cubicBezTo>
                  <a:pt x="157" y="467"/>
                  <a:pt x="148" y="471"/>
                  <a:pt x="146" y="472"/>
                </a:cubicBezTo>
                <a:cubicBezTo>
                  <a:pt x="145" y="472"/>
                  <a:pt x="150" y="475"/>
                  <a:pt x="149" y="476"/>
                </a:cubicBezTo>
                <a:cubicBezTo>
                  <a:pt x="149" y="478"/>
                  <a:pt x="144" y="478"/>
                  <a:pt x="145" y="481"/>
                </a:cubicBezTo>
                <a:cubicBezTo>
                  <a:pt x="145" y="484"/>
                  <a:pt x="143" y="484"/>
                  <a:pt x="140" y="484"/>
                </a:cubicBezTo>
                <a:cubicBezTo>
                  <a:pt x="138" y="484"/>
                  <a:pt x="137" y="486"/>
                  <a:pt x="138" y="486"/>
                </a:cubicBezTo>
                <a:cubicBezTo>
                  <a:pt x="139" y="487"/>
                  <a:pt x="139" y="490"/>
                  <a:pt x="144" y="491"/>
                </a:cubicBezTo>
                <a:cubicBezTo>
                  <a:pt x="150" y="493"/>
                  <a:pt x="155" y="498"/>
                  <a:pt x="159" y="502"/>
                </a:cubicBezTo>
                <a:cubicBezTo>
                  <a:pt x="160" y="503"/>
                  <a:pt x="161" y="503"/>
                  <a:pt x="161" y="504"/>
                </a:cubicBezTo>
                <a:cubicBezTo>
                  <a:pt x="163" y="503"/>
                  <a:pt x="164" y="503"/>
                  <a:pt x="165" y="503"/>
                </a:cubicBezTo>
                <a:cubicBezTo>
                  <a:pt x="167" y="502"/>
                  <a:pt x="172" y="504"/>
                  <a:pt x="174" y="505"/>
                </a:cubicBezTo>
                <a:cubicBezTo>
                  <a:pt x="177" y="507"/>
                  <a:pt x="186" y="505"/>
                  <a:pt x="187" y="506"/>
                </a:cubicBezTo>
                <a:cubicBezTo>
                  <a:pt x="188" y="508"/>
                  <a:pt x="190" y="510"/>
                  <a:pt x="192" y="510"/>
                </a:cubicBezTo>
                <a:cubicBezTo>
                  <a:pt x="193" y="510"/>
                  <a:pt x="195" y="513"/>
                  <a:pt x="197" y="512"/>
                </a:cubicBezTo>
                <a:cubicBezTo>
                  <a:pt x="198" y="511"/>
                  <a:pt x="203" y="511"/>
                  <a:pt x="205" y="511"/>
                </a:cubicBezTo>
                <a:cubicBezTo>
                  <a:pt x="206" y="511"/>
                  <a:pt x="206" y="512"/>
                  <a:pt x="208" y="512"/>
                </a:cubicBezTo>
                <a:cubicBezTo>
                  <a:pt x="209" y="512"/>
                  <a:pt x="209" y="517"/>
                  <a:pt x="210" y="517"/>
                </a:cubicBezTo>
                <a:cubicBezTo>
                  <a:pt x="211" y="517"/>
                  <a:pt x="215" y="520"/>
                  <a:pt x="218" y="521"/>
                </a:cubicBezTo>
                <a:cubicBezTo>
                  <a:pt x="220" y="521"/>
                  <a:pt x="223" y="525"/>
                  <a:pt x="224" y="525"/>
                </a:cubicBezTo>
                <a:cubicBezTo>
                  <a:pt x="225" y="525"/>
                  <a:pt x="227" y="527"/>
                  <a:pt x="227" y="525"/>
                </a:cubicBezTo>
                <a:cubicBezTo>
                  <a:pt x="228" y="523"/>
                  <a:pt x="231" y="524"/>
                  <a:pt x="232" y="521"/>
                </a:cubicBezTo>
                <a:cubicBezTo>
                  <a:pt x="228" y="516"/>
                  <a:pt x="223" y="510"/>
                  <a:pt x="223" y="507"/>
                </a:cubicBezTo>
                <a:cubicBezTo>
                  <a:pt x="223" y="503"/>
                  <a:pt x="225" y="500"/>
                  <a:pt x="220" y="496"/>
                </a:cubicBezTo>
                <a:cubicBezTo>
                  <a:pt x="215" y="492"/>
                  <a:pt x="221" y="489"/>
                  <a:pt x="224" y="485"/>
                </a:cubicBezTo>
                <a:cubicBezTo>
                  <a:pt x="227" y="481"/>
                  <a:pt x="234" y="479"/>
                  <a:pt x="238" y="476"/>
                </a:cubicBezTo>
                <a:cubicBezTo>
                  <a:pt x="238" y="475"/>
                  <a:pt x="237" y="475"/>
                  <a:pt x="236" y="474"/>
                </a:cubicBezTo>
                <a:cubicBezTo>
                  <a:pt x="233" y="473"/>
                  <a:pt x="232" y="471"/>
                  <a:pt x="234" y="471"/>
                </a:cubicBezTo>
                <a:cubicBezTo>
                  <a:pt x="237" y="470"/>
                  <a:pt x="235" y="469"/>
                  <a:pt x="233" y="466"/>
                </a:cubicBezTo>
                <a:cubicBezTo>
                  <a:pt x="230" y="463"/>
                  <a:pt x="229" y="460"/>
                  <a:pt x="228" y="460"/>
                </a:cubicBezTo>
                <a:cubicBezTo>
                  <a:pt x="227" y="460"/>
                  <a:pt x="224" y="460"/>
                  <a:pt x="222" y="460"/>
                </a:cubicBezTo>
                <a:cubicBezTo>
                  <a:pt x="220" y="461"/>
                  <a:pt x="221" y="459"/>
                  <a:pt x="221" y="456"/>
                </a:cubicBezTo>
                <a:cubicBezTo>
                  <a:pt x="221" y="454"/>
                  <a:pt x="217" y="454"/>
                  <a:pt x="216" y="453"/>
                </a:cubicBezTo>
                <a:cubicBezTo>
                  <a:pt x="216" y="452"/>
                  <a:pt x="217" y="448"/>
                  <a:pt x="218" y="448"/>
                </a:cubicBezTo>
                <a:cubicBezTo>
                  <a:pt x="219" y="448"/>
                  <a:pt x="221" y="447"/>
                  <a:pt x="221" y="445"/>
                </a:cubicBezTo>
                <a:cubicBezTo>
                  <a:pt x="221" y="444"/>
                  <a:pt x="217" y="444"/>
                  <a:pt x="218" y="442"/>
                </a:cubicBezTo>
                <a:cubicBezTo>
                  <a:pt x="220" y="439"/>
                  <a:pt x="223" y="439"/>
                  <a:pt x="223" y="437"/>
                </a:cubicBezTo>
                <a:cubicBezTo>
                  <a:pt x="223" y="434"/>
                  <a:pt x="225" y="432"/>
                  <a:pt x="227" y="434"/>
                </a:cubicBezTo>
                <a:cubicBezTo>
                  <a:pt x="230" y="435"/>
                  <a:pt x="231" y="440"/>
                  <a:pt x="234" y="439"/>
                </a:cubicBezTo>
                <a:cubicBezTo>
                  <a:pt x="237" y="438"/>
                  <a:pt x="235" y="435"/>
                  <a:pt x="234" y="434"/>
                </a:cubicBezTo>
                <a:cubicBezTo>
                  <a:pt x="234" y="433"/>
                  <a:pt x="233" y="430"/>
                  <a:pt x="237" y="430"/>
                </a:cubicBezTo>
                <a:cubicBezTo>
                  <a:pt x="240" y="429"/>
                  <a:pt x="238" y="426"/>
                  <a:pt x="241" y="426"/>
                </a:cubicBezTo>
                <a:cubicBezTo>
                  <a:pt x="243" y="426"/>
                  <a:pt x="248" y="423"/>
                  <a:pt x="249" y="422"/>
                </a:cubicBezTo>
                <a:cubicBezTo>
                  <a:pt x="251" y="421"/>
                  <a:pt x="254" y="419"/>
                  <a:pt x="255" y="420"/>
                </a:cubicBezTo>
                <a:cubicBezTo>
                  <a:pt x="257" y="421"/>
                  <a:pt x="259" y="423"/>
                  <a:pt x="260" y="420"/>
                </a:cubicBezTo>
                <a:cubicBezTo>
                  <a:pt x="261" y="418"/>
                  <a:pt x="265" y="419"/>
                  <a:pt x="265" y="420"/>
                </a:cubicBezTo>
                <a:cubicBezTo>
                  <a:pt x="266" y="422"/>
                  <a:pt x="273" y="422"/>
                  <a:pt x="275" y="423"/>
                </a:cubicBezTo>
                <a:cubicBezTo>
                  <a:pt x="277" y="424"/>
                  <a:pt x="281" y="427"/>
                  <a:pt x="281" y="429"/>
                </a:cubicBezTo>
                <a:cubicBezTo>
                  <a:pt x="281" y="430"/>
                  <a:pt x="284" y="432"/>
                  <a:pt x="284" y="430"/>
                </a:cubicBezTo>
                <a:cubicBezTo>
                  <a:pt x="284" y="427"/>
                  <a:pt x="285" y="428"/>
                  <a:pt x="288" y="430"/>
                </a:cubicBezTo>
                <a:cubicBezTo>
                  <a:pt x="291" y="432"/>
                  <a:pt x="295" y="431"/>
                  <a:pt x="296" y="429"/>
                </a:cubicBezTo>
                <a:cubicBezTo>
                  <a:pt x="296" y="427"/>
                  <a:pt x="302" y="425"/>
                  <a:pt x="304" y="427"/>
                </a:cubicBezTo>
                <a:cubicBezTo>
                  <a:pt x="305" y="428"/>
                  <a:pt x="306" y="429"/>
                  <a:pt x="308" y="427"/>
                </a:cubicBezTo>
                <a:cubicBezTo>
                  <a:pt x="310" y="425"/>
                  <a:pt x="315" y="425"/>
                  <a:pt x="316" y="427"/>
                </a:cubicBezTo>
                <a:cubicBezTo>
                  <a:pt x="317" y="429"/>
                  <a:pt x="319" y="430"/>
                  <a:pt x="321" y="430"/>
                </a:cubicBezTo>
                <a:cubicBezTo>
                  <a:pt x="324" y="430"/>
                  <a:pt x="324" y="433"/>
                  <a:pt x="325" y="432"/>
                </a:cubicBezTo>
                <a:cubicBezTo>
                  <a:pt x="327" y="432"/>
                  <a:pt x="326" y="428"/>
                  <a:pt x="328" y="428"/>
                </a:cubicBezTo>
                <a:cubicBezTo>
                  <a:pt x="330" y="429"/>
                  <a:pt x="331" y="431"/>
                  <a:pt x="334" y="431"/>
                </a:cubicBezTo>
                <a:cubicBezTo>
                  <a:pt x="337" y="431"/>
                  <a:pt x="339" y="430"/>
                  <a:pt x="339" y="428"/>
                </a:cubicBezTo>
                <a:cubicBezTo>
                  <a:pt x="339" y="426"/>
                  <a:pt x="339" y="422"/>
                  <a:pt x="337" y="422"/>
                </a:cubicBezTo>
                <a:cubicBezTo>
                  <a:pt x="335" y="422"/>
                  <a:pt x="334" y="420"/>
                  <a:pt x="331" y="420"/>
                </a:cubicBezTo>
                <a:cubicBezTo>
                  <a:pt x="329" y="420"/>
                  <a:pt x="327" y="417"/>
                  <a:pt x="329" y="416"/>
                </a:cubicBezTo>
                <a:cubicBezTo>
                  <a:pt x="331" y="415"/>
                  <a:pt x="335" y="414"/>
                  <a:pt x="334" y="412"/>
                </a:cubicBezTo>
                <a:cubicBezTo>
                  <a:pt x="334" y="410"/>
                  <a:pt x="333" y="407"/>
                  <a:pt x="336" y="406"/>
                </a:cubicBezTo>
                <a:cubicBezTo>
                  <a:pt x="339" y="406"/>
                  <a:pt x="345" y="406"/>
                  <a:pt x="344" y="405"/>
                </a:cubicBezTo>
                <a:cubicBezTo>
                  <a:pt x="344" y="404"/>
                  <a:pt x="338" y="403"/>
                  <a:pt x="337" y="401"/>
                </a:cubicBezTo>
                <a:cubicBezTo>
                  <a:pt x="336" y="399"/>
                  <a:pt x="336" y="395"/>
                  <a:pt x="337" y="394"/>
                </a:cubicBezTo>
                <a:cubicBezTo>
                  <a:pt x="338" y="394"/>
                  <a:pt x="341" y="395"/>
                  <a:pt x="344" y="394"/>
                </a:cubicBezTo>
                <a:cubicBezTo>
                  <a:pt x="346" y="393"/>
                  <a:pt x="350" y="395"/>
                  <a:pt x="353" y="393"/>
                </a:cubicBezTo>
                <a:cubicBezTo>
                  <a:pt x="356" y="391"/>
                  <a:pt x="362" y="391"/>
                  <a:pt x="365" y="391"/>
                </a:cubicBezTo>
                <a:cubicBezTo>
                  <a:pt x="369" y="391"/>
                  <a:pt x="371" y="388"/>
                  <a:pt x="374" y="388"/>
                </a:cubicBezTo>
                <a:cubicBezTo>
                  <a:pt x="376" y="388"/>
                  <a:pt x="383" y="387"/>
                  <a:pt x="385" y="386"/>
                </a:cubicBezTo>
                <a:cubicBezTo>
                  <a:pt x="387" y="385"/>
                  <a:pt x="396" y="384"/>
                  <a:pt x="397" y="382"/>
                </a:cubicBezTo>
                <a:cubicBezTo>
                  <a:pt x="397" y="380"/>
                  <a:pt x="405" y="379"/>
                  <a:pt x="407" y="380"/>
                </a:cubicBezTo>
                <a:cubicBezTo>
                  <a:pt x="409" y="381"/>
                  <a:pt x="411" y="381"/>
                  <a:pt x="413" y="381"/>
                </a:cubicBezTo>
                <a:cubicBezTo>
                  <a:pt x="415" y="380"/>
                  <a:pt x="418" y="382"/>
                  <a:pt x="418" y="384"/>
                </a:cubicBezTo>
                <a:cubicBezTo>
                  <a:pt x="418" y="386"/>
                  <a:pt x="420" y="388"/>
                  <a:pt x="420" y="389"/>
                </a:cubicBezTo>
                <a:cubicBezTo>
                  <a:pt x="419" y="391"/>
                  <a:pt x="418" y="392"/>
                  <a:pt x="419" y="393"/>
                </a:cubicBezTo>
                <a:cubicBezTo>
                  <a:pt x="420" y="394"/>
                  <a:pt x="425" y="393"/>
                  <a:pt x="426" y="392"/>
                </a:cubicBezTo>
                <a:cubicBezTo>
                  <a:pt x="427" y="390"/>
                  <a:pt x="429" y="392"/>
                  <a:pt x="429" y="394"/>
                </a:cubicBezTo>
                <a:cubicBezTo>
                  <a:pt x="429" y="395"/>
                  <a:pt x="431" y="396"/>
                  <a:pt x="431" y="394"/>
                </a:cubicBezTo>
                <a:cubicBezTo>
                  <a:pt x="431" y="392"/>
                  <a:pt x="434" y="394"/>
                  <a:pt x="435" y="395"/>
                </a:cubicBezTo>
                <a:cubicBezTo>
                  <a:pt x="436" y="396"/>
                  <a:pt x="439" y="393"/>
                  <a:pt x="439" y="395"/>
                </a:cubicBezTo>
                <a:cubicBezTo>
                  <a:pt x="439" y="397"/>
                  <a:pt x="434" y="398"/>
                  <a:pt x="436" y="400"/>
                </a:cubicBezTo>
                <a:cubicBezTo>
                  <a:pt x="439" y="402"/>
                  <a:pt x="440" y="398"/>
                  <a:pt x="443" y="399"/>
                </a:cubicBezTo>
                <a:cubicBezTo>
                  <a:pt x="445" y="400"/>
                  <a:pt x="449" y="396"/>
                  <a:pt x="451" y="395"/>
                </a:cubicBezTo>
                <a:cubicBezTo>
                  <a:pt x="454" y="395"/>
                  <a:pt x="456" y="392"/>
                  <a:pt x="459" y="391"/>
                </a:cubicBezTo>
                <a:cubicBezTo>
                  <a:pt x="461" y="390"/>
                  <a:pt x="465" y="390"/>
                  <a:pt x="464" y="392"/>
                </a:cubicBezTo>
                <a:cubicBezTo>
                  <a:pt x="463" y="393"/>
                  <a:pt x="461" y="396"/>
                  <a:pt x="466" y="398"/>
                </a:cubicBezTo>
                <a:cubicBezTo>
                  <a:pt x="472" y="400"/>
                  <a:pt x="478" y="410"/>
                  <a:pt x="481" y="415"/>
                </a:cubicBezTo>
                <a:cubicBezTo>
                  <a:pt x="484" y="420"/>
                  <a:pt x="488" y="430"/>
                  <a:pt x="489" y="430"/>
                </a:cubicBezTo>
                <a:cubicBezTo>
                  <a:pt x="491" y="430"/>
                  <a:pt x="492" y="425"/>
                  <a:pt x="494" y="425"/>
                </a:cubicBezTo>
                <a:cubicBezTo>
                  <a:pt x="496" y="424"/>
                  <a:pt x="498" y="429"/>
                  <a:pt x="500" y="429"/>
                </a:cubicBezTo>
                <a:cubicBezTo>
                  <a:pt x="503" y="430"/>
                  <a:pt x="506" y="431"/>
                  <a:pt x="508" y="430"/>
                </a:cubicBezTo>
                <a:cubicBezTo>
                  <a:pt x="510" y="430"/>
                  <a:pt x="515" y="427"/>
                  <a:pt x="516" y="428"/>
                </a:cubicBezTo>
                <a:cubicBezTo>
                  <a:pt x="518" y="429"/>
                  <a:pt x="520" y="429"/>
                  <a:pt x="521" y="432"/>
                </a:cubicBezTo>
                <a:cubicBezTo>
                  <a:pt x="523" y="436"/>
                  <a:pt x="525" y="436"/>
                  <a:pt x="526" y="436"/>
                </a:cubicBezTo>
                <a:cubicBezTo>
                  <a:pt x="528" y="436"/>
                  <a:pt x="528" y="438"/>
                  <a:pt x="528" y="439"/>
                </a:cubicBezTo>
                <a:cubicBezTo>
                  <a:pt x="528" y="441"/>
                  <a:pt x="531" y="443"/>
                  <a:pt x="532" y="443"/>
                </a:cubicBezTo>
                <a:cubicBezTo>
                  <a:pt x="534" y="443"/>
                  <a:pt x="537" y="442"/>
                  <a:pt x="539" y="442"/>
                </a:cubicBezTo>
                <a:cubicBezTo>
                  <a:pt x="540" y="441"/>
                  <a:pt x="541" y="440"/>
                  <a:pt x="541" y="442"/>
                </a:cubicBezTo>
                <a:cubicBezTo>
                  <a:pt x="542" y="443"/>
                  <a:pt x="544" y="446"/>
                  <a:pt x="545" y="446"/>
                </a:cubicBezTo>
                <a:cubicBezTo>
                  <a:pt x="547" y="446"/>
                  <a:pt x="549" y="447"/>
                  <a:pt x="550" y="446"/>
                </a:cubicBezTo>
                <a:cubicBezTo>
                  <a:pt x="550" y="445"/>
                  <a:pt x="554" y="444"/>
                  <a:pt x="555" y="444"/>
                </a:cubicBezTo>
                <a:cubicBezTo>
                  <a:pt x="557" y="444"/>
                  <a:pt x="562" y="443"/>
                  <a:pt x="563" y="441"/>
                </a:cubicBezTo>
                <a:cubicBezTo>
                  <a:pt x="564" y="438"/>
                  <a:pt x="568" y="438"/>
                  <a:pt x="569" y="437"/>
                </a:cubicBezTo>
                <a:cubicBezTo>
                  <a:pt x="570" y="436"/>
                  <a:pt x="573" y="435"/>
                  <a:pt x="574" y="433"/>
                </a:cubicBezTo>
                <a:cubicBezTo>
                  <a:pt x="575" y="432"/>
                  <a:pt x="579" y="432"/>
                  <a:pt x="579" y="431"/>
                </a:cubicBezTo>
                <a:cubicBezTo>
                  <a:pt x="580" y="430"/>
                  <a:pt x="583" y="430"/>
                  <a:pt x="585" y="430"/>
                </a:cubicBezTo>
                <a:cubicBezTo>
                  <a:pt x="587" y="431"/>
                  <a:pt x="595" y="432"/>
                  <a:pt x="596" y="432"/>
                </a:cubicBezTo>
                <a:cubicBezTo>
                  <a:pt x="598" y="432"/>
                  <a:pt x="598" y="436"/>
                  <a:pt x="599" y="437"/>
                </a:cubicBezTo>
                <a:cubicBezTo>
                  <a:pt x="600" y="437"/>
                  <a:pt x="604" y="440"/>
                  <a:pt x="606" y="439"/>
                </a:cubicBezTo>
                <a:cubicBezTo>
                  <a:pt x="607" y="438"/>
                  <a:pt x="610" y="437"/>
                  <a:pt x="612" y="439"/>
                </a:cubicBezTo>
                <a:cubicBezTo>
                  <a:pt x="614" y="440"/>
                  <a:pt x="617" y="442"/>
                  <a:pt x="618" y="440"/>
                </a:cubicBezTo>
                <a:cubicBezTo>
                  <a:pt x="619" y="439"/>
                  <a:pt x="624" y="438"/>
                  <a:pt x="624" y="437"/>
                </a:cubicBezTo>
                <a:cubicBezTo>
                  <a:pt x="625" y="436"/>
                  <a:pt x="626" y="433"/>
                  <a:pt x="625" y="432"/>
                </a:cubicBezTo>
                <a:cubicBezTo>
                  <a:pt x="623" y="431"/>
                  <a:pt x="622" y="427"/>
                  <a:pt x="622" y="426"/>
                </a:cubicBezTo>
                <a:cubicBezTo>
                  <a:pt x="621" y="424"/>
                  <a:pt x="625" y="423"/>
                  <a:pt x="625" y="422"/>
                </a:cubicBezTo>
                <a:cubicBezTo>
                  <a:pt x="626" y="420"/>
                  <a:pt x="628" y="420"/>
                  <a:pt x="629" y="419"/>
                </a:cubicBezTo>
                <a:cubicBezTo>
                  <a:pt x="630" y="418"/>
                  <a:pt x="631" y="416"/>
                  <a:pt x="632" y="416"/>
                </a:cubicBezTo>
                <a:cubicBezTo>
                  <a:pt x="634" y="417"/>
                  <a:pt x="637" y="418"/>
                  <a:pt x="638" y="418"/>
                </a:cubicBezTo>
                <a:cubicBezTo>
                  <a:pt x="639" y="419"/>
                  <a:pt x="642" y="420"/>
                  <a:pt x="643" y="420"/>
                </a:cubicBezTo>
                <a:cubicBezTo>
                  <a:pt x="645" y="420"/>
                  <a:pt x="647" y="421"/>
                  <a:pt x="649" y="422"/>
                </a:cubicBezTo>
                <a:cubicBezTo>
                  <a:pt x="651" y="423"/>
                  <a:pt x="656" y="423"/>
                  <a:pt x="657" y="424"/>
                </a:cubicBezTo>
                <a:cubicBezTo>
                  <a:pt x="658" y="426"/>
                  <a:pt x="657" y="430"/>
                  <a:pt x="658" y="431"/>
                </a:cubicBezTo>
                <a:cubicBezTo>
                  <a:pt x="659" y="433"/>
                  <a:pt x="662" y="436"/>
                  <a:pt x="663" y="435"/>
                </a:cubicBezTo>
                <a:cubicBezTo>
                  <a:pt x="664" y="434"/>
                  <a:pt x="668" y="437"/>
                  <a:pt x="670" y="437"/>
                </a:cubicBezTo>
                <a:cubicBezTo>
                  <a:pt x="672" y="437"/>
                  <a:pt x="674" y="434"/>
                  <a:pt x="676" y="434"/>
                </a:cubicBezTo>
                <a:cubicBezTo>
                  <a:pt x="677" y="434"/>
                  <a:pt x="682" y="433"/>
                  <a:pt x="683" y="433"/>
                </a:cubicBezTo>
                <a:cubicBezTo>
                  <a:pt x="685" y="434"/>
                  <a:pt x="690" y="436"/>
                  <a:pt x="691" y="435"/>
                </a:cubicBezTo>
                <a:cubicBezTo>
                  <a:pt x="691" y="435"/>
                  <a:pt x="696" y="435"/>
                  <a:pt x="697" y="437"/>
                </a:cubicBezTo>
                <a:cubicBezTo>
                  <a:pt x="697" y="438"/>
                  <a:pt x="703" y="438"/>
                  <a:pt x="703" y="440"/>
                </a:cubicBezTo>
                <a:cubicBezTo>
                  <a:pt x="703" y="442"/>
                  <a:pt x="707" y="442"/>
                  <a:pt x="708" y="444"/>
                </a:cubicBezTo>
                <a:cubicBezTo>
                  <a:pt x="709" y="446"/>
                  <a:pt x="716" y="445"/>
                  <a:pt x="718" y="446"/>
                </a:cubicBezTo>
                <a:cubicBezTo>
                  <a:pt x="719" y="447"/>
                  <a:pt x="728" y="447"/>
                  <a:pt x="729" y="446"/>
                </a:cubicBezTo>
                <a:cubicBezTo>
                  <a:pt x="729" y="445"/>
                  <a:pt x="737" y="445"/>
                  <a:pt x="739" y="444"/>
                </a:cubicBezTo>
                <a:cubicBezTo>
                  <a:pt x="741" y="442"/>
                  <a:pt x="745" y="443"/>
                  <a:pt x="745" y="441"/>
                </a:cubicBezTo>
                <a:cubicBezTo>
                  <a:pt x="746" y="440"/>
                  <a:pt x="750" y="438"/>
                  <a:pt x="752" y="437"/>
                </a:cubicBezTo>
                <a:cubicBezTo>
                  <a:pt x="754" y="436"/>
                  <a:pt x="761" y="436"/>
                  <a:pt x="762" y="437"/>
                </a:cubicBezTo>
                <a:cubicBezTo>
                  <a:pt x="762" y="439"/>
                  <a:pt x="767" y="440"/>
                  <a:pt x="769" y="439"/>
                </a:cubicBezTo>
                <a:cubicBezTo>
                  <a:pt x="771" y="438"/>
                  <a:pt x="776" y="439"/>
                  <a:pt x="776" y="441"/>
                </a:cubicBezTo>
                <a:cubicBezTo>
                  <a:pt x="777" y="442"/>
                  <a:pt x="783" y="443"/>
                  <a:pt x="784" y="443"/>
                </a:cubicBezTo>
                <a:cubicBezTo>
                  <a:pt x="786" y="442"/>
                  <a:pt x="790" y="439"/>
                  <a:pt x="792" y="439"/>
                </a:cubicBezTo>
                <a:cubicBezTo>
                  <a:pt x="793" y="439"/>
                  <a:pt x="796" y="437"/>
                  <a:pt x="795" y="435"/>
                </a:cubicBezTo>
                <a:cubicBezTo>
                  <a:pt x="795" y="434"/>
                  <a:pt x="799" y="429"/>
                  <a:pt x="799" y="427"/>
                </a:cubicBezTo>
                <a:cubicBezTo>
                  <a:pt x="800" y="425"/>
                  <a:pt x="803" y="420"/>
                  <a:pt x="804" y="419"/>
                </a:cubicBezTo>
                <a:cubicBezTo>
                  <a:pt x="805" y="419"/>
                  <a:pt x="808" y="417"/>
                  <a:pt x="808" y="415"/>
                </a:cubicBezTo>
                <a:cubicBezTo>
                  <a:pt x="808" y="414"/>
                  <a:pt x="807" y="410"/>
                  <a:pt x="805" y="410"/>
                </a:cubicBezTo>
                <a:cubicBezTo>
                  <a:pt x="804" y="410"/>
                  <a:pt x="801" y="410"/>
                  <a:pt x="805" y="405"/>
                </a:cubicBezTo>
                <a:cubicBezTo>
                  <a:pt x="808" y="401"/>
                  <a:pt x="814" y="402"/>
                  <a:pt x="815" y="402"/>
                </a:cubicBezTo>
                <a:cubicBezTo>
                  <a:pt x="816" y="402"/>
                  <a:pt x="823" y="400"/>
                  <a:pt x="827" y="401"/>
                </a:cubicBezTo>
                <a:cubicBezTo>
                  <a:pt x="830" y="402"/>
                  <a:pt x="832" y="401"/>
                  <a:pt x="836" y="403"/>
                </a:cubicBezTo>
                <a:cubicBezTo>
                  <a:pt x="839" y="404"/>
                  <a:pt x="844" y="404"/>
                  <a:pt x="846" y="405"/>
                </a:cubicBezTo>
                <a:cubicBezTo>
                  <a:pt x="847" y="407"/>
                  <a:pt x="851" y="408"/>
                  <a:pt x="851" y="411"/>
                </a:cubicBezTo>
                <a:cubicBezTo>
                  <a:pt x="850" y="414"/>
                  <a:pt x="853" y="413"/>
                  <a:pt x="855" y="419"/>
                </a:cubicBezTo>
                <a:cubicBezTo>
                  <a:pt x="856" y="425"/>
                  <a:pt x="859" y="425"/>
                  <a:pt x="859" y="428"/>
                </a:cubicBezTo>
                <a:cubicBezTo>
                  <a:pt x="860" y="431"/>
                  <a:pt x="864" y="436"/>
                  <a:pt x="863" y="438"/>
                </a:cubicBezTo>
                <a:cubicBezTo>
                  <a:pt x="863" y="440"/>
                  <a:pt x="862" y="442"/>
                  <a:pt x="866" y="442"/>
                </a:cubicBezTo>
                <a:cubicBezTo>
                  <a:pt x="871" y="443"/>
                  <a:pt x="873" y="446"/>
                  <a:pt x="874" y="445"/>
                </a:cubicBezTo>
                <a:cubicBezTo>
                  <a:pt x="875" y="445"/>
                  <a:pt x="880" y="447"/>
                  <a:pt x="882" y="449"/>
                </a:cubicBezTo>
                <a:cubicBezTo>
                  <a:pt x="885" y="451"/>
                  <a:pt x="888" y="450"/>
                  <a:pt x="888" y="453"/>
                </a:cubicBezTo>
                <a:cubicBezTo>
                  <a:pt x="888" y="455"/>
                  <a:pt x="890" y="457"/>
                  <a:pt x="890" y="460"/>
                </a:cubicBezTo>
                <a:cubicBezTo>
                  <a:pt x="890" y="462"/>
                  <a:pt x="894" y="463"/>
                  <a:pt x="898" y="463"/>
                </a:cubicBezTo>
                <a:cubicBezTo>
                  <a:pt x="901" y="462"/>
                  <a:pt x="903" y="464"/>
                  <a:pt x="905" y="461"/>
                </a:cubicBezTo>
                <a:cubicBezTo>
                  <a:pt x="906" y="458"/>
                  <a:pt x="911" y="459"/>
                  <a:pt x="913" y="458"/>
                </a:cubicBezTo>
                <a:cubicBezTo>
                  <a:pt x="914" y="457"/>
                  <a:pt x="919" y="456"/>
                  <a:pt x="919" y="460"/>
                </a:cubicBezTo>
                <a:cubicBezTo>
                  <a:pt x="919" y="464"/>
                  <a:pt x="922" y="465"/>
                  <a:pt x="919" y="466"/>
                </a:cubicBezTo>
                <a:cubicBezTo>
                  <a:pt x="917" y="468"/>
                  <a:pt x="916" y="474"/>
                  <a:pt x="915" y="477"/>
                </a:cubicBezTo>
                <a:cubicBezTo>
                  <a:pt x="914" y="479"/>
                  <a:pt x="911" y="480"/>
                  <a:pt x="910" y="483"/>
                </a:cubicBezTo>
                <a:cubicBezTo>
                  <a:pt x="910" y="486"/>
                  <a:pt x="906" y="486"/>
                  <a:pt x="906" y="488"/>
                </a:cubicBezTo>
                <a:cubicBezTo>
                  <a:pt x="906" y="490"/>
                  <a:pt x="902" y="490"/>
                  <a:pt x="899" y="488"/>
                </a:cubicBezTo>
                <a:cubicBezTo>
                  <a:pt x="897" y="486"/>
                  <a:pt x="895" y="491"/>
                  <a:pt x="893" y="491"/>
                </a:cubicBezTo>
                <a:cubicBezTo>
                  <a:pt x="891" y="491"/>
                  <a:pt x="891" y="495"/>
                  <a:pt x="891" y="497"/>
                </a:cubicBezTo>
                <a:cubicBezTo>
                  <a:pt x="892" y="499"/>
                  <a:pt x="891" y="501"/>
                  <a:pt x="892" y="504"/>
                </a:cubicBezTo>
                <a:cubicBezTo>
                  <a:pt x="893" y="505"/>
                  <a:pt x="892" y="508"/>
                  <a:pt x="892" y="511"/>
                </a:cubicBezTo>
                <a:cubicBezTo>
                  <a:pt x="895" y="509"/>
                  <a:pt x="898" y="508"/>
                  <a:pt x="899" y="508"/>
                </a:cubicBezTo>
                <a:cubicBezTo>
                  <a:pt x="902" y="508"/>
                  <a:pt x="905" y="513"/>
                  <a:pt x="908" y="513"/>
                </a:cubicBezTo>
                <a:cubicBezTo>
                  <a:pt x="912" y="513"/>
                  <a:pt x="927" y="503"/>
                  <a:pt x="927" y="501"/>
                </a:cubicBezTo>
                <a:cubicBezTo>
                  <a:pt x="927" y="500"/>
                  <a:pt x="936" y="491"/>
                  <a:pt x="940" y="487"/>
                </a:cubicBezTo>
                <a:cubicBezTo>
                  <a:pt x="944" y="482"/>
                  <a:pt x="950" y="476"/>
                  <a:pt x="952" y="471"/>
                </a:cubicBezTo>
                <a:cubicBezTo>
                  <a:pt x="953" y="468"/>
                  <a:pt x="959" y="462"/>
                  <a:pt x="960" y="459"/>
                </a:cubicBezTo>
                <a:cubicBezTo>
                  <a:pt x="962" y="457"/>
                  <a:pt x="963" y="457"/>
                  <a:pt x="965" y="451"/>
                </a:cubicBezTo>
                <a:cubicBezTo>
                  <a:pt x="968" y="446"/>
                  <a:pt x="968" y="431"/>
                  <a:pt x="969" y="430"/>
                </a:cubicBezTo>
                <a:cubicBezTo>
                  <a:pt x="970" y="429"/>
                  <a:pt x="969" y="427"/>
                  <a:pt x="970" y="425"/>
                </a:cubicBezTo>
                <a:cubicBezTo>
                  <a:pt x="972" y="424"/>
                  <a:pt x="971" y="421"/>
                  <a:pt x="973" y="419"/>
                </a:cubicBezTo>
                <a:cubicBezTo>
                  <a:pt x="976" y="417"/>
                  <a:pt x="975" y="416"/>
                  <a:pt x="975" y="414"/>
                </a:cubicBezTo>
                <a:cubicBezTo>
                  <a:pt x="974" y="413"/>
                  <a:pt x="975" y="409"/>
                  <a:pt x="974" y="408"/>
                </a:cubicBezTo>
                <a:cubicBezTo>
                  <a:pt x="974" y="407"/>
                  <a:pt x="974" y="406"/>
                  <a:pt x="975" y="406"/>
                </a:cubicBezTo>
                <a:cubicBezTo>
                  <a:pt x="977" y="405"/>
                  <a:pt x="974" y="403"/>
                  <a:pt x="972" y="402"/>
                </a:cubicBezTo>
                <a:cubicBezTo>
                  <a:pt x="970" y="401"/>
                  <a:pt x="968" y="400"/>
                  <a:pt x="967" y="398"/>
                </a:cubicBezTo>
                <a:cubicBezTo>
                  <a:pt x="967" y="395"/>
                  <a:pt x="964" y="393"/>
                  <a:pt x="961" y="393"/>
                </a:cubicBezTo>
                <a:cubicBezTo>
                  <a:pt x="958" y="393"/>
                  <a:pt x="954" y="391"/>
                  <a:pt x="954" y="393"/>
                </a:cubicBezTo>
                <a:cubicBezTo>
                  <a:pt x="955" y="395"/>
                  <a:pt x="954" y="396"/>
                  <a:pt x="953" y="396"/>
                </a:cubicBezTo>
                <a:cubicBezTo>
                  <a:pt x="951" y="396"/>
                  <a:pt x="951" y="397"/>
                  <a:pt x="949" y="399"/>
                </a:cubicBezTo>
                <a:cubicBezTo>
                  <a:pt x="948" y="401"/>
                  <a:pt x="942" y="402"/>
                  <a:pt x="945" y="399"/>
                </a:cubicBezTo>
                <a:cubicBezTo>
                  <a:pt x="947" y="397"/>
                  <a:pt x="944" y="397"/>
                  <a:pt x="944" y="395"/>
                </a:cubicBezTo>
                <a:cubicBezTo>
                  <a:pt x="945" y="392"/>
                  <a:pt x="947" y="390"/>
                  <a:pt x="944" y="391"/>
                </a:cubicBezTo>
                <a:cubicBezTo>
                  <a:pt x="941" y="393"/>
                  <a:pt x="941" y="397"/>
                  <a:pt x="939" y="397"/>
                </a:cubicBezTo>
                <a:cubicBezTo>
                  <a:pt x="937" y="398"/>
                  <a:pt x="937" y="391"/>
                  <a:pt x="938" y="389"/>
                </a:cubicBezTo>
                <a:cubicBezTo>
                  <a:pt x="939" y="387"/>
                  <a:pt x="934" y="389"/>
                  <a:pt x="929" y="389"/>
                </a:cubicBezTo>
                <a:cubicBezTo>
                  <a:pt x="924" y="388"/>
                  <a:pt x="925" y="385"/>
                  <a:pt x="929" y="383"/>
                </a:cubicBezTo>
                <a:cubicBezTo>
                  <a:pt x="933" y="381"/>
                  <a:pt x="933" y="379"/>
                  <a:pt x="935" y="378"/>
                </a:cubicBezTo>
                <a:cubicBezTo>
                  <a:pt x="937" y="377"/>
                  <a:pt x="942" y="373"/>
                  <a:pt x="945" y="372"/>
                </a:cubicBezTo>
                <a:cubicBezTo>
                  <a:pt x="948" y="370"/>
                  <a:pt x="949" y="368"/>
                  <a:pt x="949" y="366"/>
                </a:cubicBezTo>
                <a:cubicBezTo>
                  <a:pt x="950" y="364"/>
                  <a:pt x="956" y="361"/>
                  <a:pt x="961" y="357"/>
                </a:cubicBezTo>
                <a:cubicBezTo>
                  <a:pt x="966" y="353"/>
                  <a:pt x="968" y="351"/>
                  <a:pt x="970" y="348"/>
                </a:cubicBezTo>
                <a:cubicBezTo>
                  <a:pt x="971" y="346"/>
                  <a:pt x="978" y="342"/>
                  <a:pt x="979" y="341"/>
                </a:cubicBezTo>
                <a:cubicBezTo>
                  <a:pt x="979" y="339"/>
                  <a:pt x="988" y="334"/>
                  <a:pt x="994" y="333"/>
                </a:cubicBezTo>
                <a:cubicBezTo>
                  <a:pt x="1000" y="332"/>
                  <a:pt x="1009" y="333"/>
                  <a:pt x="1011" y="335"/>
                </a:cubicBezTo>
                <a:cubicBezTo>
                  <a:pt x="1013" y="337"/>
                  <a:pt x="1014" y="336"/>
                  <a:pt x="1015" y="335"/>
                </a:cubicBezTo>
                <a:cubicBezTo>
                  <a:pt x="1016" y="334"/>
                  <a:pt x="1019" y="334"/>
                  <a:pt x="1023" y="335"/>
                </a:cubicBezTo>
                <a:cubicBezTo>
                  <a:pt x="1027" y="335"/>
                  <a:pt x="1028" y="333"/>
                  <a:pt x="1031" y="334"/>
                </a:cubicBezTo>
                <a:cubicBezTo>
                  <a:pt x="1033" y="334"/>
                  <a:pt x="1036" y="335"/>
                  <a:pt x="1037" y="332"/>
                </a:cubicBezTo>
                <a:cubicBezTo>
                  <a:pt x="1039" y="328"/>
                  <a:pt x="1047" y="329"/>
                  <a:pt x="1049" y="330"/>
                </a:cubicBezTo>
                <a:cubicBezTo>
                  <a:pt x="1050" y="332"/>
                  <a:pt x="1052" y="333"/>
                  <a:pt x="1055" y="332"/>
                </a:cubicBezTo>
                <a:cubicBezTo>
                  <a:pt x="1057" y="330"/>
                  <a:pt x="1057" y="334"/>
                  <a:pt x="1060" y="334"/>
                </a:cubicBezTo>
                <a:cubicBezTo>
                  <a:pt x="1063" y="335"/>
                  <a:pt x="1061" y="337"/>
                  <a:pt x="1059" y="337"/>
                </a:cubicBezTo>
                <a:cubicBezTo>
                  <a:pt x="1056" y="337"/>
                  <a:pt x="1053" y="338"/>
                  <a:pt x="1056" y="340"/>
                </a:cubicBezTo>
                <a:cubicBezTo>
                  <a:pt x="1059" y="341"/>
                  <a:pt x="1062" y="338"/>
                  <a:pt x="1064" y="338"/>
                </a:cubicBezTo>
                <a:cubicBezTo>
                  <a:pt x="1066" y="339"/>
                  <a:pt x="1070" y="339"/>
                  <a:pt x="1073" y="337"/>
                </a:cubicBezTo>
                <a:cubicBezTo>
                  <a:pt x="1076" y="335"/>
                  <a:pt x="1076" y="339"/>
                  <a:pt x="1078" y="337"/>
                </a:cubicBezTo>
                <a:cubicBezTo>
                  <a:pt x="1080" y="335"/>
                  <a:pt x="1085" y="335"/>
                  <a:pt x="1087" y="335"/>
                </a:cubicBezTo>
                <a:cubicBezTo>
                  <a:pt x="1089" y="335"/>
                  <a:pt x="1087" y="332"/>
                  <a:pt x="1083" y="332"/>
                </a:cubicBezTo>
                <a:cubicBezTo>
                  <a:pt x="1080" y="332"/>
                  <a:pt x="1080" y="330"/>
                  <a:pt x="1083" y="326"/>
                </a:cubicBezTo>
                <a:cubicBezTo>
                  <a:pt x="1086" y="321"/>
                  <a:pt x="1091" y="318"/>
                  <a:pt x="1095" y="315"/>
                </a:cubicBezTo>
                <a:cubicBezTo>
                  <a:pt x="1098" y="312"/>
                  <a:pt x="1101" y="314"/>
                  <a:pt x="1101" y="312"/>
                </a:cubicBezTo>
                <a:cubicBezTo>
                  <a:pt x="1101" y="310"/>
                  <a:pt x="1102" y="304"/>
                  <a:pt x="1105" y="304"/>
                </a:cubicBezTo>
                <a:cubicBezTo>
                  <a:pt x="1107" y="304"/>
                  <a:pt x="1114" y="305"/>
                  <a:pt x="1118" y="303"/>
                </a:cubicBezTo>
                <a:cubicBezTo>
                  <a:pt x="1122" y="301"/>
                  <a:pt x="1122" y="305"/>
                  <a:pt x="1123" y="305"/>
                </a:cubicBezTo>
                <a:cubicBezTo>
                  <a:pt x="1125" y="306"/>
                  <a:pt x="1127" y="302"/>
                  <a:pt x="1129" y="303"/>
                </a:cubicBezTo>
                <a:cubicBezTo>
                  <a:pt x="1131" y="304"/>
                  <a:pt x="1126" y="307"/>
                  <a:pt x="1125" y="311"/>
                </a:cubicBezTo>
                <a:cubicBezTo>
                  <a:pt x="1124" y="314"/>
                  <a:pt x="1128" y="313"/>
                  <a:pt x="1130" y="314"/>
                </a:cubicBezTo>
                <a:cubicBezTo>
                  <a:pt x="1132" y="315"/>
                  <a:pt x="1127" y="316"/>
                  <a:pt x="1128" y="317"/>
                </a:cubicBezTo>
                <a:cubicBezTo>
                  <a:pt x="1128" y="318"/>
                  <a:pt x="1132" y="318"/>
                  <a:pt x="1137" y="313"/>
                </a:cubicBezTo>
                <a:cubicBezTo>
                  <a:pt x="1143" y="308"/>
                  <a:pt x="1147" y="306"/>
                  <a:pt x="1151" y="306"/>
                </a:cubicBezTo>
                <a:cubicBezTo>
                  <a:pt x="1154" y="307"/>
                  <a:pt x="1152" y="303"/>
                  <a:pt x="1152" y="299"/>
                </a:cubicBezTo>
                <a:cubicBezTo>
                  <a:pt x="1153" y="294"/>
                  <a:pt x="1163" y="292"/>
                  <a:pt x="1166" y="294"/>
                </a:cubicBezTo>
                <a:cubicBezTo>
                  <a:pt x="1170" y="295"/>
                  <a:pt x="1169" y="296"/>
                  <a:pt x="1166" y="296"/>
                </a:cubicBezTo>
                <a:cubicBezTo>
                  <a:pt x="1163" y="295"/>
                  <a:pt x="1160" y="298"/>
                  <a:pt x="1160" y="302"/>
                </a:cubicBezTo>
                <a:cubicBezTo>
                  <a:pt x="1160" y="306"/>
                  <a:pt x="1157" y="307"/>
                  <a:pt x="1159" y="309"/>
                </a:cubicBezTo>
                <a:cubicBezTo>
                  <a:pt x="1160" y="310"/>
                  <a:pt x="1156" y="311"/>
                  <a:pt x="1156" y="312"/>
                </a:cubicBezTo>
                <a:cubicBezTo>
                  <a:pt x="1156" y="314"/>
                  <a:pt x="1156" y="315"/>
                  <a:pt x="1154" y="316"/>
                </a:cubicBezTo>
                <a:cubicBezTo>
                  <a:pt x="1152" y="317"/>
                  <a:pt x="1144" y="317"/>
                  <a:pt x="1143" y="320"/>
                </a:cubicBezTo>
                <a:cubicBezTo>
                  <a:pt x="1143" y="324"/>
                  <a:pt x="1139" y="324"/>
                  <a:pt x="1137" y="328"/>
                </a:cubicBezTo>
                <a:cubicBezTo>
                  <a:pt x="1135" y="332"/>
                  <a:pt x="1127" y="334"/>
                  <a:pt x="1122" y="341"/>
                </a:cubicBezTo>
                <a:cubicBezTo>
                  <a:pt x="1117" y="349"/>
                  <a:pt x="1109" y="349"/>
                  <a:pt x="1109" y="350"/>
                </a:cubicBezTo>
                <a:cubicBezTo>
                  <a:pt x="1109" y="352"/>
                  <a:pt x="1103" y="352"/>
                  <a:pt x="1101" y="352"/>
                </a:cubicBezTo>
                <a:cubicBezTo>
                  <a:pt x="1099" y="352"/>
                  <a:pt x="1103" y="357"/>
                  <a:pt x="1099" y="362"/>
                </a:cubicBezTo>
                <a:cubicBezTo>
                  <a:pt x="1094" y="367"/>
                  <a:pt x="1091" y="373"/>
                  <a:pt x="1091" y="380"/>
                </a:cubicBezTo>
                <a:cubicBezTo>
                  <a:pt x="1091" y="387"/>
                  <a:pt x="1094" y="406"/>
                  <a:pt x="1096" y="410"/>
                </a:cubicBezTo>
                <a:cubicBezTo>
                  <a:pt x="1098" y="413"/>
                  <a:pt x="1096" y="422"/>
                  <a:pt x="1098" y="424"/>
                </a:cubicBezTo>
                <a:cubicBezTo>
                  <a:pt x="1100" y="425"/>
                  <a:pt x="1099" y="428"/>
                  <a:pt x="1100" y="429"/>
                </a:cubicBezTo>
                <a:cubicBezTo>
                  <a:pt x="1101" y="430"/>
                  <a:pt x="1106" y="425"/>
                  <a:pt x="1109" y="422"/>
                </a:cubicBezTo>
                <a:cubicBezTo>
                  <a:pt x="1112" y="420"/>
                  <a:pt x="1111" y="419"/>
                  <a:pt x="1113" y="418"/>
                </a:cubicBezTo>
                <a:cubicBezTo>
                  <a:pt x="1115" y="416"/>
                  <a:pt x="1114" y="411"/>
                  <a:pt x="1114" y="409"/>
                </a:cubicBezTo>
                <a:cubicBezTo>
                  <a:pt x="1115" y="408"/>
                  <a:pt x="1119" y="407"/>
                  <a:pt x="1120" y="406"/>
                </a:cubicBezTo>
                <a:cubicBezTo>
                  <a:pt x="1121" y="404"/>
                  <a:pt x="1124" y="405"/>
                  <a:pt x="1126" y="404"/>
                </a:cubicBezTo>
                <a:cubicBezTo>
                  <a:pt x="1128" y="404"/>
                  <a:pt x="1126" y="400"/>
                  <a:pt x="1125" y="398"/>
                </a:cubicBezTo>
                <a:cubicBezTo>
                  <a:pt x="1125" y="395"/>
                  <a:pt x="1130" y="392"/>
                  <a:pt x="1133" y="390"/>
                </a:cubicBezTo>
                <a:cubicBezTo>
                  <a:pt x="1136" y="388"/>
                  <a:pt x="1139" y="392"/>
                  <a:pt x="1143" y="389"/>
                </a:cubicBezTo>
                <a:cubicBezTo>
                  <a:pt x="1146" y="386"/>
                  <a:pt x="1142" y="382"/>
                  <a:pt x="1141" y="381"/>
                </a:cubicBezTo>
                <a:cubicBezTo>
                  <a:pt x="1140" y="379"/>
                  <a:pt x="1144" y="372"/>
                  <a:pt x="1147" y="371"/>
                </a:cubicBezTo>
                <a:cubicBezTo>
                  <a:pt x="1149" y="370"/>
                  <a:pt x="1151" y="373"/>
                  <a:pt x="1153" y="371"/>
                </a:cubicBezTo>
                <a:cubicBezTo>
                  <a:pt x="1155" y="368"/>
                  <a:pt x="1151" y="365"/>
                  <a:pt x="1149" y="365"/>
                </a:cubicBezTo>
                <a:cubicBezTo>
                  <a:pt x="1148" y="365"/>
                  <a:pt x="1147" y="359"/>
                  <a:pt x="1151" y="356"/>
                </a:cubicBezTo>
                <a:cubicBezTo>
                  <a:pt x="1155" y="353"/>
                  <a:pt x="1153" y="353"/>
                  <a:pt x="1151" y="352"/>
                </a:cubicBezTo>
                <a:cubicBezTo>
                  <a:pt x="1148" y="351"/>
                  <a:pt x="1148" y="352"/>
                  <a:pt x="1146" y="352"/>
                </a:cubicBezTo>
                <a:cubicBezTo>
                  <a:pt x="1144" y="352"/>
                  <a:pt x="1141" y="348"/>
                  <a:pt x="1145" y="344"/>
                </a:cubicBezTo>
                <a:cubicBezTo>
                  <a:pt x="1148" y="340"/>
                  <a:pt x="1151" y="340"/>
                  <a:pt x="1151" y="337"/>
                </a:cubicBezTo>
                <a:cubicBezTo>
                  <a:pt x="1152" y="333"/>
                  <a:pt x="1156" y="328"/>
                  <a:pt x="1157" y="327"/>
                </a:cubicBezTo>
                <a:cubicBezTo>
                  <a:pt x="1158" y="325"/>
                  <a:pt x="1163" y="327"/>
                  <a:pt x="1164" y="326"/>
                </a:cubicBezTo>
                <a:cubicBezTo>
                  <a:pt x="1166" y="326"/>
                  <a:pt x="1166" y="330"/>
                  <a:pt x="1168" y="328"/>
                </a:cubicBezTo>
                <a:cubicBezTo>
                  <a:pt x="1170" y="326"/>
                  <a:pt x="1173" y="320"/>
                  <a:pt x="1176" y="320"/>
                </a:cubicBezTo>
                <a:cubicBezTo>
                  <a:pt x="1178" y="320"/>
                  <a:pt x="1177" y="324"/>
                  <a:pt x="1177" y="327"/>
                </a:cubicBezTo>
                <a:cubicBezTo>
                  <a:pt x="1178" y="330"/>
                  <a:pt x="1180" y="326"/>
                  <a:pt x="1185" y="323"/>
                </a:cubicBezTo>
                <a:cubicBezTo>
                  <a:pt x="1190" y="319"/>
                  <a:pt x="1201" y="320"/>
                  <a:pt x="1205" y="321"/>
                </a:cubicBezTo>
                <a:cubicBezTo>
                  <a:pt x="1208" y="323"/>
                  <a:pt x="1209" y="327"/>
                  <a:pt x="1211" y="326"/>
                </a:cubicBezTo>
                <a:cubicBezTo>
                  <a:pt x="1214" y="326"/>
                  <a:pt x="1211" y="322"/>
                  <a:pt x="1214" y="322"/>
                </a:cubicBezTo>
                <a:cubicBezTo>
                  <a:pt x="1217" y="321"/>
                  <a:pt x="1222" y="318"/>
                  <a:pt x="1226" y="315"/>
                </a:cubicBezTo>
                <a:cubicBezTo>
                  <a:pt x="1230" y="312"/>
                  <a:pt x="1229" y="314"/>
                  <a:pt x="1231" y="312"/>
                </a:cubicBezTo>
                <a:cubicBezTo>
                  <a:pt x="1233" y="309"/>
                  <a:pt x="1235" y="310"/>
                  <a:pt x="1235" y="309"/>
                </a:cubicBezTo>
                <a:cubicBezTo>
                  <a:pt x="1236" y="307"/>
                  <a:pt x="1241" y="304"/>
                  <a:pt x="1249" y="303"/>
                </a:cubicBezTo>
                <a:cubicBezTo>
                  <a:pt x="1256" y="301"/>
                  <a:pt x="1266" y="296"/>
                  <a:pt x="1265" y="294"/>
                </a:cubicBezTo>
                <a:cubicBezTo>
                  <a:pt x="1265" y="293"/>
                  <a:pt x="1268" y="292"/>
                  <a:pt x="1269" y="294"/>
                </a:cubicBezTo>
                <a:cubicBezTo>
                  <a:pt x="1269" y="295"/>
                  <a:pt x="1272" y="295"/>
                  <a:pt x="1276" y="296"/>
                </a:cubicBezTo>
                <a:cubicBezTo>
                  <a:pt x="1280" y="296"/>
                  <a:pt x="1282" y="298"/>
                  <a:pt x="1285" y="295"/>
                </a:cubicBezTo>
                <a:cubicBezTo>
                  <a:pt x="1288" y="292"/>
                  <a:pt x="1284" y="291"/>
                  <a:pt x="1284" y="288"/>
                </a:cubicBezTo>
                <a:cubicBezTo>
                  <a:pt x="1285" y="286"/>
                  <a:pt x="1279" y="283"/>
                  <a:pt x="1280" y="281"/>
                </a:cubicBezTo>
                <a:cubicBezTo>
                  <a:pt x="1280" y="278"/>
                  <a:pt x="1276" y="272"/>
                  <a:pt x="1274" y="273"/>
                </a:cubicBezTo>
                <a:cubicBezTo>
                  <a:pt x="1273" y="274"/>
                  <a:pt x="1270" y="272"/>
                  <a:pt x="1270" y="270"/>
                </a:cubicBezTo>
                <a:cubicBezTo>
                  <a:pt x="1270" y="268"/>
                  <a:pt x="1269" y="266"/>
                  <a:pt x="1267" y="267"/>
                </a:cubicBezTo>
                <a:cubicBezTo>
                  <a:pt x="1265" y="269"/>
                  <a:pt x="1261" y="268"/>
                  <a:pt x="1260" y="266"/>
                </a:cubicBezTo>
                <a:cubicBezTo>
                  <a:pt x="1260" y="264"/>
                  <a:pt x="1265" y="262"/>
                  <a:pt x="1268" y="264"/>
                </a:cubicBezTo>
                <a:cubicBezTo>
                  <a:pt x="1272" y="265"/>
                  <a:pt x="1271" y="267"/>
                  <a:pt x="1273" y="268"/>
                </a:cubicBezTo>
                <a:cubicBezTo>
                  <a:pt x="1274" y="269"/>
                  <a:pt x="1279" y="268"/>
                  <a:pt x="1282" y="267"/>
                </a:cubicBezTo>
                <a:cubicBezTo>
                  <a:pt x="1284" y="266"/>
                  <a:pt x="1291" y="264"/>
                  <a:pt x="1292" y="262"/>
                </a:cubicBezTo>
                <a:cubicBezTo>
                  <a:pt x="1294" y="259"/>
                  <a:pt x="1292" y="259"/>
                  <a:pt x="1295" y="257"/>
                </a:cubicBezTo>
                <a:cubicBezTo>
                  <a:pt x="1297" y="256"/>
                  <a:pt x="1295" y="254"/>
                  <a:pt x="1293" y="253"/>
                </a:cubicBezTo>
                <a:cubicBezTo>
                  <a:pt x="1291" y="252"/>
                  <a:pt x="1292" y="249"/>
                  <a:pt x="1294" y="249"/>
                </a:cubicBezTo>
                <a:cubicBezTo>
                  <a:pt x="1296" y="249"/>
                  <a:pt x="1295" y="246"/>
                  <a:pt x="1297" y="246"/>
                </a:cubicBezTo>
                <a:cubicBezTo>
                  <a:pt x="1298" y="246"/>
                  <a:pt x="1298" y="247"/>
                  <a:pt x="1301" y="246"/>
                </a:cubicBezTo>
                <a:cubicBezTo>
                  <a:pt x="1304" y="245"/>
                  <a:pt x="1301" y="248"/>
                  <a:pt x="1300" y="250"/>
                </a:cubicBezTo>
                <a:cubicBezTo>
                  <a:pt x="1299" y="252"/>
                  <a:pt x="1302" y="254"/>
                  <a:pt x="1303" y="256"/>
                </a:cubicBezTo>
                <a:cubicBezTo>
                  <a:pt x="1303" y="257"/>
                  <a:pt x="1308" y="257"/>
                  <a:pt x="1311" y="256"/>
                </a:cubicBezTo>
                <a:cubicBezTo>
                  <a:pt x="1314" y="254"/>
                  <a:pt x="1323" y="258"/>
                  <a:pt x="1324" y="260"/>
                </a:cubicBezTo>
                <a:cubicBezTo>
                  <a:pt x="1324" y="262"/>
                  <a:pt x="1326" y="265"/>
                  <a:pt x="1329" y="267"/>
                </a:cubicBezTo>
                <a:cubicBezTo>
                  <a:pt x="1333" y="269"/>
                  <a:pt x="1337" y="268"/>
                  <a:pt x="1337" y="270"/>
                </a:cubicBezTo>
                <a:cubicBezTo>
                  <a:pt x="1338" y="272"/>
                  <a:pt x="1340" y="272"/>
                  <a:pt x="1342" y="272"/>
                </a:cubicBezTo>
                <a:cubicBezTo>
                  <a:pt x="1344" y="272"/>
                  <a:pt x="1345" y="274"/>
                  <a:pt x="1347" y="272"/>
                </a:cubicBezTo>
                <a:cubicBezTo>
                  <a:pt x="1348" y="271"/>
                  <a:pt x="1349" y="273"/>
                  <a:pt x="1351" y="272"/>
                </a:cubicBezTo>
                <a:cubicBezTo>
                  <a:pt x="1353" y="270"/>
                  <a:pt x="1347" y="269"/>
                  <a:pt x="1347" y="267"/>
                </a:cubicBezTo>
                <a:cubicBezTo>
                  <a:pt x="1348" y="266"/>
                  <a:pt x="1350" y="268"/>
                  <a:pt x="1351" y="268"/>
                </a:cubicBezTo>
                <a:cubicBezTo>
                  <a:pt x="1353" y="268"/>
                  <a:pt x="1351" y="264"/>
                  <a:pt x="1352" y="264"/>
                </a:cubicBezTo>
                <a:cubicBezTo>
                  <a:pt x="1353" y="264"/>
                  <a:pt x="1352" y="257"/>
                  <a:pt x="1351" y="256"/>
                </a:cubicBezTo>
                <a:cubicBezTo>
                  <a:pt x="1350" y="256"/>
                  <a:pt x="1351" y="253"/>
                  <a:pt x="1353" y="255"/>
                </a:cubicBezTo>
                <a:cubicBezTo>
                  <a:pt x="1356" y="257"/>
                  <a:pt x="1360" y="257"/>
                  <a:pt x="1363" y="257"/>
                </a:cubicBezTo>
                <a:cubicBezTo>
                  <a:pt x="1365" y="257"/>
                  <a:pt x="1363" y="255"/>
                  <a:pt x="1361" y="255"/>
                </a:cubicBezTo>
                <a:cubicBezTo>
                  <a:pt x="1359" y="255"/>
                  <a:pt x="1361" y="253"/>
                  <a:pt x="1362" y="254"/>
                </a:cubicBezTo>
                <a:cubicBezTo>
                  <a:pt x="1364" y="255"/>
                  <a:pt x="1367" y="256"/>
                  <a:pt x="1367" y="255"/>
                </a:cubicBezTo>
                <a:cubicBezTo>
                  <a:pt x="1367" y="253"/>
                  <a:pt x="1368" y="250"/>
                  <a:pt x="1371" y="250"/>
                </a:cubicBezTo>
                <a:cubicBezTo>
                  <a:pt x="1373" y="250"/>
                  <a:pt x="1374" y="249"/>
                  <a:pt x="1372" y="248"/>
                </a:cubicBezTo>
                <a:close/>
                <a:moveTo>
                  <a:pt x="709" y="404"/>
                </a:moveTo>
                <a:cubicBezTo>
                  <a:pt x="702" y="410"/>
                  <a:pt x="688" y="412"/>
                  <a:pt x="688" y="417"/>
                </a:cubicBezTo>
                <a:cubicBezTo>
                  <a:pt x="688" y="422"/>
                  <a:pt x="672" y="424"/>
                  <a:pt x="671" y="422"/>
                </a:cubicBezTo>
                <a:cubicBezTo>
                  <a:pt x="669" y="420"/>
                  <a:pt x="683" y="419"/>
                  <a:pt x="686" y="412"/>
                </a:cubicBezTo>
                <a:cubicBezTo>
                  <a:pt x="689" y="405"/>
                  <a:pt x="701" y="401"/>
                  <a:pt x="707" y="392"/>
                </a:cubicBezTo>
                <a:cubicBezTo>
                  <a:pt x="712" y="385"/>
                  <a:pt x="715" y="375"/>
                  <a:pt x="718" y="376"/>
                </a:cubicBezTo>
                <a:cubicBezTo>
                  <a:pt x="720" y="376"/>
                  <a:pt x="716" y="398"/>
                  <a:pt x="709" y="404"/>
                </a:cubicBezTo>
                <a:close/>
                <a:moveTo>
                  <a:pt x="739" y="125"/>
                </a:moveTo>
                <a:cubicBezTo>
                  <a:pt x="738" y="127"/>
                  <a:pt x="733" y="127"/>
                  <a:pt x="734" y="129"/>
                </a:cubicBezTo>
                <a:cubicBezTo>
                  <a:pt x="737" y="132"/>
                  <a:pt x="749" y="130"/>
                  <a:pt x="749" y="126"/>
                </a:cubicBezTo>
                <a:cubicBezTo>
                  <a:pt x="749" y="122"/>
                  <a:pt x="740" y="123"/>
                  <a:pt x="739" y="125"/>
                </a:cubicBezTo>
                <a:close/>
                <a:moveTo>
                  <a:pt x="306" y="7"/>
                </a:moveTo>
                <a:cubicBezTo>
                  <a:pt x="312" y="7"/>
                  <a:pt x="310" y="4"/>
                  <a:pt x="314" y="4"/>
                </a:cubicBezTo>
                <a:cubicBezTo>
                  <a:pt x="318" y="5"/>
                  <a:pt x="323" y="4"/>
                  <a:pt x="321" y="2"/>
                </a:cubicBezTo>
                <a:cubicBezTo>
                  <a:pt x="319" y="0"/>
                  <a:pt x="305" y="1"/>
                  <a:pt x="306" y="3"/>
                </a:cubicBezTo>
                <a:cubicBezTo>
                  <a:pt x="308" y="4"/>
                  <a:pt x="295" y="4"/>
                  <a:pt x="296" y="4"/>
                </a:cubicBezTo>
                <a:cubicBezTo>
                  <a:pt x="296" y="6"/>
                  <a:pt x="300" y="7"/>
                  <a:pt x="306" y="7"/>
                </a:cubicBezTo>
                <a:close/>
                <a:moveTo>
                  <a:pt x="277" y="23"/>
                </a:moveTo>
                <a:cubicBezTo>
                  <a:pt x="277" y="19"/>
                  <a:pt x="264" y="24"/>
                  <a:pt x="267" y="24"/>
                </a:cubicBezTo>
                <a:cubicBezTo>
                  <a:pt x="269" y="25"/>
                  <a:pt x="277" y="27"/>
                  <a:pt x="277" y="23"/>
                </a:cubicBezTo>
                <a:close/>
                <a:moveTo>
                  <a:pt x="307" y="20"/>
                </a:moveTo>
                <a:cubicBezTo>
                  <a:pt x="308" y="22"/>
                  <a:pt x="306" y="22"/>
                  <a:pt x="301" y="22"/>
                </a:cubicBezTo>
                <a:cubicBezTo>
                  <a:pt x="296" y="22"/>
                  <a:pt x="294" y="25"/>
                  <a:pt x="296" y="27"/>
                </a:cubicBezTo>
                <a:cubicBezTo>
                  <a:pt x="299" y="29"/>
                  <a:pt x="312" y="28"/>
                  <a:pt x="314" y="26"/>
                </a:cubicBezTo>
                <a:cubicBezTo>
                  <a:pt x="316" y="23"/>
                  <a:pt x="322" y="25"/>
                  <a:pt x="323" y="22"/>
                </a:cubicBezTo>
                <a:cubicBezTo>
                  <a:pt x="324" y="19"/>
                  <a:pt x="306" y="18"/>
                  <a:pt x="307" y="20"/>
                </a:cubicBezTo>
                <a:close/>
                <a:moveTo>
                  <a:pt x="348" y="16"/>
                </a:moveTo>
                <a:cubicBezTo>
                  <a:pt x="350" y="13"/>
                  <a:pt x="345" y="13"/>
                  <a:pt x="344" y="11"/>
                </a:cubicBezTo>
                <a:cubicBezTo>
                  <a:pt x="344" y="9"/>
                  <a:pt x="330" y="9"/>
                  <a:pt x="331" y="11"/>
                </a:cubicBezTo>
                <a:cubicBezTo>
                  <a:pt x="332" y="13"/>
                  <a:pt x="322" y="16"/>
                  <a:pt x="325" y="18"/>
                </a:cubicBezTo>
                <a:cubicBezTo>
                  <a:pt x="331" y="23"/>
                  <a:pt x="346" y="18"/>
                  <a:pt x="348" y="16"/>
                </a:cubicBezTo>
                <a:close/>
                <a:moveTo>
                  <a:pt x="310" y="12"/>
                </a:moveTo>
                <a:cubicBezTo>
                  <a:pt x="311" y="7"/>
                  <a:pt x="302" y="11"/>
                  <a:pt x="296" y="8"/>
                </a:cubicBezTo>
                <a:cubicBezTo>
                  <a:pt x="290" y="6"/>
                  <a:pt x="286" y="6"/>
                  <a:pt x="291" y="9"/>
                </a:cubicBezTo>
                <a:cubicBezTo>
                  <a:pt x="292" y="11"/>
                  <a:pt x="280" y="12"/>
                  <a:pt x="282" y="14"/>
                </a:cubicBezTo>
                <a:cubicBezTo>
                  <a:pt x="286" y="19"/>
                  <a:pt x="309" y="17"/>
                  <a:pt x="310" y="12"/>
                </a:cubicBezTo>
                <a:close/>
                <a:moveTo>
                  <a:pt x="275" y="144"/>
                </a:moveTo>
                <a:cubicBezTo>
                  <a:pt x="275" y="146"/>
                  <a:pt x="273" y="148"/>
                  <a:pt x="269" y="148"/>
                </a:cubicBezTo>
                <a:cubicBezTo>
                  <a:pt x="264" y="148"/>
                  <a:pt x="271" y="151"/>
                  <a:pt x="272" y="153"/>
                </a:cubicBezTo>
                <a:cubicBezTo>
                  <a:pt x="272" y="156"/>
                  <a:pt x="267" y="154"/>
                  <a:pt x="267" y="158"/>
                </a:cubicBezTo>
                <a:cubicBezTo>
                  <a:pt x="267" y="162"/>
                  <a:pt x="258" y="158"/>
                  <a:pt x="257" y="163"/>
                </a:cubicBezTo>
                <a:cubicBezTo>
                  <a:pt x="256" y="169"/>
                  <a:pt x="261" y="168"/>
                  <a:pt x="265" y="168"/>
                </a:cubicBezTo>
                <a:cubicBezTo>
                  <a:pt x="269" y="168"/>
                  <a:pt x="263" y="172"/>
                  <a:pt x="266" y="174"/>
                </a:cubicBezTo>
                <a:cubicBezTo>
                  <a:pt x="269" y="176"/>
                  <a:pt x="271" y="175"/>
                  <a:pt x="269" y="171"/>
                </a:cubicBezTo>
                <a:cubicBezTo>
                  <a:pt x="267" y="167"/>
                  <a:pt x="279" y="173"/>
                  <a:pt x="276" y="176"/>
                </a:cubicBezTo>
                <a:cubicBezTo>
                  <a:pt x="272" y="179"/>
                  <a:pt x="281" y="181"/>
                  <a:pt x="286" y="182"/>
                </a:cubicBezTo>
                <a:cubicBezTo>
                  <a:pt x="291" y="182"/>
                  <a:pt x="307" y="185"/>
                  <a:pt x="307" y="182"/>
                </a:cubicBezTo>
                <a:cubicBezTo>
                  <a:pt x="307" y="179"/>
                  <a:pt x="301" y="177"/>
                  <a:pt x="296" y="172"/>
                </a:cubicBezTo>
                <a:cubicBezTo>
                  <a:pt x="291" y="167"/>
                  <a:pt x="287" y="158"/>
                  <a:pt x="293" y="155"/>
                </a:cubicBezTo>
                <a:cubicBezTo>
                  <a:pt x="299" y="151"/>
                  <a:pt x="294" y="149"/>
                  <a:pt x="300" y="145"/>
                </a:cubicBezTo>
                <a:cubicBezTo>
                  <a:pt x="305" y="141"/>
                  <a:pt x="302" y="137"/>
                  <a:pt x="307" y="137"/>
                </a:cubicBezTo>
                <a:cubicBezTo>
                  <a:pt x="311" y="136"/>
                  <a:pt x="306" y="132"/>
                  <a:pt x="311" y="131"/>
                </a:cubicBezTo>
                <a:cubicBezTo>
                  <a:pt x="316" y="131"/>
                  <a:pt x="317" y="125"/>
                  <a:pt x="316" y="124"/>
                </a:cubicBezTo>
                <a:cubicBezTo>
                  <a:pt x="315" y="122"/>
                  <a:pt x="321" y="124"/>
                  <a:pt x="324" y="121"/>
                </a:cubicBezTo>
                <a:cubicBezTo>
                  <a:pt x="326" y="118"/>
                  <a:pt x="332" y="120"/>
                  <a:pt x="334" y="116"/>
                </a:cubicBezTo>
                <a:cubicBezTo>
                  <a:pt x="336" y="112"/>
                  <a:pt x="364" y="103"/>
                  <a:pt x="379" y="99"/>
                </a:cubicBezTo>
                <a:cubicBezTo>
                  <a:pt x="394" y="96"/>
                  <a:pt x="405" y="89"/>
                  <a:pt x="400" y="85"/>
                </a:cubicBezTo>
                <a:cubicBezTo>
                  <a:pt x="394" y="81"/>
                  <a:pt x="379" y="86"/>
                  <a:pt x="375" y="90"/>
                </a:cubicBezTo>
                <a:cubicBezTo>
                  <a:pt x="371" y="93"/>
                  <a:pt x="366" y="91"/>
                  <a:pt x="362" y="93"/>
                </a:cubicBezTo>
                <a:cubicBezTo>
                  <a:pt x="358" y="95"/>
                  <a:pt x="350" y="97"/>
                  <a:pt x="346" y="94"/>
                </a:cubicBezTo>
                <a:cubicBezTo>
                  <a:pt x="342" y="91"/>
                  <a:pt x="337" y="97"/>
                  <a:pt x="334" y="97"/>
                </a:cubicBezTo>
                <a:cubicBezTo>
                  <a:pt x="331" y="97"/>
                  <a:pt x="327" y="100"/>
                  <a:pt x="324" y="100"/>
                </a:cubicBezTo>
                <a:cubicBezTo>
                  <a:pt x="321" y="100"/>
                  <a:pt x="314" y="102"/>
                  <a:pt x="314" y="104"/>
                </a:cubicBezTo>
                <a:cubicBezTo>
                  <a:pt x="313" y="106"/>
                  <a:pt x="307" y="106"/>
                  <a:pt x="307" y="108"/>
                </a:cubicBezTo>
                <a:cubicBezTo>
                  <a:pt x="307" y="111"/>
                  <a:pt x="303" y="113"/>
                  <a:pt x="301" y="111"/>
                </a:cubicBezTo>
                <a:cubicBezTo>
                  <a:pt x="298" y="108"/>
                  <a:pt x="295" y="113"/>
                  <a:pt x="299" y="116"/>
                </a:cubicBezTo>
                <a:cubicBezTo>
                  <a:pt x="302" y="119"/>
                  <a:pt x="292" y="119"/>
                  <a:pt x="294" y="121"/>
                </a:cubicBezTo>
                <a:cubicBezTo>
                  <a:pt x="296" y="123"/>
                  <a:pt x="291" y="124"/>
                  <a:pt x="292" y="126"/>
                </a:cubicBezTo>
                <a:cubicBezTo>
                  <a:pt x="293" y="129"/>
                  <a:pt x="288" y="129"/>
                  <a:pt x="285" y="130"/>
                </a:cubicBezTo>
                <a:cubicBezTo>
                  <a:pt x="281" y="131"/>
                  <a:pt x="279" y="135"/>
                  <a:pt x="284" y="136"/>
                </a:cubicBezTo>
                <a:cubicBezTo>
                  <a:pt x="288" y="136"/>
                  <a:pt x="281" y="137"/>
                  <a:pt x="282" y="140"/>
                </a:cubicBezTo>
                <a:cubicBezTo>
                  <a:pt x="282" y="144"/>
                  <a:pt x="274" y="141"/>
                  <a:pt x="275" y="14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34"/>
          <p:cNvSpPr/>
          <p:nvPr/>
        </p:nvSpPr>
        <p:spPr>
          <a:xfrm>
            <a:off x="-4959350" y="-2684462"/>
            <a:ext cx="261937" cy="271462"/>
          </a:xfrm>
          <a:custGeom>
            <a:avLst/>
            <a:gdLst/>
            <a:ahLst/>
            <a:cxnLst/>
            <a:rect l="l" t="t" r="r" b="b"/>
            <a:pathLst>
              <a:path w="148" h="154" extrusionOk="0">
                <a:moveTo>
                  <a:pt x="135" y="102"/>
                </a:moveTo>
                <a:cubicBezTo>
                  <a:pt x="131" y="100"/>
                  <a:pt x="130" y="73"/>
                  <a:pt x="132" y="72"/>
                </a:cubicBezTo>
                <a:cubicBezTo>
                  <a:pt x="132" y="72"/>
                  <a:pt x="132" y="72"/>
                  <a:pt x="132" y="73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2" y="67"/>
                  <a:pt x="132" y="67"/>
                  <a:pt x="131" y="66"/>
                </a:cubicBezTo>
                <a:cubicBezTo>
                  <a:pt x="131" y="66"/>
                  <a:pt x="130" y="66"/>
                  <a:pt x="130" y="64"/>
                </a:cubicBezTo>
                <a:cubicBezTo>
                  <a:pt x="130" y="62"/>
                  <a:pt x="132" y="62"/>
                  <a:pt x="132" y="62"/>
                </a:cubicBezTo>
                <a:cubicBezTo>
                  <a:pt x="132" y="62"/>
                  <a:pt x="131" y="57"/>
                  <a:pt x="133" y="57"/>
                </a:cubicBezTo>
                <a:cubicBezTo>
                  <a:pt x="134" y="57"/>
                  <a:pt x="134" y="56"/>
                  <a:pt x="134" y="56"/>
                </a:cubicBezTo>
                <a:cubicBezTo>
                  <a:pt x="135" y="55"/>
                  <a:pt x="135" y="52"/>
                  <a:pt x="135" y="50"/>
                </a:cubicBezTo>
                <a:cubicBezTo>
                  <a:pt x="135" y="48"/>
                  <a:pt x="136" y="45"/>
                  <a:pt x="137" y="43"/>
                </a:cubicBezTo>
                <a:cubicBezTo>
                  <a:pt x="138" y="41"/>
                  <a:pt x="137" y="38"/>
                  <a:pt x="139" y="37"/>
                </a:cubicBezTo>
                <a:cubicBezTo>
                  <a:pt x="140" y="36"/>
                  <a:pt x="140" y="33"/>
                  <a:pt x="142" y="33"/>
                </a:cubicBezTo>
                <a:cubicBezTo>
                  <a:pt x="144" y="32"/>
                  <a:pt x="145" y="32"/>
                  <a:pt x="145" y="31"/>
                </a:cubicBezTo>
                <a:cubicBezTo>
                  <a:pt x="145" y="30"/>
                  <a:pt x="148" y="28"/>
                  <a:pt x="148" y="27"/>
                </a:cubicBezTo>
                <a:cubicBezTo>
                  <a:pt x="148" y="25"/>
                  <a:pt x="145" y="25"/>
                  <a:pt x="145" y="23"/>
                </a:cubicBezTo>
                <a:cubicBezTo>
                  <a:pt x="145" y="21"/>
                  <a:pt x="146" y="16"/>
                  <a:pt x="146" y="16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2" y="12"/>
                  <a:pt x="137" y="8"/>
                  <a:pt x="136" y="8"/>
                </a:cubicBezTo>
                <a:cubicBezTo>
                  <a:pt x="135" y="7"/>
                  <a:pt x="132" y="9"/>
                  <a:pt x="132" y="9"/>
                </a:cubicBezTo>
                <a:cubicBezTo>
                  <a:pt x="132" y="9"/>
                  <a:pt x="130" y="6"/>
                  <a:pt x="128" y="8"/>
                </a:cubicBezTo>
                <a:cubicBezTo>
                  <a:pt x="126" y="10"/>
                  <a:pt x="123" y="8"/>
                  <a:pt x="123" y="8"/>
                </a:cubicBezTo>
                <a:cubicBezTo>
                  <a:pt x="123" y="8"/>
                  <a:pt x="121" y="7"/>
                  <a:pt x="120" y="4"/>
                </a:cubicBezTo>
                <a:cubicBezTo>
                  <a:pt x="119" y="3"/>
                  <a:pt x="118" y="3"/>
                  <a:pt x="117" y="2"/>
                </a:cubicBezTo>
                <a:cubicBezTo>
                  <a:pt x="118" y="3"/>
                  <a:pt x="118" y="3"/>
                  <a:pt x="118" y="3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04" y="0"/>
                  <a:pt x="103" y="3"/>
                </a:cubicBezTo>
                <a:cubicBezTo>
                  <a:pt x="101" y="5"/>
                  <a:pt x="100" y="4"/>
                  <a:pt x="96" y="4"/>
                </a:cubicBezTo>
                <a:cubicBezTo>
                  <a:pt x="93" y="4"/>
                  <a:pt x="90" y="5"/>
                  <a:pt x="88" y="6"/>
                </a:cubicBezTo>
                <a:cubicBezTo>
                  <a:pt x="86" y="7"/>
                  <a:pt x="83" y="5"/>
                  <a:pt x="81" y="6"/>
                </a:cubicBezTo>
                <a:cubicBezTo>
                  <a:pt x="80" y="7"/>
                  <a:pt x="79" y="11"/>
                  <a:pt x="79" y="11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1" y="4"/>
                  <a:pt x="57" y="4"/>
                </a:cubicBezTo>
                <a:cubicBezTo>
                  <a:pt x="54" y="4"/>
                  <a:pt x="49" y="10"/>
                  <a:pt x="49" y="10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9" y="22"/>
                  <a:pt x="47" y="24"/>
                </a:cubicBezTo>
                <a:cubicBezTo>
                  <a:pt x="46" y="27"/>
                  <a:pt x="44" y="28"/>
                  <a:pt x="44" y="33"/>
                </a:cubicBezTo>
                <a:cubicBezTo>
                  <a:pt x="44" y="38"/>
                  <a:pt x="39" y="46"/>
                  <a:pt x="39" y="50"/>
                </a:cubicBezTo>
                <a:cubicBezTo>
                  <a:pt x="39" y="54"/>
                  <a:pt x="32" y="56"/>
                  <a:pt x="32" y="58"/>
                </a:cubicBezTo>
                <a:cubicBezTo>
                  <a:pt x="32" y="61"/>
                  <a:pt x="31" y="66"/>
                  <a:pt x="31" y="72"/>
                </a:cubicBezTo>
                <a:cubicBezTo>
                  <a:pt x="31" y="77"/>
                  <a:pt x="28" y="73"/>
                  <a:pt x="28" y="78"/>
                </a:cubicBezTo>
                <a:cubicBezTo>
                  <a:pt x="28" y="83"/>
                  <a:pt x="26" y="80"/>
                  <a:pt x="23" y="82"/>
                </a:cubicBezTo>
                <a:cubicBezTo>
                  <a:pt x="21" y="85"/>
                  <a:pt x="20" y="85"/>
                  <a:pt x="20" y="83"/>
                </a:cubicBezTo>
                <a:cubicBezTo>
                  <a:pt x="20" y="80"/>
                  <a:pt x="16" y="80"/>
                  <a:pt x="13" y="82"/>
                </a:cubicBezTo>
                <a:cubicBezTo>
                  <a:pt x="10" y="85"/>
                  <a:pt x="9" y="82"/>
                  <a:pt x="8" y="82"/>
                </a:cubicBezTo>
                <a:cubicBezTo>
                  <a:pt x="7" y="82"/>
                  <a:pt x="3" y="84"/>
                  <a:pt x="0" y="86"/>
                </a:cubicBezTo>
                <a:cubicBezTo>
                  <a:pt x="2" y="89"/>
                  <a:pt x="2" y="92"/>
                  <a:pt x="3" y="95"/>
                </a:cubicBezTo>
                <a:cubicBezTo>
                  <a:pt x="3" y="95"/>
                  <a:pt x="3" y="95"/>
                  <a:pt x="3" y="96"/>
                </a:cubicBezTo>
                <a:cubicBezTo>
                  <a:pt x="5" y="94"/>
                  <a:pt x="7" y="93"/>
                  <a:pt x="8" y="93"/>
                </a:cubicBezTo>
                <a:cubicBezTo>
                  <a:pt x="10" y="93"/>
                  <a:pt x="34" y="93"/>
                  <a:pt x="34" y="93"/>
                </a:cubicBezTo>
                <a:cubicBezTo>
                  <a:pt x="34" y="93"/>
                  <a:pt x="36" y="97"/>
                  <a:pt x="35" y="100"/>
                </a:cubicBezTo>
                <a:cubicBezTo>
                  <a:pt x="35" y="103"/>
                  <a:pt x="37" y="102"/>
                  <a:pt x="38" y="106"/>
                </a:cubicBezTo>
                <a:cubicBezTo>
                  <a:pt x="40" y="110"/>
                  <a:pt x="42" y="112"/>
                  <a:pt x="45" y="111"/>
                </a:cubicBezTo>
                <a:cubicBezTo>
                  <a:pt x="49" y="110"/>
                  <a:pt x="53" y="109"/>
                  <a:pt x="55" y="109"/>
                </a:cubicBezTo>
                <a:cubicBezTo>
                  <a:pt x="56" y="110"/>
                  <a:pt x="56" y="103"/>
                  <a:pt x="58" y="102"/>
                </a:cubicBezTo>
                <a:cubicBezTo>
                  <a:pt x="60" y="101"/>
                  <a:pt x="64" y="102"/>
                  <a:pt x="64" y="102"/>
                </a:cubicBezTo>
                <a:cubicBezTo>
                  <a:pt x="64" y="102"/>
                  <a:pt x="64" y="104"/>
                  <a:pt x="68" y="104"/>
                </a:cubicBezTo>
                <a:cubicBezTo>
                  <a:pt x="72" y="104"/>
                  <a:pt x="73" y="103"/>
                  <a:pt x="73" y="105"/>
                </a:cubicBezTo>
                <a:cubicBezTo>
                  <a:pt x="73" y="108"/>
                  <a:pt x="74" y="111"/>
                  <a:pt x="75" y="112"/>
                </a:cubicBezTo>
                <a:cubicBezTo>
                  <a:pt x="76" y="113"/>
                  <a:pt x="72" y="122"/>
                  <a:pt x="74" y="123"/>
                </a:cubicBezTo>
                <a:cubicBezTo>
                  <a:pt x="76" y="124"/>
                  <a:pt x="78" y="128"/>
                  <a:pt x="78" y="129"/>
                </a:cubicBezTo>
                <a:cubicBezTo>
                  <a:pt x="77" y="131"/>
                  <a:pt x="76" y="135"/>
                  <a:pt x="78" y="136"/>
                </a:cubicBezTo>
                <a:cubicBezTo>
                  <a:pt x="79" y="136"/>
                  <a:pt x="79" y="134"/>
                  <a:pt x="82" y="134"/>
                </a:cubicBezTo>
                <a:cubicBezTo>
                  <a:pt x="84" y="134"/>
                  <a:pt x="87" y="134"/>
                  <a:pt x="89" y="133"/>
                </a:cubicBezTo>
                <a:cubicBezTo>
                  <a:pt x="90" y="133"/>
                  <a:pt x="91" y="133"/>
                  <a:pt x="91" y="133"/>
                </a:cubicBezTo>
                <a:cubicBezTo>
                  <a:pt x="93" y="134"/>
                  <a:pt x="93" y="135"/>
                  <a:pt x="93" y="135"/>
                </a:cubicBezTo>
                <a:cubicBezTo>
                  <a:pt x="93" y="135"/>
                  <a:pt x="94" y="138"/>
                  <a:pt x="96" y="137"/>
                </a:cubicBezTo>
                <a:cubicBezTo>
                  <a:pt x="97" y="136"/>
                  <a:pt x="101" y="135"/>
                  <a:pt x="101" y="137"/>
                </a:cubicBezTo>
                <a:cubicBezTo>
                  <a:pt x="100" y="138"/>
                  <a:pt x="102" y="141"/>
                  <a:pt x="103" y="140"/>
                </a:cubicBezTo>
                <a:cubicBezTo>
                  <a:pt x="104" y="140"/>
                  <a:pt x="108" y="143"/>
                  <a:pt x="110" y="143"/>
                </a:cubicBezTo>
                <a:cubicBezTo>
                  <a:pt x="112" y="143"/>
                  <a:pt x="113" y="143"/>
                  <a:pt x="113" y="142"/>
                </a:cubicBezTo>
                <a:cubicBezTo>
                  <a:pt x="113" y="140"/>
                  <a:pt x="115" y="139"/>
                  <a:pt x="116" y="140"/>
                </a:cubicBezTo>
                <a:cubicBezTo>
                  <a:pt x="117" y="142"/>
                  <a:pt x="119" y="145"/>
                  <a:pt x="120" y="145"/>
                </a:cubicBezTo>
                <a:cubicBezTo>
                  <a:pt x="122" y="145"/>
                  <a:pt x="127" y="145"/>
                  <a:pt x="127" y="146"/>
                </a:cubicBezTo>
                <a:cubicBezTo>
                  <a:pt x="127" y="148"/>
                  <a:pt x="128" y="152"/>
                  <a:pt x="130" y="153"/>
                </a:cubicBezTo>
                <a:cubicBezTo>
                  <a:pt x="132" y="154"/>
                  <a:pt x="135" y="153"/>
                  <a:pt x="135" y="153"/>
                </a:cubicBezTo>
                <a:cubicBezTo>
                  <a:pt x="135" y="153"/>
                  <a:pt x="137" y="152"/>
                  <a:pt x="137" y="149"/>
                </a:cubicBezTo>
                <a:cubicBezTo>
                  <a:pt x="137" y="147"/>
                  <a:pt x="137" y="144"/>
                  <a:pt x="136" y="144"/>
                </a:cubicBezTo>
                <a:cubicBezTo>
                  <a:pt x="135" y="144"/>
                  <a:pt x="133" y="146"/>
                  <a:pt x="130" y="145"/>
                </a:cubicBezTo>
                <a:cubicBezTo>
                  <a:pt x="128" y="145"/>
                  <a:pt x="126" y="140"/>
                  <a:pt x="125" y="139"/>
                </a:cubicBezTo>
                <a:cubicBezTo>
                  <a:pt x="124" y="138"/>
                  <a:pt x="127" y="134"/>
                  <a:pt x="127" y="132"/>
                </a:cubicBezTo>
                <a:cubicBezTo>
                  <a:pt x="127" y="129"/>
                  <a:pt x="129" y="123"/>
                  <a:pt x="127" y="123"/>
                </a:cubicBezTo>
                <a:cubicBezTo>
                  <a:pt x="126" y="122"/>
                  <a:pt x="127" y="120"/>
                  <a:pt x="128" y="118"/>
                </a:cubicBezTo>
                <a:cubicBezTo>
                  <a:pt x="130" y="117"/>
                  <a:pt x="128" y="113"/>
                  <a:pt x="130" y="113"/>
                </a:cubicBezTo>
                <a:cubicBezTo>
                  <a:pt x="133" y="113"/>
                  <a:pt x="139" y="113"/>
                  <a:pt x="140" y="112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1" y="111"/>
                  <a:pt x="141" y="110"/>
                  <a:pt x="141" y="110"/>
                </a:cubicBezTo>
                <a:cubicBezTo>
                  <a:pt x="139" y="107"/>
                  <a:pt x="137" y="103"/>
                  <a:pt x="135" y="10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34"/>
          <p:cNvSpPr/>
          <p:nvPr/>
        </p:nvSpPr>
        <p:spPr>
          <a:xfrm>
            <a:off x="-4727575" y="-2571750"/>
            <a:ext cx="23812" cy="30162"/>
          </a:xfrm>
          <a:custGeom>
            <a:avLst/>
            <a:gdLst/>
            <a:ahLst/>
            <a:cxnLst/>
            <a:rect l="l" t="t" r="r" b="b"/>
            <a:pathLst>
              <a:path w="13" h="17" extrusionOk="0">
                <a:moveTo>
                  <a:pt x="1" y="9"/>
                </a:moveTo>
                <a:cubicBezTo>
                  <a:pt x="2" y="10"/>
                  <a:pt x="3" y="13"/>
                  <a:pt x="3" y="17"/>
                </a:cubicBezTo>
                <a:cubicBezTo>
                  <a:pt x="5" y="16"/>
                  <a:pt x="6" y="15"/>
                  <a:pt x="7" y="15"/>
                </a:cubicBezTo>
                <a:cubicBezTo>
                  <a:pt x="9" y="14"/>
                  <a:pt x="13" y="6"/>
                  <a:pt x="13" y="6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1" y="0"/>
                </a:cubicBezTo>
                <a:cubicBezTo>
                  <a:pt x="9" y="0"/>
                  <a:pt x="7" y="0"/>
                  <a:pt x="7" y="0"/>
                </a:cubicBezTo>
                <a:cubicBezTo>
                  <a:pt x="7" y="0"/>
                  <a:pt x="8" y="4"/>
                  <a:pt x="3" y="3"/>
                </a:cubicBezTo>
                <a:cubicBezTo>
                  <a:pt x="2" y="3"/>
                  <a:pt x="1" y="3"/>
                  <a:pt x="0" y="2"/>
                </a:cubicBezTo>
                <a:cubicBezTo>
                  <a:pt x="1" y="3"/>
                  <a:pt x="1" y="3"/>
                  <a:pt x="1" y="3"/>
                </a:cubicBezTo>
                <a:lnTo>
                  <a:pt x="1" y="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34"/>
          <p:cNvSpPr/>
          <p:nvPr/>
        </p:nvSpPr>
        <p:spPr>
          <a:xfrm>
            <a:off x="-4711700" y="-2452687"/>
            <a:ext cx="150812" cy="239712"/>
          </a:xfrm>
          <a:custGeom>
            <a:avLst/>
            <a:gdLst/>
            <a:ahLst/>
            <a:cxnLst/>
            <a:rect l="l" t="t" r="r" b="b"/>
            <a:pathLst>
              <a:path w="85" h="137" extrusionOk="0">
                <a:moveTo>
                  <a:pt x="85" y="35"/>
                </a:moveTo>
                <a:cubicBezTo>
                  <a:pt x="84" y="33"/>
                  <a:pt x="82" y="23"/>
                  <a:pt x="83" y="19"/>
                </a:cubicBezTo>
                <a:cubicBezTo>
                  <a:pt x="83" y="15"/>
                  <a:pt x="82" y="5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8" y="1"/>
                  <a:pt x="74" y="3"/>
                  <a:pt x="73" y="4"/>
                </a:cubicBezTo>
                <a:cubicBezTo>
                  <a:pt x="73" y="6"/>
                  <a:pt x="69" y="4"/>
                  <a:pt x="68" y="6"/>
                </a:cubicBezTo>
                <a:cubicBezTo>
                  <a:pt x="66" y="7"/>
                  <a:pt x="64" y="6"/>
                  <a:pt x="63" y="5"/>
                </a:cubicBezTo>
                <a:cubicBezTo>
                  <a:pt x="61" y="5"/>
                  <a:pt x="60" y="7"/>
                  <a:pt x="60" y="8"/>
                </a:cubicBezTo>
                <a:cubicBezTo>
                  <a:pt x="60" y="10"/>
                  <a:pt x="57" y="9"/>
                  <a:pt x="55" y="9"/>
                </a:cubicBezTo>
                <a:cubicBezTo>
                  <a:pt x="54" y="9"/>
                  <a:pt x="50" y="10"/>
                  <a:pt x="49" y="10"/>
                </a:cubicBezTo>
                <a:cubicBezTo>
                  <a:pt x="47" y="10"/>
                  <a:pt x="48" y="8"/>
                  <a:pt x="46" y="7"/>
                </a:cubicBezTo>
                <a:cubicBezTo>
                  <a:pt x="44" y="7"/>
                  <a:pt x="42" y="8"/>
                  <a:pt x="41" y="8"/>
                </a:cubicBezTo>
                <a:cubicBezTo>
                  <a:pt x="40" y="8"/>
                  <a:pt x="38" y="8"/>
                  <a:pt x="37" y="8"/>
                </a:cubicBezTo>
                <a:cubicBezTo>
                  <a:pt x="37" y="9"/>
                  <a:pt x="36" y="10"/>
                  <a:pt x="36" y="11"/>
                </a:cubicBezTo>
                <a:cubicBezTo>
                  <a:pt x="35" y="15"/>
                  <a:pt x="39" y="24"/>
                  <a:pt x="40" y="28"/>
                </a:cubicBezTo>
                <a:cubicBezTo>
                  <a:pt x="41" y="29"/>
                  <a:pt x="43" y="31"/>
                  <a:pt x="44" y="32"/>
                </a:cubicBezTo>
                <a:cubicBezTo>
                  <a:pt x="47" y="35"/>
                  <a:pt x="44" y="35"/>
                  <a:pt x="45" y="41"/>
                </a:cubicBezTo>
                <a:cubicBezTo>
                  <a:pt x="45" y="46"/>
                  <a:pt x="42" y="44"/>
                  <a:pt x="40" y="46"/>
                </a:cubicBezTo>
                <a:cubicBezTo>
                  <a:pt x="38" y="48"/>
                  <a:pt x="40" y="52"/>
                  <a:pt x="39" y="53"/>
                </a:cubicBezTo>
                <a:cubicBezTo>
                  <a:pt x="39" y="54"/>
                  <a:pt x="33" y="45"/>
                  <a:pt x="32" y="43"/>
                </a:cubicBezTo>
                <a:cubicBezTo>
                  <a:pt x="32" y="42"/>
                  <a:pt x="34" y="36"/>
                  <a:pt x="34" y="33"/>
                </a:cubicBezTo>
                <a:cubicBezTo>
                  <a:pt x="33" y="30"/>
                  <a:pt x="29" y="32"/>
                  <a:pt x="27" y="32"/>
                </a:cubicBezTo>
                <a:cubicBezTo>
                  <a:pt x="26" y="32"/>
                  <a:pt x="23" y="28"/>
                  <a:pt x="22" y="28"/>
                </a:cubicBezTo>
                <a:cubicBezTo>
                  <a:pt x="21" y="28"/>
                  <a:pt x="0" y="36"/>
                  <a:pt x="0" y="36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9" y="45"/>
                  <a:pt x="12" y="47"/>
                </a:cubicBezTo>
                <a:cubicBezTo>
                  <a:pt x="15" y="49"/>
                  <a:pt x="20" y="50"/>
                  <a:pt x="22" y="51"/>
                </a:cubicBezTo>
                <a:cubicBezTo>
                  <a:pt x="23" y="51"/>
                  <a:pt x="22" y="59"/>
                  <a:pt x="22" y="63"/>
                </a:cubicBezTo>
                <a:cubicBezTo>
                  <a:pt x="22" y="67"/>
                  <a:pt x="18" y="68"/>
                  <a:pt x="20" y="70"/>
                </a:cubicBezTo>
                <a:cubicBezTo>
                  <a:pt x="22" y="72"/>
                  <a:pt x="21" y="76"/>
                  <a:pt x="22" y="76"/>
                </a:cubicBezTo>
                <a:cubicBezTo>
                  <a:pt x="24" y="77"/>
                  <a:pt x="20" y="81"/>
                  <a:pt x="18" y="82"/>
                </a:cubicBezTo>
                <a:cubicBezTo>
                  <a:pt x="16" y="83"/>
                  <a:pt x="18" y="87"/>
                  <a:pt x="16" y="90"/>
                </a:cubicBezTo>
                <a:cubicBezTo>
                  <a:pt x="14" y="92"/>
                  <a:pt x="10" y="96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0"/>
                  <a:pt x="11" y="112"/>
                  <a:pt x="13" y="113"/>
                </a:cubicBezTo>
                <a:cubicBezTo>
                  <a:pt x="15" y="115"/>
                  <a:pt x="14" y="127"/>
                  <a:pt x="14" y="128"/>
                </a:cubicBezTo>
                <a:cubicBezTo>
                  <a:pt x="13" y="129"/>
                  <a:pt x="15" y="137"/>
                  <a:pt x="15" y="137"/>
                </a:cubicBezTo>
                <a:cubicBezTo>
                  <a:pt x="15" y="137"/>
                  <a:pt x="18" y="137"/>
                  <a:pt x="21" y="137"/>
                </a:cubicBezTo>
                <a:cubicBezTo>
                  <a:pt x="21" y="135"/>
                  <a:pt x="21" y="134"/>
                  <a:pt x="21" y="133"/>
                </a:cubicBezTo>
                <a:cubicBezTo>
                  <a:pt x="21" y="129"/>
                  <a:pt x="19" y="132"/>
                  <a:pt x="18" y="130"/>
                </a:cubicBezTo>
                <a:cubicBezTo>
                  <a:pt x="17" y="127"/>
                  <a:pt x="24" y="123"/>
                  <a:pt x="30" y="121"/>
                </a:cubicBezTo>
                <a:cubicBezTo>
                  <a:pt x="37" y="118"/>
                  <a:pt x="40" y="117"/>
                  <a:pt x="40" y="114"/>
                </a:cubicBezTo>
                <a:cubicBezTo>
                  <a:pt x="41" y="112"/>
                  <a:pt x="40" y="105"/>
                  <a:pt x="41" y="103"/>
                </a:cubicBezTo>
                <a:cubicBezTo>
                  <a:pt x="42" y="100"/>
                  <a:pt x="41" y="98"/>
                  <a:pt x="40" y="92"/>
                </a:cubicBezTo>
                <a:cubicBezTo>
                  <a:pt x="39" y="87"/>
                  <a:pt x="37" y="86"/>
                  <a:pt x="36" y="82"/>
                </a:cubicBezTo>
                <a:cubicBezTo>
                  <a:pt x="35" y="79"/>
                  <a:pt x="35" y="76"/>
                  <a:pt x="37" y="76"/>
                </a:cubicBezTo>
                <a:cubicBezTo>
                  <a:pt x="39" y="76"/>
                  <a:pt x="39" y="75"/>
                  <a:pt x="41" y="72"/>
                </a:cubicBezTo>
                <a:cubicBezTo>
                  <a:pt x="43" y="69"/>
                  <a:pt x="44" y="70"/>
                  <a:pt x="48" y="68"/>
                </a:cubicBezTo>
                <a:cubicBezTo>
                  <a:pt x="51" y="65"/>
                  <a:pt x="51" y="62"/>
                  <a:pt x="56" y="58"/>
                </a:cubicBezTo>
                <a:cubicBezTo>
                  <a:pt x="61" y="54"/>
                  <a:pt x="67" y="55"/>
                  <a:pt x="72" y="52"/>
                </a:cubicBezTo>
                <a:cubicBezTo>
                  <a:pt x="77" y="49"/>
                  <a:pt x="85" y="37"/>
                  <a:pt x="85" y="3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34"/>
          <p:cNvSpPr/>
          <p:nvPr/>
        </p:nvSpPr>
        <p:spPr>
          <a:xfrm>
            <a:off x="-4722812" y="-2592387"/>
            <a:ext cx="157162" cy="157162"/>
          </a:xfrm>
          <a:custGeom>
            <a:avLst/>
            <a:gdLst/>
            <a:ahLst/>
            <a:cxnLst/>
            <a:rect l="l" t="t" r="r" b="b"/>
            <a:pathLst>
              <a:path w="88" h="89" extrusionOk="0">
                <a:moveTo>
                  <a:pt x="82" y="71"/>
                </a:moveTo>
                <a:cubicBezTo>
                  <a:pt x="82" y="66"/>
                  <a:pt x="79" y="66"/>
                  <a:pt x="79" y="63"/>
                </a:cubicBezTo>
                <a:cubicBezTo>
                  <a:pt x="79" y="60"/>
                  <a:pt x="79" y="57"/>
                  <a:pt x="78" y="56"/>
                </a:cubicBezTo>
                <a:cubicBezTo>
                  <a:pt x="77" y="56"/>
                  <a:pt x="78" y="53"/>
                  <a:pt x="80" y="50"/>
                </a:cubicBezTo>
                <a:cubicBezTo>
                  <a:pt x="82" y="47"/>
                  <a:pt x="76" y="47"/>
                  <a:pt x="75" y="44"/>
                </a:cubicBezTo>
                <a:cubicBezTo>
                  <a:pt x="75" y="42"/>
                  <a:pt x="77" y="37"/>
                  <a:pt x="79" y="31"/>
                </a:cubicBezTo>
                <a:cubicBezTo>
                  <a:pt x="72" y="27"/>
                  <a:pt x="65" y="22"/>
                  <a:pt x="65" y="22"/>
                </a:cubicBezTo>
                <a:cubicBezTo>
                  <a:pt x="66" y="17"/>
                  <a:pt x="66" y="17"/>
                  <a:pt x="66" y="17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4"/>
                  <a:pt x="34" y="7"/>
                  <a:pt x="32" y="8"/>
                </a:cubicBezTo>
                <a:cubicBezTo>
                  <a:pt x="29" y="9"/>
                  <a:pt x="35" y="13"/>
                  <a:pt x="32" y="13"/>
                </a:cubicBezTo>
                <a:cubicBezTo>
                  <a:pt x="29" y="14"/>
                  <a:pt x="23" y="11"/>
                  <a:pt x="19" y="13"/>
                </a:cubicBezTo>
                <a:cubicBezTo>
                  <a:pt x="16" y="14"/>
                  <a:pt x="17" y="7"/>
                  <a:pt x="19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1" y="1"/>
                  <a:pt x="9" y="2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2" y="9"/>
                  <a:pt x="11" y="11"/>
                </a:cubicBezTo>
                <a:cubicBezTo>
                  <a:pt x="11" y="12"/>
                  <a:pt x="9" y="12"/>
                  <a:pt x="8" y="12"/>
                </a:cubicBezTo>
                <a:cubicBezTo>
                  <a:pt x="8" y="15"/>
                  <a:pt x="8" y="16"/>
                  <a:pt x="8" y="16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6" y="26"/>
                  <a:pt x="4" y="27"/>
                </a:cubicBezTo>
                <a:cubicBezTo>
                  <a:pt x="3" y="27"/>
                  <a:pt x="2" y="28"/>
                  <a:pt x="0" y="29"/>
                </a:cubicBezTo>
                <a:cubicBezTo>
                  <a:pt x="2" y="35"/>
                  <a:pt x="3" y="42"/>
                  <a:pt x="5" y="44"/>
                </a:cubicBezTo>
                <a:cubicBezTo>
                  <a:pt x="9" y="48"/>
                  <a:pt x="9" y="52"/>
                  <a:pt x="9" y="55"/>
                </a:cubicBezTo>
                <a:cubicBezTo>
                  <a:pt x="10" y="57"/>
                  <a:pt x="14" y="60"/>
                  <a:pt x="11" y="61"/>
                </a:cubicBezTo>
                <a:cubicBezTo>
                  <a:pt x="10" y="62"/>
                  <a:pt x="8" y="60"/>
                  <a:pt x="7" y="58"/>
                </a:cubicBezTo>
                <a:cubicBezTo>
                  <a:pt x="7" y="58"/>
                  <a:pt x="7" y="59"/>
                  <a:pt x="6" y="59"/>
                </a:cubicBezTo>
                <a:cubicBezTo>
                  <a:pt x="6" y="59"/>
                  <a:pt x="6" y="59"/>
                  <a:pt x="6" y="60"/>
                </a:cubicBezTo>
                <a:cubicBezTo>
                  <a:pt x="8" y="61"/>
                  <a:pt x="11" y="63"/>
                  <a:pt x="12" y="63"/>
                </a:cubicBezTo>
                <a:cubicBezTo>
                  <a:pt x="14" y="63"/>
                  <a:pt x="17" y="65"/>
                  <a:pt x="19" y="66"/>
                </a:cubicBezTo>
                <a:cubicBezTo>
                  <a:pt x="21" y="66"/>
                  <a:pt x="29" y="69"/>
                  <a:pt x="30" y="70"/>
                </a:cubicBezTo>
                <a:cubicBezTo>
                  <a:pt x="30" y="71"/>
                  <a:pt x="30" y="71"/>
                  <a:pt x="30" y="71"/>
                </a:cubicBezTo>
                <a:cubicBezTo>
                  <a:pt x="32" y="71"/>
                  <a:pt x="34" y="71"/>
                  <a:pt x="36" y="71"/>
                </a:cubicBezTo>
                <a:cubicBezTo>
                  <a:pt x="36" y="71"/>
                  <a:pt x="36" y="71"/>
                  <a:pt x="37" y="71"/>
                </a:cubicBezTo>
                <a:cubicBezTo>
                  <a:pt x="39" y="71"/>
                  <a:pt x="43" y="81"/>
                  <a:pt x="43" y="87"/>
                </a:cubicBezTo>
                <a:cubicBezTo>
                  <a:pt x="44" y="87"/>
                  <a:pt x="46" y="87"/>
                  <a:pt x="47" y="87"/>
                </a:cubicBezTo>
                <a:cubicBezTo>
                  <a:pt x="48" y="87"/>
                  <a:pt x="50" y="86"/>
                  <a:pt x="52" y="86"/>
                </a:cubicBezTo>
                <a:cubicBezTo>
                  <a:pt x="54" y="87"/>
                  <a:pt x="53" y="89"/>
                  <a:pt x="55" y="89"/>
                </a:cubicBezTo>
                <a:cubicBezTo>
                  <a:pt x="56" y="89"/>
                  <a:pt x="60" y="88"/>
                  <a:pt x="61" y="88"/>
                </a:cubicBezTo>
                <a:cubicBezTo>
                  <a:pt x="63" y="88"/>
                  <a:pt x="66" y="89"/>
                  <a:pt x="66" y="87"/>
                </a:cubicBezTo>
                <a:cubicBezTo>
                  <a:pt x="66" y="86"/>
                  <a:pt x="67" y="84"/>
                  <a:pt x="69" y="84"/>
                </a:cubicBezTo>
                <a:cubicBezTo>
                  <a:pt x="70" y="85"/>
                  <a:pt x="72" y="86"/>
                  <a:pt x="74" y="85"/>
                </a:cubicBezTo>
                <a:cubicBezTo>
                  <a:pt x="75" y="83"/>
                  <a:pt x="79" y="85"/>
                  <a:pt x="79" y="83"/>
                </a:cubicBezTo>
                <a:cubicBezTo>
                  <a:pt x="80" y="82"/>
                  <a:pt x="84" y="80"/>
                  <a:pt x="88" y="79"/>
                </a:cubicBezTo>
                <a:cubicBezTo>
                  <a:pt x="88" y="74"/>
                  <a:pt x="82" y="76"/>
                  <a:pt x="82" y="7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34"/>
          <p:cNvSpPr/>
          <p:nvPr/>
        </p:nvSpPr>
        <p:spPr>
          <a:xfrm>
            <a:off x="-4675187" y="-2466975"/>
            <a:ext cx="47625" cy="109537"/>
          </a:xfrm>
          <a:custGeom>
            <a:avLst/>
            <a:gdLst/>
            <a:ahLst/>
            <a:cxnLst/>
            <a:rect l="l" t="t" r="r" b="b"/>
            <a:pathLst>
              <a:path w="27" h="62" extrusionOk="0">
                <a:moveTo>
                  <a:pt x="24" y="40"/>
                </a:moveTo>
                <a:cubicBezTo>
                  <a:pt x="23" y="39"/>
                  <a:pt x="21" y="37"/>
                  <a:pt x="20" y="36"/>
                </a:cubicBezTo>
                <a:cubicBezTo>
                  <a:pt x="20" y="36"/>
                  <a:pt x="20" y="37"/>
                  <a:pt x="19" y="37"/>
                </a:cubicBezTo>
                <a:cubicBezTo>
                  <a:pt x="17" y="40"/>
                  <a:pt x="11" y="31"/>
                  <a:pt x="11" y="25"/>
                </a:cubicBezTo>
                <a:cubicBezTo>
                  <a:pt x="10" y="19"/>
                  <a:pt x="14" y="16"/>
                  <a:pt x="11" y="11"/>
                </a:cubicBezTo>
                <a:cubicBezTo>
                  <a:pt x="9" y="6"/>
                  <a:pt x="8" y="1"/>
                  <a:pt x="10" y="0"/>
                </a:cubicBezTo>
                <a:cubicBezTo>
                  <a:pt x="8" y="0"/>
                  <a:pt x="6" y="0"/>
                  <a:pt x="4" y="0"/>
                </a:cubicBezTo>
                <a:cubicBezTo>
                  <a:pt x="5" y="2"/>
                  <a:pt x="7" y="7"/>
                  <a:pt x="7" y="8"/>
                </a:cubicBezTo>
                <a:cubicBezTo>
                  <a:pt x="7" y="10"/>
                  <a:pt x="5" y="8"/>
                  <a:pt x="4" y="10"/>
                </a:cubicBezTo>
                <a:cubicBezTo>
                  <a:pt x="4" y="12"/>
                  <a:pt x="3" y="21"/>
                  <a:pt x="5" y="23"/>
                </a:cubicBezTo>
                <a:cubicBezTo>
                  <a:pt x="7" y="24"/>
                  <a:pt x="2" y="23"/>
                  <a:pt x="2" y="25"/>
                </a:cubicBezTo>
                <a:cubicBezTo>
                  <a:pt x="2" y="26"/>
                  <a:pt x="1" y="32"/>
                  <a:pt x="0" y="33"/>
                </a:cubicBezTo>
                <a:cubicBezTo>
                  <a:pt x="0" y="33"/>
                  <a:pt x="1" y="34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6" y="40"/>
                  <a:pt x="7" y="40"/>
                </a:cubicBezTo>
                <a:cubicBezTo>
                  <a:pt x="9" y="40"/>
                  <a:pt x="13" y="38"/>
                  <a:pt x="14" y="41"/>
                </a:cubicBezTo>
                <a:cubicBezTo>
                  <a:pt x="14" y="44"/>
                  <a:pt x="12" y="50"/>
                  <a:pt x="12" y="51"/>
                </a:cubicBezTo>
                <a:cubicBezTo>
                  <a:pt x="13" y="53"/>
                  <a:pt x="19" y="62"/>
                  <a:pt x="19" y="61"/>
                </a:cubicBezTo>
                <a:cubicBezTo>
                  <a:pt x="20" y="60"/>
                  <a:pt x="18" y="56"/>
                  <a:pt x="20" y="54"/>
                </a:cubicBezTo>
                <a:cubicBezTo>
                  <a:pt x="22" y="52"/>
                  <a:pt x="25" y="54"/>
                  <a:pt x="25" y="49"/>
                </a:cubicBezTo>
                <a:cubicBezTo>
                  <a:pt x="24" y="43"/>
                  <a:pt x="27" y="43"/>
                  <a:pt x="24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34"/>
          <p:cNvSpPr/>
          <p:nvPr/>
        </p:nvSpPr>
        <p:spPr>
          <a:xfrm>
            <a:off x="-2805112" y="-2309812"/>
            <a:ext cx="46037" cy="38100"/>
          </a:xfrm>
          <a:custGeom>
            <a:avLst/>
            <a:gdLst/>
            <a:ahLst/>
            <a:cxnLst/>
            <a:rect l="l" t="t" r="r" b="b"/>
            <a:pathLst>
              <a:path w="26" h="21" extrusionOk="0">
                <a:moveTo>
                  <a:pt x="0" y="3"/>
                </a:moveTo>
                <a:cubicBezTo>
                  <a:pt x="0" y="0"/>
                  <a:pt x="26" y="17"/>
                  <a:pt x="23" y="19"/>
                </a:cubicBezTo>
                <a:cubicBezTo>
                  <a:pt x="20" y="21"/>
                  <a:pt x="0" y="6"/>
                  <a:pt x="0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34"/>
          <p:cNvSpPr/>
          <p:nvPr/>
        </p:nvSpPr>
        <p:spPr>
          <a:xfrm>
            <a:off x="-4168775" y="-3222625"/>
            <a:ext cx="107950" cy="73025"/>
          </a:xfrm>
          <a:custGeom>
            <a:avLst/>
            <a:gdLst/>
            <a:ahLst/>
            <a:cxnLst/>
            <a:rect l="l" t="t" r="r" b="b"/>
            <a:pathLst>
              <a:path w="61" h="42" extrusionOk="0">
                <a:moveTo>
                  <a:pt x="50" y="34"/>
                </a:moveTo>
                <a:cubicBezTo>
                  <a:pt x="52" y="35"/>
                  <a:pt x="51" y="36"/>
                  <a:pt x="53" y="36"/>
                </a:cubicBezTo>
                <a:cubicBezTo>
                  <a:pt x="54" y="36"/>
                  <a:pt x="57" y="36"/>
                  <a:pt x="59" y="38"/>
                </a:cubicBezTo>
                <a:cubicBezTo>
                  <a:pt x="60" y="37"/>
                  <a:pt x="61" y="37"/>
                  <a:pt x="61" y="37"/>
                </a:cubicBezTo>
                <a:cubicBezTo>
                  <a:pt x="61" y="37"/>
                  <a:pt x="60" y="29"/>
                  <a:pt x="60" y="26"/>
                </a:cubicBezTo>
                <a:cubicBezTo>
                  <a:pt x="59" y="24"/>
                  <a:pt x="52" y="21"/>
                  <a:pt x="52" y="21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42" y="16"/>
                  <a:pt x="40" y="15"/>
                </a:cubicBezTo>
                <a:cubicBezTo>
                  <a:pt x="38" y="14"/>
                  <a:pt x="35" y="16"/>
                  <a:pt x="33" y="14"/>
                </a:cubicBezTo>
                <a:cubicBezTo>
                  <a:pt x="32" y="12"/>
                  <a:pt x="29" y="15"/>
                  <a:pt x="26" y="13"/>
                </a:cubicBezTo>
                <a:cubicBezTo>
                  <a:pt x="23" y="12"/>
                  <a:pt x="15" y="14"/>
                  <a:pt x="15" y="13"/>
                </a:cubicBezTo>
                <a:cubicBezTo>
                  <a:pt x="14" y="11"/>
                  <a:pt x="18" y="7"/>
                  <a:pt x="20" y="8"/>
                </a:cubicBezTo>
                <a:cubicBezTo>
                  <a:pt x="21" y="8"/>
                  <a:pt x="22" y="8"/>
                  <a:pt x="23" y="8"/>
                </a:cubicBezTo>
                <a:cubicBezTo>
                  <a:pt x="24" y="6"/>
                  <a:pt x="26" y="2"/>
                  <a:pt x="26" y="1"/>
                </a:cubicBezTo>
                <a:cubicBezTo>
                  <a:pt x="25" y="0"/>
                  <a:pt x="22" y="1"/>
                  <a:pt x="20" y="2"/>
                </a:cubicBezTo>
                <a:cubicBezTo>
                  <a:pt x="18" y="4"/>
                  <a:pt x="15" y="2"/>
                  <a:pt x="14" y="4"/>
                </a:cubicBezTo>
                <a:cubicBezTo>
                  <a:pt x="13" y="6"/>
                  <a:pt x="12" y="8"/>
                  <a:pt x="10" y="8"/>
                </a:cubicBezTo>
                <a:cubicBezTo>
                  <a:pt x="8" y="8"/>
                  <a:pt x="10" y="12"/>
                  <a:pt x="8" y="13"/>
                </a:cubicBezTo>
                <a:cubicBezTo>
                  <a:pt x="5" y="14"/>
                  <a:pt x="1" y="13"/>
                  <a:pt x="0" y="15"/>
                </a:cubicBezTo>
                <a:cubicBezTo>
                  <a:pt x="0" y="18"/>
                  <a:pt x="5" y="19"/>
                  <a:pt x="5" y="22"/>
                </a:cubicBezTo>
                <a:cubicBezTo>
                  <a:pt x="5" y="24"/>
                  <a:pt x="8" y="27"/>
                  <a:pt x="6" y="29"/>
                </a:cubicBezTo>
                <a:cubicBezTo>
                  <a:pt x="4" y="30"/>
                  <a:pt x="3" y="33"/>
                  <a:pt x="3" y="37"/>
                </a:cubicBezTo>
                <a:cubicBezTo>
                  <a:pt x="4" y="38"/>
                  <a:pt x="6" y="39"/>
                  <a:pt x="6" y="38"/>
                </a:cubicBezTo>
                <a:cubicBezTo>
                  <a:pt x="8" y="35"/>
                  <a:pt x="15" y="38"/>
                  <a:pt x="15" y="35"/>
                </a:cubicBezTo>
                <a:cubicBezTo>
                  <a:pt x="15" y="33"/>
                  <a:pt x="22" y="34"/>
                  <a:pt x="22" y="32"/>
                </a:cubicBezTo>
                <a:cubicBezTo>
                  <a:pt x="22" y="29"/>
                  <a:pt x="27" y="24"/>
                  <a:pt x="30" y="25"/>
                </a:cubicBezTo>
                <a:cubicBezTo>
                  <a:pt x="32" y="25"/>
                  <a:pt x="29" y="30"/>
                  <a:pt x="33" y="31"/>
                </a:cubicBezTo>
                <a:cubicBezTo>
                  <a:pt x="36" y="33"/>
                  <a:pt x="31" y="39"/>
                  <a:pt x="33" y="41"/>
                </a:cubicBezTo>
                <a:cubicBezTo>
                  <a:pt x="34" y="42"/>
                  <a:pt x="35" y="41"/>
                  <a:pt x="37" y="41"/>
                </a:cubicBezTo>
                <a:cubicBezTo>
                  <a:pt x="38" y="41"/>
                  <a:pt x="40" y="40"/>
                  <a:pt x="41" y="40"/>
                </a:cubicBezTo>
                <a:cubicBezTo>
                  <a:pt x="44" y="37"/>
                  <a:pt x="49" y="33"/>
                  <a:pt x="50" y="3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34"/>
          <p:cNvSpPr/>
          <p:nvPr/>
        </p:nvSpPr>
        <p:spPr>
          <a:xfrm>
            <a:off x="-6257925" y="-2974975"/>
            <a:ext cx="11112" cy="26987"/>
          </a:xfrm>
          <a:custGeom>
            <a:avLst/>
            <a:gdLst/>
            <a:ahLst/>
            <a:cxnLst/>
            <a:rect l="l" t="t" r="r" b="b"/>
            <a:pathLst>
              <a:path w="7" h="15" extrusionOk="0">
                <a:moveTo>
                  <a:pt x="6" y="14"/>
                </a:moveTo>
                <a:cubicBezTo>
                  <a:pt x="6" y="15"/>
                  <a:pt x="3" y="12"/>
                  <a:pt x="3" y="11"/>
                </a:cubicBezTo>
                <a:cubicBezTo>
                  <a:pt x="3" y="9"/>
                  <a:pt x="0" y="8"/>
                  <a:pt x="0" y="5"/>
                </a:cubicBezTo>
                <a:cubicBezTo>
                  <a:pt x="0" y="2"/>
                  <a:pt x="1" y="0"/>
                  <a:pt x="3" y="3"/>
                </a:cubicBezTo>
                <a:cubicBezTo>
                  <a:pt x="5" y="6"/>
                  <a:pt x="4" y="8"/>
                  <a:pt x="4" y="9"/>
                </a:cubicBezTo>
                <a:cubicBezTo>
                  <a:pt x="4" y="10"/>
                  <a:pt x="7" y="12"/>
                  <a:pt x="6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34"/>
          <p:cNvSpPr/>
          <p:nvPr/>
        </p:nvSpPr>
        <p:spPr>
          <a:xfrm>
            <a:off x="-6022975" y="-2760662"/>
            <a:ext cx="15875" cy="14287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2" y="7"/>
                </a:moveTo>
                <a:cubicBezTo>
                  <a:pt x="0" y="6"/>
                  <a:pt x="3" y="4"/>
                  <a:pt x="1" y="3"/>
                </a:cubicBezTo>
                <a:cubicBezTo>
                  <a:pt x="0" y="2"/>
                  <a:pt x="5" y="0"/>
                  <a:pt x="7" y="1"/>
                </a:cubicBezTo>
                <a:cubicBezTo>
                  <a:pt x="9" y="3"/>
                  <a:pt x="9" y="5"/>
                  <a:pt x="8" y="6"/>
                </a:cubicBezTo>
                <a:cubicBezTo>
                  <a:pt x="6" y="7"/>
                  <a:pt x="2" y="8"/>
                  <a:pt x="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p34"/>
          <p:cNvSpPr/>
          <p:nvPr/>
        </p:nvSpPr>
        <p:spPr>
          <a:xfrm>
            <a:off x="-4519612" y="-3230562"/>
            <a:ext cx="47625" cy="41275"/>
          </a:xfrm>
          <a:custGeom>
            <a:avLst/>
            <a:gdLst/>
            <a:ahLst/>
            <a:cxnLst/>
            <a:rect l="l" t="t" r="r" b="b"/>
            <a:pathLst>
              <a:path w="27" h="23" extrusionOk="0">
                <a:moveTo>
                  <a:pt x="25" y="18"/>
                </a:moveTo>
                <a:cubicBezTo>
                  <a:pt x="25" y="16"/>
                  <a:pt x="20" y="14"/>
                  <a:pt x="20" y="12"/>
                </a:cubicBezTo>
                <a:cubicBezTo>
                  <a:pt x="20" y="10"/>
                  <a:pt x="17" y="7"/>
                  <a:pt x="17" y="5"/>
                </a:cubicBezTo>
                <a:cubicBezTo>
                  <a:pt x="17" y="4"/>
                  <a:pt x="16" y="2"/>
                  <a:pt x="15" y="1"/>
                </a:cubicBezTo>
                <a:cubicBezTo>
                  <a:pt x="13" y="0"/>
                  <a:pt x="10" y="0"/>
                  <a:pt x="8" y="0"/>
                </a:cubicBezTo>
                <a:cubicBezTo>
                  <a:pt x="5" y="0"/>
                  <a:pt x="3" y="1"/>
                  <a:pt x="0" y="2"/>
                </a:cubicBezTo>
                <a:cubicBezTo>
                  <a:pt x="1" y="4"/>
                  <a:pt x="0" y="5"/>
                  <a:pt x="1" y="8"/>
                </a:cubicBezTo>
                <a:cubicBezTo>
                  <a:pt x="3" y="12"/>
                  <a:pt x="6" y="10"/>
                  <a:pt x="8" y="11"/>
                </a:cubicBezTo>
                <a:cubicBezTo>
                  <a:pt x="8" y="11"/>
                  <a:pt x="9" y="12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1" y="14"/>
                  <a:pt x="12" y="15"/>
                  <a:pt x="12" y="15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8"/>
                  <a:pt x="18" y="16"/>
                  <a:pt x="20" y="19"/>
                </a:cubicBezTo>
                <a:cubicBezTo>
                  <a:pt x="21" y="21"/>
                  <a:pt x="22" y="21"/>
                  <a:pt x="21" y="23"/>
                </a:cubicBezTo>
                <a:cubicBezTo>
                  <a:pt x="23" y="23"/>
                  <a:pt x="25" y="23"/>
                  <a:pt x="27" y="22"/>
                </a:cubicBezTo>
                <a:cubicBezTo>
                  <a:pt x="26" y="20"/>
                  <a:pt x="25" y="19"/>
                  <a:pt x="25" y="1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4"/>
          <p:cNvSpPr/>
          <p:nvPr/>
        </p:nvSpPr>
        <p:spPr>
          <a:xfrm>
            <a:off x="-4498975" y="-3240087"/>
            <a:ext cx="71437" cy="57150"/>
          </a:xfrm>
          <a:custGeom>
            <a:avLst/>
            <a:gdLst/>
            <a:ahLst/>
            <a:cxnLst/>
            <a:rect l="l" t="t" r="r" b="b"/>
            <a:pathLst>
              <a:path w="40" h="32" extrusionOk="0">
                <a:moveTo>
                  <a:pt x="38" y="10"/>
                </a:moveTo>
                <a:cubicBezTo>
                  <a:pt x="37" y="9"/>
                  <a:pt x="34" y="5"/>
                  <a:pt x="30" y="1"/>
                </a:cubicBezTo>
                <a:cubicBezTo>
                  <a:pt x="29" y="4"/>
                  <a:pt x="26" y="3"/>
                  <a:pt x="25" y="5"/>
                </a:cubicBezTo>
                <a:cubicBezTo>
                  <a:pt x="25" y="7"/>
                  <a:pt x="23" y="5"/>
                  <a:pt x="22" y="5"/>
                </a:cubicBezTo>
                <a:cubicBezTo>
                  <a:pt x="21" y="5"/>
                  <a:pt x="18" y="1"/>
                  <a:pt x="16" y="1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1"/>
                  <a:pt x="11" y="2"/>
                  <a:pt x="11" y="3"/>
                </a:cubicBezTo>
                <a:cubicBezTo>
                  <a:pt x="12" y="4"/>
                  <a:pt x="15" y="5"/>
                  <a:pt x="14" y="6"/>
                </a:cubicBezTo>
                <a:cubicBezTo>
                  <a:pt x="13" y="7"/>
                  <a:pt x="9" y="7"/>
                  <a:pt x="8" y="6"/>
                </a:cubicBezTo>
                <a:cubicBezTo>
                  <a:pt x="7" y="5"/>
                  <a:pt x="3" y="3"/>
                  <a:pt x="2" y="4"/>
                </a:cubicBezTo>
                <a:cubicBezTo>
                  <a:pt x="2" y="5"/>
                  <a:pt x="6" y="9"/>
                  <a:pt x="5" y="10"/>
                </a:cubicBezTo>
                <a:cubicBezTo>
                  <a:pt x="5" y="12"/>
                  <a:pt x="8" y="15"/>
                  <a:pt x="8" y="17"/>
                </a:cubicBezTo>
                <a:cubicBezTo>
                  <a:pt x="8" y="19"/>
                  <a:pt x="13" y="21"/>
                  <a:pt x="13" y="23"/>
                </a:cubicBezTo>
                <a:cubicBezTo>
                  <a:pt x="13" y="24"/>
                  <a:pt x="14" y="25"/>
                  <a:pt x="15" y="27"/>
                </a:cubicBezTo>
                <a:cubicBezTo>
                  <a:pt x="18" y="25"/>
                  <a:pt x="22" y="22"/>
                  <a:pt x="24" y="21"/>
                </a:cubicBezTo>
                <a:cubicBezTo>
                  <a:pt x="28" y="19"/>
                  <a:pt x="26" y="27"/>
                  <a:pt x="26" y="28"/>
                </a:cubicBezTo>
                <a:cubicBezTo>
                  <a:pt x="25" y="29"/>
                  <a:pt x="28" y="31"/>
                  <a:pt x="31" y="32"/>
                </a:cubicBezTo>
                <a:cubicBezTo>
                  <a:pt x="31" y="31"/>
                  <a:pt x="32" y="29"/>
                  <a:pt x="33" y="28"/>
                </a:cubicBezTo>
                <a:cubicBezTo>
                  <a:pt x="37" y="23"/>
                  <a:pt x="40" y="15"/>
                  <a:pt x="38" y="10"/>
                </a:cubicBezTo>
                <a:close/>
                <a:moveTo>
                  <a:pt x="4" y="22"/>
                </a:moveTo>
                <a:cubicBezTo>
                  <a:pt x="3" y="22"/>
                  <a:pt x="2" y="21"/>
                  <a:pt x="0" y="20"/>
                </a:cubicBezTo>
                <a:cubicBezTo>
                  <a:pt x="0" y="22"/>
                  <a:pt x="0" y="24"/>
                  <a:pt x="3" y="25"/>
                </a:cubicBezTo>
                <a:cubicBezTo>
                  <a:pt x="6" y="26"/>
                  <a:pt x="1" y="27"/>
                  <a:pt x="8" y="28"/>
                </a:cubicBezTo>
                <a:cubicBezTo>
                  <a:pt x="8" y="28"/>
                  <a:pt x="9" y="28"/>
                  <a:pt x="9" y="28"/>
                </a:cubicBezTo>
                <a:cubicBezTo>
                  <a:pt x="10" y="26"/>
                  <a:pt x="9" y="26"/>
                  <a:pt x="8" y="24"/>
                </a:cubicBezTo>
                <a:cubicBezTo>
                  <a:pt x="6" y="21"/>
                  <a:pt x="5" y="23"/>
                  <a:pt x="4" y="2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34"/>
          <p:cNvSpPr/>
          <p:nvPr/>
        </p:nvSpPr>
        <p:spPr>
          <a:xfrm>
            <a:off x="-4271962" y="-3181350"/>
            <a:ext cx="203200" cy="146050"/>
          </a:xfrm>
          <a:custGeom>
            <a:avLst/>
            <a:gdLst/>
            <a:ahLst/>
            <a:cxnLst/>
            <a:rect l="l" t="t" r="r" b="b"/>
            <a:pathLst>
              <a:path w="115" h="83" extrusionOk="0">
                <a:moveTo>
                  <a:pt x="111" y="12"/>
                </a:moveTo>
                <a:cubicBezTo>
                  <a:pt x="109" y="12"/>
                  <a:pt x="110" y="11"/>
                  <a:pt x="108" y="10"/>
                </a:cubicBezTo>
                <a:cubicBezTo>
                  <a:pt x="107" y="9"/>
                  <a:pt x="102" y="13"/>
                  <a:pt x="99" y="16"/>
                </a:cubicBezTo>
                <a:cubicBezTo>
                  <a:pt x="98" y="16"/>
                  <a:pt x="96" y="17"/>
                  <a:pt x="95" y="17"/>
                </a:cubicBezTo>
                <a:cubicBezTo>
                  <a:pt x="93" y="17"/>
                  <a:pt x="92" y="18"/>
                  <a:pt x="91" y="17"/>
                </a:cubicBezTo>
                <a:cubicBezTo>
                  <a:pt x="89" y="15"/>
                  <a:pt x="94" y="9"/>
                  <a:pt x="91" y="7"/>
                </a:cubicBezTo>
                <a:cubicBezTo>
                  <a:pt x="87" y="6"/>
                  <a:pt x="90" y="1"/>
                  <a:pt x="88" y="1"/>
                </a:cubicBezTo>
                <a:cubicBezTo>
                  <a:pt x="85" y="0"/>
                  <a:pt x="80" y="5"/>
                  <a:pt x="80" y="8"/>
                </a:cubicBezTo>
                <a:cubicBezTo>
                  <a:pt x="80" y="10"/>
                  <a:pt x="73" y="9"/>
                  <a:pt x="73" y="11"/>
                </a:cubicBezTo>
                <a:cubicBezTo>
                  <a:pt x="73" y="14"/>
                  <a:pt x="66" y="11"/>
                  <a:pt x="64" y="14"/>
                </a:cubicBezTo>
                <a:cubicBezTo>
                  <a:pt x="63" y="16"/>
                  <a:pt x="60" y="12"/>
                  <a:pt x="57" y="12"/>
                </a:cubicBezTo>
                <a:cubicBezTo>
                  <a:pt x="55" y="12"/>
                  <a:pt x="54" y="9"/>
                  <a:pt x="51" y="9"/>
                </a:cubicBezTo>
                <a:cubicBezTo>
                  <a:pt x="48" y="10"/>
                  <a:pt x="46" y="9"/>
                  <a:pt x="44" y="8"/>
                </a:cubicBezTo>
                <a:cubicBezTo>
                  <a:pt x="42" y="8"/>
                  <a:pt x="40" y="13"/>
                  <a:pt x="38" y="12"/>
                </a:cubicBezTo>
                <a:cubicBezTo>
                  <a:pt x="35" y="11"/>
                  <a:pt x="34" y="17"/>
                  <a:pt x="33" y="20"/>
                </a:cubicBezTo>
                <a:cubicBezTo>
                  <a:pt x="32" y="23"/>
                  <a:pt x="21" y="23"/>
                  <a:pt x="22" y="27"/>
                </a:cubicBezTo>
                <a:cubicBezTo>
                  <a:pt x="22" y="30"/>
                  <a:pt x="15" y="31"/>
                  <a:pt x="15" y="29"/>
                </a:cubicBezTo>
                <a:cubicBezTo>
                  <a:pt x="14" y="27"/>
                  <a:pt x="10" y="28"/>
                  <a:pt x="9" y="28"/>
                </a:cubicBezTo>
                <a:cubicBezTo>
                  <a:pt x="8" y="27"/>
                  <a:pt x="5" y="28"/>
                  <a:pt x="5" y="31"/>
                </a:cubicBezTo>
                <a:cubicBezTo>
                  <a:pt x="6" y="35"/>
                  <a:pt x="3" y="36"/>
                  <a:pt x="2" y="38"/>
                </a:cubicBezTo>
                <a:cubicBezTo>
                  <a:pt x="2" y="39"/>
                  <a:pt x="0" y="43"/>
                  <a:pt x="1" y="45"/>
                </a:cubicBezTo>
                <a:cubicBezTo>
                  <a:pt x="3" y="47"/>
                  <a:pt x="0" y="50"/>
                  <a:pt x="1" y="53"/>
                </a:cubicBezTo>
                <a:cubicBezTo>
                  <a:pt x="3" y="57"/>
                  <a:pt x="2" y="61"/>
                  <a:pt x="3" y="62"/>
                </a:cubicBezTo>
                <a:cubicBezTo>
                  <a:pt x="3" y="64"/>
                  <a:pt x="9" y="63"/>
                  <a:pt x="10" y="67"/>
                </a:cubicBezTo>
                <a:cubicBezTo>
                  <a:pt x="12" y="70"/>
                  <a:pt x="3" y="76"/>
                  <a:pt x="2" y="78"/>
                </a:cubicBezTo>
                <a:cubicBezTo>
                  <a:pt x="2" y="79"/>
                  <a:pt x="3" y="80"/>
                  <a:pt x="4" y="81"/>
                </a:cubicBezTo>
                <a:cubicBezTo>
                  <a:pt x="7" y="81"/>
                  <a:pt x="12" y="81"/>
                  <a:pt x="16" y="82"/>
                </a:cubicBezTo>
                <a:cubicBezTo>
                  <a:pt x="21" y="83"/>
                  <a:pt x="48" y="79"/>
                  <a:pt x="49" y="78"/>
                </a:cubicBezTo>
                <a:cubicBezTo>
                  <a:pt x="49" y="77"/>
                  <a:pt x="48" y="71"/>
                  <a:pt x="48" y="70"/>
                </a:cubicBezTo>
                <a:cubicBezTo>
                  <a:pt x="48" y="69"/>
                  <a:pt x="51" y="66"/>
                  <a:pt x="54" y="66"/>
                </a:cubicBezTo>
                <a:cubicBezTo>
                  <a:pt x="57" y="66"/>
                  <a:pt x="60" y="67"/>
                  <a:pt x="60" y="65"/>
                </a:cubicBezTo>
                <a:cubicBezTo>
                  <a:pt x="60" y="63"/>
                  <a:pt x="68" y="60"/>
                  <a:pt x="68" y="62"/>
                </a:cubicBezTo>
                <a:cubicBezTo>
                  <a:pt x="69" y="64"/>
                  <a:pt x="72" y="63"/>
                  <a:pt x="72" y="58"/>
                </a:cubicBezTo>
                <a:cubicBezTo>
                  <a:pt x="72" y="54"/>
                  <a:pt x="72" y="50"/>
                  <a:pt x="75" y="50"/>
                </a:cubicBezTo>
                <a:cubicBezTo>
                  <a:pt x="78" y="50"/>
                  <a:pt x="80" y="48"/>
                  <a:pt x="80" y="46"/>
                </a:cubicBezTo>
                <a:cubicBezTo>
                  <a:pt x="80" y="45"/>
                  <a:pt x="77" y="42"/>
                  <a:pt x="78" y="41"/>
                </a:cubicBezTo>
                <a:cubicBezTo>
                  <a:pt x="78" y="40"/>
                  <a:pt x="86" y="44"/>
                  <a:pt x="87" y="41"/>
                </a:cubicBezTo>
                <a:cubicBezTo>
                  <a:pt x="88" y="39"/>
                  <a:pt x="86" y="37"/>
                  <a:pt x="87" y="35"/>
                </a:cubicBezTo>
                <a:cubicBezTo>
                  <a:pt x="88" y="33"/>
                  <a:pt x="91" y="31"/>
                  <a:pt x="91" y="29"/>
                </a:cubicBezTo>
                <a:cubicBezTo>
                  <a:pt x="91" y="27"/>
                  <a:pt x="91" y="26"/>
                  <a:pt x="90" y="25"/>
                </a:cubicBezTo>
                <a:cubicBezTo>
                  <a:pt x="88" y="23"/>
                  <a:pt x="89" y="21"/>
                  <a:pt x="91" y="20"/>
                </a:cubicBezTo>
                <a:cubicBezTo>
                  <a:pt x="91" y="20"/>
                  <a:pt x="92" y="20"/>
                  <a:pt x="92" y="20"/>
                </a:cubicBezTo>
                <a:cubicBezTo>
                  <a:pt x="94" y="20"/>
                  <a:pt x="95" y="19"/>
                  <a:pt x="96" y="19"/>
                </a:cubicBezTo>
                <a:cubicBezTo>
                  <a:pt x="99" y="16"/>
                  <a:pt x="105" y="15"/>
                  <a:pt x="107" y="15"/>
                </a:cubicBezTo>
                <a:cubicBezTo>
                  <a:pt x="109" y="16"/>
                  <a:pt x="113" y="15"/>
                  <a:pt x="115" y="13"/>
                </a:cubicBezTo>
                <a:cubicBezTo>
                  <a:pt x="114" y="12"/>
                  <a:pt x="112" y="12"/>
                  <a:pt x="111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34"/>
          <p:cNvSpPr/>
          <p:nvPr/>
        </p:nvSpPr>
        <p:spPr>
          <a:xfrm>
            <a:off x="-4264025" y="-3157537"/>
            <a:ext cx="234950" cy="211137"/>
          </a:xfrm>
          <a:custGeom>
            <a:avLst/>
            <a:gdLst/>
            <a:ahLst/>
            <a:cxnLst/>
            <a:rect l="l" t="t" r="r" b="b"/>
            <a:pathLst>
              <a:path w="133" h="120" extrusionOk="0">
                <a:moveTo>
                  <a:pt x="127" y="12"/>
                </a:moveTo>
                <a:cubicBezTo>
                  <a:pt x="123" y="11"/>
                  <a:pt x="122" y="7"/>
                  <a:pt x="122" y="6"/>
                </a:cubicBezTo>
                <a:cubicBezTo>
                  <a:pt x="122" y="5"/>
                  <a:pt x="118" y="3"/>
                  <a:pt x="115" y="0"/>
                </a:cubicBezTo>
                <a:cubicBezTo>
                  <a:pt x="115" y="0"/>
                  <a:pt x="114" y="1"/>
                  <a:pt x="113" y="1"/>
                </a:cubicBezTo>
                <a:cubicBezTo>
                  <a:pt x="112" y="0"/>
                  <a:pt x="112" y="0"/>
                  <a:pt x="111" y="0"/>
                </a:cubicBezTo>
                <a:cubicBezTo>
                  <a:pt x="109" y="2"/>
                  <a:pt x="105" y="3"/>
                  <a:pt x="103" y="2"/>
                </a:cubicBezTo>
                <a:cubicBezTo>
                  <a:pt x="101" y="2"/>
                  <a:pt x="95" y="3"/>
                  <a:pt x="92" y="6"/>
                </a:cubicBezTo>
                <a:cubicBezTo>
                  <a:pt x="91" y="6"/>
                  <a:pt x="90" y="7"/>
                  <a:pt x="88" y="7"/>
                </a:cubicBezTo>
                <a:cubicBezTo>
                  <a:pt x="88" y="7"/>
                  <a:pt x="87" y="7"/>
                  <a:pt x="87" y="7"/>
                </a:cubicBezTo>
                <a:cubicBezTo>
                  <a:pt x="85" y="8"/>
                  <a:pt x="84" y="10"/>
                  <a:pt x="86" y="12"/>
                </a:cubicBezTo>
                <a:cubicBezTo>
                  <a:pt x="87" y="13"/>
                  <a:pt x="87" y="14"/>
                  <a:pt x="87" y="16"/>
                </a:cubicBezTo>
                <a:cubicBezTo>
                  <a:pt x="87" y="18"/>
                  <a:pt x="84" y="20"/>
                  <a:pt x="83" y="22"/>
                </a:cubicBezTo>
                <a:cubicBezTo>
                  <a:pt x="82" y="24"/>
                  <a:pt x="84" y="26"/>
                  <a:pt x="83" y="28"/>
                </a:cubicBezTo>
                <a:cubicBezTo>
                  <a:pt x="82" y="31"/>
                  <a:pt x="74" y="27"/>
                  <a:pt x="74" y="28"/>
                </a:cubicBezTo>
                <a:cubicBezTo>
                  <a:pt x="73" y="29"/>
                  <a:pt x="76" y="32"/>
                  <a:pt x="76" y="33"/>
                </a:cubicBezTo>
                <a:cubicBezTo>
                  <a:pt x="76" y="35"/>
                  <a:pt x="74" y="37"/>
                  <a:pt x="71" y="37"/>
                </a:cubicBezTo>
                <a:cubicBezTo>
                  <a:pt x="68" y="37"/>
                  <a:pt x="68" y="41"/>
                  <a:pt x="68" y="45"/>
                </a:cubicBezTo>
                <a:cubicBezTo>
                  <a:pt x="68" y="50"/>
                  <a:pt x="65" y="51"/>
                  <a:pt x="64" y="49"/>
                </a:cubicBezTo>
                <a:cubicBezTo>
                  <a:pt x="64" y="47"/>
                  <a:pt x="56" y="50"/>
                  <a:pt x="56" y="52"/>
                </a:cubicBezTo>
                <a:cubicBezTo>
                  <a:pt x="56" y="54"/>
                  <a:pt x="53" y="53"/>
                  <a:pt x="50" y="53"/>
                </a:cubicBezTo>
                <a:cubicBezTo>
                  <a:pt x="47" y="53"/>
                  <a:pt x="44" y="56"/>
                  <a:pt x="44" y="57"/>
                </a:cubicBezTo>
                <a:cubicBezTo>
                  <a:pt x="44" y="58"/>
                  <a:pt x="45" y="64"/>
                  <a:pt x="45" y="65"/>
                </a:cubicBezTo>
                <a:cubicBezTo>
                  <a:pt x="44" y="66"/>
                  <a:pt x="17" y="70"/>
                  <a:pt x="12" y="69"/>
                </a:cubicBezTo>
                <a:cubicBezTo>
                  <a:pt x="8" y="68"/>
                  <a:pt x="3" y="68"/>
                  <a:pt x="0" y="68"/>
                </a:cubicBezTo>
                <a:cubicBezTo>
                  <a:pt x="1" y="69"/>
                  <a:pt x="3" y="71"/>
                  <a:pt x="4" y="72"/>
                </a:cubicBezTo>
                <a:cubicBezTo>
                  <a:pt x="5" y="75"/>
                  <a:pt x="8" y="77"/>
                  <a:pt x="12" y="79"/>
                </a:cubicBezTo>
                <a:cubicBezTo>
                  <a:pt x="16" y="81"/>
                  <a:pt x="14" y="87"/>
                  <a:pt x="16" y="88"/>
                </a:cubicBezTo>
                <a:cubicBezTo>
                  <a:pt x="18" y="89"/>
                  <a:pt x="20" y="94"/>
                  <a:pt x="18" y="94"/>
                </a:cubicBezTo>
                <a:cubicBezTo>
                  <a:pt x="15" y="94"/>
                  <a:pt x="13" y="95"/>
                  <a:pt x="10" y="96"/>
                </a:cubicBezTo>
                <a:cubicBezTo>
                  <a:pt x="8" y="97"/>
                  <a:pt x="5" y="101"/>
                  <a:pt x="5" y="104"/>
                </a:cubicBezTo>
                <a:cubicBezTo>
                  <a:pt x="5" y="105"/>
                  <a:pt x="5" y="106"/>
                  <a:pt x="5" y="106"/>
                </a:cubicBezTo>
                <a:cubicBezTo>
                  <a:pt x="12" y="107"/>
                  <a:pt x="20" y="106"/>
                  <a:pt x="20" y="105"/>
                </a:cubicBezTo>
                <a:cubicBezTo>
                  <a:pt x="22" y="104"/>
                  <a:pt x="25" y="103"/>
                  <a:pt x="27" y="104"/>
                </a:cubicBezTo>
                <a:cubicBezTo>
                  <a:pt x="28" y="106"/>
                  <a:pt x="36" y="106"/>
                  <a:pt x="40" y="104"/>
                </a:cubicBezTo>
                <a:cubicBezTo>
                  <a:pt x="43" y="102"/>
                  <a:pt x="46" y="104"/>
                  <a:pt x="46" y="106"/>
                </a:cubicBezTo>
                <a:cubicBezTo>
                  <a:pt x="46" y="108"/>
                  <a:pt x="48" y="109"/>
                  <a:pt x="50" y="111"/>
                </a:cubicBezTo>
                <a:cubicBezTo>
                  <a:pt x="51" y="112"/>
                  <a:pt x="50" y="114"/>
                  <a:pt x="51" y="116"/>
                </a:cubicBezTo>
                <a:cubicBezTo>
                  <a:pt x="52" y="118"/>
                  <a:pt x="55" y="118"/>
                  <a:pt x="58" y="119"/>
                </a:cubicBezTo>
                <a:cubicBezTo>
                  <a:pt x="59" y="119"/>
                  <a:pt x="59" y="120"/>
                  <a:pt x="60" y="120"/>
                </a:cubicBezTo>
                <a:cubicBezTo>
                  <a:pt x="60" y="120"/>
                  <a:pt x="60" y="119"/>
                  <a:pt x="60" y="119"/>
                </a:cubicBezTo>
                <a:cubicBezTo>
                  <a:pt x="62" y="117"/>
                  <a:pt x="62" y="113"/>
                  <a:pt x="67" y="114"/>
                </a:cubicBezTo>
                <a:cubicBezTo>
                  <a:pt x="72" y="115"/>
                  <a:pt x="72" y="113"/>
                  <a:pt x="75" y="114"/>
                </a:cubicBezTo>
                <a:cubicBezTo>
                  <a:pt x="78" y="115"/>
                  <a:pt x="80" y="114"/>
                  <a:pt x="81" y="112"/>
                </a:cubicBezTo>
                <a:cubicBezTo>
                  <a:pt x="82" y="110"/>
                  <a:pt x="80" y="107"/>
                  <a:pt x="78" y="105"/>
                </a:cubicBezTo>
                <a:cubicBezTo>
                  <a:pt x="77" y="103"/>
                  <a:pt x="74" y="100"/>
                  <a:pt x="75" y="97"/>
                </a:cubicBezTo>
                <a:cubicBezTo>
                  <a:pt x="75" y="94"/>
                  <a:pt x="70" y="94"/>
                  <a:pt x="70" y="91"/>
                </a:cubicBezTo>
                <a:cubicBezTo>
                  <a:pt x="70" y="89"/>
                  <a:pt x="75" y="84"/>
                  <a:pt x="76" y="83"/>
                </a:cubicBezTo>
                <a:cubicBezTo>
                  <a:pt x="77" y="83"/>
                  <a:pt x="81" y="86"/>
                  <a:pt x="82" y="84"/>
                </a:cubicBezTo>
                <a:cubicBezTo>
                  <a:pt x="83" y="82"/>
                  <a:pt x="86" y="83"/>
                  <a:pt x="87" y="84"/>
                </a:cubicBezTo>
                <a:cubicBezTo>
                  <a:pt x="89" y="84"/>
                  <a:pt x="91" y="81"/>
                  <a:pt x="92" y="78"/>
                </a:cubicBezTo>
                <a:cubicBezTo>
                  <a:pt x="92" y="75"/>
                  <a:pt x="97" y="75"/>
                  <a:pt x="98" y="74"/>
                </a:cubicBezTo>
                <a:cubicBezTo>
                  <a:pt x="99" y="73"/>
                  <a:pt x="101" y="66"/>
                  <a:pt x="101" y="65"/>
                </a:cubicBezTo>
                <a:cubicBezTo>
                  <a:pt x="102" y="64"/>
                  <a:pt x="106" y="65"/>
                  <a:pt x="106" y="61"/>
                </a:cubicBezTo>
                <a:cubicBezTo>
                  <a:pt x="106" y="58"/>
                  <a:pt x="108" y="57"/>
                  <a:pt x="110" y="57"/>
                </a:cubicBezTo>
                <a:cubicBezTo>
                  <a:pt x="112" y="56"/>
                  <a:pt x="111" y="53"/>
                  <a:pt x="112" y="51"/>
                </a:cubicBezTo>
                <a:cubicBezTo>
                  <a:pt x="112" y="48"/>
                  <a:pt x="113" y="45"/>
                  <a:pt x="116" y="45"/>
                </a:cubicBezTo>
                <a:cubicBezTo>
                  <a:pt x="118" y="44"/>
                  <a:pt x="115" y="41"/>
                  <a:pt x="112" y="41"/>
                </a:cubicBezTo>
                <a:cubicBezTo>
                  <a:pt x="109" y="42"/>
                  <a:pt x="107" y="34"/>
                  <a:pt x="107" y="34"/>
                </a:cubicBezTo>
                <a:cubicBezTo>
                  <a:pt x="107" y="34"/>
                  <a:pt x="107" y="27"/>
                  <a:pt x="106" y="26"/>
                </a:cubicBezTo>
                <a:cubicBezTo>
                  <a:pt x="104" y="25"/>
                  <a:pt x="106" y="22"/>
                  <a:pt x="110" y="22"/>
                </a:cubicBezTo>
                <a:cubicBezTo>
                  <a:pt x="113" y="22"/>
                  <a:pt x="120" y="25"/>
                  <a:pt x="122" y="24"/>
                </a:cubicBezTo>
                <a:cubicBezTo>
                  <a:pt x="124" y="22"/>
                  <a:pt x="129" y="21"/>
                  <a:pt x="130" y="21"/>
                </a:cubicBezTo>
                <a:cubicBezTo>
                  <a:pt x="131" y="20"/>
                  <a:pt x="132" y="17"/>
                  <a:pt x="133" y="16"/>
                </a:cubicBezTo>
                <a:cubicBezTo>
                  <a:pt x="131" y="15"/>
                  <a:pt x="129" y="13"/>
                  <a:pt x="127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34"/>
          <p:cNvSpPr/>
          <p:nvPr/>
        </p:nvSpPr>
        <p:spPr>
          <a:xfrm>
            <a:off x="-3792537" y="-2686050"/>
            <a:ext cx="655637" cy="236537"/>
          </a:xfrm>
          <a:custGeom>
            <a:avLst/>
            <a:gdLst/>
            <a:ahLst/>
            <a:cxnLst/>
            <a:rect l="l" t="t" r="r" b="b"/>
            <a:pathLst>
              <a:path w="370" h="134" extrusionOk="0">
                <a:moveTo>
                  <a:pt x="27" y="57"/>
                </a:moveTo>
                <a:cubicBezTo>
                  <a:pt x="27" y="58"/>
                  <a:pt x="29" y="63"/>
                  <a:pt x="31" y="61"/>
                </a:cubicBezTo>
                <a:cubicBezTo>
                  <a:pt x="33" y="60"/>
                  <a:pt x="29" y="53"/>
                  <a:pt x="27" y="57"/>
                </a:cubicBezTo>
                <a:close/>
                <a:moveTo>
                  <a:pt x="105" y="71"/>
                </a:moveTo>
                <a:cubicBezTo>
                  <a:pt x="105" y="69"/>
                  <a:pt x="99" y="70"/>
                  <a:pt x="101" y="73"/>
                </a:cubicBezTo>
                <a:cubicBezTo>
                  <a:pt x="103" y="76"/>
                  <a:pt x="105" y="73"/>
                  <a:pt x="105" y="71"/>
                </a:cubicBezTo>
                <a:close/>
                <a:moveTo>
                  <a:pt x="16" y="36"/>
                </a:moveTo>
                <a:cubicBezTo>
                  <a:pt x="15" y="39"/>
                  <a:pt x="18" y="46"/>
                  <a:pt x="21" y="43"/>
                </a:cubicBezTo>
                <a:cubicBezTo>
                  <a:pt x="23" y="40"/>
                  <a:pt x="16" y="34"/>
                  <a:pt x="16" y="36"/>
                </a:cubicBezTo>
                <a:close/>
                <a:moveTo>
                  <a:pt x="195" y="77"/>
                </a:moveTo>
                <a:cubicBezTo>
                  <a:pt x="199" y="77"/>
                  <a:pt x="198" y="82"/>
                  <a:pt x="198" y="85"/>
                </a:cubicBezTo>
                <a:cubicBezTo>
                  <a:pt x="197" y="89"/>
                  <a:pt x="195" y="96"/>
                  <a:pt x="198" y="95"/>
                </a:cubicBezTo>
                <a:cubicBezTo>
                  <a:pt x="202" y="93"/>
                  <a:pt x="205" y="89"/>
                  <a:pt x="203" y="87"/>
                </a:cubicBezTo>
                <a:cubicBezTo>
                  <a:pt x="200" y="85"/>
                  <a:pt x="201" y="75"/>
                  <a:pt x="202" y="72"/>
                </a:cubicBezTo>
                <a:cubicBezTo>
                  <a:pt x="203" y="70"/>
                  <a:pt x="209" y="71"/>
                  <a:pt x="207" y="76"/>
                </a:cubicBezTo>
                <a:cubicBezTo>
                  <a:pt x="205" y="80"/>
                  <a:pt x="211" y="79"/>
                  <a:pt x="211" y="84"/>
                </a:cubicBezTo>
                <a:cubicBezTo>
                  <a:pt x="211" y="88"/>
                  <a:pt x="214" y="86"/>
                  <a:pt x="218" y="85"/>
                </a:cubicBezTo>
                <a:cubicBezTo>
                  <a:pt x="222" y="83"/>
                  <a:pt x="221" y="81"/>
                  <a:pt x="219" y="78"/>
                </a:cubicBezTo>
                <a:cubicBezTo>
                  <a:pt x="216" y="76"/>
                  <a:pt x="221" y="71"/>
                  <a:pt x="217" y="69"/>
                </a:cubicBezTo>
                <a:cubicBezTo>
                  <a:pt x="213" y="67"/>
                  <a:pt x="211" y="63"/>
                  <a:pt x="214" y="62"/>
                </a:cubicBezTo>
                <a:cubicBezTo>
                  <a:pt x="218" y="62"/>
                  <a:pt x="228" y="56"/>
                  <a:pt x="227" y="54"/>
                </a:cubicBezTo>
                <a:cubicBezTo>
                  <a:pt x="225" y="51"/>
                  <a:pt x="211" y="54"/>
                  <a:pt x="210" y="58"/>
                </a:cubicBezTo>
                <a:cubicBezTo>
                  <a:pt x="209" y="63"/>
                  <a:pt x="199" y="58"/>
                  <a:pt x="200" y="51"/>
                </a:cubicBezTo>
                <a:cubicBezTo>
                  <a:pt x="201" y="43"/>
                  <a:pt x="221" y="42"/>
                  <a:pt x="227" y="45"/>
                </a:cubicBezTo>
                <a:cubicBezTo>
                  <a:pt x="232" y="47"/>
                  <a:pt x="239" y="40"/>
                  <a:pt x="241" y="36"/>
                </a:cubicBezTo>
                <a:cubicBezTo>
                  <a:pt x="243" y="32"/>
                  <a:pt x="236" y="37"/>
                  <a:pt x="232" y="40"/>
                </a:cubicBezTo>
                <a:cubicBezTo>
                  <a:pt x="228" y="42"/>
                  <a:pt x="217" y="39"/>
                  <a:pt x="212" y="37"/>
                </a:cubicBezTo>
                <a:cubicBezTo>
                  <a:pt x="207" y="36"/>
                  <a:pt x="207" y="41"/>
                  <a:pt x="202" y="41"/>
                </a:cubicBezTo>
                <a:cubicBezTo>
                  <a:pt x="198" y="42"/>
                  <a:pt x="199" y="52"/>
                  <a:pt x="197" y="53"/>
                </a:cubicBezTo>
                <a:cubicBezTo>
                  <a:pt x="194" y="55"/>
                  <a:pt x="194" y="62"/>
                  <a:pt x="190" y="69"/>
                </a:cubicBezTo>
                <a:cubicBezTo>
                  <a:pt x="186" y="76"/>
                  <a:pt x="192" y="77"/>
                  <a:pt x="195" y="77"/>
                </a:cubicBezTo>
                <a:close/>
                <a:moveTo>
                  <a:pt x="86" y="83"/>
                </a:moveTo>
                <a:cubicBezTo>
                  <a:pt x="86" y="80"/>
                  <a:pt x="88" y="76"/>
                  <a:pt x="88" y="75"/>
                </a:cubicBezTo>
                <a:cubicBezTo>
                  <a:pt x="88" y="73"/>
                  <a:pt x="89" y="72"/>
                  <a:pt x="91" y="73"/>
                </a:cubicBezTo>
                <a:cubicBezTo>
                  <a:pt x="93" y="73"/>
                  <a:pt x="93" y="68"/>
                  <a:pt x="91" y="68"/>
                </a:cubicBezTo>
                <a:cubicBezTo>
                  <a:pt x="90" y="67"/>
                  <a:pt x="89" y="61"/>
                  <a:pt x="85" y="61"/>
                </a:cubicBezTo>
                <a:cubicBezTo>
                  <a:pt x="81" y="61"/>
                  <a:pt x="81" y="65"/>
                  <a:pt x="84" y="65"/>
                </a:cubicBezTo>
                <a:cubicBezTo>
                  <a:pt x="86" y="65"/>
                  <a:pt x="87" y="67"/>
                  <a:pt x="87" y="69"/>
                </a:cubicBezTo>
                <a:cubicBezTo>
                  <a:pt x="86" y="71"/>
                  <a:pt x="85" y="67"/>
                  <a:pt x="82" y="67"/>
                </a:cubicBezTo>
                <a:cubicBezTo>
                  <a:pt x="78" y="68"/>
                  <a:pt x="81" y="63"/>
                  <a:pt x="77" y="63"/>
                </a:cubicBezTo>
                <a:cubicBezTo>
                  <a:pt x="73" y="63"/>
                  <a:pt x="74" y="56"/>
                  <a:pt x="70" y="56"/>
                </a:cubicBezTo>
                <a:cubicBezTo>
                  <a:pt x="66" y="56"/>
                  <a:pt x="65" y="53"/>
                  <a:pt x="68" y="50"/>
                </a:cubicBezTo>
                <a:cubicBezTo>
                  <a:pt x="71" y="48"/>
                  <a:pt x="64" y="46"/>
                  <a:pt x="64" y="43"/>
                </a:cubicBezTo>
                <a:cubicBezTo>
                  <a:pt x="64" y="40"/>
                  <a:pt x="60" y="42"/>
                  <a:pt x="60" y="39"/>
                </a:cubicBezTo>
                <a:cubicBezTo>
                  <a:pt x="60" y="37"/>
                  <a:pt x="58" y="38"/>
                  <a:pt x="56" y="35"/>
                </a:cubicBezTo>
                <a:cubicBezTo>
                  <a:pt x="53" y="32"/>
                  <a:pt x="52" y="35"/>
                  <a:pt x="51" y="33"/>
                </a:cubicBezTo>
                <a:cubicBezTo>
                  <a:pt x="49" y="31"/>
                  <a:pt x="46" y="30"/>
                  <a:pt x="44" y="30"/>
                </a:cubicBezTo>
                <a:cubicBezTo>
                  <a:pt x="43" y="31"/>
                  <a:pt x="39" y="27"/>
                  <a:pt x="37" y="23"/>
                </a:cubicBezTo>
                <a:cubicBezTo>
                  <a:pt x="36" y="20"/>
                  <a:pt x="25" y="15"/>
                  <a:pt x="24" y="11"/>
                </a:cubicBezTo>
                <a:cubicBezTo>
                  <a:pt x="22" y="7"/>
                  <a:pt x="19" y="6"/>
                  <a:pt x="12" y="6"/>
                </a:cubicBezTo>
                <a:cubicBezTo>
                  <a:pt x="6" y="6"/>
                  <a:pt x="3" y="0"/>
                  <a:pt x="2" y="3"/>
                </a:cubicBezTo>
                <a:cubicBezTo>
                  <a:pt x="0" y="7"/>
                  <a:pt x="9" y="16"/>
                  <a:pt x="13" y="18"/>
                </a:cubicBezTo>
                <a:cubicBezTo>
                  <a:pt x="17" y="21"/>
                  <a:pt x="19" y="29"/>
                  <a:pt x="24" y="30"/>
                </a:cubicBezTo>
                <a:cubicBezTo>
                  <a:pt x="28" y="30"/>
                  <a:pt x="29" y="45"/>
                  <a:pt x="32" y="46"/>
                </a:cubicBezTo>
                <a:cubicBezTo>
                  <a:pt x="36" y="46"/>
                  <a:pt x="44" y="58"/>
                  <a:pt x="45" y="64"/>
                </a:cubicBezTo>
                <a:cubicBezTo>
                  <a:pt x="46" y="71"/>
                  <a:pt x="54" y="74"/>
                  <a:pt x="57" y="78"/>
                </a:cubicBezTo>
                <a:cubicBezTo>
                  <a:pt x="59" y="83"/>
                  <a:pt x="70" y="89"/>
                  <a:pt x="71" y="91"/>
                </a:cubicBezTo>
                <a:cubicBezTo>
                  <a:pt x="72" y="93"/>
                  <a:pt x="74" y="97"/>
                  <a:pt x="75" y="95"/>
                </a:cubicBezTo>
                <a:cubicBezTo>
                  <a:pt x="76" y="93"/>
                  <a:pt x="81" y="95"/>
                  <a:pt x="84" y="95"/>
                </a:cubicBezTo>
                <a:cubicBezTo>
                  <a:pt x="86" y="95"/>
                  <a:pt x="87" y="86"/>
                  <a:pt x="86" y="83"/>
                </a:cubicBezTo>
                <a:close/>
                <a:moveTo>
                  <a:pt x="268" y="45"/>
                </a:moveTo>
                <a:cubicBezTo>
                  <a:pt x="273" y="46"/>
                  <a:pt x="271" y="42"/>
                  <a:pt x="271" y="39"/>
                </a:cubicBezTo>
                <a:cubicBezTo>
                  <a:pt x="271" y="36"/>
                  <a:pt x="266" y="39"/>
                  <a:pt x="266" y="37"/>
                </a:cubicBezTo>
                <a:cubicBezTo>
                  <a:pt x="266" y="35"/>
                  <a:pt x="265" y="29"/>
                  <a:pt x="261" y="34"/>
                </a:cubicBezTo>
                <a:cubicBezTo>
                  <a:pt x="257" y="39"/>
                  <a:pt x="262" y="52"/>
                  <a:pt x="265" y="51"/>
                </a:cubicBezTo>
                <a:cubicBezTo>
                  <a:pt x="268" y="51"/>
                  <a:pt x="263" y="45"/>
                  <a:pt x="268" y="45"/>
                </a:cubicBezTo>
                <a:close/>
                <a:moveTo>
                  <a:pt x="249" y="75"/>
                </a:moveTo>
                <a:cubicBezTo>
                  <a:pt x="250" y="79"/>
                  <a:pt x="256" y="81"/>
                  <a:pt x="258" y="77"/>
                </a:cubicBezTo>
                <a:cubicBezTo>
                  <a:pt x="260" y="74"/>
                  <a:pt x="248" y="70"/>
                  <a:pt x="249" y="75"/>
                </a:cubicBezTo>
                <a:close/>
                <a:moveTo>
                  <a:pt x="230" y="115"/>
                </a:moveTo>
                <a:cubicBezTo>
                  <a:pt x="223" y="114"/>
                  <a:pt x="219" y="119"/>
                  <a:pt x="213" y="116"/>
                </a:cubicBezTo>
                <a:cubicBezTo>
                  <a:pt x="206" y="114"/>
                  <a:pt x="197" y="116"/>
                  <a:pt x="198" y="119"/>
                </a:cubicBezTo>
                <a:cubicBezTo>
                  <a:pt x="199" y="120"/>
                  <a:pt x="204" y="121"/>
                  <a:pt x="211" y="121"/>
                </a:cubicBezTo>
                <a:cubicBezTo>
                  <a:pt x="217" y="121"/>
                  <a:pt x="223" y="118"/>
                  <a:pt x="227" y="117"/>
                </a:cubicBezTo>
                <a:cubicBezTo>
                  <a:pt x="232" y="117"/>
                  <a:pt x="236" y="116"/>
                  <a:pt x="230" y="115"/>
                </a:cubicBezTo>
                <a:close/>
                <a:moveTo>
                  <a:pt x="281" y="71"/>
                </a:moveTo>
                <a:cubicBezTo>
                  <a:pt x="275" y="70"/>
                  <a:pt x="264" y="71"/>
                  <a:pt x="265" y="74"/>
                </a:cubicBezTo>
                <a:cubicBezTo>
                  <a:pt x="266" y="77"/>
                  <a:pt x="271" y="76"/>
                  <a:pt x="276" y="76"/>
                </a:cubicBezTo>
                <a:cubicBezTo>
                  <a:pt x="281" y="76"/>
                  <a:pt x="284" y="80"/>
                  <a:pt x="286" y="80"/>
                </a:cubicBezTo>
                <a:cubicBezTo>
                  <a:pt x="289" y="80"/>
                  <a:pt x="287" y="73"/>
                  <a:pt x="281" y="71"/>
                </a:cubicBezTo>
                <a:close/>
                <a:moveTo>
                  <a:pt x="155" y="112"/>
                </a:moveTo>
                <a:cubicBezTo>
                  <a:pt x="155" y="110"/>
                  <a:pt x="146" y="112"/>
                  <a:pt x="141" y="110"/>
                </a:cubicBezTo>
                <a:cubicBezTo>
                  <a:pt x="137" y="108"/>
                  <a:pt x="146" y="107"/>
                  <a:pt x="149" y="105"/>
                </a:cubicBezTo>
                <a:cubicBezTo>
                  <a:pt x="153" y="103"/>
                  <a:pt x="148" y="102"/>
                  <a:pt x="140" y="105"/>
                </a:cubicBezTo>
                <a:cubicBezTo>
                  <a:pt x="132" y="107"/>
                  <a:pt x="124" y="99"/>
                  <a:pt x="123" y="103"/>
                </a:cubicBezTo>
                <a:cubicBezTo>
                  <a:pt x="123" y="106"/>
                  <a:pt x="110" y="101"/>
                  <a:pt x="106" y="99"/>
                </a:cubicBezTo>
                <a:cubicBezTo>
                  <a:pt x="103" y="96"/>
                  <a:pt x="90" y="93"/>
                  <a:pt x="87" y="98"/>
                </a:cubicBezTo>
                <a:cubicBezTo>
                  <a:pt x="85" y="102"/>
                  <a:pt x="83" y="98"/>
                  <a:pt x="84" y="103"/>
                </a:cubicBezTo>
                <a:cubicBezTo>
                  <a:pt x="84" y="105"/>
                  <a:pt x="87" y="104"/>
                  <a:pt x="90" y="104"/>
                </a:cubicBezTo>
                <a:cubicBezTo>
                  <a:pt x="92" y="104"/>
                  <a:pt x="91" y="108"/>
                  <a:pt x="94" y="108"/>
                </a:cubicBezTo>
                <a:cubicBezTo>
                  <a:pt x="97" y="109"/>
                  <a:pt x="107" y="112"/>
                  <a:pt x="108" y="110"/>
                </a:cubicBezTo>
                <a:cubicBezTo>
                  <a:pt x="109" y="107"/>
                  <a:pt x="119" y="110"/>
                  <a:pt x="123" y="113"/>
                </a:cubicBezTo>
                <a:cubicBezTo>
                  <a:pt x="128" y="117"/>
                  <a:pt x="139" y="117"/>
                  <a:pt x="143" y="117"/>
                </a:cubicBezTo>
                <a:cubicBezTo>
                  <a:pt x="148" y="116"/>
                  <a:pt x="152" y="119"/>
                  <a:pt x="154" y="117"/>
                </a:cubicBezTo>
                <a:cubicBezTo>
                  <a:pt x="156" y="115"/>
                  <a:pt x="159" y="121"/>
                  <a:pt x="164" y="117"/>
                </a:cubicBezTo>
                <a:cubicBezTo>
                  <a:pt x="168" y="114"/>
                  <a:pt x="156" y="115"/>
                  <a:pt x="155" y="112"/>
                </a:cubicBezTo>
                <a:close/>
                <a:moveTo>
                  <a:pt x="343" y="61"/>
                </a:moveTo>
                <a:cubicBezTo>
                  <a:pt x="339" y="61"/>
                  <a:pt x="339" y="67"/>
                  <a:pt x="335" y="67"/>
                </a:cubicBezTo>
                <a:cubicBezTo>
                  <a:pt x="332" y="67"/>
                  <a:pt x="328" y="73"/>
                  <a:pt x="322" y="75"/>
                </a:cubicBezTo>
                <a:cubicBezTo>
                  <a:pt x="317" y="77"/>
                  <a:pt x="316" y="59"/>
                  <a:pt x="314" y="55"/>
                </a:cubicBezTo>
                <a:cubicBezTo>
                  <a:pt x="311" y="52"/>
                  <a:pt x="297" y="49"/>
                  <a:pt x="295" y="53"/>
                </a:cubicBezTo>
                <a:cubicBezTo>
                  <a:pt x="294" y="57"/>
                  <a:pt x="289" y="55"/>
                  <a:pt x="289" y="58"/>
                </a:cubicBezTo>
                <a:cubicBezTo>
                  <a:pt x="288" y="61"/>
                  <a:pt x="290" y="60"/>
                  <a:pt x="293" y="60"/>
                </a:cubicBezTo>
                <a:cubicBezTo>
                  <a:pt x="296" y="60"/>
                  <a:pt x="296" y="63"/>
                  <a:pt x="297" y="66"/>
                </a:cubicBezTo>
                <a:cubicBezTo>
                  <a:pt x="299" y="69"/>
                  <a:pt x="307" y="67"/>
                  <a:pt x="310" y="66"/>
                </a:cubicBezTo>
                <a:cubicBezTo>
                  <a:pt x="313" y="66"/>
                  <a:pt x="314" y="70"/>
                  <a:pt x="310" y="69"/>
                </a:cubicBezTo>
                <a:cubicBezTo>
                  <a:pt x="305" y="67"/>
                  <a:pt x="305" y="71"/>
                  <a:pt x="303" y="70"/>
                </a:cubicBezTo>
                <a:cubicBezTo>
                  <a:pt x="300" y="69"/>
                  <a:pt x="296" y="70"/>
                  <a:pt x="298" y="71"/>
                </a:cubicBezTo>
                <a:cubicBezTo>
                  <a:pt x="300" y="73"/>
                  <a:pt x="303" y="75"/>
                  <a:pt x="303" y="78"/>
                </a:cubicBezTo>
                <a:cubicBezTo>
                  <a:pt x="303" y="82"/>
                  <a:pt x="308" y="81"/>
                  <a:pt x="308" y="78"/>
                </a:cubicBezTo>
                <a:cubicBezTo>
                  <a:pt x="308" y="75"/>
                  <a:pt x="311" y="79"/>
                  <a:pt x="317" y="81"/>
                </a:cubicBezTo>
                <a:cubicBezTo>
                  <a:pt x="322" y="82"/>
                  <a:pt x="318" y="84"/>
                  <a:pt x="324" y="85"/>
                </a:cubicBezTo>
                <a:cubicBezTo>
                  <a:pt x="329" y="85"/>
                  <a:pt x="342" y="89"/>
                  <a:pt x="346" y="92"/>
                </a:cubicBezTo>
                <a:cubicBezTo>
                  <a:pt x="351" y="96"/>
                  <a:pt x="348" y="98"/>
                  <a:pt x="351" y="102"/>
                </a:cubicBezTo>
                <a:cubicBezTo>
                  <a:pt x="354" y="105"/>
                  <a:pt x="355" y="109"/>
                  <a:pt x="351" y="109"/>
                </a:cubicBezTo>
                <a:cubicBezTo>
                  <a:pt x="346" y="109"/>
                  <a:pt x="342" y="113"/>
                  <a:pt x="343" y="115"/>
                </a:cubicBezTo>
                <a:cubicBezTo>
                  <a:pt x="344" y="117"/>
                  <a:pt x="358" y="114"/>
                  <a:pt x="362" y="114"/>
                </a:cubicBezTo>
                <a:cubicBezTo>
                  <a:pt x="364" y="114"/>
                  <a:pt x="366" y="118"/>
                  <a:pt x="370" y="121"/>
                </a:cubicBezTo>
                <a:cubicBezTo>
                  <a:pt x="370" y="70"/>
                  <a:pt x="370" y="70"/>
                  <a:pt x="370" y="70"/>
                </a:cubicBezTo>
                <a:cubicBezTo>
                  <a:pt x="360" y="67"/>
                  <a:pt x="346" y="60"/>
                  <a:pt x="343" y="61"/>
                </a:cubicBezTo>
                <a:close/>
                <a:moveTo>
                  <a:pt x="240" y="121"/>
                </a:moveTo>
                <a:cubicBezTo>
                  <a:pt x="239" y="121"/>
                  <a:pt x="238" y="122"/>
                  <a:pt x="237" y="122"/>
                </a:cubicBezTo>
                <a:cubicBezTo>
                  <a:pt x="237" y="123"/>
                  <a:pt x="236" y="124"/>
                  <a:pt x="236" y="124"/>
                </a:cubicBezTo>
                <a:cubicBezTo>
                  <a:pt x="235" y="125"/>
                  <a:pt x="234" y="124"/>
                  <a:pt x="233" y="123"/>
                </a:cubicBezTo>
                <a:cubicBezTo>
                  <a:pt x="229" y="125"/>
                  <a:pt x="226" y="130"/>
                  <a:pt x="229" y="132"/>
                </a:cubicBezTo>
                <a:cubicBezTo>
                  <a:pt x="232" y="133"/>
                  <a:pt x="237" y="129"/>
                  <a:pt x="239" y="126"/>
                </a:cubicBezTo>
                <a:cubicBezTo>
                  <a:pt x="240" y="126"/>
                  <a:pt x="240" y="125"/>
                  <a:pt x="241" y="125"/>
                </a:cubicBezTo>
                <a:cubicBezTo>
                  <a:pt x="241" y="124"/>
                  <a:pt x="241" y="124"/>
                  <a:pt x="241" y="124"/>
                </a:cubicBezTo>
                <a:cubicBezTo>
                  <a:pt x="242" y="124"/>
                  <a:pt x="242" y="124"/>
                  <a:pt x="242" y="123"/>
                </a:cubicBezTo>
                <a:cubicBezTo>
                  <a:pt x="241" y="122"/>
                  <a:pt x="240" y="121"/>
                  <a:pt x="240" y="121"/>
                </a:cubicBezTo>
                <a:close/>
                <a:moveTo>
                  <a:pt x="174" y="60"/>
                </a:moveTo>
                <a:cubicBezTo>
                  <a:pt x="178" y="57"/>
                  <a:pt x="179" y="52"/>
                  <a:pt x="178" y="47"/>
                </a:cubicBezTo>
                <a:cubicBezTo>
                  <a:pt x="178" y="42"/>
                  <a:pt x="189" y="42"/>
                  <a:pt x="190" y="40"/>
                </a:cubicBezTo>
                <a:cubicBezTo>
                  <a:pt x="192" y="38"/>
                  <a:pt x="188" y="35"/>
                  <a:pt x="185" y="34"/>
                </a:cubicBezTo>
                <a:cubicBezTo>
                  <a:pt x="182" y="32"/>
                  <a:pt x="184" y="29"/>
                  <a:pt x="182" y="27"/>
                </a:cubicBezTo>
                <a:cubicBezTo>
                  <a:pt x="180" y="26"/>
                  <a:pt x="177" y="21"/>
                  <a:pt x="180" y="20"/>
                </a:cubicBezTo>
                <a:cubicBezTo>
                  <a:pt x="183" y="20"/>
                  <a:pt x="178" y="16"/>
                  <a:pt x="180" y="14"/>
                </a:cubicBezTo>
                <a:cubicBezTo>
                  <a:pt x="181" y="14"/>
                  <a:pt x="181" y="14"/>
                  <a:pt x="181" y="14"/>
                </a:cubicBezTo>
                <a:cubicBezTo>
                  <a:pt x="180" y="13"/>
                  <a:pt x="178" y="12"/>
                  <a:pt x="178" y="12"/>
                </a:cubicBezTo>
                <a:cubicBezTo>
                  <a:pt x="174" y="12"/>
                  <a:pt x="165" y="12"/>
                  <a:pt x="165" y="18"/>
                </a:cubicBezTo>
                <a:cubicBezTo>
                  <a:pt x="166" y="24"/>
                  <a:pt x="160" y="22"/>
                  <a:pt x="160" y="25"/>
                </a:cubicBezTo>
                <a:cubicBezTo>
                  <a:pt x="161" y="28"/>
                  <a:pt x="158" y="28"/>
                  <a:pt x="158" y="32"/>
                </a:cubicBezTo>
                <a:cubicBezTo>
                  <a:pt x="159" y="37"/>
                  <a:pt x="156" y="35"/>
                  <a:pt x="151" y="37"/>
                </a:cubicBezTo>
                <a:cubicBezTo>
                  <a:pt x="146" y="40"/>
                  <a:pt x="148" y="36"/>
                  <a:pt x="143" y="36"/>
                </a:cubicBezTo>
                <a:cubicBezTo>
                  <a:pt x="139" y="36"/>
                  <a:pt x="138" y="38"/>
                  <a:pt x="135" y="39"/>
                </a:cubicBezTo>
                <a:cubicBezTo>
                  <a:pt x="132" y="40"/>
                  <a:pt x="127" y="39"/>
                  <a:pt x="125" y="40"/>
                </a:cubicBezTo>
                <a:cubicBezTo>
                  <a:pt x="123" y="41"/>
                  <a:pt x="120" y="37"/>
                  <a:pt x="118" y="37"/>
                </a:cubicBezTo>
                <a:cubicBezTo>
                  <a:pt x="117" y="37"/>
                  <a:pt x="116" y="34"/>
                  <a:pt x="116" y="32"/>
                </a:cubicBezTo>
                <a:cubicBezTo>
                  <a:pt x="115" y="32"/>
                  <a:pt x="115" y="31"/>
                  <a:pt x="115" y="32"/>
                </a:cubicBezTo>
                <a:cubicBezTo>
                  <a:pt x="112" y="32"/>
                  <a:pt x="107" y="40"/>
                  <a:pt x="110" y="43"/>
                </a:cubicBezTo>
                <a:cubicBezTo>
                  <a:pt x="113" y="46"/>
                  <a:pt x="112" y="51"/>
                  <a:pt x="114" y="54"/>
                </a:cubicBezTo>
                <a:cubicBezTo>
                  <a:pt x="115" y="56"/>
                  <a:pt x="121" y="57"/>
                  <a:pt x="121" y="62"/>
                </a:cubicBezTo>
                <a:cubicBezTo>
                  <a:pt x="121" y="67"/>
                  <a:pt x="125" y="75"/>
                  <a:pt x="128" y="73"/>
                </a:cubicBezTo>
                <a:cubicBezTo>
                  <a:pt x="131" y="71"/>
                  <a:pt x="134" y="74"/>
                  <a:pt x="135" y="76"/>
                </a:cubicBezTo>
                <a:cubicBezTo>
                  <a:pt x="136" y="78"/>
                  <a:pt x="143" y="74"/>
                  <a:pt x="145" y="75"/>
                </a:cubicBezTo>
                <a:cubicBezTo>
                  <a:pt x="148" y="75"/>
                  <a:pt x="155" y="76"/>
                  <a:pt x="156" y="79"/>
                </a:cubicBezTo>
                <a:cubicBezTo>
                  <a:pt x="156" y="82"/>
                  <a:pt x="163" y="79"/>
                  <a:pt x="167" y="77"/>
                </a:cubicBezTo>
                <a:cubicBezTo>
                  <a:pt x="172" y="76"/>
                  <a:pt x="169" y="62"/>
                  <a:pt x="174" y="60"/>
                </a:cubicBezTo>
                <a:close/>
                <a:moveTo>
                  <a:pt x="191" y="126"/>
                </a:moveTo>
                <a:cubicBezTo>
                  <a:pt x="193" y="128"/>
                  <a:pt x="197" y="128"/>
                  <a:pt x="198" y="130"/>
                </a:cubicBezTo>
                <a:cubicBezTo>
                  <a:pt x="200" y="131"/>
                  <a:pt x="206" y="134"/>
                  <a:pt x="206" y="130"/>
                </a:cubicBezTo>
                <a:cubicBezTo>
                  <a:pt x="206" y="126"/>
                  <a:pt x="190" y="124"/>
                  <a:pt x="191" y="126"/>
                </a:cubicBezTo>
                <a:close/>
                <a:moveTo>
                  <a:pt x="179" y="115"/>
                </a:moveTo>
                <a:cubicBezTo>
                  <a:pt x="178" y="117"/>
                  <a:pt x="174" y="117"/>
                  <a:pt x="172" y="115"/>
                </a:cubicBezTo>
                <a:cubicBezTo>
                  <a:pt x="170" y="114"/>
                  <a:pt x="167" y="118"/>
                  <a:pt x="168" y="120"/>
                </a:cubicBezTo>
                <a:cubicBezTo>
                  <a:pt x="169" y="121"/>
                  <a:pt x="174" y="124"/>
                  <a:pt x="180" y="122"/>
                </a:cubicBezTo>
                <a:cubicBezTo>
                  <a:pt x="186" y="119"/>
                  <a:pt x="190" y="121"/>
                  <a:pt x="191" y="118"/>
                </a:cubicBezTo>
                <a:cubicBezTo>
                  <a:pt x="193" y="115"/>
                  <a:pt x="180" y="112"/>
                  <a:pt x="179" y="1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34"/>
          <p:cNvSpPr/>
          <p:nvPr/>
        </p:nvSpPr>
        <p:spPr>
          <a:xfrm>
            <a:off x="-3379787" y="-2486025"/>
            <a:ext cx="47625" cy="20637"/>
          </a:xfrm>
          <a:custGeom>
            <a:avLst/>
            <a:gdLst/>
            <a:ahLst/>
            <a:cxnLst/>
            <a:rect l="l" t="t" r="r" b="b"/>
            <a:pathLst>
              <a:path w="27" h="11" extrusionOk="0">
                <a:moveTo>
                  <a:pt x="3" y="8"/>
                </a:moveTo>
                <a:cubicBezTo>
                  <a:pt x="2" y="8"/>
                  <a:pt x="1" y="8"/>
                  <a:pt x="0" y="9"/>
                </a:cubicBezTo>
                <a:cubicBezTo>
                  <a:pt x="1" y="10"/>
                  <a:pt x="2" y="11"/>
                  <a:pt x="3" y="10"/>
                </a:cubicBezTo>
                <a:cubicBezTo>
                  <a:pt x="3" y="10"/>
                  <a:pt x="4" y="9"/>
                  <a:pt x="4" y="8"/>
                </a:cubicBezTo>
                <a:cubicBezTo>
                  <a:pt x="4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lose/>
                <a:moveTo>
                  <a:pt x="14" y="2"/>
                </a:moveTo>
                <a:cubicBezTo>
                  <a:pt x="11" y="2"/>
                  <a:pt x="10" y="4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7" y="7"/>
                  <a:pt x="8" y="8"/>
                  <a:pt x="9" y="9"/>
                </a:cubicBezTo>
                <a:cubicBezTo>
                  <a:pt x="14" y="7"/>
                  <a:pt x="25" y="3"/>
                  <a:pt x="26" y="2"/>
                </a:cubicBezTo>
                <a:cubicBezTo>
                  <a:pt x="27" y="0"/>
                  <a:pt x="19" y="2"/>
                  <a:pt x="14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34"/>
          <p:cNvSpPr/>
          <p:nvPr/>
        </p:nvSpPr>
        <p:spPr>
          <a:xfrm>
            <a:off x="-5037137" y="-3332162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93" h="101" extrusionOk="0">
                <a:moveTo>
                  <a:pt x="65" y="88"/>
                </a:moveTo>
                <a:cubicBezTo>
                  <a:pt x="60" y="89"/>
                  <a:pt x="58" y="89"/>
                  <a:pt x="55" y="88"/>
                </a:cubicBezTo>
                <a:cubicBezTo>
                  <a:pt x="52" y="86"/>
                  <a:pt x="47" y="89"/>
                  <a:pt x="48" y="91"/>
                </a:cubicBezTo>
                <a:cubicBezTo>
                  <a:pt x="49" y="92"/>
                  <a:pt x="50" y="94"/>
                  <a:pt x="56" y="96"/>
                </a:cubicBezTo>
                <a:cubicBezTo>
                  <a:pt x="62" y="97"/>
                  <a:pt x="63" y="101"/>
                  <a:pt x="66" y="101"/>
                </a:cubicBezTo>
                <a:cubicBezTo>
                  <a:pt x="68" y="101"/>
                  <a:pt x="68" y="99"/>
                  <a:pt x="68" y="96"/>
                </a:cubicBezTo>
                <a:cubicBezTo>
                  <a:pt x="67" y="93"/>
                  <a:pt x="71" y="89"/>
                  <a:pt x="71" y="88"/>
                </a:cubicBezTo>
                <a:cubicBezTo>
                  <a:pt x="71" y="88"/>
                  <a:pt x="69" y="87"/>
                  <a:pt x="65" y="88"/>
                </a:cubicBezTo>
                <a:close/>
                <a:moveTo>
                  <a:pt x="19" y="61"/>
                </a:moveTo>
                <a:cubicBezTo>
                  <a:pt x="16" y="63"/>
                  <a:pt x="14" y="60"/>
                  <a:pt x="13" y="62"/>
                </a:cubicBezTo>
                <a:cubicBezTo>
                  <a:pt x="11" y="65"/>
                  <a:pt x="17" y="68"/>
                  <a:pt x="16" y="73"/>
                </a:cubicBezTo>
                <a:cubicBezTo>
                  <a:pt x="15" y="77"/>
                  <a:pt x="16" y="83"/>
                  <a:pt x="19" y="80"/>
                </a:cubicBezTo>
                <a:cubicBezTo>
                  <a:pt x="22" y="78"/>
                  <a:pt x="23" y="79"/>
                  <a:pt x="25" y="77"/>
                </a:cubicBezTo>
                <a:cubicBezTo>
                  <a:pt x="26" y="75"/>
                  <a:pt x="25" y="67"/>
                  <a:pt x="26" y="64"/>
                </a:cubicBezTo>
                <a:cubicBezTo>
                  <a:pt x="27" y="60"/>
                  <a:pt x="21" y="59"/>
                  <a:pt x="19" y="61"/>
                </a:cubicBezTo>
                <a:close/>
                <a:moveTo>
                  <a:pt x="77" y="57"/>
                </a:moveTo>
                <a:cubicBezTo>
                  <a:pt x="74" y="55"/>
                  <a:pt x="76" y="52"/>
                  <a:pt x="71" y="52"/>
                </a:cubicBezTo>
                <a:cubicBezTo>
                  <a:pt x="66" y="53"/>
                  <a:pt x="60" y="46"/>
                  <a:pt x="58" y="39"/>
                </a:cubicBezTo>
                <a:cubicBezTo>
                  <a:pt x="57" y="32"/>
                  <a:pt x="49" y="32"/>
                  <a:pt x="47" y="28"/>
                </a:cubicBezTo>
                <a:cubicBezTo>
                  <a:pt x="45" y="24"/>
                  <a:pt x="49" y="23"/>
                  <a:pt x="47" y="20"/>
                </a:cubicBezTo>
                <a:cubicBezTo>
                  <a:pt x="46" y="18"/>
                  <a:pt x="48" y="16"/>
                  <a:pt x="51" y="15"/>
                </a:cubicBezTo>
                <a:cubicBezTo>
                  <a:pt x="51" y="11"/>
                  <a:pt x="51" y="7"/>
                  <a:pt x="51" y="5"/>
                </a:cubicBezTo>
                <a:cubicBezTo>
                  <a:pt x="49" y="4"/>
                  <a:pt x="48" y="4"/>
                  <a:pt x="47" y="4"/>
                </a:cubicBezTo>
                <a:cubicBezTo>
                  <a:pt x="46" y="3"/>
                  <a:pt x="46" y="0"/>
                  <a:pt x="46" y="0"/>
                </a:cubicBezTo>
                <a:cubicBezTo>
                  <a:pt x="45" y="0"/>
                  <a:pt x="40" y="0"/>
                  <a:pt x="39" y="1"/>
                </a:cubicBezTo>
                <a:cubicBezTo>
                  <a:pt x="38" y="2"/>
                  <a:pt x="36" y="4"/>
                  <a:pt x="34" y="3"/>
                </a:cubicBezTo>
                <a:cubicBezTo>
                  <a:pt x="34" y="3"/>
                  <a:pt x="33" y="2"/>
                  <a:pt x="33" y="2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6"/>
                  <a:pt x="30" y="6"/>
                </a:cubicBezTo>
                <a:cubicBezTo>
                  <a:pt x="29" y="6"/>
                  <a:pt x="28" y="5"/>
                  <a:pt x="28" y="7"/>
                </a:cubicBezTo>
                <a:cubicBezTo>
                  <a:pt x="28" y="8"/>
                  <a:pt x="25" y="8"/>
                  <a:pt x="24" y="8"/>
                </a:cubicBezTo>
                <a:cubicBezTo>
                  <a:pt x="23" y="7"/>
                  <a:pt x="21" y="8"/>
                  <a:pt x="21" y="9"/>
                </a:cubicBezTo>
                <a:cubicBezTo>
                  <a:pt x="21" y="11"/>
                  <a:pt x="21" y="14"/>
                  <a:pt x="19" y="12"/>
                </a:cubicBezTo>
                <a:cubicBezTo>
                  <a:pt x="17" y="10"/>
                  <a:pt x="15" y="6"/>
                  <a:pt x="15" y="7"/>
                </a:cubicBezTo>
                <a:cubicBezTo>
                  <a:pt x="14" y="7"/>
                  <a:pt x="12" y="12"/>
                  <a:pt x="11" y="12"/>
                </a:cubicBezTo>
                <a:cubicBezTo>
                  <a:pt x="10" y="12"/>
                  <a:pt x="6" y="13"/>
                  <a:pt x="4" y="13"/>
                </a:cubicBezTo>
                <a:cubicBezTo>
                  <a:pt x="3" y="15"/>
                  <a:pt x="4" y="16"/>
                  <a:pt x="5" y="17"/>
                </a:cubicBezTo>
                <a:cubicBezTo>
                  <a:pt x="6" y="17"/>
                  <a:pt x="4" y="19"/>
                  <a:pt x="3" y="20"/>
                </a:cubicBezTo>
                <a:cubicBezTo>
                  <a:pt x="2" y="20"/>
                  <a:pt x="0" y="20"/>
                  <a:pt x="1" y="22"/>
                </a:cubicBezTo>
                <a:cubicBezTo>
                  <a:pt x="3" y="24"/>
                  <a:pt x="5" y="24"/>
                  <a:pt x="4" y="26"/>
                </a:cubicBezTo>
                <a:cubicBezTo>
                  <a:pt x="3" y="28"/>
                  <a:pt x="4" y="30"/>
                  <a:pt x="6" y="30"/>
                </a:cubicBezTo>
                <a:cubicBezTo>
                  <a:pt x="7" y="30"/>
                  <a:pt x="10" y="30"/>
                  <a:pt x="9" y="31"/>
                </a:cubicBezTo>
                <a:cubicBezTo>
                  <a:pt x="9" y="32"/>
                  <a:pt x="9" y="33"/>
                  <a:pt x="8" y="34"/>
                </a:cubicBezTo>
                <a:cubicBezTo>
                  <a:pt x="10" y="33"/>
                  <a:pt x="11" y="33"/>
                  <a:pt x="12" y="33"/>
                </a:cubicBezTo>
                <a:cubicBezTo>
                  <a:pt x="15" y="31"/>
                  <a:pt x="14" y="29"/>
                  <a:pt x="18" y="28"/>
                </a:cubicBezTo>
                <a:cubicBezTo>
                  <a:pt x="22" y="27"/>
                  <a:pt x="28" y="30"/>
                  <a:pt x="29" y="33"/>
                </a:cubicBezTo>
                <a:cubicBezTo>
                  <a:pt x="31" y="35"/>
                  <a:pt x="31" y="35"/>
                  <a:pt x="32" y="37"/>
                </a:cubicBezTo>
                <a:cubicBezTo>
                  <a:pt x="32" y="39"/>
                  <a:pt x="34" y="43"/>
                  <a:pt x="39" y="47"/>
                </a:cubicBezTo>
                <a:cubicBezTo>
                  <a:pt x="45" y="51"/>
                  <a:pt x="47" y="55"/>
                  <a:pt x="50" y="57"/>
                </a:cubicBezTo>
                <a:cubicBezTo>
                  <a:pt x="53" y="58"/>
                  <a:pt x="56" y="58"/>
                  <a:pt x="58" y="60"/>
                </a:cubicBezTo>
                <a:cubicBezTo>
                  <a:pt x="60" y="62"/>
                  <a:pt x="62" y="63"/>
                  <a:pt x="65" y="65"/>
                </a:cubicBezTo>
                <a:cubicBezTo>
                  <a:pt x="68" y="66"/>
                  <a:pt x="68" y="69"/>
                  <a:pt x="71" y="69"/>
                </a:cubicBezTo>
                <a:cubicBezTo>
                  <a:pt x="73" y="70"/>
                  <a:pt x="72" y="72"/>
                  <a:pt x="73" y="74"/>
                </a:cubicBezTo>
                <a:cubicBezTo>
                  <a:pt x="75" y="76"/>
                  <a:pt x="75" y="80"/>
                  <a:pt x="74" y="83"/>
                </a:cubicBezTo>
                <a:cubicBezTo>
                  <a:pt x="72" y="85"/>
                  <a:pt x="73" y="89"/>
                  <a:pt x="74" y="89"/>
                </a:cubicBezTo>
                <a:cubicBezTo>
                  <a:pt x="75" y="89"/>
                  <a:pt x="78" y="85"/>
                  <a:pt x="78" y="82"/>
                </a:cubicBezTo>
                <a:cubicBezTo>
                  <a:pt x="78" y="80"/>
                  <a:pt x="81" y="80"/>
                  <a:pt x="83" y="78"/>
                </a:cubicBezTo>
                <a:cubicBezTo>
                  <a:pt x="85" y="75"/>
                  <a:pt x="80" y="75"/>
                  <a:pt x="79" y="71"/>
                </a:cubicBezTo>
                <a:cubicBezTo>
                  <a:pt x="78" y="68"/>
                  <a:pt x="83" y="65"/>
                  <a:pt x="87" y="68"/>
                </a:cubicBezTo>
                <a:cubicBezTo>
                  <a:pt x="91" y="71"/>
                  <a:pt x="93" y="72"/>
                  <a:pt x="93" y="68"/>
                </a:cubicBezTo>
                <a:cubicBezTo>
                  <a:pt x="93" y="64"/>
                  <a:pt x="80" y="59"/>
                  <a:pt x="77" y="5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34"/>
          <p:cNvSpPr/>
          <p:nvPr/>
        </p:nvSpPr>
        <p:spPr>
          <a:xfrm>
            <a:off x="-4872037" y="-3267075"/>
            <a:ext cx="17462" cy="22225"/>
          </a:xfrm>
          <a:custGeom>
            <a:avLst/>
            <a:gdLst/>
            <a:ahLst/>
            <a:cxnLst/>
            <a:rect l="l" t="t" r="r" b="b"/>
            <a:pathLst>
              <a:path w="10" h="13" extrusionOk="0">
                <a:moveTo>
                  <a:pt x="3" y="0"/>
                </a:moveTo>
                <a:cubicBezTo>
                  <a:pt x="2" y="3"/>
                  <a:pt x="0" y="6"/>
                  <a:pt x="0" y="6"/>
                </a:cubicBezTo>
                <a:cubicBezTo>
                  <a:pt x="0" y="7"/>
                  <a:pt x="0" y="8"/>
                  <a:pt x="0" y="9"/>
                </a:cubicBezTo>
                <a:cubicBezTo>
                  <a:pt x="2" y="11"/>
                  <a:pt x="4" y="12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1"/>
                  <a:pt x="8" y="8"/>
                  <a:pt x="10" y="8"/>
                </a:cubicBezTo>
                <a:cubicBezTo>
                  <a:pt x="8" y="5"/>
                  <a:pt x="5" y="2"/>
                  <a:pt x="3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34"/>
          <p:cNvSpPr/>
          <p:nvPr/>
        </p:nvSpPr>
        <p:spPr>
          <a:xfrm>
            <a:off x="-4868862" y="-3316287"/>
            <a:ext cx="60325" cy="69850"/>
          </a:xfrm>
          <a:custGeom>
            <a:avLst/>
            <a:gdLst/>
            <a:ahLst/>
            <a:cxnLst/>
            <a:rect l="l" t="t" r="r" b="b"/>
            <a:pathLst>
              <a:path w="34" h="40" extrusionOk="0">
                <a:moveTo>
                  <a:pt x="30" y="27"/>
                </a:moveTo>
                <a:cubicBezTo>
                  <a:pt x="28" y="25"/>
                  <a:pt x="28" y="22"/>
                  <a:pt x="30" y="21"/>
                </a:cubicBezTo>
                <a:cubicBezTo>
                  <a:pt x="31" y="20"/>
                  <a:pt x="30" y="18"/>
                  <a:pt x="30" y="17"/>
                </a:cubicBezTo>
                <a:cubicBezTo>
                  <a:pt x="30" y="15"/>
                  <a:pt x="22" y="14"/>
                  <a:pt x="21" y="14"/>
                </a:cubicBezTo>
                <a:cubicBezTo>
                  <a:pt x="20" y="14"/>
                  <a:pt x="22" y="9"/>
                  <a:pt x="20" y="9"/>
                </a:cubicBezTo>
                <a:cubicBezTo>
                  <a:pt x="18" y="9"/>
                  <a:pt x="17" y="8"/>
                  <a:pt x="17" y="6"/>
                </a:cubicBezTo>
                <a:cubicBezTo>
                  <a:pt x="17" y="5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9" y="0"/>
                  <a:pt x="9" y="0"/>
                </a:cubicBezTo>
                <a:cubicBezTo>
                  <a:pt x="9" y="0"/>
                  <a:pt x="4" y="1"/>
                  <a:pt x="0" y="2"/>
                </a:cubicBezTo>
                <a:cubicBezTo>
                  <a:pt x="1" y="4"/>
                  <a:pt x="1" y="7"/>
                  <a:pt x="2" y="7"/>
                </a:cubicBezTo>
                <a:cubicBezTo>
                  <a:pt x="5" y="8"/>
                  <a:pt x="4" y="11"/>
                  <a:pt x="5" y="13"/>
                </a:cubicBezTo>
                <a:cubicBezTo>
                  <a:pt x="6" y="15"/>
                  <a:pt x="6" y="25"/>
                  <a:pt x="4" y="25"/>
                </a:cubicBezTo>
                <a:cubicBezTo>
                  <a:pt x="4" y="25"/>
                  <a:pt x="3" y="27"/>
                  <a:pt x="1" y="28"/>
                </a:cubicBezTo>
                <a:cubicBezTo>
                  <a:pt x="3" y="30"/>
                  <a:pt x="6" y="33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5" y="40"/>
                  <a:pt x="15" y="40"/>
                </a:cubicBezTo>
                <a:cubicBezTo>
                  <a:pt x="15" y="40"/>
                  <a:pt x="24" y="38"/>
                  <a:pt x="29" y="37"/>
                </a:cubicBezTo>
                <a:cubicBezTo>
                  <a:pt x="29" y="36"/>
                  <a:pt x="29" y="35"/>
                  <a:pt x="29" y="35"/>
                </a:cubicBezTo>
                <a:cubicBezTo>
                  <a:pt x="29" y="34"/>
                  <a:pt x="30" y="32"/>
                  <a:pt x="32" y="32"/>
                </a:cubicBezTo>
                <a:cubicBezTo>
                  <a:pt x="34" y="32"/>
                  <a:pt x="31" y="28"/>
                  <a:pt x="30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2" name="Google Shape;1932;p34"/>
          <p:cNvGrpSpPr/>
          <p:nvPr/>
        </p:nvGrpSpPr>
        <p:grpSpPr>
          <a:xfrm>
            <a:off x="6324600" y="76200"/>
            <a:ext cx="6858000" cy="6858000"/>
            <a:chOff x="0" y="0"/>
            <a:chExt cx="2147483647" cy="2147483647"/>
          </a:xfrm>
        </p:grpSpPr>
        <p:pic>
          <p:nvPicPr>
            <p:cNvPr id="1933" name="Google Shape;1933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4" name="Google Shape;1934;p34"/>
            <p:cNvSpPr/>
            <p:nvPr/>
          </p:nvSpPr>
          <p:spPr>
            <a:xfrm>
              <a:off x="596523333" y="459557742"/>
              <a:ext cx="961558469" cy="697853909"/>
            </a:xfrm>
            <a:custGeom>
              <a:avLst/>
              <a:gdLst/>
              <a:ahLst/>
              <a:cxnLst/>
              <a:rect l="l" t="t" r="r" b="b"/>
              <a:pathLst>
                <a:path w="5383" h="3905" extrusionOk="0">
                  <a:moveTo>
                    <a:pt x="1760" y="0"/>
                  </a:moveTo>
                  <a:lnTo>
                    <a:pt x="1813" y="3"/>
                  </a:lnTo>
                  <a:lnTo>
                    <a:pt x="1867" y="8"/>
                  </a:lnTo>
                  <a:lnTo>
                    <a:pt x="1924" y="18"/>
                  </a:lnTo>
                  <a:lnTo>
                    <a:pt x="1981" y="33"/>
                  </a:lnTo>
                  <a:lnTo>
                    <a:pt x="2040" y="52"/>
                  </a:lnTo>
                  <a:lnTo>
                    <a:pt x="2099" y="79"/>
                  </a:lnTo>
                  <a:lnTo>
                    <a:pt x="2158" y="110"/>
                  </a:lnTo>
                  <a:lnTo>
                    <a:pt x="2216" y="149"/>
                  </a:lnTo>
                  <a:lnTo>
                    <a:pt x="2274" y="195"/>
                  </a:lnTo>
                  <a:lnTo>
                    <a:pt x="2329" y="251"/>
                  </a:lnTo>
                  <a:lnTo>
                    <a:pt x="2383" y="313"/>
                  </a:lnTo>
                  <a:lnTo>
                    <a:pt x="2396" y="336"/>
                  </a:lnTo>
                  <a:lnTo>
                    <a:pt x="2403" y="360"/>
                  </a:lnTo>
                  <a:lnTo>
                    <a:pt x="2403" y="386"/>
                  </a:lnTo>
                  <a:lnTo>
                    <a:pt x="2395" y="411"/>
                  </a:lnTo>
                  <a:lnTo>
                    <a:pt x="2380" y="431"/>
                  </a:lnTo>
                  <a:lnTo>
                    <a:pt x="2360" y="447"/>
                  </a:lnTo>
                  <a:lnTo>
                    <a:pt x="2360" y="449"/>
                  </a:lnTo>
                  <a:lnTo>
                    <a:pt x="2337" y="459"/>
                  </a:lnTo>
                  <a:lnTo>
                    <a:pt x="2315" y="462"/>
                  </a:lnTo>
                  <a:lnTo>
                    <a:pt x="2290" y="457"/>
                  </a:lnTo>
                  <a:lnTo>
                    <a:pt x="2270" y="447"/>
                  </a:lnTo>
                  <a:lnTo>
                    <a:pt x="2252" y="429"/>
                  </a:lnTo>
                  <a:lnTo>
                    <a:pt x="2207" y="373"/>
                  </a:lnTo>
                  <a:lnTo>
                    <a:pt x="2158" y="326"/>
                  </a:lnTo>
                  <a:lnTo>
                    <a:pt x="2110" y="285"/>
                  </a:lnTo>
                  <a:lnTo>
                    <a:pt x="2061" y="252"/>
                  </a:lnTo>
                  <a:lnTo>
                    <a:pt x="2012" y="226"/>
                  </a:lnTo>
                  <a:lnTo>
                    <a:pt x="1963" y="205"/>
                  </a:lnTo>
                  <a:lnTo>
                    <a:pt x="1916" y="188"/>
                  </a:lnTo>
                  <a:lnTo>
                    <a:pt x="1860" y="177"/>
                  </a:lnTo>
                  <a:lnTo>
                    <a:pt x="1805" y="172"/>
                  </a:lnTo>
                  <a:lnTo>
                    <a:pt x="1749" y="177"/>
                  </a:lnTo>
                  <a:lnTo>
                    <a:pt x="1695" y="188"/>
                  </a:lnTo>
                  <a:lnTo>
                    <a:pt x="1643" y="206"/>
                  </a:lnTo>
                  <a:lnTo>
                    <a:pt x="1594" y="233"/>
                  </a:lnTo>
                  <a:lnTo>
                    <a:pt x="1550" y="265"/>
                  </a:lnTo>
                  <a:lnTo>
                    <a:pt x="1509" y="305"/>
                  </a:lnTo>
                  <a:lnTo>
                    <a:pt x="1473" y="349"/>
                  </a:lnTo>
                  <a:lnTo>
                    <a:pt x="293" y="2091"/>
                  </a:lnTo>
                  <a:lnTo>
                    <a:pt x="363" y="2077"/>
                  </a:lnTo>
                  <a:lnTo>
                    <a:pt x="443" y="2062"/>
                  </a:lnTo>
                  <a:lnTo>
                    <a:pt x="531" y="2049"/>
                  </a:lnTo>
                  <a:lnTo>
                    <a:pt x="628" y="2037"/>
                  </a:lnTo>
                  <a:lnTo>
                    <a:pt x="734" y="2028"/>
                  </a:lnTo>
                  <a:lnTo>
                    <a:pt x="847" y="2019"/>
                  </a:lnTo>
                  <a:lnTo>
                    <a:pt x="966" y="2013"/>
                  </a:lnTo>
                  <a:lnTo>
                    <a:pt x="1095" y="2011"/>
                  </a:lnTo>
                  <a:lnTo>
                    <a:pt x="1281" y="2016"/>
                  </a:lnTo>
                  <a:lnTo>
                    <a:pt x="1469" y="2028"/>
                  </a:lnTo>
                  <a:lnTo>
                    <a:pt x="1659" y="2047"/>
                  </a:lnTo>
                  <a:lnTo>
                    <a:pt x="1849" y="2073"/>
                  </a:lnTo>
                  <a:lnTo>
                    <a:pt x="2040" y="2109"/>
                  </a:lnTo>
                  <a:lnTo>
                    <a:pt x="2231" y="2152"/>
                  </a:lnTo>
                  <a:lnTo>
                    <a:pt x="2297" y="2167"/>
                  </a:lnTo>
                  <a:lnTo>
                    <a:pt x="2300" y="2263"/>
                  </a:lnTo>
                  <a:lnTo>
                    <a:pt x="2341" y="2249"/>
                  </a:lnTo>
                  <a:lnTo>
                    <a:pt x="2386" y="2232"/>
                  </a:lnTo>
                  <a:lnTo>
                    <a:pt x="2439" y="2216"/>
                  </a:lnTo>
                  <a:lnTo>
                    <a:pt x="2494" y="2201"/>
                  </a:lnTo>
                  <a:lnTo>
                    <a:pt x="2556" y="2188"/>
                  </a:lnTo>
                  <a:lnTo>
                    <a:pt x="2623" y="2180"/>
                  </a:lnTo>
                  <a:lnTo>
                    <a:pt x="2694" y="2177"/>
                  </a:lnTo>
                  <a:lnTo>
                    <a:pt x="2764" y="2180"/>
                  </a:lnTo>
                  <a:lnTo>
                    <a:pt x="2831" y="2188"/>
                  </a:lnTo>
                  <a:lnTo>
                    <a:pt x="2892" y="2201"/>
                  </a:lnTo>
                  <a:lnTo>
                    <a:pt x="2947" y="2216"/>
                  </a:lnTo>
                  <a:lnTo>
                    <a:pt x="2999" y="2232"/>
                  </a:lnTo>
                  <a:lnTo>
                    <a:pt x="3045" y="2249"/>
                  </a:lnTo>
                  <a:lnTo>
                    <a:pt x="3084" y="2263"/>
                  </a:lnTo>
                  <a:lnTo>
                    <a:pt x="3084" y="2167"/>
                  </a:lnTo>
                  <a:lnTo>
                    <a:pt x="3151" y="2152"/>
                  </a:lnTo>
                  <a:lnTo>
                    <a:pt x="3343" y="2109"/>
                  </a:lnTo>
                  <a:lnTo>
                    <a:pt x="3532" y="2073"/>
                  </a:lnTo>
                  <a:lnTo>
                    <a:pt x="3723" y="2047"/>
                  </a:lnTo>
                  <a:lnTo>
                    <a:pt x="3913" y="2028"/>
                  </a:lnTo>
                  <a:lnTo>
                    <a:pt x="4101" y="2016"/>
                  </a:lnTo>
                  <a:lnTo>
                    <a:pt x="4287" y="2011"/>
                  </a:lnTo>
                  <a:lnTo>
                    <a:pt x="4415" y="2013"/>
                  </a:lnTo>
                  <a:lnTo>
                    <a:pt x="4536" y="2019"/>
                  </a:lnTo>
                  <a:lnTo>
                    <a:pt x="4649" y="2028"/>
                  </a:lnTo>
                  <a:lnTo>
                    <a:pt x="4753" y="2037"/>
                  </a:lnTo>
                  <a:lnTo>
                    <a:pt x="4850" y="2049"/>
                  </a:lnTo>
                  <a:lnTo>
                    <a:pt x="4938" y="2062"/>
                  </a:lnTo>
                  <a:lnTo>
                    <a:pt x="5018" y="2077"/>
                  </a:lnTo>
                  <a:lnTo>
                    <a:pt x="5090" y="2091"/>
                  </a:lnTo>
                  <a:lnTo>
                    <a:pt x="3910" y="349"/>
                  </a:lnTo>
                  <a:lnTo>
                    <a:pt x="3874" y="305"/>
                  </a:lnTo>
                  <a:lnTo>
                    <a:pt x="3833" y="265"/>
                  </a:lnTo>
                  <a:lnTo>
                    <a:pt x="3787" y="233"/>
                  </a:lnTo>
                  <a:lnTo>
                    <a:pt x="3738" y="206"/>
                  </a:lnTo>
                  <a:lnTo>
                    <a:pt x="3688" y="188"/>
                  </a:lnTo>
                  <a:lnTo>
                    <a:pt x="3634" y="177"/>
                  </a:lnTo>
                  <a:lnTo>
                    <a:pt x="3578" y="172"/>
                  </a:lnTo>
                  <a:lnTo>
                    <a:pt x="3521" y="177"/>
                  </a:lnTo>
                  <a:lnTo>
                    <a:pt x="3465" y="188"/>
                  </a:lnTo>
                  <a:lnTo>
                    <a:pt x="3418" y="205"/>
                  </a:lnTo>
                  <a:lnTo>
                    <a:pt x="3369" y="226"/>
                  </a:lnTo>
                  <a:lnTo>
                    <a:pt x="3320" y="252"/>
                  </a:lnTo>
                  <a:lnTo>
                    <a:pt x="3271" y="285"/>
                  </a:lnTo>
                  <a:lnTo>
                    <a:pt x="3223" y="326"/>
                  </a:lnTo>
                  <a:lnTo>
                    <a:pt x="3176" y="373"/>
                  </a:lnTo>
                  <a:lnTo>
                    <a:pt x="3130" y="429"/>
                  </a:lnTo>
                  <a:lnTo>
                    <a:pt x="3112" y="447"/>
                  </a:lnTo>
                  <a:lnTo>
                    <a:pt x="3091" y="457"/>
                  </a:lnTo>
                  <a:lnTo>
                    <a:pt x="3068" y="462"/>
                  </a:lnTo>
                  <a:lnTo>
                    <a:pt x="3044" y="459"/>
                  </a:lnTo>
                  <a:lnTo>
                    <a:pt x="3022" y="449"/>
                  </a:lnTo>
                  <a:lnTo>
                    <a:pt x="3021" y="447"/>
                  </a:lnTo>
                  <a:lnTo>
                    <a:pt x="3001" y="431"/>
                  </a:lnTo>
                  <a:lnTo>
                    <a:pt x="2988" y="411"/>
                  </a:lnTo>
                  <a:lnTo>
                    <a:pt x="2980" y="386"/>
                  </a:lnTo>
                  <a:lnTo>
                    <a:pt x="2980" y="360"/>
                  </a:lnTo>
                  <a:lnTo>
                    <a:pt x="2985" y="336"/>
                  </a:lnTo>
                  <a:lnTo>
                    <a:pt x="2998" y="313"/>
                  </a:lnTo>
                  <a:lnTo>
                    <a:pt x="3052" y="251"/>
                  </a:lnTo>
                  <a:lnTo>
                    <a:pt x="3109" y="195"/>
                  </a:lnTo>
                  <a:lnTo>
                    <a:pt x="3166" y="149"/>
                  </a:lnTo>
                  <a:lnTo>
                    <a:pt x="3223" y="110"/>
                  </a:lnTo>
                  <a:lnTo>
                    <a:pt x="3284" y="79"/>
                  </a:lnTo>
                  <a:lnTo>
                    <a:pt x="3343" y="52"/>
                  </a:lnTo>
                  <a:lnTo>
                    <a:pt x="3401" y="33"/>
                  </a:lnTo>
                  <a:lnTo>
                    <a:pt x="3459" y="18"/>
                  </a:lnTo>
                  <a:lnTo>
                    <a:pt x="3514" y="8"/>
                  </a:lnTo>
                  <a:lnTo>
                    <a:pt x="3570" y="3"/>
                  </a:lnTo>
                  <a:lnTo>
                    <a:pt x="3622" y="0"/>
                  </a:lnTo>
                  <a:lnTo>
                    <a:pt x="3681" y="3"/>
                  </a:lnTo>
                  <a:lnTo>
                    <a:pt x="3740" y="13"/>
                  </a:lnTo>
                  <a:lnTo>
                    <a:pt x="3797" y="31"/>
                  </a:lnTo>
                  <a:lnTo>
                    <a:pt x="3851" y="54"/>
                  </a:lnTo>
                  <a:lnTo>
                    <a:pt x="3902" y="85"/>
                  </a:lnTo>
                  <a:lnTo>
                    <a:pt x="3949" y="121"/>
                  </a:lnTo>
                  <a:lnTo>
                    <a:pt x="3992" y="164"/>
                  </a:lnTo>
                  <a:lnTo>
                    <a:pt x="4028" y="211"/>
                  </a:lnTo>
                  <a:lnTo>
                    <a:pt x="5383" y="2175"/>
                  </a:lnTo>
                  <a:lnTo>
                    <a:pt x="5379" y="2928"/>
                  </a:lnTo>
                  <a:lnTo>
                    <a:pt x="5381" y="2937"/>
                  </a:lnTo>
                  <a:lnTo>
                    <a:pt x="5381" y="2956"/>
                  </a:lnTo>
                  <a:lnTo>
                    <a:pt x="5381" y="2987"/>
                  </a:lnTo>
                  <a:lnTo>
                    <a:pt x="5379" y="3025"/>
                  </a:lnTo>
                  <a:lnTo>
                    <a:pt x="5374" y="3071"/>
                  </a:lnTo>
                  <a:lnTo>
                    <a:pt x="5368" y="3123"/>
                  </a:lnTo>
                  <a:lnTo>
                    <a:pt x="5356" y="3181"/>
                  </a:lnTo>
                  <a:lnTo>
                    <a:pt x="5338" y="3241"/>
                  </a:lnTo>
                  <a:lnTo>
                    <a:pt x="5317" y="3307"/>
                  </a:lnTo>
                  <a:lnTo>
                    <a:pt x="5288" y="3372"/>
                  </a:lnTo>
                  <a:lnTo>
                    <a:pt x="5250" y="3441"/>
                  </a:lnTo>
                  <a:lnTo>
                    <a:pt x="5206" y="3507"/>
                  </a:lnTo>
                  <a:lnTo>
                    <a:pt x="5150" y="3574"/>
                  </a:lnTo>
                  <a:lnTo>
                    <a:pt x="5093" y="3631"/>
                  </a:lnTo>
                  <a:lnTo>
                    <a:pt x="5029" y="3682"/>
                  </a:lnTo>
                  <a:lnTo>
                    <a:pt x="4961" y="3729"/>
                  </a:lnTo>
                  <a:lnTo>
                    <a:pt x="4887" y="3770"/>
                  </a:lnTo>
                  <a:lnTo>
                    <a:pt x="4807" y="3806"/>
                  </a:lnTo>
                  <a:lnTo>
                    <a:pt x="4722" y="3836"/>
                  </a:lnTo>
                  <a:lnTo>
                    <a:pt x="4631" y="3860"/>
                  </a:lnTo>
                  <a:lnTo>
                    <a:pt x="4536" y="3880"/>
                  </a:lnTo>
                  <a:lnTo>
                    <a:pt x="4435" y="3895"/>
                  </a:lnTo>
                  <a:lnTo>
                    <a:pt x="4328" y="3903"/>
                  </a:lnTo>
                  <a:lnTo>
                    <a:pt x="4215" y="3905"/>
                  </a:lnTo>
                  <a:lnTo>
                    <a:pt x="4099" y="3903"/>
                  </a:lnTo>
                  <a:lnTo>
                    <a:pt x="3990" y="3895"/>
                  </a:lnTo>
                  <a:lnTo>
                    <a:pt x="3885" y="3880"/>
                  </a:lnTo>
                  <a:lnTo>
                    <a:pt x="3786" y="3860"/>
                  </a:lnTo>
                  <a:lnTo>
                    <a:pt x="3694" y="3836"/>
                  </a:lnTo>
                  <a:lnTo>
                    <a:pt x="3607" y="3806"/>
                  </a:lnTo>
                  <a:lnTo>
                    <a:pt x="3526" y="3770"/>
                  </a:lnTo>
                  <a:lnTo>
                    <a:pt x="3452" y="3729"/>
                  </a:lnTo>
                  <a:lnTo>
                    <a:pt x="3384" y="3683"/>
                  </a:lnTo>
                  <a:lnTo>
                    <a:pt x="3320" y="3631"/>
                  </a:lnTo>
                  <a:lnTo>
                    <a:pt x="3264" y="3574"/>
                  </a:lnTo>
                  <a:lnTo>
                    <a:pt x="3222" y="3521"/>
                  </a:lnTo>
                  <a:lnTo>
                    <a:pt x="3187" y="3466"/>
                  </a:lnTo>
                  <a:lnTo>
                    <a:pt x="3158" y="3408"/>
                  </a:lnTo>
                  <a:lnTo>
                    <a:pt x="3133" y="3351"/>
                  </a:lnTo>
                  <a:lnTo>
                    <a:pt x="3114" y="3294"/>
                  </a:lnTo>
                  <a:lnTo>
                    <a:pt x="3099" y="3238"/>
                  </a:lnTo>
                  <a:lnTo>
                    <a:pt x="3089" y="3186"/>
                  </a:lnTo>
                  <a:lnTo>
                    <a:pt x="3081" y="3138"/>
                  </a:lnTo>
                  <a:lnTo>
                    <a:pt x="3076" y="3097"/>
                  </a:lnTo>
                  <a:lnTo>
                    <a:pt x="3073" y="3063"/>
                  </a:lnTo>
                  <a:lnTo>
                    <a:pt x="3071" y="3035"/>
                  </a:lnTo>
                  <a:lnTo>
                    <a:pt x="3071" y="3018"/>
                  </a:lnTo>
                  <a:lnTo>
                    <a:pt x="3071" y="3012"/>
                  </a:lnTo>
                  <a:lnTo>
                    <a:pt x="3073" y="2943"/>
                  </a:lnTo>
                  <a:lnTo>
                    <a:pt x="3075" y="2876"/>
                  </a:lnTo>
                  <a:lnTo>
                    <a:pt x="3076" y="2810"/>
                  </a:lnTo>
                  <a:lnTo>
                    <a:pt x="3076" y="2747"/>
                  </a:lnTo>
                  <a:lnTo>
                    <a:pt x="3078" y="2686"/>
                  </a:lnTo>
                  <a:lnTo>
                    <a:pt x="3078" y="2630"/>
                  </a:lnTo>
                  <a:lnTo>
                    <a:pt x="3079" y="2580"/>
                  </a:lnTo>
                  <a:lnTo>
                    <a:pt x="3079" y="2535"/>
                  </a:lnTo>
                  <a:lnTo>
                    <a:pt x="3079" y="2499"/>
                  </a:lnTo>
                  <a:lnTo>
                    <a:pt x="3081" y="2473"/>
                  </a:lnTo>
                  <a:lnTo>
                    <a:pt x="3081" y="2455"/>
                  </a:lnTo>
                  <a:lnTo>
                    <a:pt x="3081" y="2450"/>
                  </a:lnTo>
                  <a:lnTo>
                    <a:pt x="3057" y="2440"/>
                  </a:lnTo>
                  <a:lnTo>
                    <a:pt x="3027" y="2429"/>
                  </a:lnTo>
                  <a:lnTo>
                    <a:pt x="2991" y="2416"/>
                  </a:lnTo>
                  <a:lnTo>
                    <a:pt x="2952" y="2401"/>
                  </a:lnTo>
                  <a:lnTo>
                    <a:pt x="2909" y="2388"/>
                  </a:lnTo>
                  <a:lnTo>
                    <a:pt x="2864" y="2375"/>
                  </a:lnTo>
                  <a:lnTo>
                    <a:pt x="2820" y="2363"/>
                  </a:lnTo>
                  <a:lnTo>
                    <a:pt x="2774" y="2355"/>
                  </a:lnTo>
                  <a:lnTo>
                    <a:pt x="2731" y="2349"/>
                  </a:lnTo>
                  <a:lnTo>
                    <a:pt x="2690" y="2347"/>
                  </a:lnTo>
                  <a:lnTo>
                    <a:pt x="2650" y="2349"/>
                  </a:lnTo>
                  <a:lnTo>
                    <a:pt x="2607" y="2355"/>
                  </a:lnTo>
                  <a:lnTo>
                    <a:pt x="2563" y="2363"/>
                  </a:lnTo>
                  <a:lnTo>
                    <a:pt x="2517" y="2375"/>
                  </a:lnTo>
                  <a:lnTo>
                    <a:pt x="2473" y="2388"/>
                  </a:lnTo>
                  <a:lnTo>
                    <a:pt x="2431" y="2401"/>
                  </a:lnTo>
                  <a:lnTo>
                    <a:pt x="2390" y="2416"/>
                  </a:lnTo>
                  <a:lnTo>
                    <a:pt x="2355" y="2429"/>
                  </a:lnTo>
                  <a:lnTo>
                    <a:pt x="2324" y="2440"/>
                  </a:lnTo>
                  <a:lnTo>
                    <a:pt x="2301" y="2450"/>
                  </a:lnTo>
                  <a:lnTo>
                    <a:pt x="2301" y="2455"/>
                  </a:lnTo>
                  <a:lnTo>
                    <a:pt x="2301" y="2473"/>
                  </a:lnTo>
                  <a:lnTo>
                    <a:pt x="2301" y="2499"/>
                  </a:lnTo>
                  <a:lnTo>
                    <a:pt x="2301" y="2535"/>
                  </a:lnTo>
                  <a:lnTo>
                    <a:pt x="2303" y="2580"/>
                  </a:lnTo>
                  <a:lnTo>
                    <a:pt x="2303" y="2630"/>
                  </a:lnTo>
                  <a:lnTo>
                    <a:pt x="2305" y="2686"/>
                  </a:lnTo>
                  <a:lnTo>
                    <a:pt x="2305" y="2747"/>
                  </a:lnTo>
                  <a:lnTo>
                    <a:pt x="2306" y="2810"/>
                  </a:lnTo>
                  <a:lnTo>
                    <a:pt x="2308" y="2876"/>
                  </a:lnTo>
                  <a:lnTo>
                    <a:pt x="2310" y="2943"/>
                  </a:lnTo>
                  <a:lnTo>
                    <a:pt x="2311" y="3012"/>
                  </a:lnTo>
                  <a:lnTo>
                    <a:pt x="2311" y="3018"/>
                  </a:lnTo>
                  <a:lnTo>
                    <a:pt x="2310" y="3035"/>
                  </a:lnTo>
                  <a:lnTo>
                    <a:pt x="2308" y="3063"/>
                  </a:lnTo>
                  <a:lnTo>
                    <a:pt x="2306" y="3097"/>
                  </a:lnTo>
                  <a:lnTo>
                    <a:pt x="2300" y="3138"/>
                  </a:lnTo>
                  <a:lnTo>
                    <a:pt x="2293" y="3186"/>
                  </a:lnTo>
                  <a:lnTo>
                    <a:pt x="2282" y="3238"/>
                  </a:lnTo>
                  <a:lnTo>
                    <a:pt x="2267" y="3294"/>
                  </a:lnTo>
                  <a:lnTo>
                    <a:pt x="2248" y="3351"/>
                  </a:lnTo>
                  <a:lnTo>
                    <a:pt x="2225" y="3408"/>
                  </a:lnTo>
                  <a:lnTo>
                    <a:pt x="2195" y="3466"/>
                  </a:lnTo>
                  <a:lnTo>
                    <a:pt x="2159" y="3521"/>
                  </a:lnTo>
                  <a:lnTo>
                    <a:pt x="2118" y="3574"/>
                  </a:lnTo>
                  <a:lnTo>
                    <a:pt x="2061" y="3631"/>
                  </a:lnTo>
                  <a:lnTo>
                    <a:pt x="1999" y="3683"/>
                  </a:lnTo>
                  <a:lnTo>
                    <a:pt x="1930" y="3729"/>
                  </a:lnTo>
                  <a:lnTo>
                    <a:pt x="1855" y="3770"/>
                  </a:lnTo>
                  <a:lnTo>
                    <a:pt x="1775" y="3806"/>
                  </a:lnTo>
                  <a:lnTo>
                    <a:pt x="1688" y="3836"/>
                  </a:lnTo>
                  <a:lnTo>
                    <a:pt x="1595" y="3860"/>
                  </a:lnTo>
                  <a:lnTo>
                    <a:pt x="1496" y="3880"/>
                  </a:lnTo>
                  <a:lnTo>
                    <a:pt x="1391" y="3895"/>
                  </a:lnTo>
                  <a:lnTo>
                    <a:pt x="1281" y="3903"/>
                  </a:lnTo>
                  <a:lnTo>
                    <a:pt x="1165" y="3905"/>
                  </a:lnTo>
                  <a:lnTo>
                    <a:pt x="1054" y="3903"/>
                  </a:lnTo>
                  <a:lnTo>
                    <a:pt x="948" y="3895"/>
                  </a:lnTo>
                  <a:lnTo>
                    <a:pt x="847" y="3880"/>
                  </a:lnTo>
                  <a:lnTo>
                    <a:pt x="750" y="3860"/>
                  </a:lnTo>
                  <a:lnTo>
                    <a:pt x="660" y="3836"/>
                  </a:lnTo>
                  <a:lnTo>
                    <a:pt x="575" y="3806"/>
                  </a:lnTo>
                  <a:lnTo>
                    <a:pt x="495" y="3770"/>
                  </a:lnTo>
                  <a:lnTo>
                    <a:pt x="420" y="3729"/>
                  </a:lnTo>
                  <a:lnTo>
                    <a:pt x="351" y="3682"/>
                  </a:lnTo>
                  <a:lnTo>
                    <a:pt x="288" y="3631"/>
                  </a:lnTo>
                  <a:lnTo>
                    <a:pt x="230" y="3574"/>
                  </a:lnTo>
                  <a:lnTo>
                    <a:pt x="177" y="3507"/>
                  </a:lnTo>
                  <a:lnTo>
                    <a:pt x="131" y="3441"/>
                  </a:lnTo>
                  <a:lnTo>
                    <a:pt x="95" y="3372"/>
                  </a:lnTo>
                  <a:lnTo>
                    <a:pt x="65" y="3307"/>
                  </a:lnTo>
                  <a:lnTo>
                    <a:pt x="42" y="3241"/>
                  </a:lnTo>
                  <a:lnTo>
                    <a:pt x="26" y="3181"/>
                  </a:lnTo>
                  <a:lnTo>
                    <a:pt x="13" y="3123"/>
                  </a:lnTo>
                  <a:lnTo>
                    <a:pt x="7" y="3071"/>
                  </a:lnTo>
                  <a:lnTo>
                    <a:pt x="2" y="3025"/>
                  </a:lnTo>
                  <a:lnTo>
                    <a:pt x="0" y="2987"/>
                  </a:lnTo>
                  <a:lnTo>
                    <a:pt x="0" y="2956"/>
                  </a:lnTo>
                  <a:lnTo>
                    <a:pt x="2" y="2937"/>
                  </a:lnTo>
                  <a:lnTo>
                    <a:pt x="2" y="2928"/>
                  </a:lnTo>
                  <a:lnTo>
                    <a:pt x="0" y="2175"/>
                  </a:lnTo>
                  <a:lnTo>
                    <a:pt x="1353" y="211"/>
                  </a:lnTo>
                  <a:lnTo>
                    <a:pt x="1391" y="164"/>
                  </a:lnTo>
                  <a:lnTo>
                    <a:pt x="1433" y="121"/>
                  </a:lnTo>
                  <a:lnTo>
                    <a:pt x="1479" y="85"/>
                  </a:lnTo>
                  <a:lnTo>
                    <a:pt x="1530" y="54"/>
                  </a:lnTo>
                  <a:lnTo>
                    <a:pt x="1584" y="31"/>
                  </a:lnTo>
                  <a:lnTo>
                    <a:pt x="1641" y="13"/>
                  </a:lnTo>
                  <a:lnTo>
                    <a:pt x="1700" y="3"/>
                  </a:lnTo>
                  <a:lnTo>
                    <a:pt x="1760" y="0"/>
                  </a:lnTo>
                  <a:close/>
                </a:path>
              </a:pathLst>
            </a:custGeom>
            <a:solidFill>
              <a:srgbClr val="594F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4"/>
            <p:cNvSpPr/>
            <p:nvPr/>
          </p:nvSpPr>
          <p:spPr>
            <a:xfrm rot="8640000">
              <a:off x="966354964" y="988155939"/>
              <a:ext cx="352090240" cy="256065657"/>
            </a:xfrm>
            <a:custGeom>
              <a:avLst/>
              <a:gdLst/>
              <a:ahLst/>
              <a:cxnLst/>
              <a:rect l="l" t="t" r="r" b="b"/>
              <a:pathLst>
                <a:path w="1124402" h="817747" extrusionOk="0">
                  <a:moveTo>
                    <a:pt x="562201" y="0"/>
                  </a:moveTo>
                  <a:cubicBezTo>
                    <a:pt x="872696" y="0"/>
                    <a:pt x="1124402" y="183059"/>
                    <a:pt x="1124402" y="408874"/>
                  </a:cubicBezTo>
                  <a:lnTo>
                    <a:pt x="562201" y="408874"/>
                  </a:lnTo>
                  <a:lnTo>
                    <a:pt x="562201" y="0"/>
                  </a:lnTo>
                  <a:close/>
                </a:path>
                <a:path w="1124402" h="817747" fill="none" extrusionOk="0">
                  <a:moveTo>
                    <a:pt x="562201" y="0"/>
                  </a:moveTo>
                  <a:cubicBezTo>
                    <a:pt x="872696" y="0"/>
                    <a:pt x="1124402" y="183059"/>
                    <a:pt x="1124402" y="408874"/>
                  </a:cubicBezTo>
                </a:path>
              </a:pathLst>
            </a:custGeom>
            <a:noFill/>
            <a:ln w="57150" cap="flat" cmpd="sng">
              <a:solidFill>
                <a:srgbClr val="594F4F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p34"/>
          <p:cNvSpPr/>
          <p:nvPr/>
        </p:nvSpPr>
        <p:spPr>
          <a:xfrm flipH="1">
            <a:off x="4726379" y="952500"/>
            <a:ext cx="3808020" cy="1271587"/>
          </a:xfrm>
          <a:prstGeom prst="wedgeEllipseCallout">
            <a:avLst>
              <a:gd name="adj1" fmla="val 6300"/>
              <a:gd name="adj2" fmla="val 24300"/>
            </a:avLst>
          </a:prstGeom>
          <a:noFill/>
          <a:ln w="38100" cap="flat" cmpd="sng">
            <a:solidFill>
              <a:srgbClr val="594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4000"/>
              <a:buFont typeface="Arial"/>
              <a:buNone/>
            </a:pPr>
            <a:r>
              <a:rPr lang="en-US" sz="4000" b="0" i="0" u="none" dirty="0" err="1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kia</a:t>
            </a:r>
            <a:r>
              <a:rPr lang="en-US" sz="40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ora</a:t>
            </a:r>
            <a:r>
              <a:rPr lang="en-US" sz="40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36"/>
          <p:cNvSpPr txBox="1"/>
          <p:nvPr/>
        </p:nvSpPr>
        <p:spPr>
          <a:xfrm>
            <a:off x="6400800" y="457200"/>
            <a:ext cx="1044575" cy="367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00"/>
              <a:buFont typeface="Arial"/>
              <a:buNone/>
            </a:pPr>
            <a:r>
              <a:rPr lang="en-US" sz="239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pic>
        <p:nvPicPr>
          <p:cNvPr id="1948" name="Google Shape;194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5812" y="854075"/>
            <a:ext cx="1250950" cy="284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9" name="Google Shape;194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841375"/>
            <a:ext cx="1176337" cy="94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0" name="Google Shape;195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4675" y="841375"/>
            <a:ext cx="1182687" cy="94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1" name="Google Shape;1951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0225" y="841375"/>
            <a:ext cx="1176337" cy="94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2" name="Google Shape;1952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0225" y="1993900"/>
            <a:ext cx="1176337" cy="94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3" name="Google Shape;1953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97212" y="1993900"/>
            <a:ext cx="1176337" cy="94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4" name="Google Shape;1954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2450" y="1993900"/>
            <a:ext cx="1176337" cy="94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5" name="Google Shape;1955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78162" y="3144837"/>
            <a:ext cx="1182687" cy="95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956" name="Google Shape;1956;p36"/>
          <p:cNvSpPr txBox="1"/>
          <p:nvPr/>
        </p:nvSpPr>
        <p:spPr>
          <a:xfrm>
            <a:off x="5788025" y="4135437"/>
            <a:ext cx="1117600" cy="177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64A"/>
              </a:buClr>
              <a:buSzPts val="11500"/>
              <a:buFont typeface="Arial"/>
              <a:buNone/>
            </a:pPr>
            <a:r>
              <a:rPr lang="en-US" sz="11500" b="0" i="0" u="none">
                <a:solidFill>
                  <a:srgbClr val="F0564A"/>
                </a:solidFill>
                <a:latin typeface="Arial"/>
                <a:ea typeface="Arial"/>
                <a:cs typeface="Arial"/>
                <a:sym typeface="Arial"/>
              </a:rPr>
              <a:t>7:1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/>
          <p:nvPr/>
        </p:nvSpPr>
        <p:spPr>
          <a:xfrm>
            <a:off x="-2849562" y="-2971800"/>
            <a:ext cx="9113837" cy="8072437"/>
          </a:xfrm>
          <a:custGeom>
            <a:avLst/>
            <a:gdLst/>
            <a:ahLst/>
            <a:cxnLst/>
            <a:rect l="l" t="t" r="r" b="b"/>
            <a:pathLst>
              <a:path w="330" h="294" extrusionOk="0">
                <a:moveTo>
                  <a:pt x="328" y="148"/>
                </a:moveTo>
                <a:cubicBezTo>
                  <a:pt x="329" y="147"/>
                  <a:pt x="327" y="141"/>
                  <a:pt x="326" y="142"/>
                </a:cubicBezTo>
                <a:cubicBezTo>
                  <a:pt x="325" y="143"/>
                  <a:pt x="325" y="133"/>
                  <a:pt x="326" y="128"/>
                </a:cubicBezTo>
                <a:cubicBezTo>
                  <a:pt x="327" y="124"/>
                  <a:pt x="326" y="124"/>
                  <a:pt x="324" y="127"/>
                </a:cubicBezTo>
                <a:cubicBezTo>
                  <a:pt x="321" y="129"/>
                  <a:pt x="319" y="122"/>
                  <a:pt x="318" y="121"/>
                </a:cubicBezTo>
                <a:cubicBezTo>
                  <a:pt x="318" y="119"/>
                  <a:pt x="315" y="114"/>
                  <a:pt x="312" y="114"/>
                </a:cubicBezTo>
                <a:cubicBezTo>
                  <a:pt x="309" y="115"/>
                  <a:pt x="311" y="110"/>
                  <a:pt x="308" y="111"/>
                </a:cubicBezTo>
                <a:cubicBezTo>
                  <a:pt x="305" y="111"/>
                  <a:pt x="305" y="107"/>
                  <a:pt x="305" y="102"/>
                </a:cubicBezTo>
                <a:cubicBezTo>
                  <a:pt x="306" y="98"/>
                  <a:pt x="303" y="101"/>
                  <a:pt x="302" y="100"/>
                </a:cubicBezTo>
                <a:cubicBezTo>
                  <a:pt x="301" y="98"/>
                  <a:pt x="300" y="99"/>
                  <a:pt x="298" y="100"/>
                </a:cubicBezTo>
                <a:cubicBezTo>
                  <a:pt x="296" y="101"/>
                  <a:pt x="295" y="96"/>
                  <a:pt x="296" y="95"/>
                </a:cubicBezTo>
                <a:cubicBezTo>
                  <a:pt x="296" y="93"/>
                  <a:pt x="295" y="91"/>
                  <a:pt x="293" y="89"/>
                </a:cubicBezTo>
                <a:cubicBezTo>
                  <a:pt x="290" y="87"/>
                  <a:pt x="290" y="85"/>
                  <a:pt x="290" y="83"/>
                </a:cubicBezTo>
                <a:cubicBezTo>
                  <a:pt x="290" y="80"/>
                  <a:pt x="275" y="73"/>
                  <a:pt x="271" y="72"/>
                </a:cubicBezTo>
                <a:cubicBezTo>
                  <a:pt x="268" y="71"/>
                  <a:pt x="271" y="68"/>
                  <a:pt x="269" y="66"/>
                </a:cubicBezTo>
                <a:cubicBezTo>
                  <a:pt x="268" y="65"/>
                  <a:pt x="267" y="60"/>
                  <a:pt x="267" y="57"/>
                </a:cubicBezTo>
                <a:cubicBezTo>
                  <a:pt x="267" y="53"/>
                  <a:pt x="262" y="51"/>
                  <a:pt x="263" y="48"/>
                </a:cubicBezTo>
                <a:cubicBezTo>
                  <a:pt x="263" y="45"/>
                  <a:pt x="261" y="42"/>
                  <a:pt x="262" y="38"/>
                </a:cubicBezTo>
                <a:cubicBezTo>
                  <a:pt x="262" y="35"/>
                  <a:pt x="256" y="34"/>
                  <a:pt x="256" y="32"/>
                </a:cubicBezTo>
                <a:cubicBezTo>
                  <a:pt x="256" y="30"/>
                  <a:pt x="253" y="32"/>
                  <a:pt x="250" y="32"/>
                </a:cubicBezTo>
                <a:cubicBezTo>
                  <a:pt x="247" y="32"/>
                  <a:pt x="247" y="28"/>
                  <a:pt x="247" y="24"/>
                </a:cubicBezTo>
                <a:cubicBezTo>
                  <a:pt x="248" y="20"/>
                  <a:pt x="246" y="13"/>
                  <a:pt x="244" y="11"/>
                </a:cubicBezTo>
                <a:cubicBezTo>
                  <a:pt x="241" y="9"/>
                  <a:pt x="241" y="2"/>
                  <a:pt x="240" y="1"/>
                </a:cubicBezTo>
                <a:cubicBezTo>
                  <a:pt x="239" y="0"/>
                  <a:pt x="234" y="5"/>
                  <a:pt x="235" y="7"/>
                </a:cubicBezTo>
                <a:cubicBezTo>
                  <a:pt x="235" y="10"/>
                  <a:pt x="234" y="12"/>
                  <a:pt x="233" y="14"/>
                </a:cubicBezTo>
                <a:cubicBezTo>
                  <a:pt x="231" y="15"/>
                  <a:pt x="234" y="21"/>
                  <a:pt x="232" y="23"/>
                </a:cubicBezTo>
                <a:cubicBezTo>
                  <a:pt x="229" y="25"/>
                  <a:pt x="231" y="32"/>
                  <a:pt x="231" y="37"/>
                </a:cubicBezTo>
                <a:cubicBezTo>
                  <a:pt x="230" y="41"/>
                  <a:pt x="230" y="46"/>
                  <a:pt x="228" y="49"/>
                </a:cubicBezTo>
                <a:cubicBezTo>
                  <a:pt x="226" y="52"/>
                  <a:pt x="226" y="57"/>
                  <a:pt x="222" y="59"/>
                </a:cubicBezTo>
                <a:cubicBezTo>
                  <a:pt x="217" y="60"/>
                  <a:pt x="212" y="57"/>
                  <a:pt x="212" y="55"/>
                </a:cubicBezTo>
                <a:cubicBezTo>
                  <a:pt x="212" y="52"/>
                  <a:pt x="207" y="51"/>
                  <a:pt x="205" y="51"/>
                </a:cubicBezTo>
                <a:cubicBezTo>
                  <a:pt x="202" y="52"/>
                  <a:pt x="201" y="48"/>
                  <a:pt x="197" y="45"/>
                </a:cubicBezTo>
                <a:cubicBezTo>
                  <a:pt x="193" y="42"/>
                  <a:pt x="190" y="46"/>
                  <a:pt x="189" y="42"/>
                </a:cubicBezTo>
                <a:cubicBezTo>
                  <a:pt x="187" y="39"/>
                  <a:pt x="186" y="38"/>
                  <a:pt x="183" y="36"/>
                </a:cubicBezTo>
                <a:cubicBezTo>
                  <a:pt x="180" y="34"/>
                  <a:pt x="181" y="34"/>
                  <a:pt x="184" y="32"/>
                </a:cubicBezTo>
                <a:cubicBezTo>
                  <a:pt x="187" y="30"/>
                  <a:pt x="186" y="28"/>
                  <a:pt x="185" y="25"/>
                </a:cubicBezTo>
                <a:cubicBezTo>
                  <a:pt x="183" y="23"/>
                  <a:pt x="186" y="24"/>
                  <a:pt x="190" y="22"/>
                </a:cubicBezTo>
                <a:cubicBezTo>
                  <a:pt x="193" y="20"/>
                  <a:pt x="190" y="17"/>
                  <a:pt x="192" y="16"/>
                </a:cubicBezTo>
                <a:cubicBezTo>
                  <a:pt x="195" y="15"/>
                  <a:pt x="194" y="13"/>
                  <a:pt x="191" y="12"/>
                </a:cubicBezTo>
                <a:cubicBezTo>
                  <a:pt x="188" y="12"/>
                  <a:pt x="189" y="15"/>
                  <a:pt x="188" y="16"/>
                </a:cubicBezTo>
                <a:cubicBezTo>
                  <a:pt x="187" y="16"/>
                  <a:pt x="186" y="11"/>
                  <a:pt x="185" y="11"/>
                </a:cubicBezTo>
                <a:cubicBezTo>
                  <a:pt x="184" y="11"/>
                  <a:pt x="180" y="16"/>
                  <a:pt x="179" y="14"/>
                </a:cubicBezTo>
                <a:cubicBezTo>
                  <a:pt x="177" y="11"/>
                  <a:pt x="167" y="9"/>
                  <a:pt x="163" y="9"/>
                </a:cubicBezTo>
                <a:cubicBezTo>
                  <a:pt x="159" y="8"/>
                  <a:pt x="158" y="3"/>
                  <a:pt x="155" y="4"/>
                </a:cubicBezTo>
                <a:cubicBezTo>
                  <a:pt x="153" y="5"/>
                  <a:pt x="156" y="7"/>
                  <a:pt x="158" y="10"/>
                </a:cubicBezTo>
                <a:cubicBezTo>
                  <a:pt x="161" y="12"/>
                  <a:pt x="150" y="14"/>
                  <a:pt x="146" y="13"/>
                </a:cubicBezTo>
                <a:cubicBezTo>
                  <a:pt x="143" y="12"/>
                  <a:pt x="147" y="16"/>
                  <a:pt x="144" y="16"/>
                </a:cubicBezTo>
                <a:cubicBezTo>
                  <a:pt x="141" y="16"/>
                  <a:pt x="140" y="21"/>
                  <a:pt x="138" y="23"/>
                </a:cubicBezTo>
                <a:cubicBezTo>
                  <a:pt x="136" y="26"/>
                  <a:pt x="137" y="27"/>
                  <a:pt x="135" y="29"/>
                </a:cubicBezTo>
                <a:cubicBezTo>
                  <a:pt x="132" y="30"/>
                  <a:pt x="132" y="32"/>
                  <a:pt x="135" y="36"/>
                </a:cubicBezTo>
                <a:cubicBezTo>
                  <a:pt x="138" y="39"/>
                  <a:pt x="134" y="39"/>
                  <a:pt x="131" y="37"/>
                </a:cubicBezTo>
                <a:cubicBezTo>
                  <a:pt x="128" y="34"/>
                  <a:pt x="126" y="34"/>
                  <a:pt x="126" y="37"/>
                </a:cubicBezTo>
                <a:cubicBezTo>
                  <a:pt x="126" y="40"/>
                  <a:pt x="123" y="39"/>
                  <a:pt x="123" y="35"/>
                </a:cubicBezTo>
                <a:cubicBezTo>
                  <a:pt x="124" y="32"/>
                  <a:pt x="120" y="33"/>
                  <a:pt x="119" y="31"/>
                </a:cubicBezTo>
                <a:cubicBezTo>
                  <a:pt x="118" y="29"/>
                  <a:pt x="114" y="26"/>
                  <a:pt x="112" y="26"/>
                </a:cubicBezTo>
                <a:cubicBezTo>
                  <a:pt x="110" y="27"/>
                  <a:pt x="110" y="29"/>
                  <a:pt x="107" y="29"/>
                </a:cubicBezTo>
                <a:cubicBezTo>
                  <a:pt x="105" y="29"/>
                  <a:pt x="105" y="30"/>
                  <a:pt x="105" y="33"/>
                </a:cubicBezTo>
                <a:cubicBezTo>
                  <a:pt x="105" y="35"/>
                  <a:pt x="101" y="33"/>
                  <a:pt x="99" y="33"/>
                </a:cubicBezTo>
                <a:cubicBezTo>
                  <a:pt x="96" y="33"/>
                  <a:pt x="99" y="36"/>
                  <a:pt x="97" y="37"/>
                </a:cubicBezTo>
                <a:cubicBezTo>
                  <a:pt x="96" y="37"/>
                  <a:pt x="96" y="39"/>
                  <a:pt x="94" y="39"/>
                </a:cubicBezTo>
                <a:cubicBezTo>
                  <a:pt x="91" y="39"/>
                  <a:pt x="92" y="44"/>
                  <a:pt x="92" y="47"/>
                </a:cubicBezTo>
                <a:cubicBezTo>
                  <a:pt x="92" y="50"/>
                  <a:pt x="88" y="46"/>
                  <a:pt x="86" y="47"/>
                </a:cubicBezTo>
                <a:cubicBezTo>
                  <a:pt x="84" y="47"/>
                  <a:pt x="87" y="50"/>
                  <a:pt x="87" y="53"/>
                </a:cubicBezTo>
                <a:cubicBezTo>
                  <a:pt x="88" y="56"/>
                  <a:pt x="86" y="55"/>
                  <a:pt x="85" y="57"/>
                </a:cubicBezTo>
                <a:cubicBezTo>
                  <a:pt x="84" y="58"/>
                  <a:pt x="82" y="53"/>
                  <a:pt x="82" y="51"/>
                </a:cubicBezTo>
                <a:cubicBezTo>
                  <a:pt x="82" y="48"/>
                  <a:pt x="79" y="50"/>
                  <a:pt x="75" y="54"/>
                </a:cubicBezTo>
                <a:cubicBezTo>
                  <a:pt x="72" y="57"/>
                  <a:pt x="76" y="62"/>
                  <a:pt x="75" y="63"/>
                </a:cubicBezTo>
                <a:cubicBezTo>
                  <a:pt x="74" y="64"/>
                  <a:pt x="67" y="70"/>
                  <a:pt x="63" y="75"/>
                </a:cubicBezTo>
                <a:cubicBezTo>
                  <a:pt x="60" y="79"/>
                  <a:pt x="52" y="77"/>
                  <a:pt x="49" y="79"/>
                </a:cubicBezTo>
                <a:cubicBezTo>
                  <a:pt x="47" y="81"/>
                  <a:pt x="44" y="79"/>
                  <a:pt x="41" y="81"/>
                </a:cubicBezTo>
                <a:cubicBezTo>
                  <a:pt x="39" y="83"/>
                  <a:pt x="34" y="87"/>
                  <a:pt x="34" y="85"/>
                </a:cubicBezTo>
                <a:cubicBezTo>
                  <a:pt x="33" y="82"/>
                  <a:pt x="27" y="84"/>
                  <a:pt x="24" y="87"/>
                </a:cubicBezTo>
                <a:cubicBezTo>
                  <a:pt x="21" y="90"/>
                  <a:pt x="17" y="92"/>
                  <a:pt x="14" y="92"/>
                </a:cubicBezTo>
                <a:cubicBezTo>
                  <a:pt x="11" y="93"/>
                  <a:pt x="11" y="97"/>
                  <a:pt x="10" y="98"/>
                </a:cubicBezTo>
                <a:cubicBezTo>
                  <a:pt x="9" y="99"/>
                  <a:pt x="9" y="95"/>
                  <a:pt x="9" y="93"/>
                </a:cubicBezTo>
                <a:cubicBezTo>
                  <a:pt x="9" y="92"/>
                  <a:pt x="6" y="95"/>
                  <a:pt x="5" y="99"/>
                </a:cubicBezTo>
                <a:cubicBezTo>
                  <a:pt x="4" y="103"/>
                  <a:pt x="8" y="104"/>
                  <a:pt x="5" y="108"/>
                </a:cubicBezTo>
                <a:cubicBezTo>
                  <a:pt x="3" y="112"/>
                  <a:pt x="0" y="116"/>
                  <a:pt x="4" y="121"/>
                </a:cubicBezTo>
                <a:cubicBezTo>
                  <a:pt x="8" y="126"/>
                  <a:pt x="10" y="129"/>
                  <a:pt x="8" y="132"/>
                </a:cubicBezTo>
                <a:cubicBezTo>
                  <a:pt x="7" y="134"/>
                  <a:pt x="5" y="127"/>
                  <a:pt x="4" y="128"/>
                </a:cubicBezTo>
                <a:cubicBezTo>
                  <a:pt x="3" y="129"/>
                  <a:pt x="7" y="132"/>
                  <a:pt x="6" y="133"/>
                </a:cubicBezTo>
                <a:cubicBezTo>
                  <a:pt x="5" y="135"/>
                  <a:pt x="1" y="127"/>
                  <a:pt x="0" y="129"/>
                </a:cubicBezTo>
                <a:cubicBezTo>
                  <a:pt x="0" y="131"/>
                  <a:pt x="8" y="143"/>
                  <a:pt x="8" y="147"/>
                </a:cubicBezTo>
                <a:cubicBezTo>
                  <a:pt x="9" y="152"/>
                  <a:pt x="16" y="156"/>
                  <a:pt x="15" y="162"/>
                </a:cubicBezTo>
                <a:cubicBezTo>
                  <a:pt x="15" y="169"/>
                  <a:pt x="21" y="179"/>
                  <a:pt x="22" y="181"/>
                </a:cubicBezTo>
                <a:cubicBezTo>
                  <a:pt x="23" y="182"/>
                  <a:pt x="20" y="187"/>
                  <a:pt x="21" y="192"/>
                </a:cubicBezTo>
                <a:cubicBezTo>
                  <a:pt x="21" y="196"/>
                  <a:pt x="19" y="198"/>
                  <a:pt x="16" y="198"/>
                </a:cubicBezTo>
                <a:cubicBezTo>
                  <a:pt x="13" y="198"/>
                  <a:pt x="15" y="203"/>
                  <a:pt x="18" y="203"/>
                </a:cubicBezTo>
                <a:cubicBezTo>
                  <a:pt x="21" y="204"/>
                  <a:pt x="20" y="206"/>
                  <a:pt x="24" y="209"/>
                </a:cubicBezTo>
                <a:cubicBezTo>
                  <a:pt x="28" y="211"/>
                  <a:pt x="37" y="210"/>
                  <a:pt x="40" y="210"/>
                </a:cubicBezTo>
                <a:cubicBezTo>
                  <a:pt x="43" y="210"/>
                  <a:pt x="44" y="206"/>
                  <a:pt x="48" y="205"/>
                </a:cubicBezTo>
                <a:cubicBezTo>
                  <a:pt x="52" y="205"/>
                  <a:pt x="51" y="204"/>
                  <a:pt x="53" y="202"/>
                </a:cubicBezTo>
                <a:cubicBezTo>
                  <a:pt x="55" y="199"/>
                  <a:pt x="65" y="200"/>
                  <a:pt x="74" y="200"/>
                </a:cubicBezTo>
                <a:cubicBezTo>
                  <a:pt x="84" y="201"/>
                  <a:pt x="88" y="198"/>
                  <a:pt x="89" y="194"/>
                </a:cubicBezTo>
                <a:cubicBezTo>
                  <a:pt x="90" y="191"/>
                  <a:pt x="97" y="190"/>
                  <a:pt x="100" y="188"/>
                </a:cubicBezTo>
                <a:cubicBezTo>
                  <a:pt x="102" y="185"/>
                  <a:pt x="105" y="185"/>
                  <a:pt x="112" y="186"/>
                </a:cubicBezTo>
                <a:cubicBezTo>
                  <a:pt x="119" y="186"/>
                  <a:pt x="125" y="182"/>
                  <a:pt x="130" y="180"/>
                </a:cubicBezTo>
                <a:cubicBezTo>
                  <a:pt x="134" y="179"/>
                  <a:pt x="142" y="179"/>
                  <a:pt x="146" y="178"/>
                </a:cubicBezTo>
                <a:cubicBezTo>
                  <a:pt x="151" y="177"/>
                  <a:pt x="151" y="184"/>
                  <a:pt x="156" y="183"/>
                </a:cubicBezTo>
                <a:cubicBezTo>
                  <a:pt x="161" y="183"/>
                  <a:pt x="163" y="185"/>
                  <a:pt x="166" y="184"/>
                </a:cubicBezTo>
                <a:cubicBezTo>
                  <a:pt x="168" y="184"/>
                  <a:pt x="168" y="186"/>
                  <a:pt x="170" y="187"/>
                </a:cubicBezTo>
                <a:cubicBezTo>
                  <a:pt x="173" y="187"/>
                  <a:pt x="173" y="189"/>
                  <a:pt x="171" y="192"/>
                </a:cubicBezTo>
                <a:cubicBezTo>
                  <a:pt x="169" y="194"/>
                  <a:pt x="175" y="194"/>
                  <a:pt x="178" y="198"/>
                </a:cubicBezTo>
                <a:cubicBezTo>
                  <a:pt x="181" y="203"/>
                  <a:pt x="178" y="204"/>
                  <a:pt x="180" y="207"/>
                </a:cubicBezTo>
                <a:cubicBezTo>
                  <a:pt x="182" y="211"/>
                  <a:pt x="183" y="210"/>
                  <a:pt x="187" y="205"/>
                </a:cubicBezTo>
                <a:cubicBezTo>
                  <a:pt x="190" y="200"/>
                  <a:pt x="194" y="203"/>
                  <a:pt x="195" y="199"/>
                </a:cubicBezTo>
                <a:cubicBezTo>
                  <a:pt x="195" y="195"/>
                  <a:pt x="199" y="190"/>
                  <a:pt x="201" y="192"/>
                </a:cubicBezTo>
                <a:cubicBezTo>
                  <a:pt x="204" y="194"/>
                  <a:pt x="200" y="195"/>
                  <a:pt x="198" y="203"/>
                </a:cubicBezTo>
                <a:cubicBezTo>
                  <a:pt x="196" y="212"/>
                  <a:pt x="194" y="207"/>
                  <a:pt x="193" y="210"/>
                </a:cubicBezTo>
                <a:cubicBezTo>
                  <a:pt x="192" y="212"/>
                  <a:pt x="201" y="213"/>
                  <a:pt x="201" y="209"/>
                </a:cubicBezTo>
                <a:cubicBezTo>
                  <a:pt x="201" y="205"/>
                  <a:pt x="202" y="203"/>
                  <a:pt x="205" y="207"/>
                </a:cubicBezTo>
                <a:cubicBezTo>
                  <a:pt x="208" y="210"/>
                  <a:pt x="203" y="214"/>
                  <a:pt x="204" y="215"/>
                </a:cubicBezTo>
                <a:cubicBezTo>
                  <a:pt x="205" y="217"/>
                  <a:pt x="208" y="215"/>
                  <a:pt x="210" y="215"/>
                </a:cubicBezTo>
                <a:cubicBezTo>
                  <a:pt x="213" y="215"/>
                  <a:pt x="217" y="222"/>
                  <a:pt x="217" y="226"/>
                </a:cubicBezTo>
                <a:cubicBezTo>
                  <a:pt x="216" y="230"/>
                  <a:pt x="215" y="233"/>
                  <a:pt x="221" y="236"/>
                </a:cubicBezTo>
                <a:cubicBezTo>
                  <a:pt x="227" y="240"/>
                  <a:pt x="225" y="240"/>
                  <a:pt x="229" y="240"/>
                </a:cubicBezTo>
                <a:cubicBezTo>
                  <a:pt x="234" y="240"/>
                  <a:pt x="243" y="244"/>
                  <a:pt x="245" y="246"/>
                </a:cubicBezTo>
                <a:cubicBezTo>
                  <a:pt x="248" y="248"/>
                  <a:pt x="254" y="244"/>
                  <a:pt x="255" y="240"/>
                </a:cubicBezTo>
                <a:cubicBezTo>
                  <a:pt x="257" y="236"/>
                  <a:pt x="261" y="240"/>
                  <a:pt x="259" y="241"/>
                </a:cubicBezTo>
                <a:cubicBezTo>
                  <a:pt x="256" y="243"/>
                  <a:pt x="260" y="246"/>
                  <a:pt x="260" y="244"/>
                </a:cubicBezTo>
                <a:cubicBezTo>
                  <a:pt x="260" y="241"/>
                  <a:pt x="262" y="239"/>
                  <a:pt x="262" y="242"/>
                </a:cubicBezTo>
                <a:cubicBezTo>
                  <a:pt x="263" y="245"/>
                  <a:pt x="267" y="245"/>
                  <a:pt x="268" y="247"/>
                </a:cubicBezTo>
                <a:cubicBezTo>
                  <a:pt x="269" y="249"/>
                  <a:pt x="270" y="251"/>
                  <a:pt x="270" y="249"/>
                </a:cubicBezTo>
                <a:cubicBezTo>
                  <a:pt x="270" y="247"/>
                  <a:pt x="271" y="245"/>
                  <a:pt x="274" y="244"/>
                </a:cubicBezTo>
                <a:cubicBezTo>
                  <a:pt x="277" y="243"/>
                  <a:pt x="279" y="241"/>
                  <a:pt x="282" y="239"/>
                </a:cubicBezTo>
                <a:cubicBezTo>
                  <a:pt x="285" y="236"/>
                  <a:pt x="297" y="236"/>
                  <a:pt x="298" y="236"/>
                </a:cubicBezTo>
                <a:cubicBezTo>
                  <a:pt x="300" y="236"/>
                  <a:pt x="300" y="225"/>
                  <a:pt x="301" y="220"/>
                </a:cubicBezTo>
                <a:cubicBezTo>
                  <a:pt x="302" y="214"/>
                  <a:pt x="306" y="213"/>
                  <a:pt x="307" y="207"/>
                </a:cubicBezTo>
                <a:cubicBezTo>
                  <a:pt x="308" y="201"/>
                  <a:pt x="314" y="190"/>
                  <a:pt x="316" y="190"/>
                </a:cubicBezTo>
                <a:cubicBezTo>
                  <a:pt x="317" y="189"/>
                  <a:pt x="320" y="188"/>
                  <a:pt x="321" y="184"/>
                </a:cubicBezTo>
                <a:cubicBezTo>
                  <a:pt x="321" y="181"/>
                  <a:pt x="325" y="177"/>
                  <a:pt x="325" y="173"/>
                </a:cubicBezTo>
                <a:cubicBezTo>
                  <a:pt x="325" y="169"/>
                  <a:pt x="327" y="164"/>
                  <a:pt x="327" y="163"/>
                </a:cubicBezTo>
                <a:cubicBezTo>
                  <a:pt x="326" y="162"/>
                  <a:pt x="325" y="158"/>
                  <a:pt x="328" y="155"/>
                </a:cubicBezTo>
                <a:cubicBezTo>
                  <a:pt x="330" y="152"/>
                  <a:pt x="327" y="149"/>
                  <a:pt x="328" y="148"/>
                </a:cubicBezTo>
                <a:close/>
                <a:moveTo>
                  <a:pt x="149" y="8"/>
                </a:moveTo>
                <a:cubicBezTo>
                  <a:pt x="149" y="6"/>
                  <a:pt x="136" y="8"/>
                  <a:pt x="139" y="11"/>
                </a:cubicBezTo>
                <a:cubicBezTo>
                  <a:pt x="141" y="12"/>
                  <a:pt x="150" y="10"/>
                  <a:pt x="149" y="8"/>
                </a:cubicBezTo>
                <a:close/>
                <a:moveTo>
                  <a:pt x="189" y="219"/>
                </a:moveTo>
                <a:cubicBezTo>
                  <a:pt x="191" y="221"/>
                  <a:pt x="198" y="220"/>
                  <a:pt x="199" y="218"/>
                </a:cubicBezTo>
                <a:cubicBezTo>
                  <a:pt x="200" y="215"/>
                  <a:pt x="188" y="218"/>
                  <a:pt x="189" y="219"/>
                </a:cubicBezTo>
                <a:close/>
                <a:moveTo>
                  <a:pt x="270" y="269"/>
                </a:moveTo>
                <a:cubicBezTo>
                  <a:pt x="265" y="269"/>
                  <a:pt x="258" y="264"/>
                  <a:pt x="256" y="265"/>
                </a:cubicBezTo>
                <a:cubicBezTo>
                  <a:pt x="254" y="265"/>
                  <a:pt x="263" y="278"/>
                  <a:pt x="260" y="281"/>
                </a:cubicBezTo>
                <a:cubicBezTo>
                  <a:pt x="258" y="284"/>
                  <a:pt x="267" y="293"/>
                  <a:pt x="271" y="293"/>
                </a:cubicBezTo>
                <a:cubicBezTo>
                  <a:pt x="274" y="294"/>
                  <a:pt x="273" y="290"/>
                  <a:pt x="275" y="290"/>
                </a:cubicBezTo>
                <a:cubicBezTo>
                  <a:pt x="278" y="290"/>
                  <a:pt x="277" y="288"/>
                  <a:pt x="277" y="286"/>
                </a:cubicBezTo>
                <a:cubicBezTo>
                  <a:pt x="277" y="284"/>
                  <a:pt x="280" y="288"/>
                  <a:pt x="282" y="287"/>
                </a:cubicBezTo>
                <a:cubicBezTo>
                  <a:pt x="284" y="286"/>
                  <a:pt x="281" y="278"/>
                  <a:pt x="284" y="278"/>
                </a:cubicBezTo>
                <a:cubicBezTo>
                  <a:pt x="287" y="278"/>
                  <a:pt x="285" y="269"/>
                  <a:pt x="284" y="266"/>
                </a:cubicBezTo>
                <a:cubicBezTo>
                  <a:pt x="283" y="263"/>
                  <a:pt x="275" y="268"/>
                  <a:pt x="270" y="26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6435725" y="2057400"/>
            <a:ext cx="2789237" cy="3298825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-4964112" y="-2360612"/>
            <a:ext cx="179387" cy="182562"/>
          </a:xfrm>
          <a:custGeom>
            <a:avLst/>
            <a:gdLst/>
            <a:ahLst/>
            <a:cxnLst/>
            <a:rect l="l" t="t" r="r" b="b"/>
            <a:pathLst>
              <a:path w="102" h="103" extrusionOk="0">
                <a:moveTo>
                  <a:pt x="38" y="98"/>
                </a:moveTo>
                <a:cubicBezTo>
                  <a:pt x="38" y="96"/>
                  <a:pt x="41" y="93"/>
                  <a:pt x="42" y="96"/>
                </a:cubicBezTo>
                <a:cubicBezTo>
                  <a:pt x="44" y="98"/>
                  <a:pt x="43" y="101"/>
                  <a:pt x="47" y="101"/>
                </a:cubicBezTo>
                <a:cubicBezTo>
                  <a:pt x="50" y="101"/>
                  <a:pt x="56" y="103"/>
                  <a:pt x="57" y="101"/>
                </a:cubicBezTo>
                <a:cubicBezTo>
                  <a:pt x="58" y="100"/>
                  <a:pt x="62" y="99"/>
                  <a:pt x="62" y="96"/>
                </a:cubicBezTo>
                <a:cubicBezTo>
                  <a:pt x="62" y="93"/>
                  <a:pt x="62" y="45"/>
                  <a:pt x="62" y="43"/>
                </a:cubicBezTo>
                <a:cubicBezTo>
                  <a:pt x="62" y="41"/>
                  <a:pt x="70" y="43"/>
                  <a:pt x="70" y="40"/>
                </a:cubicBezTo>
                <a:cubicBezTo>
                  <a:pt x="70" y="37"/>
                  <a:pt x="70" y="12"/>
                  <a:pt x="70" y="12"/>
                </a:cubicBezTo>
                <a:cubicBezTo>
                  <a:pt x="70" y="12"/>
                  <a:pt x="76" y="12"/>
                  <a:pt x="78" y="11"/>
                </a:cubicBezTo>
                <a:cubicBezTo>
                  <a:pt x="80" y="11"/>
                  <a:pt x="85" y="8"/>
                  <a:pt x="87" y="9"/>
                </a:cubicBezTo>
                <a:cubicBezTo>
                  <a:pt x="88" y="10"/>
                  <a:pt x="90" y="13"/>
                  <a:pt x="91" y="12"/>
                </a:cubicBezTo>
                <a:cubicBezTo>
                  <a:pt x="92" y="11"/>
                  <a:pt x="94" y="8"/>
                  <a:pt x="97" y="8"/>
                </a:cubicBezTo>
                <a:cubicBezTo>
                  <a:pt x="98" y="8"/>
                  <a:pt x="100" y="8"/>
                  <a:pt x="102" y="7"/>
                </a:cubicBezTo>
                <a:cubicBezTo>
                  <a:pt x="102" y="6"/>
                  <a:pt x="102" y="6"/>
                  <a:pt x="102" y="5"/>
                </a:cubicBezTo>
                <a:cubicBezTo>
                  <a:pt x="102" y="3"/>
                  <a:pt x="87" y="6"/>
                  <a:pt x="85" y="7"/>
                </a:cubicBezTo>
                <a:cubicBezTo>
                  <a:pt x="82" y="7"/>
                  <a:pt x="75" y="9"/>
                  <a:pt x="72" y="7"/>
                </a:cubicBezTo>
                <a:cubicBezTo>
                  <a:pt x="70" y="6"/>
                  <a:pt x="55" y="7"/>
                  <a:pt x="55" y="7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27" y="5"/>
                  <a:pt x="24" y="5"/>
                </a:cubicBezTo>
                <a:cubicBezTo>
                  <a:pt x="21" y="5"/>
                  <a:pt x="19" y="4"/>
                  <a:pt x="17" y="3"/>
                </a:cubicBezTo>
                <a:cubicBezTo>
                  <a:pt x="14" y="1"/>
                  <a:pt x="12" y="1"/>
                  <a:pt x="9" y="2"/>
                </a:cubicBezTo>
                <a:cubicBezTo>
                  <a:pt x="6" y="3"/>
                  <a:pt x="8" y="0"/>
                  <a:pt x="6" y="0"/>
                </a:cubicBezTo>
                <a:cubicBezTo>
                  <a:pt x="4" y="0"/>
                  <a:pt x="3" y="3"/>
                  <a:pt x="3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6"/>
                  <a:pt x="2" y="10"/>
                  <a:pt x="5" y="14"/>
                </a:cubicBezTo>
                <a:cubicBezTo>
                  <a:pt x="7" y="17"/>
                  <a:pt x="11" y="24"/>
                  <a:pt x="13" y="30"/>
                </a:cubicBezTo>
                <a:cubicBezTo>
                  <a:pt x="14" y="36"/>
                  <a:pt x="19" y="42"/>
                  <a:pt x="21" y="47"/>
                </a:cubicBezTo>
                <a:cubicBezTo>
                  <a:pt x="22" y="51"/>
                  <a:pt x="20" y="58"/>
                  <a:pt x="21" y="60"/>
                </a:cubicBezTo>
                <a:cubicBezTo>
                  <a:pt x="22" y="63"/>
                  <a:pt x="23" y="68"/>
                  <a:pt x="24" y="73"/>
                </a:cubicBezTo>
                <a:cubicBezTo>
                  <a:pt x="25" y="78"/>
                  <a:pt x="25" y="88"/>
                  <a:pt x="29" y="93"/>
                </a:cubicBezTo>
                <a:cubicBezTo>
                  <a:pt x="31" y="94"/>
                  <a:pt x="33" y="96"/>
                  <a:pt x="34" y="99"/>
                </a:cubicBezTo>
                <a:cubicBezTo>
                  <a:pt x="36" y="99"/>
                  <a:pt x="38" y="99"/>
                  <a:pt x="38" y="9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-4784725" y="-2379662"/>
            <a:ext cx="115887" cy="98425"/>
          </a:xfrm>
          <a:custGeom>
            <a:avLst/>
            <a:gdLst/>
            <a:ahLst/>
            <a:cxnLst/>
            <a:rect l="l" t="t" r="r" b="b"/>
            <a:pathLst>
              <a:path w="65" h="56" extrusionOk="0">
                <a:moveTo>
                  <a:pt x="43" y="3"/>
                </a:moveTo>
                <a:cubicBezTo>
                  <a:pt x="42" y="0"/>
                  <a:pt x="42" y="0"/>
                  <a:pt x="4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30" y="3"/>
                  <a:pt x="30" y="4"/>
                </a:cubicBezTo>
                <a:cubicBezTo>
                  <a:pt x="30" y="6"/>
                  <a:pt x="26" y="9"/>
                  <a:pt x="23" y="10"/>
                </a:cubicBezTo>
                <a:cubicBezTo>
                  <a:pt x="20" y="11"/>
                  <a:pt x="16" y="18"/>
                  <a:pt x="15" y="19"/>
                </a:cubicBezTo>
                <a:cubicBezTo>
                  <a:pt x="13" y="20"/>
                  <a:pt x="6" y="18"/>
                  <a:pt x="4" y="18"/>
                </a:cubicBezTo>
                <a:cubicBezTo>
                  <a:pt x="4" y="17"/>
                  <a:pt x="2" y="18"/>
                  <a:pt x="0" y="18"/>
                </a:cubicBezTo>
                <a:cubicBezTo>
                  <a:pt x="1" y="20"/>
                  <a:pt x="4" y="23"/>
                  <a:pt x="5" y="23"/>
                </a:cubicBezTo>
                <a:cubicBezTo>
                  <a:pt x="6" y="23"/>
                  <a:pt x="6" y="31"/>
                  <a:pt x="9" y="32"/>
                </a:cubicBezTo>
                <a:cubicBezTo>
                  <a:pt x="12" y="34"/>
                  <a:pt x="17" y="36"/>
                  <a:pt x="17" y="38"/>
                </a:cubicBezTo>
                <a:cubicBezTo>
                  <a:pt x="17" y="40"/>
                  <a:pt x="21" y="42"/>
                  <a:pt x="21" y="44"/>
                </a:cubicBezTo>
                <a:cubicBezTo>
                  <a:pt x="21" y="46"/>
                  <a:pt x="24" y="50"/>
                  <a:pt x="26" y="50"/>
                </a:cubicBezTo>
                <a:cubicBezTo>
                  <a:pt x="31" y="50"/>
                  <a:pt x="32" y="52"/>
                  <a:pt x="32" y="53"/>
                </a:cubicBezTo>
                <a:cubicBezTo>
                  <a:pt x="32" y="55"/>
                  <a:pt x="39" y="53"/>
                  <a:pt x="40" y="55"/>
                </a:cubicBezTo>
                <a:cubicBezTo>
                  <a:pt x="40" y="56"/>
                  <a:pt x="47" y="55"/>
                  <a:pt x="49" y="56"/>
                </a:cubicBezTo>
                <a:cubicBezTo>
                  <a:pt x="51" y="54"/>
                  <a:pt x="55" y="50"/>
                  <a:pt x="57" y="48"/>
                </a:cubicBezTo>
                <a:cubicBezTo>
                  <a:pt x="59" y="45"/>
                  <a:pt x="57" y="41"/>
                  <a:pt x="59" y="40"/>
                </a:cubicBezTo>
                <a:cubicBezTo>
                  <a:pt x="61" y="39"/>
                  <a:pt x="65" y="35"/>
                  <a:pt x="63" y="34"/>
                </a:cubicBezTo>
                <a:cubicBezTo>
                  <a:pt x="62" y="34"/>
                  <a:pt x="63" y="30"/>
                  <a:pt x="61" y="28"/>
                </a:cubicBezTo>
                <a:cubicBezTo>
                  <a:pt x="59" y="26"/>
                  <a:pt x="63" y="25"/>
                  <a:pt x="63" y="21"/>
                </a:cubicBezTo>
                <a:cubicBezTo>
                  <a:pt x="63" y="17"/>
                  <a:pt x="64" y="9"/>
                  <a:pt x="63" y="9"/>
                </a:cubicBezTo>
                <a:cubicBezTo>
                  <a:pt x="61" y="8"/>
                  <a:pt x="56" y="7"/>
                  <a:pt x="53" y="5"/>
                </a:cubicBezTo>
                <a:cubicBezTo>
                  <a:pt x="50" y="3"/>
                  <a:pt x="43" y="3"/>
                  <a:pt x="43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-4854575" y="-2347912"/>
            <a:ext cx="127000" cy="138112"/>
          </a:xfrm>
          <a:custGeom>
            <a:avLst/>
            <a:gdLst/>
            <a:ahLst/>
            <a:cxnLst/>
            <a:rect l="l" t="t" r="r" b="b"/>
            <a:pathLst>
              <a:path w="72" h="78" extrusionOk="0">
                <a:moveTo>
                  <a:pt x="66" y="32"/>
                </a:moveTo>
                <a:cubicBezTo>
                  <a:pt x="64" y="32"/>
                  <a:pt x="61" y="28"/>
                  <a:pt x="61" y="26"/>
                </a:cubicBezTo>
                <a:cubicBezTo>
                  <a:pt x="61" y="24"/>
                  <a:pt x="57" y="22"/>
                  <a:pt x="57" y="20"/>
                </a:cubicBezTo>
                <a:cubicBezTo>
                  <a:pt x="57" y="18"/>
                  <a:pt x="52" y="16"/>
                  <a:pt x="49" y="14"/>
                </a:cubicBezTo>
                <a:cubicBezTo>
                  <a:pt x="46" y="13"/>
                  <a:pt x="46" y="5"/>
                  <a:pt x="45" y="5"/>
                </a:cubicBezTo>
                <a:cubicBezTo>
                  <a:pt x="44" y="5"/>
                  <a:pt x="41" y="2"/>
                  <a:pt x="40" y="0"/>
                </a:cubicBezTo>
                <a:cubicBezTo>
                  <a:pt x="38" y="1"/>
                  <a:pt x="36" y="1"/>
                  <a:pt x="35" y="1"/>
                </a:cubicBezTo>
                <a:cubicBezTo>
                  <a:pt x="32" y="1"/>
                  <a:pt x="30" y="4"/>
                  <a:pt x="29" y="5"/>
                </a:cubicBezTo>
                <a:cubicBezTo>
                  <a:pt x="28" y="6"/>
                  <a:pt x="26" y="3"/>
                  <a:pt x="25" y="2"/>
                </a:cubicBezTo>
                <a:cubicBezTo>
                  <a:pt x="23" y="1"/>
                  <a:pt x="18" y="4"/>
                  <a:pt x="16" y="4"/>
                </a:cubicBezTo>
                <a:cubicBezTo>
                  <a:pt x="14" y="5"/>
                  <a:pt x="8" y="5"/>
                  <a:pt x="8" y="5"/>
                </a:cubicBezTo>
                <a:cubicBezTo>
                  <a:pt x="8" y="5"/>
                  <a:pt x="8" y="30"/>
                  <a:pt x="8" y="33"/>
                </a:cubicBezTo>
                <a:cubicBezTo>
                  <a:pt x="8" y="36"/>
                  <a:pt x="0" y="34"/>
                  <a:pt x="0" y="36"/>
                </a:cubicBezTo>
                <a:cubicBezTo>
                  <a:pt x="0" y="37"/>
                  <a:pt x="0" y="48"/>
                  <a:pt x="0" y="60"/>
                </a:cubicBezTo>
                <a:cubicBezTo>
                  <a:pt x="2" y="60"/>
                  <a:pt x="4" y="61"/>
                  <a:pt x="4" y="62"/>
                </a:cubicBezTo>
                <a:cubicBezTo>
                  <a:pt x="5" y="64"/>
                  <a:pt x="7" y="70"/>
                  <a:pt x="7" y="71"/>
                </a:cubicBezTo>
                <a:cubicBezTo>
                  <a:pt x="6" y="73"/>
                  <a:pt x="5" y="72"/>
                  <a:pt x="5" y="73"/>
                </a:cubicBezTo>
                <a:cubicBezTo>
                  <a:pt x="5" y="74"/>
                  <a:pt x="4" y="77"/>
                  <a:pt x="6" y="77"/>
                </a:cubicBezTo>
                <a:cubicBezTo>
                  <a:pt x="9" y="77"/>
                  <a:pt x="13" y="78"/>
                  <a:pt x="14" y="76"/>
                </a:cubicBezTo>
                <a:cubicBezTo>
                  <a:pt x="16" y="74"/>
                  <a:pt x="22" y="70"/>
                  <a:pt x="22" y="68"/>
                </a:cubicBezTo>
                <a:cubicBezTo>
                  <a:pt x="22" y="66"/>
                  <a:pt x="23" y="61"/>
                  <a:pt x="27" y="64"/>
                </a:cubicBezTo>
                <a:cubicBezTo>
                  <a:pt x="31" y="66"/>
                  <a:pt x="32" y="67"/>
                  <a:pt x="37" y="67"/>
                </a:cubicBezTo>
                <a:cubicBezTo>
                  <a:pt x="42" y="67"/>
                  <a:pt x="43" y="66"/>
                  <a:pt x="44" y="63"/>
                </a:cubicBezTo>
                <a:cubicBezTo>
                  <a:pt x="45" y="60"/>
                  <a:pt x="44" y="57"/>
                  <a:pt x="47" y="57"/>
                </a:cubicBezTo>
                <a:cubicBezTo>
                  <a:pt x="51" y="57"/>
                  <a:pt x="54" y="54"/>
                  <a:pt x="54" y="52"/>
                </a:cubicBezTo>
                <a:cubicBezTo>
                  <a:pt x="54" y="50"/>
                  <a:pt x="56" y="47"/>
                  <a:pt x="58" y="47"/>
                </a:cubicBezTo>
                <a:cubicBezTo>
                  <a:pt x="60" y="47"/>
                  <a:pt x="64" y="44"/>
                  <a:pt x="64" y="42"/>
                </a:cubicBezTo>
                <a:cubicBezTo>
                  <a:pt x="65" y="39"/>
                  <a:pt x="68" y="40"/>
                  <a:pt x="69" y="39"/>
                </a:cubicBezTo>
                <a:cubicBezTo>
                  <a:pt x="70" y="38"/>
                  <a:pt x="71" y="37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4"/>
                  <a:pt x="71" y="32"/>
                  <a:pt x="66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-4703762" y="-2228850"/>
            <a:ext cx="17462" cy="23812"/>
          </a:xfrm>
          <a:custGeom>
            <a:avLst/>
            <a:gdLst/>
            <a:ahLst/>
            <a:cxnLst/>
            <a:rect l="l" t="t" r="r" b="b"/>
            <a:pathLst>
              <a:path w="10" h="14" extrusionOk="0">
                <a:moveTo>
                  <a:pt x="5" y="0"/>
                </a:moveTo>
                <a:cubicBezTo>
                  <a:pt x="3" y="0"/>
                  <a:pt x="0" y="5"/>
                  <a:pt x="0" y="6"/>
                </a:cubicBezTo>
                <a:cubicBezTo>
                  <a:pt x="0" y="7"/>
                  <a:pt x="2" y="13"/>
                  <a:pt x="5" y="13"/>
                </a:cubicBezTo>
                <a:cubicBezTo>
                  <a:pt x="7" y="14"/>
                  <a:pt x="9" y="13"/>
                  <a:pt x="9" y="12"/>
                </a:cubicBezTo>
                <a:cubicBezTo>
                  <a:pt x="9" y="11"/>
                  <a:pt x="10" y="10"/>
                  <a:pt x="10" y="10"/>
                </a:cubicBezTo>
                <a:cubicBezTo>
                  <a:pt x="10" y="8"/>
                  <a:pt x="10" y="5"/>
                  <a:pt x="10" y="3"/>
                </a:cubicBezTo>
                <a:cubicBezTo>
                  <a:pt x="8" y="2"/>
                  <a:pt x="6" y="0"/>
                  <a:pt x="5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-4756150" y="-2189162"/>
            <a:ext cx="33337" cy="34925"/>
          </a:xfrm>
          <a:custGeom>
            <a:avLst/>
            <a:gdLst/>
            <a:ahLst/>
            <a:cxnLst/>
            <a:rect l="l" t="t" r="r" b="b"/>
            <a:pathLst>
              <a:path w="18" h="20" extrusionOk="0">
                <a:moveTo>
                  <a:pt x="12" y="2"/>
                </a:moveTo>
                <a:cubicBezTo>
                  <a:pt x="11" y="0"/>
                  <a:pt x="5" y="3"/>
                  <a:pt x="4" y="5"/>
                </a:cubicBezTo>
                <a:cubicBezTo>
                  <a:pt x="3" y="7"/>
                  <a:pt x="0" y="13"/>
                  <a:pt x="0" y="13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17"/>
                  <a:pt x="10" y="15"/>
                </a:cubicBezTo>
                <a:cubicBezTo>
                  <a:pt x="10" y="13"/>
                  <a:pt x="15" y="16"/>
                  <a:pt x="15" y="14"/>
                </a:cubicBezTo>
                <a:cubicBezTo>
                  <a:pt x="15" y="12"/>
                  <a:pt x="18" y="10"/>
                  <a:pt x="18" y="8"/>
                </a:cubicBezTo>
                <a:cubicBezTo>
                  <a:pt x="18" y="6"/>
                  <a:pt x="13" y="4"/>
                  <a:pt x="12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-4905375" y="-2286000"/>
            <a:ext cx="231775" cy="201612"/>
          </a:xfrm>
          <a:custGeom>
            <a:avLst/>
            <a:gdLst/>
            <a:ahLst/>
            <a:cxnLst/>
            <a:rect l="l" t="t" r="r" b="b"/>
            <a:pathLst>
              <a:path w="130" h="114" extrusionOk="0">
                <a:moveTo>
                  <a:pt x="124" y="42"/>
                </a:moveTo>
                <a:cubicBezTo>
                  <a:pt x="124" y="42"/>
                  <a:pt x="124" y="42"/>
                  <a:pt x="123" y="42"/>
                </a:cubicBezTo>
                <a:cubicBezTo>
                  <a:pt x="123" y="42"/>
                  <a:pt x="122" y="43"/>
                  <a:pt x="122" y="44"/>
                </a:cubicBezTo>
                <a:cubicBezTo>
                  <a:pt x="122" y="45"/>
                  <a:pt x="120" y="46"/>
                  <a:pt x="118" y="45"/>
                </a:cubicBezTo>
                <a:cubicBezTo>
                  <a:pt x="115" y="45"/>
                  <a:pt x="113" y="39"/>
                  <a:pt x="113" y="38"/>
                </a:cubicBezTo>
                <a:cubicBezTo>
                  <a:pt x="113" y="37"/>
                  <a:pt x="116" y="32"/>
                  <a:pt x="118" y="32"/>
                </a:cubicBezTo>
                <a:cubicBezTo>
                  <a:pt x="119" y="32"/>
                  <a:pt x="121" y="34"/>
                  <a:pt x="123" y="35"/>
                </a:cubicBezTo>
                <a:cubicBezTo>
                  <a:pt x="123" y="34"/>
                  <a:pt x="123" y="33"/>
                  <a:pt x="123" y="33"/>
                </a:cubicBezTo>
                <a:cubicBezTo>
                  <a:pt x="123" y="32"/>
                  <a:pt x="124" y="20"/>
                  <a:pt x="122" y="18"/>
                </a:cubicBezTo>
                <a:cubicBezTo>
                  <a:pt x="120" y="17"/>
                  <a:pt x="118" y="5"/>
                  <a:pt x="117" y="3"/>
                </a:cubicBezTo>
                <a:cubicBezTo>
                  <a:pt x="116" y="2"/>
                  <a:pt x="108" y="3"/>
                  <a:pt x="108" y="2"/>
                </a:cubicBezTo>
                <a:cubicBezTo>
                  <a:pt x="107" y="0"/>
                  <a:pt x="100" y="1"/>
                  <a:pt x="100" y="0"/>
                </a:cubicBezTo>
                <a:cubicBezTo>
                  <a:pt x="99" y="2"/>
                  <a:pt x="98" y="3"/>
                  <a:pt x="97" y="4"/>
                </a:cubicBezTo>
                <a:cubicBezTo>
                  <a:pt x="96" y="5"/>
                  <a:pt x="93" y="4"/>
                  <a:pt x="92" y="7"/>
                </a:cubicBezTo>
                <a:cubicBezTo>
                  <a:pt x="92" y="9"/>
                  <a:pt x="88" y="12"/>
                  <a:pt x="86" y="12"/>
                </a:cubicBezTo>
                <a:cubicBezTo>
                  <a:pt x="84" y="12"/>
                  <a:pt x="82" y="15"/>
                  <a:pt x="82" y="17"/>
                </a:cubicBezTo>
                <a:cubicBezTo>
                  <a:pt x="82" y="19"/>
                  <a:pt x="79" y="22"/>
                  <a:pt x="75" y="22"/>
                </a:cubicBezTo>
                <a:cubicBezTo>
                  <a:pt x="72" y="22"/>
                  <a:pt x="73" y="25"/>
                  <a:pt x="72" y="28"/>
                </a:cubicBezTo>
                <a:cubicBezTo>
                  <a:pt x="71" y="31"/>
                  <a:pt x="70" y="32"/>
                  <a:pt x="65" y="32"/>
                </a:cubicBezTo>
                <a:cubicBezTo>
                  <a:pt x="60" y="32"/>
                  <a:pt x="59" y="31"/>
                  <a:pt x="55" y="29"/>
                </a:cubicBezTo>
                <a:cubicBezTo>
                  <a:pt x="51" y="26"/>
                  <a:pt x="50" y="31"/>
                  <a:pt x="50" y="33"/>
                </a:cubicBezTo>
                <a:cubicBezTo>
                  <a:pt x="50" y="35"/>
                  <a:pt x="44" y="39"/>
                  <a:pt x="42" y="41"/>
                </a:cubicBezTo>
                <a:cubicBezTo>
                  <a:pt x="41" y="43"/>
                  <a:pt x="37" y="42"/>
                  <a:pt x="34" y="42"/>
                </a:cubicBezTo>
                <a:cubicBezTo>
                  <a:pt x="32" y="42"/>
                  <a:pt x="33" y="39"/>
                  <a:pt x="33" y="38"/>
                </a:cubicBezTo>
                <a:cubicBezTo>
                  <a:pt x="33" y="37"/>
                  <a:pt x="34" y="38"/>
                  <a:pt x="35" y="36"/>
                </a:cubicBezTo>
                <a:cubicBezTo>
                  <a:pt x="35" y="35"/>
                  <a:pt x="33" y="29"/>
                  <a:pt x="32" y="27"/>
                </a:cubicBezTo>
                <a:cubicBezTo>
                  <a:pt x="32" y="26"/>
                  <a:pt x="30" y="25"/>
                  <a:pt x="28" y="25"/>
                </a:cubicBezTo>
                <a:cubicBezTo>
                  <a:pt x="28" y="38"/>
                  <a:pt x="28" y="53"/>
                  <a:pt x="28" y="54"/>
                </a:cubicBezTo>
                <a:cubicBezTo>
                  <a:pt x="28" y="57"/>
                  <a:pt x="24" y="58"/>
                  <a:pt x="23" y="59"/>
                </a:cubicBezTo>
                <a:cubicBezTo>
                  <a:pt x="22" y="61"/>
                  <a:pt x="16" y="59"/>
                  <a:pt x="13" y="59"/>
                </a:cubicBezTo>
                <a:cubicBezTo>
                  <a:pt x="9" y="59"/>
                  <a:pt x="10" y="56"/>
                  <a:pt x="8" y="54"/>
                </a:cubicBezTo>
                <a:cubicBezTo>
                  <a:pt x="7" y="51"/>
                  <a:pt x="4" y="54"/>
                  <a:pt x="4" y="56"/>
                </a:cubicBezTo>
                <a:cubicBezTo>
                  <a:pt x="4" y="57"/>
                  <a:pt x="2" y="57"/>
                  <a:pt x="0" y="57"/>
                </a:cubicBezTo>
                <a:cubicBezTo>
                  <a:pt x="3" y="61"/>
                  <a:pt x="5" y="66"/>
                  <a:pt x="7" y="70"/>
                </a:cubicBezTo>
                <a:cubicBezTo>
                  <a:pt x="8" y="76"/>
                  <a:pt x="13" y="82"/>
                  <a:pt x="14" y="86"/>
                </a:cubicBezTo>
                <a:cubicBezTo>
                  <a:pt x="15" y="89"/>
                  <a:pt x="17" y="93"/>
                  <a:pt x="14" y="93"/>
                </a:cubicBezTo>
                <a:cubicBezTo>
                  <a:pt x="12" y="94"/>
                  <a:pt x="12" y="96"/>
                  <a:pt x="14" y="100"/>
                </a:cubicBezTo>
                <a:cubicBezTo>
                  <a:pt x="17" y="104"/>
                  <a:pt x="15" y="106"/>
                  <a:pt x="17" y="107"/>
                </a:cubicBezTo>
                <a:cubicBezTo>
                  <a:pt x="19" y="107"/>
                  <a:pt x="19" y="109"/>
                  <a:pt x="20" y="109"/>
                </a:cubicBezTo>
                <a:cubicBezTo>
                  <a:pt x="22" y="109"/>
                  <a:pt x="23" y="111"/>
                  <a:pt x="25" y="112"/>
                </a:cubicBezTo>
                <a:cubicBezTo>
                  <a:pt x="26" y="114"/>
                  <a:pt x="28" y="114"/>
                  <a:pt x="30" y="112"/>
                </a:cubicBezTo>
                <a:cubicBezTo>
                  <a:pt x="31" y="110"/>
                  <a:pt x="35" y="109"/>
                  <a:pt x="39" y="109"/>
                </a:cubicBezTo>
                <a:cubicBezTo>
                  <a:pt x="43" y="109"/>
                  <a:pt x="43" y="107"/>
                  <a:pt x="47" y="106"/>
                </a:cubicBezTo>
                <a:cubicBezTo>
                  <a:pt x="51" y="105"/>
                  <a:pt x="56" y="105"/>
                  <a:pt x="59" y="106"/>
                </a:cubicBezTo>
                <a:cubicBezTo>
                  <a:pt x="63" y="107"/>
                  <a:pt x="65" y="106"/>
                  <a:pt x="67" y="105"/>
                </a:cubicBezTo>
                <a:cubicBezTo>
                  <a:pt x="68" y="104"/>
                  <a:pt x="72" y="107"/>
                  <a:pt x="72" y="104"/>
                </a:cubicBezTo>
                <a:cubicBezTo>
                  <a:pt x="72" y="101"/>
                  <a:pt x="75" y="102"/>
                  <a:pt x="79" y="102"/>
                </a:cubicBezTo>
                <a:cubicBezTo>
                  <a:pt x="82" y="102"/>
                  <a:pt x="89" y="97"/>
                  <a:pt x="95" y="91"/>
                </a:cubicBezTo>
                <a:cubicBezTo>
                  <a:pt x="101" y="86"/>
                  <a:pt x="111" y="74"/>
                  <a:pt x="114" y="68"/>
                </a:cubicBezTo>
                <a:cubicBezTo>
                  <a:pt x="118" y="62"/>
                  <a:pt x="123" y="58"/>
                  <a:pt x="126" y="55"/>
                </a:cubicBezTo>
                <a:cubicBezTo>
                  <a:pt x="128" y="53"/>
                  <a:pt x="129" y="47"/>
                  <a:pt x="130" y="42"/>
                </a:cubicBezTo>
                <a:cubicBezTo>
                  <a:pt x="127" y="42"/>
                  <a:pt x="124" y="42"/>
                  <a:pt x="124" y="42"/>
                </a:cubicBezTo>
                <a:close/>
                <a:moveTo>
                  <a:pt x="99" y="69"/>
                </a:moveTo>
                <a:cubicBezTo>
                  <a:pt x="99" y="71"/>
                  <a:pt x="94" y="68"/>
                  <a:pt x="94" y="70"/>
                </a:cubicBezTo>
                <a:cubicBezTo>
                  <a:pt x="93" y="72"/>
                  <a:pt x="92" y="75"/>
                  <a:pt x="92" y="75"/>
                </a:cubicBezTo>
                <a:cubicBezTo>
                  <a:pt x="88" y="74"/>
                  <a:pt x="88" y="74"/>
                  <a:pt x="88" y="74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68"/>
                  <a:pt x="87" y="62"/>
                  <a:pt x="88" y="60"/>
                </a:cubicBezTo>
                <a:cubicBezTo>
                  <a:pt x="89" y="58"/>
                  <a:pt x="95" y="55"/>
                  <a:pt x="96" y="57"/>
                </a:cubicBezTo>
                <a:cubicBezTo>
                  <a:pt x="97" y="59"/>
                  <a:pt x="102" y="61"/>
                  <a:pt x="102" y="63"/>
                </a:cubicBezTo>
                <a:cubicBezTo>
                  <a:pt x="102" y="65"/>
                  <a:pt x="99" y="67"/>
                  <a:pt x="99" y="6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-4964112" y="-2520950"/>
            <a:ext cx="165100" cy="176212"/>
          </a:xfrm>
          <a:custGeom>
            <a:avLst/>
            <a:gdLst/>
            <a:ahLst/>
            <a:cxnLst/>
            <a:rect l="l" t="t" r="r" b="b"/>
            <a:pathLst>
              <a:path w="94" h="100" extrusionOk="0">
                <a:moveTo>
                  <a:pt x="6" y="91"/>
                </a:moveTo>
                <a:cubicBezTo>
                  <a:pt x="8" y="91"/>
                  <a:pt x="6" y="94"/>
                  <a:pt x="9" y="93"/>
                </a:cubicBezTo>
                <a:cubicBezTo>
                  <a:pt x="12" y="92"/>
                  <a:pt x="14" y="92"/>
                  <a:pt x="17" y="94"/>
                </a:cubicBezTo>
                <a:cubicBezTo>
                  <a:pt x="19" y="95"/>
                  <a:pt x="21" y="96"/>
                  <a:pt x="24" y="96"/>
                </a:cubicBezTo>
                <a:cubicBezTo>
                  <a:pt x="27" y="96"/>
                  <a:pt x="52" y="96"/>
                  <a:pt x="52" y="96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98"/>
                  <a:pt x="70" y="97"/>
                  <a:pt x="72" y="98"/>
                </a:cubicBezTo>
                <a:cubicBezTo>
                  <a:pt x="75" y="100"/>
                  <a:pt x="82" y="98"/>
                  <a:pt x="85" y="98"/>
                </a:cubicBezTo>
                <a:cubicBezTo>
                  <a:pt x="85" y="97"/>
                  <a:pt x="86" y="97"/>
                  <a:pt x="87" y="97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58"/>
                  <a:pt x="79" y="58"/>
                  <a:pt x="79" y="58"/>
                </a:cubicBezTo>
                <a:cubicBezTo>
                  <a:pt x="91" y="58"/>
                  <a:pt x="91" y="58"/>
                  <a:pt x="91" y="58"/>
                </a:cubicBezTo>
                <a:cubicBezTo>
                  <a:pt x="93" y="56"/>
                  <a:pt x="93" y="56"/>
                  <a:pt x="93" y="56"/>
                </a:cubicBezTo>
                <a:cubicBezTo>
                  <a:pt x="94" y="40"/>
                  <a:pt x="94" y="40"/>
                  <a:pt x="94" y="40"/>
                </a:cubicBezTo>
                <a:cubicBezTo>
                  <a:pt x="94" y="40"/>
                  <a:pt x="93" y="40"/>
                  <a:pt x="92" y="40"/>
                </a:cubicBezTo>
                <a:cubicBezTo>
                  <a:pt x="90" y="41"/>
                  <a:pt x="87" y="41"/>
                  <a:pt x="85" y="41"/>
                </a:cubicBezTo>
                <a:cubicBezTo>
                  <a:pt x="82" y="41"/>
                  <a:pt x="82" y="43"/>
                  <a:pt x="81" y="43"/>
                </a:cubicBezTo>
                <a:cubicBezTo>
                  <a:pt x="79" y="42"/>
                  <a:pt x="80" y="38"/>
                  <a:pt x="81" y="36"/>
                </a:cubicBezTo>
                <a:cubicBezTo>
                  <a:pt x="81" y="35"/>
                  <a:pt x="79" y="31"/>
                  <a:pt x="77" y="30"/>
                </a:cubicBezTo>
                <a:cubicBezTo>
                  <a:pt x="75" y="29"/>
                  <a:pt x="79" y="20"/>
                  <a:pt x="78" y="19"/>
                </a:cubicBezTo>
                <a:cubicBezTo>
                  <a:pt x="77" y="18"/>
                  <a:pt x="76" y="15"/>
                  <a:pt x="76" y="12"/>
                </a:cubicBezTo>
                <a:cubicBezTo>
                  <a:pt x="76" y="10"/>
                  <a:pt x="75" y="11"/>
                  <a:pt x="71" y="11"/>
                </a:cubicBezTo>
                <a:cubicBezTo>
                  <a:pt x="67" y="11"/>
                  <a:pt x="67" y="9"/>
                  <a:pt x="67" y="9"/>
                </a:cubicBezTo>
                <a:cubicBezTo>
                  <a:pt x="67" y="9"/>
                  <a:pt x="63" y="8"/>
                  <a:pt x="61" y="9"/>
                </a:cubicBezTo>
                <a:cubicBezTo>
                  <a:pt x="59" y="10"/>
                  <a:pt x="59" y="17"/>
                  <a:pt x="58" y="16"/>
                </a:cubicBezTo>
                <a:cubicBezTo>
                  <a:pt x="56" y="16"/>
                  <a:pt x="52" y="17"/>
                  <a:pt x="48" y="18"/>
                </a:cubicBezTo>
                <a:cubicBezTo>
                  <a:pt x="45" y="19"/>
                  <a:pt x="43" y="17"/>
                  <a:pt x="41" y="13"/>
                </a:cubicBezTo>
                <a:cubicBezTo>
                  <a:pt x="40" y="9"/>
                  <a:pt x="38" y="10"/>
                  <a:pt x="38" y="7"/>
                </a:cubicBezTo>
                <a:cubicBezTo>
                  <a:pt x="39" y="4"/>
                  <a:pt x="37" y="0"/>
                  <a:pt x="37" y="0"/>
                </a:cubicBezTo>
                <a:cubicBezTo>
                  <a:pt x="37" y="0"/>
                  <a:pt x="13" y="0"/>
                  <a:pt x="11" y="0"/>
                </a:cubicBezTo>
                <a:cubicBezTo>
                  <a:pt x="10" y="0"/>
                  <a:pt x="8" y="1"/>
                  <a:pt x="6" y="3"/>
                </a:cubicBezTo>
                <a:cubicBezTo>
                  <a:pt x="8" y="8"/>
                  <a:pt x="12" y="17"/>
                  <a:pt x="13" y="19"/>
                </a:cubicBezTo>
                <a:cubicBezTo>
                  <a:pt x="14" y="22"/>
                  <a:pt x="12" y="24"/>
                  <a:pt x="12" y="28"/>
                </a:cubicBezTo>
                <a:cubicBezTo>
                  <a:pt x="12" y="32"/>
                  <a:pt x="16" y="40"/>
                  <a:pt x="17" y="45"/>
                </a:cubicBezTo>
                <a:cubicBezTo>
                  <a:pt x="17" y="50"/>
                  <a:pt x="14" y="53"/>
                  <a:pt x="11" y="56"/>
                </a:cubicBezTo>
                <a:cubicBezTo>
                  <a:pt x="8" y="60"/>
                  <a:pt x="5" y="67"/>
                  <a:pt x="5" y="72"/>
                </a:cubicBezTo>
                <a:cubicBezTo>
                  <a:pt x="5" y="76"/>
                  <a:pt x="1" y="81"/>
                  <a:pt x="1" y="83"/>
                </a:cubicBezTo>
                <a:cubicBezTo>
                  <a:pt x="1" y="85"/>
                  <a:pt x="1" y="91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4"/>
                  <a:pt x="4" y="91"/>
                  <a:pt x="6" y="9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-4826000" y="-2486025"/>
            <a:ext cx="161925" cy="141287"/>
          </a:xfrm>
          <a:custGeom>
            <a:avLst/>
            <a:gdLst/>
            <a:ahLst/>
            <a:cxnLst/>
            <a:rect l="l" t="t" r="r" b="b"/>
            <a:pathLst>
              <a:path w="92" h="81" extrusionOk="0">
                <a:moveTo>
                  <a:pt x="71" y="3"/>
                </a:moveTo>
                <a:cubicBezTo>
                  <a:pt x="70" y="3"/>
                  <a:pt x="67" y="1"/>
                  <a:pt x="65" y="0"/>
                </a:cubicBezTo>
                <a:cubicBezTo>
                  <a:pt x="64" y="1"/>
                  <a:pt x="58" y="1"/>
                  <a:pt x="55" y="1"/>
                </a:cubicBezTo>
                <a:cubicBezTo>
                  <a:pt x="53" y="1"/>
                  <a:pt x="55" y="5"/>
                  <a:pt x="53" y="6"/>
                </a:cubicBezTo>
                <a:cubicBezTo>
                  <a:pt x="52" y="8"/>
                  <a:pt x="51" y="10"/>
                  <a:pt x="52" y="11"/>
                </a:cubicBezTo>
                <a:cubicBezTo>
                  <a:pt x="54" y="11"/>
                  <a:pt x="52" y="17"/>
                  <a:pt x="52" y="20"/>
                </a:cubicBezTo>
                <a:cubicBezTo>
                  <a:pt x="52" y="22"/>
                  <a:pt x="49" y="26"/>
                  <a:pt x="50" y="27"/>
                </a:cubicBezTo>
                <a:cubicBezTo>
                  <a:pt x="51" y="28"/>
                  <a:pt x="53" y="33"/>
                  <a:pt x="55" y="33"/>
                </a:cubicBezTo>
                <a:cubicBezTo>
                  <a:pt x="58" y="34"/>
                  <a:pt x="60" y="32"/>
                  <a:pt x="61" y="32"/>
                </a:cubicBezTo>
                <a:cubicBezTo>
                  <a:pt x="62" y="32"/>
                  <a:pt x="62" y="35"/>
                  <a:pt x="62" y="37"/>
                </a:cubicBezTo>
                <a:cubicBezTo>
                  <a:pt x="62" y="40"/>
                  <a:pt x="60" y="41"/>
                  <a:pt x="60" y="41"/>
                </a:cubicBezTo>
                <a:cubicBezTo>
                  <a:pt x="60" y="41"/>
                  <a:pt x="57" y="42"/>
                  <a:pt x="55" y="41"/>
                </a:cubicBezTo>
                <a:cubicBezTo>
                  <a:pt x="53" y="40"/>
                  <a:pt x="52" y="36"/>
                  <a:pt x="52" y="34"/>
                </a:cubicBezTo>
                <a:cubicBezTo>
                  <a:pt x="52" y="33"/>
                  <a:pt x="47" y="33"/>
                  <a:pt x="45" y="33"/>
                </a:cubicBezTo>
                <a:cubicBezTo>
                  <a:pt x="44" y="33"/>
                  <a:pt x="42" y="30"/>
                  <a:pt x="41" y="28"/>
                </a:cubicBezTo>
                <a:cubicBezTo>
                  <a:pt x="40" y="27"/>
                  <a:pt x="38" y="28"/>
                  <a:pt x="38" y="30"/>
                </a:cubicBezTo>
                <a:cubicBezTo>
                  <a:pt x="38" y="31"/>
                  <a:pt x="37" y="31"/>
                  <a:pt x="35" y="31"/>
                </a:cubicBezTo>
                <a:cubicBezTo>
                  <a:pt x="33" y="31"/>
                  <a:pt x="29" y="28"/>
                  <a:pt x="28" y="28"/>
                </a:cubicBezTo>
                <a:cubicBezTo>
                  <a:pt x="27" y="29"/>
                  <a:pt x="25" y="26"/>
                  <a:pt x="26" y="25"/>
                </a:cubicBezTo>
                <a:cubicBezTo>
                  <a:pt x="26" y="23"/>
                  <a:pt x="22" y="24"/>
                  <a:pt x="21" y="25"/>
                </a:cubicBezTo>
                <a:cubicBezTo>
                  <a:pt x="19" y="26"/>
                  <a:pt x="18" y="23"/>
                  <a:pt x="18" y="23"/>
                </a:cubicBezTo>
                <a:cubicBezTo>
                  <a:pt x="18" y="23"/>
                  <a:pt x="18" y="22"/>
                  <a:pt x="16" y="21"/>
                </a:cubicBezTo>
                <a:cubicBezTo>
                  <a:pt x="15" y="37"/>
                  <a:pt x="15" y="37"/>
                  <a:pt x="15" y="37"/>
                </a:cubicBezTo>
                <a:cubicBezTo>
                  <a:pt x="13" y="39"/>
                  <a:pt x="13" y="39"/>
                  <a:pt x="13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65"/>
                  <a:pt x="0" y="65"/>
                  <a:pt x="0" y="65"/>
                </a:cubicBezTo>
                <a:cubicBezTo>
                  <a:pt x="9" y="78"/>
                  <a:pt x="9" y="78"/>
                  <a:pt x="9" y="78"/>
                </a:cubicBezTo>
                <a:cubicBezTo>
                  <a:pt x="14" y="77"/>
                  <a:pt x="24" y="76"/>
                  <a:pt x="24" y="77"/>
                </a:cubicBezTo>
                <a:cubicBezTo>
                  <a:pt x="24" y="78"/>
                  <a:pt x="24" y="78"/>
                  <a:pt x="24" y="79"/>
                </a:cubicBezTo>
                <a:cubicBezTo>
                  <a:pt x="26" y="79"/>
                  <a:pt x="28" y="78"/>
                  <a:pt x="28" y="79"/>
                </a:cubicBezTo>
                <a:cubicBezTo>
                  <a:pt x="30" y="79"/>
                  <a:pt x="37" y="81"/>
                  <a:pt x="39" y="80"/>
                </a:cubicBezTo>
                <a:cubicBezTo>
                  <a:pt x="40" y="79"/>
                  <a:pt x="44" y="72"/>
                  <a:pt x="47" y="71"/>
                </a:cubicBezTo>
                <a:cubicBezTo>
                  <a:pt x="50" y="70"/>
                  <a:pt x="54" y="67"/>
                  <a:pt x="54" y="65"/>
                </a:cubicBezTo>
                <a:cubicBezTo>
                  <a:pt x="54" y="64"/>
                  <a:pt x="54" y="63"/>
                  <a:pt x="59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5"/>
                  <a:pt x="86" y="47"/>
                  <a:pt x="87" y="47"/>
                </a:cubicBezTo>
                <a:cubicBezTo>
                  <a:pt x="86" y="45"/>
                  <a:pt x="85" y="44"/>
                  <a:pt x="85" y="44"/>
                </a:cubicBezTo>
                <a:cubicBezTo>
                  <a:pt x="86" y="43"/>
                  <a:pt x="87" y="37"/>
                  <a:pt x="87" y="36"/>
                </a:cubicBezTo>
                <a:cubicBezTo>
                  <a:pt x="87" y="34"/>
                  <a:pt x="92" y="35"/>
                  <a:pt x="90" y="34"/>
                </a:cubicBezTo>
                <a:cubicBezTo>
                  <a:pt x="88" y="32"/>
                  <a:pt x="89" y="23"/>
                  <a:pt x="89" y="21"/>
                </a:cubicBezTo>
                <a:cubicBezTo>
                  <a:pt x="90" y="19"/>
                  <a:pt x="92" y="21"/>
                  <a:pt x="92" y="19"/>
                </a:cubicBezTo>
                <a:cubicBezTo>
                  <a:pt x="92" y="17"/>
                  <a:pt x="90" y="12"/>
                  <a:pt x="89" y="10"/>
                </a:cubicBezTo>
                <a:cubicBezTo>
                  <a:pt x="88" y="9"/>
                  <a:pt x="80" y="6"/>
                  <a:pt x="78" y="6"/>
                </a:cubicBezTo>
                <a:cubicBezTo>
                  <a:pt x="76" y="5"/>
                  <a:pt x="73" y="3"/>
                  <a:pt x="71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-4729162" y="-2589212"/>
            <a:ext cx="28575" cy="25400"/>
          </a:xfrm>
          <a:custGeom>
            <a:avLst/>
            <a:gdLst/>
            <a:ahLst/>
            <a:cxnLst/>
            <a:rect l="l" t="t" r="r" b="b"/>
            <a:pathLst>
              <a:path w="16" h="14" extrusionOk="0">
                <a:moveTo>
                  <a:pt x="13" y="0"/>
                </a:moveTo>
                <a:cubicBezTo>
                  <a:pt x="11" y="0"/>
                  <a:pt x="9" y="1"/>
                  <a:pt x="8" y="1"/>
                </a:cubicBezTo>
                <a:cubicBezTo>
                  <a:pt x="7" y="2"/>
                  <a:pt x="6" y="2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1" y="3"/>
                  <a:pt x="2" y="8"/>
                  <a:pt x="2" y="8"/>
                </a:cubicBezTo>
                <a:cubicBezTo>
                  <a:pt x="2" y="8"/>
                  <a:pt x="0" y="8"/>
                  <a:pt x="0" y="10"/>
                </a:cubicBezTo>
                <a:cubicBezTo>
                  <a:pt x="0" y="12"/>
                  <a:pt x="1" y="12"/>
                  <a:pt x="1" y="12"/>
                </a:cubicBezTo>
                <a:cubicBezTo>
                  <a:pt x="2" y="13"/>
                  <a:pt x="3" y="13"/>
                  <a:pt x="4" y="13"/>
                </a:cubicBezTo>
                <a:cubicBezTo>
                  <a:pt x="9" y="14"/>
                  <a:pt x="8" y="10"/>
                  <a:pt x="8" y="10"/>
                </a:cubicBezTo>
                <a:cubicBezTo>
                  <a:pt x="8" y="10"/>
                  <a:pt x="15" y="11"/>
                  <a:pt x="15" y="9"/>
                </a:cubicBezTo>
                <a:cubicBezTo>
                  <a:pt x="16" y="7"/>
                  <a:pt x="14" y="3"/>
                  <a:pt x="14" y="3"/>
                </a:cubicBezTo>
                <a:lnTo>
                  <a:pt x="13" y="0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-4557712" y="-2779712"/>
            <a:ext cx="147637" cy="196850"/>
          </a:xfrm>
          <a:custGeom>
            <a:avLst/>
            <a:gdLst/>
            <a:ahLst/>
            <a:cxnLst/>
            <a:rect l="l" t="t" r="r" b="b"/>
            <a:pathLst>
              <a:path w="83" h="112" extrusionOk="0">
                <a:moveTo>
                  <a:pt x="19" y="21"/>
                </a:moveTo>
                <a:cubicBezTo>
                  <a:pt x="20" y="22"/>
                  <a:pt x="23" y="25"/>
                  <a:pt x="24" y="26"/>
                </a:cubicBezTo>
                <a:cubicBezTo>
                  <a:pt x="26" y="26"/>
                  <a:pt x="35" y="29"/>
                  <a:pt x="41" y="31"/>
                </a:cubicBezTo>
                <a:cubicBezTo>
                  <a:pt x="46" y="34"/>
                  <a:pt x="50" y="34"/>
                  <a:pt x="52" y="34"/>
                </a:cubicBezTo>
                <a:cubicBezTo>
                  <a:pt x="53" y="34"/>
                  <a:pt x="56" y="35"/>
                  <a:pt x="55" y="36"/>
                </a:cubicBezTo>
                <a:cubicBezTo>
                  <a:pt x="53" y="37"/>
                  <a:pt x="35" y="55"/>
                  <a:pt x="33" y="57"/>
                </a:cubicBezTo>
                <a:cubicBezTo>
                  <a:pt x="31" y="60"/>
                  <a:pt x="29" y="59"/>
                  <a:pt x="24" y="59"/>
                </a:cubicBezTo>
                <a:cubicBezTo>
                  <a:pt x="19" y="59"/>
                  <a:pt x="15" y="64"/>
                  <a:pt x="14" y="64"/>
                </a:cubicBezTo>
                <a:cubicBezTo>
                  <a:pt x="13" y="64"/>
                  <a:pt x="10" y="65"/>
                  <a:pt x="7" y="65"/>
                </a:cubicBezTo>
                <a:cubicBezTo>
                  <a:pt x="3" y="71"/>
                  <a:pt x="3" y="71"/>
                  <a:pt x="3" y="7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06"/>
                  <a:pt x="0" y="106"/>
                  <a:pt x="0" y="106"/>
                </a:cubicBezTo>
                <a:cubicBezTo>
                  <a:pt x="4" y="112"/>
                  <a:pt x="4" y="112"/>
                  <a:pt x="4" y="112"/>
                </a:cubicBezTo>
                <a:cubicBezTo>
                  <a:pt x="7" y="108"/>
                  <a:pt x="16" y="100"/>
                  <a:pt x="22" y="93"/>
                </a:cubicBezTo>
                <a:cubicBezTo>
                  <a:pt x="29" y="86"/>
                  <a:pt x="32" y="84"/>
                  <a:pt x="36" y="82"/>
                </a:cubicBezTo>
                <a:cubicBezTo>
                  <a:pt x="40" y="80"/>
                  <a:pt x="49" y="71"/>
                  <a:pt x="56" y="63"/>
                </a:cubicBezTo>
                <a:cubicBezTo>
                  <a:pt x="60" y="57"/>
                  <a:pt x="65" y="52"/>
                  <a:pt x="65" y="48"/>
                </a:cubicBezTo>
                <a:cubicBezTo>
                  <a:pt x="66" y="44"/>
                  <a:pt x="70" y="39"/>
                  <a:pt x="72" y="35"/>
                </a:cubicBezTo>
                <a:cubicBezTo>
                  <a:pt x="75" y="32"/>
                  <a:pt x="80" y="22"/>
                  <a:pt x="80" y="19"/>
                </a:cubicBezTo>
                <a:cubicBezTo>
                  <a:pt x="80" y="17"/>
                  <a:pt x="82" y="10"/>
                  <a:pt x="83" y="5"/>
                </a:cubicBezTo>
                <a:cubicBezTo>
                  <a:pt x="83" y="0"/>
                  <a:pt x="79" y="0"/>
                  <a:pt x="77" y="3"/>
                </a:cubicBezTo>
                <a:cubicBezTo>
                  <a:pt x="76" y="5"/>
                  <a:pt x="66" y="7"/>
                  <a:pt x="59" y="7"/>
                </a:cubicBezTo>
                <a:cubicBezTo>
                  <a:pt x="53" y="8"/>
                  <a:pt x="49" y="8"/>
                  <a:pt x="47" y="10"/>
                </a:cubicBezTo>
                <a:cubicBezTo>
                  <a:pt x="44" y="13"/>
                  <a:pt x="38" y="10"/>
                  <a:pt x="36" y="12"/>
                </a:cubicBezTo>
                <a:cubicBezTo>
                  <a:pt x="34" y="15"/>
                  <a:pt x="25" y="17"/>
                  <a:pt x="23" y="11"/>
                </a:cubicBezTo>
                <a:cubicBezTo>
                  <a:pt x="22" y="9"/>
                  <a:pt x="20" y="8"/>
                  <a:pt x="19" y="7"/>
                </a:cubicBezTo>
                <a:cubicBezTo>
                  <a:pt x="16" y="9"/>
                  <a:pt x="14" y="13"/>
                  <a:pt x="14" y="14"/>
                </a:cubicBezTo>
                <a:cubicBezTo>
                  <a:pt x="15" y="15"/>
                  <a:pt x="18" y="20"/>
                  <a:pt x="1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-5319712" y="-3141662"/>
            <a:ext cx="173037" cy="136525"/>
          </a:xfrm>
          <a:custGeom>
            <a:avLst/>
            <a:gdLst/>
            <a:ahLst/>
            <a:cxnLst/>
            <a:rect l="l" t="t" r="r" b="b"/>
            <a:pathLst>
              <a:path w="97" h="77" extrusionOk="0">
                <a:moveTo>
                  <a:pt x="36" y="77"/>
                </a:moveTo>
                <a:cubicBezTo>
                  <a:pt x="36" y="72"/>
                  <a:pt x="35" y="67"/>
                  <a:pt x="35" y="66"/>
                </a:cubicBezTo>
                <a:cubicBezTo>
                  <a:pt x="36" y="65"/>
                  <a:pt x="46" y="59"/>
                  <a:pt x="48" y="58"/>
                </a:cubicBezTo>
                <a:cubicBezTo>
                  <a:pt x="50" y="57"/>
                  <a:pt x="54" y="58"/>
                  <a:pt x="54" y="56"/>
                </a:cubicBezTo>
                <a:cubicBezTo>
                  <a:pt x="54" y="54"/>
                  <a:pt x="58" y="55"/>
                  <a:pt x="61" y="55"/>
                </a:cubicBezTo>
                <a:cubicBezTo>
                  <a:pt x="63" y="54"/>
                  <a:pt x="65" y="52"/>
                  <a:pt x="65" y="50"/>
                </a:cubicBezTo>
                <a:cubicBezTo>
                  <a:pt x="65" y="48"/>
                  <a:pt x="69" y="48"/>
                  <a:pt x="71" y="48"/>
                </a:cubicBezTo>
                <a:cubicBezTo>
                  <a:pt x="73" y="48"/>
                  <a:pt x="73" y="45"/>
                  <a:pt x="75" y="45"/>
                </a:cubicBezTo>
                <a:cubicBezTo>
                  <a:pt x="76" y="45"/>
                  <a:pt x="75" y="43"/>
                  <a:pt x="76" y="40"/>
                </a:cubicBezTo>
                <a:cubicBezTo>
                  <a:pt x="76" y="38"/>
                  <a:pt x="76" y="38"/>
                  <a:pt x="78" y="38"/>
                </a:cubicBezTo>
                <a:cubicBezTo>
                  <a:pt x="81" y="38"/>
                  <a:pt x="83" y="37"/>
                  <a:pt x="83" y="36"/>
                </a:cubicBezTo>
                <a:cubicBezTo>
                  <a:pt x="83" y="34"/>
                  <a:pt x="93" y="35"/>
                  <a:pt x="95" y="35"/>
                </a:cubicBezTo>
                <a:cubicBezTo>
                  <a:pt x="96" y="35"/>
                  <a:pt x="97" y="33"/>
                  <a:pt x="97" y="32"/>
                </a:cubicBezTo>
                <a:cubicBezTo>
                  <a:pt x="96" y="31"/>
                  <a:pt x="95" y="27"/>
                  <a:pt x="93" y="26"/>
                </a:cubicBezTo>
                <a:cubicBezTo>
                  <a:pt x="92" y="26"/>
                  <a:pt x="93" y="22"/>
                  <a:pt x="93" y="19"/>
                </a:cubicBezTo>
                <a:cubicBezTo>
                  <a:pt x="93" y="16"/>
                  <a:pt x="92" y="13"/>
                  <a:pt x="91" y="11"/>
                </a:cubicBezTo>
                <a:cubicBezTo>
                  <a:pt x="90" y="10"/>
                  <a:pt x="90" y="9"/>
                  <a:pt x="89" y="8"/>
                </a:cubicBezTo>
                <a:cubicBezTo>
                  <a:pt x="86" y="8"/>
                  <a:pt x="83" y="6"/>
                  <a:pt x="80" y="6"/>
                </a:cubicBezTo>
                <a:cubicBezTo>
                  <a:pt x="76" y="6"/>
                  <a:pt x="69" y="8"/>
                  <a:pt x="66" y="5"/>
                </a:cubicBezTo>
                <a:cubicBezTo>
                  <a:pt x="63" y="1"/>
                  <a:pt x="61" y="0"/>
                  <a:pt x="59" y="1"/>
                </a:cubicBezTo>
                <a:cubicBezTo>
                  <a:pt x="56" y="2"/>
                  <a:pt x="52" y="14"/>
                  <a:pt x="50" y="17"/>
                </a:cubicBezTo>
                <a:cubicBezTo>
                  <a:pt x="48" y="21"/>
                  <a:pt x="41" y="23"/>
                  <a:pt x="38" y="23"/>
                </a:cubicBezTo>
                <a:cubicBezTo>
                  <a:pt x="34" y="23"/>
                  <a:pt x="34" y="28"/>
                  <a:pt x="32" y="30"/>
                </a:cubicBezTo>
                <a:cubicBezTo>
                  <a:pt x="29" y="32"/>
                  <a:pt x="30" y="35"/>
                  <a:pt x="27" y="38"/>
                </a:cubicBezTo>
                <a:cubicBezTo>
                  <a:pt x="24" y="40"/>
                  <a:pt x="26" y="47"/>
                  <a:pt x="27" y="50"/>
                </a:cubicBezTo>
                <a:cubicBezTo>
                  <a:pt x="29" y="53"/>
                  <a:pt x="22" y="61"/>
                  <a:pt x="18" y="63"/>
                </a:cubicBezTo>
                <a:cubicBezTo>
                  <a:pt x="14" y="66"/>
                  <a:pt x="12" y="70"/>
                  <a:pt x="6" y="71"/>
                </a:cubicBezTo>
                <a:cubicBezTo>
                  <a:pt x="3" y="72"/>
                  <a:pt x="1" y="73"/>
                  <a:pt x="0" y="74"/>
                </a:cubicBezTo>
                <a:cubicBezTo>
                  <a:pt x="10" y="74"/>
                  <a:pt x="25" y="74"/>
                  <a:pt x="30" y="74"/>
                </a:cubicBezTo>
                <a:cubicBezTo>
                  <a:pt x="36" y="74"/>
                  <a:pt x="35" y="75"/>
                  <a:pt x="36" y="7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-5026025" y="-3165475"/>
            <a:ext cx="58737" cy="114300"/>
          </a:xfrm>
          <a:custGeom>
            <a:avLst/>
            <a:gdLst/>
            <a:ahLst/>
            <a:cxnLst/>
            <a:rect l="l" t="t" r="r" b="b"/>
            <a:pathLst>
              <a:path w="34" h="65" extrusionOk="0">
                <a:moveTo>
                  <a:pt x="9" y="17"/>
                </a:moveTo>
                <a:cubicBezTo>
                  <a:pt x="11" y="20"/>
                  <a:pt x="9" y="24"/>
                  <a:pt x="7" y="25"/>
                </a:cubicBezTo>
                <a:cubicBezTo>
                  <a:pt x="5" y="26"/>
                  <a:pt x="4" y="31"/>
                  <a:pt x="2" y="31"/>
                </a:cubicBezTo>
                <a:cubicBezTo>
                  <a:pt x="0" y="31"/>
                  <a:pt x="2" y="38"/>
                  <a:pt x="5" y="39"/>
                </a:cubicBezTo>
                <a:cubicBezTo>
                  <a:pt x="8" y="41"/>
                  <a:pt x="8" y="43"/>
                  <a:pt x="8" y="44"/>
                </a:cubicBezTo>
                <a:cubicBezTo>
                  <a:pt x="8" y="46"/>
                  <a:pt x="13" y="47"/>
                  <a:pt x="15" y="49"/>
                </a:cubicBezTo>
                <a:cubicBezTo>
                  <a:pt x="16" y="51"/>
                  <a:pt x="18" y="60"/>
                  <a:pt x="18" y="63"/>
                </a:cubicBezTo>
                <a:cubicBezTo>
                  <a:pt x="18" y="64"/>
                  <a:pt x="19" y="65"/>
                  <a:pt x="19" y="65"/>
                </a:cubicBezTo>
                <a:cubicBezTo>
                  <a:pt x="20" y="65"/>
                  <a:pt x="22" y="64"/>
                  <a:pt x="22" y="63"/>
                </a:cubicBezTo>
                <a:cubicBezTo>
                  <a:pt x="24" y="60"/>
                  <a:pt x="24" y="57"/>
                  <a:pt x="24" y="56"/>
                </a:cubicBezTo>
                <a:cubicBezTo>
                  <a:pt x="23" y="55"/>
                  <a:pt x="24" y="53"/>
                  <a:pt x="25" y="53"/>
                </a:cubicBezTo>
                <a:cubicBezTo>
                  <a:pt x="26" y="52"/>
                  <a:pt x="30" y="47"/>
                  <a:pt x="31" y="47"/>
                </a:cubicBezTo>
                <a:cubicBezTo>
                  <a:pt x="32" y="46"/>
                  <a:pt x="34" y="47"/>
                  <a:pt x="34" y="44"/>
                </a:cubicBezTo>
                <a:cubicBezTo>
                  <a:pt x="34" y="43"/>
                  <a:pt x="34" y="42"/>
                  <a:pt x="34" y="40"/>
                </a:cubicBezTo>
                <a:cubicBezTo>
                  <a:pt x="33" y="39"/>
                  <a:pt x="31" y="37"/>
                  <a:pt x="31" y="37"/>
                </a:cubicBezTo>
                <a:cubicBezTo>
                  <a:pt x="31" y="35"/>
                  <a:pt x="29" y="32"/>
                  <a:pt x="28" y="34"/>
                </a:cubicBezTo>
                <a:cubicBezTo>
                  <a:pt x="27" y="35"/>
                  <a:pt x="22" y="34"/>
                  <a:pt x="22" y="31"/>
                </a:cubicBezTo>
                <a:cubicBezTo>
                  <a:pt x="21" y="28"/>
                  <a:pt x="25" y="28"/>
                  <a:pt x="28" y="26"/>
                </a:cubicBezTo>
                <a:cubicBezTo>
                  <a:pt x="31" y="23"/>
                  <a:pt x="32" y="18"/>
                  <a:pt x="28" y="15"/>
                </a:cubicBezTo>
                <a:cubicBezTo>
                  <a:pt x="25" y="12"/>
                  <a:pt x="27" y="10"/>
                  <a:pt x="30" y="8"/>
                </a:cubicBezTo>
                <a:cubicBezTo>
                  <a:pt x="32" y="5"/>
                  <a:pt x="30" y="4"/>
                  <a:pt x="29" y="5"/>
                </a:cubicBezTo>
                <a:cubicBezTo>
                  <a:pt x="27" y="6"/>
                  <a:pt x="25" y="6"/>
                  <a:pt x="25" y="4"/>
                </a:cubicBezTo>
                <a:cubicBezTo>
                  <a:pt x="24" y="1"/>
                  <a:pt x="17" y="0"/>
                  <a:pt x="14" y="3"/>
                </a:cubicBezTo>
                <a:cubicBezTo>
                  <a:pt x="13" y="4"/>
                  <a:pt x="11" y="4"/>
                  <a:pt x="9" y="4"/>
                </a:cubicBezTo>
                <a:cubicBezTo>
                  <a:pt x="9" y="9"/>
                  <a:pt x="8" y="15"/>
                  <a:pt x="9" y="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-5257800" y="-3162300"/>
            <a:ext cx="298450" cy="284162"/>
          </a:xfrm>
          <a:custGeom>
            <a:avLst/>
            <a:gdLst/>
            <a:ahLst/>
            <a:cxnLst/>
            <a:rect l="l" t="t" r="r" b="b"/>
            <a:pathLst>
              <a:path w="168" h="161" extrusionOk="0">
                <a:moveTo>
                  <a:pt x="58" y="31"/>
                </a:moveTo>
                <a:cubicBezTo>
                  <a:pt x="58" y="34"/>
                  <a:pt x="57" y="38"/>
                  <a:pt x="58" y="38"/>
                </a:cubicBezTo>
                <a:cubicBezTo>
                  <a:pt x="60" y="39"/>
                  <a:pt x="61" y="43"/>
                  <a:pt x="62" y="44"/>
                </a:cubicBezTo>
                <a:cubicBezTo>
                  <a:pt x="62" y="45"/>
                  <a:pt x="61" y="47"/>
                  <a:pt x="60" y="47"/>
                </a:cubicBezTo>
                <a:cubicBezTo>
                  <a:pt x="58" y="47"/>
                  <a:pt x="48" y="46"/>
                  <a:pt x="48" y="48"/>
                </a:cubicBezTo>
                <a:cubicBezTo>
                  <a:pt x="48" y="49"/>
                  <a:pt x="46" y="50"/>
                  <a:pt x="43" y="50"/>
                </a:cubicBezTo>
                <a:cubicBezTo>
                  <a:pt x="41" y="50"/>
                  <a:pt x="41" y="50"/>
                  <a:pt x="41" y="52"/>
                </a:cubicBezTo>
                <a:cubicBezTo>
                  <a:pt x="40" y="55"/>
                  <a:pt x="41" y="57"/>
                  <a:pt x="40" y="57"/>
                </a:cubicBezTo>
                <a:cubicBezTo>
                  <a:pt x="38" y="57"/>
                  <a:pt x="38" y="60"/>
                  <a:pt x="36" y="60"/>
                </a:cubicBezTo>
                <a:cubicBezTo>
                  <a:pt x="34" y="60"/>
                  <a:pt x="30" y="60"/>
                  <a:pt x="30" y="62"/>
                </a:cubicBezTo>
                <a:cubicBezTo>
                  <a:pt x="30" y="64"/>
                  <a:pt x="28" y="66"/>
                  <a:pt x="26" y="67"/>
                </a:cubicBezTo>
                <a:cubicBezTo>
                  <a:pt x="23" y="67"/>
                  <a:pt x="19" y="66"/>
                  <a:pt x="19" y="68"/>
                </a:cubicBezTo>
                <a:cubicBezTo>
                  <a:pt x="19" y="70"/>
                  <a:pt x="15" y="69"/>
                  <a:pt x="13" y="70"/>
                </a:cubicBezTo>
                <a:cubicBezTo>
                  <a:pt x="11" y="71"/>
                  <a:pt x="1" y="77"/>
                  <a:pt x="0" y="78"/>
                </a:cubicBezTo>
                <a:cubicBezTo>
                  <a:pt x="0" y="79"/>
                  <a:pt x="1" y="84"/>
                  <a:pt x="1" y="89"/>
                </a:cubicBezTo>
                <a:cubicBezTo>
                  <a:pt x="1" y="90"/>
                  <a:pt x="1" y="90"/>
                  <a:pt x="2" y="91"/>
                </a:cubicBezTo>
                <a:cubicBezTo>
                  <a:pt x="6" y="93"/>
                  <a:pt x="78" y="140"/>
                  <a:pt x="80" y="143"/>
                </a:cubicBezTo>
                <a:cubicBezTo>
                  <a:pt x="83" y="145"/>
                  <a:pt x="85" y="150"/>
                  <a:pt x="85" y="150"/>
                </a:cubicBezTo>
                <a:cubicBezTo>
                  <a:pt x="85" y="150"/>
                  <a:pt x="90" y="151"/>
                  <a:pt x="94" y="153"/>
                </a:cubicBezTo>
                <a:cubicBezTo>
                  <a:pt x="98" y="155"/>
                  <a:pt x="98" y="161"/>
                  <a:pt x="98" y="161"/>
                </a:cubicBezTo>
                <a:cubicBezTo>
                  <a:pt x="98" y="161"/>
                  <a:pt x="103" y="160"/>
                  <a:pt x="106" y="160"/>
                </a:cubicBezTo>
                <a:cubicBezTo>
                  <a:pt x="109" y="159"/>
                  <a:pt x="119" y="156"/>
                  <a:pt x="119" y="156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7" y="118"/>
                  <a:pt x="166" y="115"/>
                  <a:pt x="164" y="115"/>
                </a:cubicBezTo>
                <a:cubicBezTo>
                  <a:pt x="162" y="115"/>
                  <a:pt x="160" y="114"/>
                  <a:pt x="158" y="114"/>
                </a:cubicBezTo>
                <a:cubicBezTo>
                  <a:pt x="156" y="114"/>
                  <a:pt x="153" y="112"/>
                  <a:pt x="152" y="110"/>
                </a:cubicBezTo>
                <a:cubicBezTo>
                  <a:pt x="152" y="108"/>
                  <a:pt x="153" y="107"/>
                  <a:pt x="151" y="104"/>
                </a:cubicBezTo>
                <a:cubicBezTo>
                  <a:pt x="150" y="101"/>
                  <a:pt x="148" y="100"/>
                  <a:pt x="148" y="99"/>
                </a:cubicBezTo>
                <a:cubicBezTo>
                  <a:pt x="148" y="98"/>
                  <a:pt x="151" y="96"/>
                  <a:pt x="151" y="95"/>
                </a:cubicBezTo>
                <a:cubicBezTo>
                  <a:pt x="152" y="95"/>
                  <a:pt x="150" y="93"/>
                  <a:pt x="150" y="91"/>
                </a:cubicBezTo>
                <a:cubicBezTo>
                  <a:pt x="150" y="90"/>
                  <a:pt x="149" y="88"/>
                  <a:pt x="150" y="86"/>
                </a:cubicBezTo>
                <a:cubicBezTo>
                  <a:pt x="151" y="85"/>
                  <a:pt x="152" y="84"/>
                  <a:pt x="151" y="81"/>
                </a:cubicBezTo>
                <a:cubicBezTo>
                  <a:pt x="149" y="78"/>
                  <a:pt x="153" y="76"/>
                  <a:pt x="151" y="73"/>
                </a:cubicBezTo>
                <a:cubicBezTo>
                  <a:pt x="149" y="69"/>
                  <a:pt x="147" y="66"/>
                  <a:pt x="147" y="65"/>
                </a:cubicBezTo>
                <a:cubicBezTo>
                  <a:pt x="147" y="65"/>
                  <a:pt x="148" y="64"/>
                  <a:pt x="149" y="63"/>
                </a:cubicBezTo>
                <a:cubicBezTo>
                  <a:pt x="149" y="63"/>
                  <a:pt x="148" y="62"/>
                  <a:pt x="148" y="61"/>
                </a:cubicBezTo>
                <a:cubicBezTo>
                  <a:pt x="148" y="58"/>
                  <a:pt x="146" y="49"/>
                  <a:pt x="145" y="47"/>
                </a:cubicBezTo>
                <a:cubicBezTo>
                  <a:pt x="143" y="45"/>
                  <a:pt x="138" y="44"/>
                  <a:pt x="138" y="42"/>
                </a:cubicBezTo>
                <a:cubicBezTo>
                  <a:pt x="138" y="41"/>
                  <a:pt x="138" y="39"/>
                  <a:pt x="135" y="37"/>
                </a:cubicBezTo>
                <a:cubicBezTo>
                  <a:pt x="132" y="36"/>
                  <a:pt x="130" y="29"/>
                  <a:pt x="132" y="29"/>
                </a:cubicBezTo>
                <a:cubicBezTo>
                  <a:pt x="134" y="29"/>
                  <a:pt x="135" y="24"/>
                  <a:pt x="137" y="23"/>
                </a:cubicBezTo>
                <a:cubicBezTo>
                  <a:pt x="139" y="22"/>
                  <a:pt x="141" y="18"/>
                  <a:pt x="139" y="15"/>
                </a:cubicBezTo>
                <a:cubicBezTo>
                  <a:pt x="138" y="13"/>
                  <a:pt x="139" y="7"/>
                  <a:pt x="139" y="2"/>
                </a:cubicBezTo>
                <a:cubicBezTo>
                  <a:pt x="136" y="2"/>
                  <a:pt x="133" y="1"/>
                  <a:pt x="132" y="1"/>
                </a:cubicBezTo>
                <a:cubicBezTo>
                  <a:pt x="130" y="0"/>
                  <a:pt x="126" y="1"/>
                  <a:pt x="124" y="2"/>
                </a:cubicBezTo>
                <a:cubicBezTo>
                  <a:pt x="121" y="2"/>
                  <a:pt x="115" y="6"/>
                  <a:pt x="113" y="4"/>
                </a:cubicBezTo>
                <a:cubicBezTo>
                  <a:pt x="110" y="2"/>
                  <a:pt x="89" y="5"/>
                  <a:pt x="82" y="6"/>
                </a:cubicBezTo>
                <a:cubicBezTo>
                  <a:pt x="76" y="6"/>
                  <a:pt x="74" y="12"/>
                  <a:pt x="70" y="12"/>
                </a:cubicBezTo>
                <a:cubicBezTo>
                  <a:pt x="66" y="12"/>
                  <a:pt x="60" y="15"/>
                  <a:pt x="57" y="19"/>
                </a:cubicBezTo>
                <a:cubicBezTo>
                  <a:pt x="56" y="20"/>
                  <a:pt x="55" y="20"/>
                  <a:pt x="54" y="20"/>
                </a:cubicBezTo>
                <a:cubicBezTo>
                  <a:pt x="55" y="21"/>
                  <a:pt x="55" y="22"/>
                  <a:pt x="56" y="23"/>
                </a:cubicBezTo>
                <a:cubicBezTo>
                  <a:pt x="57" y="25"/>
                  <a:pt x="58" y="28"/>
                  <a:pt x="58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-4995862" y="-3094037"/>
            <a:ext cx="217487" cy="206375"/>
          </a:xfrm>
          <a:custGeom>
            <a:avLst/>
            <a:gdLst/>
            <a:ahLst/>
            <a:cxnLst/>
            <a:rect l="l" t="t" r="r" b="b"/>
            <a:pathLst>
              <a:path w="123" h="117" extrusionOk="0">
                <a:moveTo>
                  <a:pt x="14" y="7"/>
                </a:moveTo>
                <a:cubicBezTo>
                  <a:pt x="13" y="7"/>
                  <a:pt x="9" y="12"/>
                  <a:pt x="8" y="13"/>
                </a:cubicBezTo>
                <a:cubicBezTo>
                  <a:pt x="7" y="13"/>
                  <a:pt x="6" y="15"/>
                  <a:pt x="7" y="16"/>
                </a:cubicBezTo>
                <a:cubicBezTo>
                  <a:pt x="7" y="17"/>
                  <a:pt x="7" y="20"/>
                  <a:pt x="5" y="23"/>
                </a:cubicBezTo>
                <a:cubicBezTo>
                  <a:pt x="4" y="25"/>
                  <a:pt x="1" y="26"/>
                  <a:pt x="0" y="27"/>
                </a:cubicBezTo>
                <a:cubicBezTo>
                  <a:pt x="0" y="28"/>
                  <a:pt x="2" y="31"/>
                  <a:pt x="4" y="35"/>
                </a:cubicBezTo>
                <a:cubicBezTo>
                  <a:pt x="6" y="38"/>
                  <a:pt x="2" y="40"/>
                  <a:pt x="4" y="43"/>
                </a:cubicBezTo>
                <a:cubicBezTo>
                  <a:pt x="5" y="46"/>
                  <a:pt x="4" y="47"/>
                  <a:pt x="3" y="48"/>
                </a:cubicBezTo>
                <a:cubicBezTo>
                  <a:pt x="2" y="50"/>
                  <a:pt x="3" y="52"/>
                  <a:pt x="3" y="53"/>
                </a:cubicBezTo>
                <a:cubicBezTo>
                  <a:pt x="3" y="55"/>
                  <a:pt x="5" y="57"/>
                  <a:pt x="4" y="57"/>
                </a:cubicBezTo>
                <a:cubicBezTo>
                  <a:pt x="4" y="58"/>
                  <a:pt x="1" y="60"/>
                  <a:pt x="1" y="61"/>
                </a:cubicBezTo>
                <a:cubicBezTo>
                  <a:pt x="1" y="62"/>
                  <a:pt x="3" y="63"/>
                  <a:pt x="4" y="66"/>
                </a:cubicBezTo>
                <a:cubicBezTo>
                  <a:pt x="6" y="69"/>
                  <a:pt x="5" y="70"/>
                  <a:pt x="5" y="72"/>
                </a:cubicBezTo>
                <a:cubicBezTo>
                  <a:pt x="6" y="74"/>
                  <a:pt x="9" y="76"/>
                  <a:pt x="11" y="76"/>
                </a:cubicBezTo>
                <a:cubicBezTo>
                  <a:pt x="13" y="76"/>
                  <a:pt x="15" y="77"/>
                  <a:pt x="17" y="77"/>
                </a:cubicBezTo>
                <a:cubicBezTo>
                  <a:pt x="19" y="77"/>
                  <a:pt x="20" y="80"/>
                  <a:pt x="21" y="84"/>
                </a:cubicBezTo>
                <a:cubicBezTo>
                  <a:pt x="22" y="84"/>
                  <a:pt x="30" y="84"/>
                  <a:pt x="33" y="87"/>
                </a:cubicBezTo>
                <a:cubicBezTo>
                  <a:pt x="36" y="89"/>
                  <a:pt x="38" y="92"/>
                  <a:pt x="38" y="92"/>
                </a:cubicBezTo>
                <a:cubicBezTo>
                  <a:pt x="51" y="84"/>
                  <a:pt x="51" y="84"/>
                  <a:pt x="51" y="84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13"/>
                  <a:pt x="120" y="40"/>
                  <a:pt x="120" y="34"/>
                </a:cubicBezTo>
                <a:cubicBezTo>
                  <a:pt x="120" y="29"/>
                  <a:pt x="118" y="25"/>
                  <a:pt x="120" y="22"/>
                </a:cubicBezTo>
                <a:cubicBezTo>
                  <a:pt x="123" y="19"/>
                  <a:pt x="119" y="18"/>
                  <a:pt x="121" y="12"/>
                </a:cubicBezTo>
                <a:cubicBezTo>
                  <a:pt x="121" y="12"/>
                  <a:pt x="122" y="11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1" y="8"/>
                  <a:pt x="118" y="8"/>
                  <a:pt x="111" y="7"/>
                </a:cubicBezTo>
                <a:cubicBezTo>
                  <a:pt x="104" y="6"/>
                  <a:pt x="107" y="1"/>
                  <a:pt x="99" y="1"/>
                </a:cubicBezTo>
                <a:cubicBezTo>
                  <a:pt x="91" y="0"/>
                  <a:pt x="81" y="7"/>
                  <a:pt x="81" y="10"/>
                </a:cubicBezTo>
                <a:cubicBezTo>
                  <a:pt x="81" y="13"/>
                  <a:pt x="84" y="17"/>
                  <a:pt x="82" y="20"/>
                </a:cubicBezTo>
                <a:cubicBezTo>
                  <a:pt x="79" y="24"/>
                  <a:pt x="73" y="24"/>
                  <a:pt x="69" y="21"/>
                </a:cubicBezTo>
                <a:cubicBezTo>
                  <a:pt x="65" y="17"/>
                  <a:pt x="59" y="15"/>
                  <a:pt x="55" y="15"/>
                </a:cubicBezTo>
                <a:cubicBezTo>
                  <a:pt x="50" y="15"/>
                  <a:pt x="46" y="12"/>
                  <a:pt x="47" y="10"/>
                </a:cubicBezTo>
                <a:cubicBezTo>
                  <a:pt x="47" y="7"/>
                  <a:pt x="45" y="6"/>
                  <a:pt x="41" y="5"/>
                </a:cubicBezTo>
                <a:cubicBezTo>
                  <a:pt x="37" y="4"/>
                  <a:pt x="34" y="1"/>
                  <a:pt x="27" y="2"/>
                </a:cubicBezTo>
                <a:cubicBezTo>
                  <a:pt x="23" y="3"/>
                  <a:pt x="20" y="1"/>
                  <a:pt x="17" y="0"/>
                </a:cubicBezTo>
                <a:cubicBezTo>
                  <a:pt x="17" y="2"/>
                  <a:pt x="17" y="3"/>
                  <a:pt x="17" y="4"/>
                </a:cubicBezTo>
                <a:cubicBezTo>
                  <a:pt x="17" y="7"/>
                  <a:pt x="15" y="6"/>
                  <a:pt x="14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-5370512" y="-2806700"/>
            <a:ext cx="39687" cy="14287"/>
          </a:xfrm>
          <a:custGeom>
            <a:avLst/>
            <a:gdLst/>
            <a:ahLst/>
            <a:cxnLst/>
            <a:rect l="l" t="t" r="r" b="b"/>
            <a:pathLst>
              <a:path w="23" h="8" extrusionOk="0">
                <a:moveTo>
                  <a:pt x="12" y="5"/>
                </a:moveTo>
                <a:cubicBezTo>
                  <a:pt x="13" y="3"/>
                  <a:pt x="16" y="6"/>
                  <a:pt x="19" y="7"/>
                </a:cubicBezTo>
                <a:cubicBezTo>
                  <a:pt x="21" y="7"/>
                  <a:pt x="23" y="5"/>
                  <a:pt x="23" y="5"/>
                </a:cubicBezTo>
                <a:cubicBezTo>
                  <a:pt x="23" y="5"/>
                  <a:pt x="23" y="5"/>
                  <a:pt x="19" y="5"/>
                </a:cubicBezTo>
                <a:cubicBezTo>
                  <a:pt x="15" y="4"/>
                  <a:pt x="15" y="0"/>
                  <a:pt x="11" y="1"/>
                </a:cubicBezTo>
                <a:cubicBezTo>
                  <a:pt x="8" y="3"/>
                  <a:pt x="6" y="3"/>
                  <a:pt x="1" y="3"/>
                </a:cubicBezTo>
                <a:cubicBezTo>
                  <a:pt x="1" y="4"/>
                  <a:pt x="0" y="6"/>
                  <a:pt x="0" y="8"/>
                </a:cubicBezTo>
                <a:cubicBezTo>
                  <a:pt x="1" y="8"/>
                  <a:pt x="2" y="7"/>
                  <a:pt x="3" y="7"/>
                </a:cubicBezTo>
                <a:cubicBezTo>
                  <a:pt x="5" y="7"/>
                  <a:pt x="10" y="6"/>
                  <a:pt x="12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-5380037" y="-2844800"/>
            <a:ext cx="85725" cy="65087"/>
          </a:xfrm>
          <a:custGeom>
            <a:avLst/>
            <a:gdLst/>
            <a:ahLst/>
            <a:cxnLst/>
            <a:rect l="l" t="t" r="r" b="b"/>
            <a:pathLst>
              <a:path w="48" h="37" extrusionOk="0">
                <a:moveTo>
                  <a:pt x="11" y="36"/>
                </a:moveTo>
                <a:cubicBezTo>
                  <a:pt x="13" y="36"/>
                  <a:pt x="16" y="34"/>
                  <a:pt x="16" y="34"/>
                </a:cubicBezTo>
                <a:cubicBezTo>
                  <a:pt x="16" y="34"/>
                  <a:pt x="26" y="33"/>
                  <a:pt x="27" y="33"/>
                </a:cubicBezTo>
                <a:cubicBezTo>
                  <a:pt x="28" y="33"/>
                  <a:pt x="29" y="33"/>
                  <a:pt x="29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3"/>
                  <a:pt x="35" y="34"/>
                  <a:pt x="35" y="35"/>
                </a:cubicBezTo>
                <a:cubicBezTo>
                  <a:pt x="35" y="36"/>
                  <a:pt x="43" y="37"/>
                  <a:pt x="47" y="36"/>
                </a:cubicBezTo>
                <a:cubicBezTo>
                  <a:pt x="47" y="36"/>
                  <a:pt x="47" y="36"/>
                  <a:pt x="48" y="36"/>
                </a:cubicBezTo>
                <a:cubicBezTo>
                  <a:pt x="48" y="34"/>
                  <a:pt x="48" y="31"/>
                  <a:pt x="48" y="30"/>
                </a:cubicBezTo>
                <a:cubicBezTo>
                  <a:pt x="47" y="29"/>
                  <a:pt x="45" y="27"/>
                  <a:pt x="43" y="25"/>
                </a:cubicBezTo>
                <a:cubicBezTo>
                  <a:pt x="42" y="24"/>
                  <a:pt x="42" y="20"/>
                  <a:pt x="42" y="20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0" y="13"/>
                  <a:pt x="36" y="12"/>
                </a:cubicBezTo>
                <a:cubicBezTo>
                  <a:pt x="33" y="11"/>
                  <a:pt x="31" y="5"/>
                  <a:pt x="3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5" y="2"/>
                  <a:pt x="23" y="1"/>
                </a:cubicBezTo>
                <a:cubicBezTo>
                  <a:pt x="21" y="0"/>
                  <a:pt x="17" y="2"/>
                  <a:pt x="17" y="2"/>
                </a:cubicBezTo>
                <a:cubicBezTo>
                  <a:pt x="17" y="2"/>
                  <a:pt x="12" y="2"/>
                  <a:pt x="10" y="2"/>
                </a:cubicBezTo>
                <a:cubicBezTo>
                  <a:pt x="7" y="1"/>
                  <a:pt x="7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8"/>
                  <a:pt x="4" y="10"/>
                  <a:pt x="3" y="12"/>
                </a:cubicBezTo>
                <a:cubicBezTo>
                  <a:pt x="0" y="16"/>
                  <a:pt x="4" y="22"/>
                  <a:pt x="6" y="24"/>
                </a:cubicBezTo>
                <a:cubicBezTo>
                  <a:pt x="6" y="24"/>
                  <a:pt x="6" y="24"/>
                  <a:pt x="6" y="25"/>
                </a:cubicBezTo>
                <a:cubicBezTo>
                  <a:pt x="11" y="25"/>
                  <a:pt x="13" y="25"/>
                  <a:pt x="16" y="23"/>
                </a:cubicBezTo>
                <a:cubicBezTo>
                  <a:pt x="20" y="22"/>
                  <a:pt x="20" y="26"/>
                  <a:pt x="24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6" y="29"/>
                  <a:pt x="24" y="29"/>
                </a:cubicBezTo>
                <a:cubicBezTo>
                  <a:pt x="21" y="28"/>
                  <a:pt x="18" y="25"/>
                  <a:pt x="17" y="27"/>
                </a:cubicBezTo>
                <a:cubicBezTo>
                  <a:pt x="15" y="28"/>
                  <a:pt x="10" y="29"/>
                  <a:pt x="8" y="29"/>
                </a:cubicBezTo>
                <a:cubicBezTo>
                  <a:pt x="7" y="29"/>
                  <a:pt x="6" y="30"/>
                  <a:pt x="5" y="30"/>
                </a:cubicBezTo>
                <a:cubicBezTo>
                  <a:pt x="5" y="31"/>
                  <a:pt x="5" y="33"/>
                  <a:pt x="6" y="34"/>
                </a:cubicBezTo>
                <a:cubicBezTo>
                  <a:pt x="6" y="34"/>
                  <a:pt x="7" y="34"/>
                  <a:pt x="7" y="35"/>
                </a:cubicBezTo>
                <a:cubicBezTo>
                  <a:pt x="11" y="34"/>
                  <a:pt x="10" y="36"/>
                  <a:pt x="11" y="3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-5367337" y="-2786062"/>
            <a:ext cx="39687" cy="22225"/>
          </a:xfrm>
          <a:custGeom>
            <a:avLst/>
            <a:gdLst/>
            <a:ahLst/>
            <a:cxnLst/>
            <a:rect l="l" t="t" r="r" b="b"/>
            <a:pathLst>
              <a:path w="22" h="13" extrusionOk="0">
                <a:moveTo>
                  <a:pt x="12" y="12"/>
                </a:moveTo>
                <a:cubicBezTo>
                  <a:pt x="13" y="11"/>
                  <a:pt x="17" y="8"/>
                  <a:pt x="18" y="9"/>
                </a:cubicBezTo>
                <a:cubicBezTo>
                  <a:pt x="19" y="9"/>
                  <a:pt x="21" y="8"/>
                  <a:pt x="21" y="7"/>
                </a:cubicBezTo>
                <a:cubicBezTo>
                  <a:pt x="21" y="7"/>
                  <a:pt x="19" y="4"/>
                  <a:pt x="21" y="4"/>
                </a:cubicBezTo>
                <a:cubicBezTo>
                  <a:pt x="22" y="3"/>
                  <a:pt x="22" y="2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0"/>
                  <a:pt x="9" y="1"/>
                  <a:pt x="9" y="1"/>
                </a:cubicBezTo>
                <a:cubicBezTo>
                  <a:pt x="9" y="1"/>
                  <a:pt x="6" y="3"/>
                  <a:pt x="4" y="3"/>
                </a:cubicBezTo>
                <a:cubicBezTo>
                  <a:pt x="3" y="3"/>
                  <a:pt x="4" y="1"/>
                  <a:pt x="0" y="2"/>
                </a:cubicBezTo>
                <a:cubicBezTo>
                  <a:pt x="2" y="4"/>
                  <a:pt x="2" y="5"/>
                  <a:pt x="6" y="7"/>
                </a:cubicBezTo>
                <a:cubicBezTo>
                  <a:pt x="11" y="8"/>
                  <a:pt x="6" y="10"/>
                  <a:pt x="10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1" y="13"/>
                  <a:pt x="11" y="13"/>
                  <a:pt x="12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-4926012" y="-2765425"/>
            <a:ext cx="176212" cy="123825"/>
          </a:xfrm>
          <a:custGeom>
            <a:avLst/>
            <a:gdLst/>
            <a:ahLst/>
            <a:cxnLst/>
            <a:rect l="l" t="t" r="r" b="b"/>
            <a:pathLst>
              <a:path w="99" h="70" extrusionOk="0">
                <a:moveTo>
                  <a:pt x="91" y="40"/>
                </a:moveTo>
                <a:cubicBezTo>
                  <a:pt x="91" y="38"/>
                  <a:pt x="91" y="37"/>
                  <a:pt x="88" y="34"/>
                </a:cubicBezTo>
                <a:cubicBezTo>
                  <a:pt x="85" y="32"/>
                  <a:pt x="83" y="31"/>
                  <a:pt x="83" y="30"/>
                </a:cubicBezTo>
                <a:cubicBezTo>
                  <a:pt x="83" y="28"/>
                  <a:pt x="82" y="28"/>
                  <a:pt x="80" y="25"/>
                </a:cubicBezTo>
                <a:cubicBezTo>
                  <a:pt x="77" y="22"/>
                  <a:pt x="73" y="22"/>
                  <a:pt x="73" y="22"/>
                </a:cubicBezTo>
                <a:cubicBezTo>
                  <a:pt x="72" y="19"/>
                  <a:pt x="72" y="19"/>
                  <a:pt x="72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7" y="17"/>
                  <a:pt x="70" y="16"/>
                </a:cubicBezTo>
                <a:cubicBezTo>
                  <a:pt x="73" y="14"/>
                  <a:pt x="70" y="10"/>
                  <a:pt x="69" y="9"/>
                </a:cubicBezTo>
                <a:cubicBezTo>
                  <a:pt x="69" y="8"/>
                  <a:pt x="65" y="2"/>
                  <a:pt x="64" y="1"/>
                </a:cubicBezTo>
                <a:cubicBezTo>
                  <a:pt x="63" y="1"/>
                  <a:pt x="63" y="1"/>
                  <a:pt x="62" y="1"/>
                </a:cubicBezTo>
                <a:cubicBezTo>
                  <a:pt x="61" y="0"/>
                  <a:pt x="57" y="2"/>
                  <a:pt x="56" y="4"/>
                </a:cubicBezTo>
                <a:cubicBezTo>
                  <a:pt x="54" y="5"/>
                  <a:pt x="55" y="6"/>
                  <a:pt x="54" y="7"/>
                </a:cubicBezTo>
                <a:cubicBezTo>
                  <a:pt x="53" y="9"/>
                  <a:pt x="49" y="12"/>
                  <a:pt x="46" y="15"/>
                </a:cubicBezTo>
                <a:cubicBezTo>
                  <a:pt x="43" y="19"/>
                  <a:pt x="37" y="17"/>
                  <a:pt x="35" y="18"/>
                </a:cubicBezTo>
                <a:cubicBezTo>
                  <a:pt x="33" y="19"/>
                  <a:pt x="36" y="21"/>
                  <a:pt x="34" y="22"/>
                </a:cubicBezTo>
                <a:cubicBezTo>
                  <a:pt x="33" y="23"/>
                  <a:pt x="28" y="25"/>
                  <a:pt x="27" y="26"/>
                </a:cubicBezTo>
                <a:cubicBezTo>
                  <a:pt x="26" y="27"/>
                  <a:pt x="20" y="26"/>
                  <a:pt x="18" y="28"/>
                </a:cubicBezTo>
                <a:cubicBezTo>
                  <a:pt x="17" y="31"/>
                  <a:pt x="15" y="26"/>
                  <a:pt x="13" y="28"/>
                </a:cubicBezTo>
                <a:cubicBezTo>
                  <a:pt x="11" y="31"/>
                  <a:pt x="9" y="31"/>
                  <a:pt x="9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6" y="31"/>
                  <a:pt x="4" y="33"/>
                  <a:pt x="4" y="35"/>
                </a:cubicBezTo>
                <a:cubicBezTo>
                  <a:pt x="3" y="38"/>
                  <a:pt x="0" y="41"/>
                  <a:pt x="0" y="43"/>
                </a:cubicBezTo>
                <a:cubicBezTo>
                  <a:pt x="0" y="44"/>
                  <a:pt x="1" y="46"/>
                  <a:pt x="1" y="49"/>
                </a:cubicBezTo>
                <a:cubicBezTo>
                  <a:pt x="1" y="52"/>
                  <a:pt x="2" y="53"/>
                  <a:pt x="3" y="56"/>
                </a:cubicBezTo>
                <a:cubicBezTo>
                  <a:pt x="5" y="58"/>
                  <a:pt x="4" y="60"/>
                  <a:pt x="4" y="60"/>
                </a:cubicBezTo>
                <a:cubicBezTo>
                  <a:pt x="4" y="60"/>
                  <a:pt x="5" y="61"/>
                  <a:pt x="6" y="63"/>
                </a:cubicBezTo>
                <a:cubicBezTo>
                  <a:pt x="8" y="65"/>
                  <a:pt x="11" y="67"/>
                  <a:pt x="11" y="68"/>
                </a:cubicBezTo>
                <a:cubicBezTo>
                  <a:pt x="12" y="69"/>
                  <a:pt x="12" y="69"/>
                  <a:pt x="13" y="70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6"/>
                  <a:pt x="15" y="63"/>
                  <a:pt x="15" y="63"/>
                </a:cubicBezTo>
                <a:cubicBezTo>
                  <a:pt x="19" y="62"/>
                  <a:pt x="19" y="62"/>
                  <a:pt x="19" y="62"/>
                </a:cubicBezTo>
                <a:cubicBezTo>
                  <a:pt x="23" y="61"/>
                  <a:pt x="23" y="61"/>
                  <a:pt x="23" y="61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6"/>
                  <a:pt x="35" y="50"/>
                  <a:pt x="38" y="50"/>
                </a:cubicBezTo>
                <a:cubicBezTo>
                  <a:pt x="42" y="50"/>
                  <a:pt x="45" y="54"/>
                  <a:pt x="45" y="54"/>
                </a:cubicBezTo>
                <a:cubicBezTo>
                  <a:pt x="60" y="57"/>
                  <a:pt x="60" y="57"/>
                  <a:pt x="60" y="57"/>
                </a:cubicBezTo>
                <a:cubicBezTo>
                  <a:pt x="60" y="57"/>
                  <a:pt x="61" y="53"/>
                  <a:pt x="62" y="52"/>
                </a:cubicBezTo>
                <a:cubicBezTo>
                  <a:pt x="64" y="51"/>
                  <a:pt x="67" y="53"/>
                  <a:pt x="69" y="52"/>
                </a:cubicBezTo>
                <a:cubicBezTo>
                  <a:pt x="71" y="51"/>
                  <a:pt x="74" y="50"/>
                  <a:pt x="77" y="50"/>
                </a:cubicBezTo>
                <a:cubicBezTo>
                  <a:pt x="81" y="50"/>
                  <a:pt x="82" y="51"/>
                  <a:pt x="84" y="49"/>
                </a:cubicBezTo>
                <a:cubicBezTo>
                  <a:pt x="85" y="46"/>
                  <a:pt x="93" y="50"/>
                  <a:pt x="93" y="50"/>
                </a:cubicBezTo>
                <a:cubicBezTo>
                  <a:pt x="99" y="49"/>
                  <a:pt x="99" y="49"/>
                  <a:pt x="99" y="49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4"/>
                  <a:pt x="91" y="41"/>
                  <a:pt x="91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-5092700" y="-2806700"/>
            <a:ext cx="169862" cy="141287"/>
          </a:xfrm>
          <a:custGeom>
            <a:avLst/>
            <a:gdLst/>
            <a:ahLst/>
            <a:cxnLst/>
            <a:rect l="l" t="t" r="r" b="b"/>
            <a:pathLst>
              <a:path w="96" h="80" extrusionOk="0">
                <a:moveTo>
                  <a:pt x="59" y="58"/>
                </a:moveTo>
                <a:cubicBezTo>
                  <a:pt x="60" y="58"/>
                  <a:pt x="62" y="59"/>
                  <a:pt x="64" y="57"/>
                </a:cubicBezTo>
                <a:cubicBezTo>
                  <a:pt x="65" y="56"/>
                  <a:pt x="69" y="59"/>
                  <a:pt x="69" y="61"/>
                </a:cubicBezTo>
                <a:cubicBezTo>
                  <a:pt x="70" y="64"/>
                  <a:pt x="71" y="61"/>
                  <a:pt x="73" y="58"/>
                </a:cubicBezTo>
                <a:cubicBezTo>
                  <a:pt x="74" y="55"/>
                  <a:pt x="78" y="47"/>
                  <a:pt x="78" y="46"/>
                </a:cubicBezTo>
                <a:cubicBezTo>
                  <a:pt x="78" y="44"/>
                  <a:pt x="82" y="42"/>
                  <a:pt x="82" y="41"/>
                </a:cubicBezTo>
                <a:cubicBezTo>
                  <a:pt x="82" y="40"/>
                  <a:pt x="82" y="37"/>
                  <a:pt x="83" y="36"/>
                </a:cubicBezTo>
                <a:cubicBezTo>
                  <a:pt x="84" y="36"/>
                  <a:pt x="85" y="32"/>
                  <a:pt x="85" y="31"/>
                </a:cubicBezTo>
                <a:cubicBezTo>
                  <a:pt x="85" y="30"/>
                  <a:pt x="89" y="23"/>
                  <a:pt x="90" y="22"/>
                </a:cubicBezTo>
                <a:cubicBezTo>
                  <a:pt x="91" y="22"/>
                  <a:pt x="94" y="22"/>
                  <a:pt x="95" y="20"/>
                </a:cubicBezTo>
                <a:cubicBezTo>
                  <a:pt x="95" y="18"/>
                  <a:pt x="96" y="15"/>
                  <a:pt x="94" y="15"/>
                </a:cubicBezTo>
                <a:cubicBezTo>
                  <a:pt x="93" y="14"/>
                  <a:pt x="91" y="13"/>
                  <a:pt x="91" y="12"/>
                </a:cubicBezTo>
                <a:cubicBezTo>
                  <a:pt x="91" y="11"/>
                  <a:pt x="91" y="9"/>
                  <a:pt x="91" y="7"/>
                </a:cubicBezTo>
                <a:cubicBezTo>
                  <a:pt x="89" y="7"/>
                  <a:pt x="89" y="5"/>
                  <a:pt x="88" y="4"/>
                </a:cubicBezTo>
                <a:cubicBezTo>
                  <a:pt x="87" y="3"/>
                  <a:pt x="87" y="2"/>
                  <a:pt x="85" y="2"/>
                </a:cubicBezTo>
                <a:cubicBezTo>
                  <a:pt x="84" y="3"/>
                  <a:pt x="82" y="7"/>
                  <a:pt x="80" y="7"/>
                </a:cubicBezTo>
                <a:cubicBezTo>
                  <a:pt x="78" y="8"/>
                  <a:pt x="74" y="7"/>
                  <a:pt x="73" y="6"/>
                </a:cubicBezTo>
                <a:cubicBezTo>
                  <a:pt x="72" y="5"/>
                  <a:pt x="65" y="6"/>
                  <a:pt x="63" y="6"/>
                </a:cubicBezTo>
                <a:cubicBezTo>
                  <a:pt x="61" y="5"/>
                  <a:pt x="59" y="8"/>
                  <a:pt x="57" y="9"/>
                </a:cubicBezTo>
                <a:cubicBezTo>
                  <a:pt x="55" y="10"/>
                  <a:pt x="50" y="10"/>
                  <a:pt x="49" y="9"/>
                </a:cubicBezTo>
                <a:cubicBezTo>
                  <a:pt x="48" y="9"/>
                  <a:pt x="44" y="6"/>
                  <a:pt x="43" y="6"/>
                </a:cubicBezTo>
                <a:cubicBezTo>
                  <a:pt x="41" y="6"/>
                  <a:pt x="39" y="7"/>
                  <a:pt x="36" y="8"/>
                </a:cubicBezTo>
                <a:cubicBezTo>
                  <a:pt x="34" y="9"/>
                  <a:pt x="33" y="5"/>
                  <a:pt x="32" y="4"/>
                </a:cubicBezTo>
                <a:cubicBezTo>
                  <a:pt x="30" y="2"/>
                  <a:pt x="27" y="3"/>
                  <a:pt x="25" y="2"/>
                </a:cubicBezTo>
                <a:cubicBezTo>
                  <a:pt x="23" y="0"/>
                  <a:pt x="22" y="4"/>
                  <a:pt x="20" y="3"/>
                </a:cubicBezTo>
                <a:cubicBezTo>
                  <a:pt x="19" y="3"/>
                  <a:pt x="15" y="2"/>
                  <a:pt x="13" y="3"/>
                </a:cubicBezTo>
                <a:cubicBezTo>
                  <a:pt x="12" y="5"/>
                  <a:pt x="12" y="9"/>
                  <a:pt x="11" y="10"/>
                </a:cubicBezTo>
                <a:cubicBezTo>
                  <a:pt x="10" y="11"/>
                  <a:pt x="8" y="14"/>
                  <a:pt x="8" y="16"/>
                </a:cubicBezTo>
                <a:cubicBezTo>
                  <a:pt x="8" y="16"/>
                  <a:pt x="7" y="17"/>
                  <a:pt x="7" y="17"/>
                </a:cubicBezTo>
                <a:cubicBezTo>
                  <a:pt x="7" y="19"/>
                  <a:pt x="8" y="22"/>
                  <a:pt x="8" y="23"/>
                </a:cubicBezTo>
                <a:cubicBezTo>
                  <a:pt x="8" y="24"/>
                  <a:pt x="9" y="32"/>
                  <a:pt x="7" y="34"/>
                </a:cubicBezTo>
                <a:cubicBezTo>
                  <a:pt x="5" y="36"/>
                  <a:pt x="4" y="39"/>
                  <a:pt x="4" y="39"/>
                </a:cubicBezTo>
                <a:cubicBezTo>
                  <a:pt x="4" y="39"/>
                  <a:pt x="1" y="41"/>
                  <a:pt x="0" y="45"/>
                </a:cubicBezTo>
                <a:cubicBezTo>
                  <a:pt x="0" y="48"/>
                  <a:pt x="1" y="51"/>
                  <a:pt x="1" y="54"/>
                </a:cubicBezTo>
                <a:cubicBezTo>
                  <a:pt x="1" y="56"/>
                  <a:pt x="2" y="58"/>
                  <a:pt x="3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5" y="62"/>
                  <a:pt x="11" y="63"/>
                  <a:pt x="15" y="63"/>
                </a:cubicBezTo>
                <a:cubicBezTo>
                  <a:pt x="19" y="64"/>
                  <a:pt x="23" y="70"/>
                  <a:pt x="23" y="72"/>
                </a:cubicBezTo>
                <a:cubicBezTo>
                  <a:pt x="23" y="74"/>
                  <a:pt x="25" y="78"/>
                  <a:pt x="27" y="79"/>
                </a:cubicBezTo>
                <a:cubicBezTo>
                  <a:pt x="29" y="80"/>
                  <a:pt x="33" y="77"/>
                  <a:pt x="35" y="77"/>
                </a:cubicBezTo>
                <a:cubicBezTo>
                  <a:pt x="37" y="77"/>
                  <a:pt x="44" y="77"/>
                  <a:pt x="46" y="76"/>
                </a:cubicBezTo>
                <a:cubicBezTo>
                  <a:pt x="46" y="75"/>
                  <a:pt x="47" y="75"/>
                  <a:pt x="47" y="76"/>
                </a:cubicBezTo>
                <a:cubicBezTo>
                  <a:pt x="49" y="71"/>
                  <a:pt x="50" y="67"/>
                  <a:pt x="50" y="67"/>
                </a:cubicBezTo>
                <a:cubicBezTo>
                  <a:pt x="50" y="67"/>
                  <a:pt x="58" y="58"/>
                  <a:pt x="59" y="5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-5119687" y="-2784475"/>
            <a:ext cx="42862" cy="88900"/>
          </a:xfrm>
          <a:custGeom>
            <a:avLst/>
            <a:gdLst/>
            <a:ahLst/>
            <a:cxnLst/>
            <a:rect l="l" t="t" r="r" b="b"/>
            <a:pathLst>
              <a:path w="25" h="51" extrusionOk="0">
                <a:moveTo>
                  <a:pt x="16" y="33"/>
                </a:moveTo>
                <a:cubicBezTo>
                  <a:pt x="17" y="29"/>
                  <a:pt x="20" y="27"/>
                  <a:pt x="20" y="27"/>
                </a:cubicBezTo>
                <a:cubicBezTo>
                  <a:pt x="20" y="27"/>
                  <a:pt x="21" y="24"/>
                  <a:pt x="23" y="22"/>
                </a:cubicBezTo>
                <a:cubicBezTo>
                  <a:pt x="25" y="20"/>
                  <a:pt x="24" y="12"/>
                  <a:pt x="24" y="11"/>
                </a:cubicBezTo>
                <a:cubicBezTo>
                  <a:pt x="24" y="10"/>
                  <a:pt x="23" y="7"/>
                  <a:pt x="23" y="5"/>
                </a:cubicBezTo>
                <a:cubicBezTo>
                  <a:pt x="22" y="6"/>
                  <a:pt x="21" y="6"/>
                  <a:pt x="20" y="5"/>
                </a:cubicBezTo>
                <a:cubicBezTo>
                  <a:pt x="18" y="4"/>
                  <a:pt x="20" y="2"/>
                  <a:pt x="18" y="1"/>
                </a:cubicBezTo>
                <a:cubicBezTo>
                  <a:pt x="15" y="0"/>
                  <a:pt x="14" y="3"/>
                  <a:pt x="15" y="5"/>
                </a:cubicBezTo>
                <a:cubicBezTo>
                  <a:pt x="15" y="7"/>
                  <a:pt x="14" y="7"/>
                  <a:pt x="13" y="8"/>
                </a:cubicBezTo>
                <a:cubicBezTo>
                  <a:pt x="12" y="9"/>
                  <a:pt x="7" y="10"/>
                  <a:pt x="6" y="10"/>
                </a:cubicBezTo>
                <a:cubicBezTo>
                  <a:pt x="5" y="10"/>
                  <a:pt x="3" y="12"/>
                  <a:pt x="2" y="13"/>
                </a:cubicBezTo>
                <a:cubicBezTo>
                  <a:pt x="1" y="13"/>
                  <a:pt x="1" y="13"/>
                  <a:pt x="0" y="13"/>
                </a:cubicBezTo>
                <a:cubicBezTo>
                  <a:pt x="1" y="19"/>
                  <a:pt x="2" y="18"/>
                  <a:pt x="5" y="20"/>
                </a:cubicBezTo>
                <a:cubicBezTo>
                  <a:pt x="8" y="22"/>
                  <a:pt x="5" y="25"/>
                  <a:pt x="6" y="26"/>
                </a:cubicBezTo>
                <a:cubicBezTo>
                  <a:pt x="8" y="28"/>
                  <a:pt x="7" y="31"/>
                  <a:pt x="7" y="36"/>
                </a:cubicBezTo>
                <a:cubicBezTo>
                  <a:pt x="8" y="38"/>
                  <a:pt x="8" y="45"/>
                  <a:pt x="8" y="51"/>
                </a:cubicBezTo>
                <a:cubicBezTo>
                  <a:pt x="10" y="50"/>
                  <a:pt x="12" y="50"/>
                  <a:pt x="14" y="50"/>
                </a:cubicBezTo>
                <a:cubicBezTo>
                  <a:pt x="16" y="50"/>
                  <a:pt x="18" y="47"/>
                  <a:pt x="19" y="48"/>
                </a:cubicBezTo>
                <a:cubicBezTo>
                  <a:pt x="18" y="46"/>
                  <a:pt x="17" y="44"/>
                  <a:pt x="17" y="42"/>
                </a:cubicBezTo>
                <a:cubicBezTo>
                  <a:pt x="17" y="39"/>
                  <a:pt x="16" y="36"/>
                  <a:pt x="16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-5133975" y="-2763837"/>
            <a:ext cx="26987" cy="71437"/>
          </a:xfrm>
          <a:custGeom>
            <a:avLst/>
            <a:gdLst/>
            <a:ahLst/>
            <a:cxnLst/>
            <a:rect l="l" t="t" r="r" b="b"/>
            <a:pathLst>
              <a:path w="15" h="41" extrusionOk="0">
                <a:moveTo>
                  <a:pt x="13" y="14"/>
                </a:moveTo>
                <a:cubicBezTo>
                  <a:pt x="12" y="13"/>
                  <a:pt x="15" y="10"/>
                  <a:pt x="12" y="8"/>
                </a:cubicBezTo>
                <a:cubicBezTo>
                  <a:pt x="9" y="6"/>
                  <a:pt x="8" y="7"/>
                  <a:pt x="7" y="1"/>
                </a:cubicBezTo>
                <a:cubicBezTo>
                  <a:pt x="6" y="1"/>
                  <a:pt x="3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2"/>
                  <a:pt x="1" y="5"/>
                  <a:pt x="2" y="5"/>
                </a:cubicBezTo>
                <a:cubicBezTo>
                  <a:pt x="3" y="6"/>
                  <a:pt x="4" y="7"/>
                  <a:pt x="4" y="10"/>
                </a:cubicBezTo>
                <a:cubicBezTo>
                  <a:pt x="4" y="12"/>
                  <a:pt x="3" y="18"/>
                  <a:pt x="4" y="21"/>
                </a:cubicBezTo>
                <a:cubicBezTo>
                  <a:pt x="5" y="24"/>
                  <a:pt x="6" y="28"/>
                  <a:pt x="6" y="32"/>
                </a:cubicBezTo>
                <a:cubicBezTo>
                  <a:pt x="6" y="35"/>
                  <a:pt x="8" y="38"/>
                  <a:pt x="9" y="41"/>
                </a:cubicBezTo>
                <a:cubicBezTo>
                  <a:pt x="10" y="41"/>
                  <a:pt x="10" y="41"/>
                  <a:pt x="11" y="40"/>
                </a:cubicBezTo>
                <a:cubicBezTo>
                  <a:pt x="12" y="39"/>
                  <a:pt x="13" y="39"/>
                  <a:pt x="15" y="39"/>
                </a:cubicBezTo>
                <a:cubicBezTo>
                  <a:pt x="15" y="33"/>
                  <a:pt x="15" y="26"/>
                  <a:pt x="14" y="24"/>
                </a:cubicBezTo>
                <a:cubicBezTo>
                  <a:pt x="14" y="19"/>
                  <a:pt x="15" y="16"/>
                  <a:pt x="13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-5008562" y="-2794000"/>
            <a:ext cx="106362" cy="163512"/>
          </a:xfrm>
          <a:custGeom>
            <a:avLst/>
            <a:gdLst/>
            <a:ahLst/>
            <a:cxnLst/>
            <a:rect l="l" t="t" r="r" b="b"/>
            <a:pathLst>
              <a:path w="60" h="93" extrusionOk="0">
                <a:moveTo>
                  <a:pt x="25" y="88"/>
                </a:moveTo>
                <a:cubicBezTo>
                  <a:pt x="25" y="88"/>
                  <a:pt x="44" y="89"/>
                  <a:pt x="46" y="89"/>
                </a:cubicBezTo>
                <a:cubicBezTo>
                  <a:pt x="49" y="88"/>
                  <a:pt x="58" y="93"/>
                  <a:pt x="58" y="93"/>
                </a:cubicBezTo>
                <a:cubicBezTo>
                  <a:pt x="58" y="93"/>
                  <a:pt x="58" y="88"/>
                  <a:pt x="60" y="86"/>
                </a:cubicBezTo>
                <a:cubicBezTo>
                  <a:pt x="59" y="85"/>
                  <a:pt x="59" y="85"/>
                  <a:pt x="58" y="84"/>
                </a:cubicBezTo>
                <a:cubicBezTo>
                  <a:pt x="58" y="83"/>
                  <a:pt x="55" y="81"/>
                  <a:pt x="53" y="79"/>
                </a:cubicBezTo>
                <a:cubicBezTo>
                  <a:pt x="52" y="77"/>
                  <a:pt x="51" y="76"/>
                  <a:pt x="51" y="76"/>
                </a:cubicBezTo>
                <a:cubicBezTo>
                  <a:pt x="51" y="76"/>
                  <a:pt x="52" y="74"/>
                  <a:pt x="50" y="72"/>
                </a:cubicBezTo>
                <a:cubicBezTo>
                  <a:pt x="49" y="69"/>
                  <a:pt x="48" y="68"/>
                  <a:pt x="48" y="65"/>
                </a:cubicBezTo>
                <a:cubicBezTo>
                  <a:pt x="48" y="62"/>
                  <a:pt x="47" y="60"/>
                  <a:pt x="47" y="59"/>
                </a:cubicBezTo>
                <a:cubicBezTo>
                  <a:pt x="47" y="57"/>
                  <a:pt x="50" y="54"/>
                  <a:pt x="51" y="51"/>
                </a:cubicBezTo>
                <a:cubicBezTo>
                  <a:pt x="51" y="49"/>
                  <a:pt x="53" y="47"/>
                  <a:pt x="55" y="46"/>
                </a:cubicBezTo>
                <a:cubicBezTo>
                  <a:pt x="54" y="44"/>
                  <a:pt x="53" y="42"/>
                  <a:pt x="52" y="40"/>
                </a:cubicBezTo>
                <a:cubicBezTo>
                  <a:pt x="51" y="37"/>
                  <a:pt x="49" y="36"/>
                  <a:pt x="46" y="33"/>
                </a:cubicBezTo>
                <a:cubicBezTo>
                  <a:pt x="43" y="30"/>
                  <a:pt x="44" y="28"/>
                  <a:pt x="44" y="27"/>
                </a:cubicBezTo>
                <a:cubicBezTo>
                  <a:pt x="44" y="26"/>
                  <a:pt x="48" y="26"/>
                  <a:pt x="51" y="26"/>
                </a:cubicBezTo>
                <a:cubicBezTo>
                  <a:pt x="54" y="26"/>
                  <a:pt x="55" y="26"/>
                  <a:pt x="54" y="25"/>
                </a:cubicBezTo>
                <a:cubicBezTo>
                  <a:pt x="53" y="24"/>
                  <a:pt x="51" y="19"/>
                  <a:pt x="51" y="15"/>
                </a:cubicBezTo>
                <a:cubicBezTo>
                  <a:pt x="51" y="11"/>
                  <a:pt x="50" y="10"/>
                  <a:pt x="50" y="8"/>
                </a:cubicBezTo>
                <a:cubicBezTo>
                  <a:pt x="50" y="6"/>
                  <a:pt x="47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4" y="2"/>
                  <a:pt x="44" y="4"/>
                  <a:pt x="44" y="5"/>
                </a:cubicBezTo>
                <a:cubicBezTo>
                  <a:pt x="44" y="6"/>
                  <a:pt x="46" y="7"/>
                  <a:pt x="47" y="8"/>
                </a:cubicBezTo>
                <a:cubicBezTo>
                  <a:pt x="49" y="8"/>
                  <a:pt x="48" y="11"/>
                  <a:pt x="48" y="13"/>
                </a:cubicBezTo>
                <a:cubicBezTo>
                  <a:pt x="47" y="15"/>
                  <a:pt x="44" y="15"/>
                  <a:pt x="43" y="15"/>
                </a:cubicBezTo>
                <a:cubicBezTo>
                  <a:pt x="42" y="16"/>
                  <a:pt x="38" y="23"/>
                  <a:pt x="38" y="24"/>
                </a:cubicBezTo>
                <a:cubicBezTo>
                  <a:pt x="38" y="25"/>
                  <a:pt x="37" y="29"/>
                  <a:pt x="36" y="29"/>
                </a:cubicBezTo>
                <a:cubicBezTo>
                  <a:pt x="35" y="30"/>
                  <a:pt x="35" y="33"/>
                  <a:pt x="35" y="34"/>
                </a:cubicBezTo>
                <a:cubicBezTo>
                  <a:pt x="35" y="35"/>
                  <a:pt x="31" y="37"/>
                  <a:pt x="31" y="39"/>
                </a:cubicBezTo>
                <a:cubicBezTo>
                  <a:pt x="31" y="40"/>
                  <a:pt x="27" y="48"/>
                  <a:pt x="26" y="51"/>
                </a:cubicBezTo>
                <a:cubicBezTo>
                  <a:pt x="24" y="54"/>
                  <a:pt x="23" y="57"/>
                  <a:pt x="22" y="54"/>
                </a:cubicBezTo>
                <a:cubicBezTo>
                  <a:pt x="22" y="52"/>
                  <a:pt x="18" y="49"/>
                  <a:pt x="17" y="50"/>
                </a:cubicBezTo>
                <a:cubicBezTo>
                  <a:pt x="15" y="52"/>
                  <a:pt x="13" y="51"/>
                  <a:pt x="12" y="51"/>
                </a:cubicBezTo>
                <a:cubicBezTo>
                  <a:pt x="11" y="51"/>
                  <a:pt x="3" y="60"/>
                  <a:pt x="3" y="60"/>
                </a:cubicBezTo>
                <a:cubicBezTo>
                  <a:pt x="3" y="60"/>
                  <a:pt x="2" y="64"/>
                  <a:pt x="0" y="69"/>
                </a:cubicBezTo>
                <a:cubicBezTo>
                  <a:pt x="1" y="69"/>
                  <a:pt x="2" y="71"/>
                  <a:pt x="4" y="73"/>
                </a:cubicBezTo>
                <a:cubicBezTo>
                  <a:pt x="5" y="75"/>
                  <a:pt x="8" y="74"/>
                  <a:pt x="10" y="74"/>
                </a:cubicBezTo>
                <a:cubicBezTo>
                  <a:pt x="11" y="75"/>
                  <a:pt x="12" y="81"/>
                  <a:pt x="12" y="82"/>
                </a:cubicBezTo>
                <a:cubicBezTo>
                  <a:pt x="12" y="84"/>
                  <a:pt x="10" y="87"/>
                  <a:pt x="10" y="89"/>
                </a:cubicBezTo>
                <a:cubicBezTo>
                  <a:pt x="22" y="89"/>
                  <a:pt x="22" y="89"/>
                  <a:pt x="22" y="89"/>
                </a:cubicBezTo>
                <a:lnTo>
                  <a:pt x="25" y="88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-5254625" y="-2759075"/>
            <a:ext cx="87312" cy="90487"/>
          </a:xfrm>
          <a:custGeom>
            <a:avLst/>
            <a:gdLst/>
            <a:ahLst/>
            <a:cxnLst/>
            <a:rect l="l" t="t" r="r" b="b"/>
            <a:pathLst>
              <a:path w="50" h="51" extrusionOk="0">
                <a:moveTo>
                  <a:pt x="47" y="42"/>
                </a:moveTo>
                <a:cubicBezTo>
                  <a:pt x="46" y="41"/>
                  <a:pt x="44" y="35"/>
                  <a:pt x="44" y="34"/>
                </a:cubicBezTo>
                <a:cubicBezTo>
                  <a:pt x="44" y="32"/>
                  <a:pt x="47" y="28"/>
                  <a:pt x="47" y="26"/>
                </a:cubicBezTo>
                <a:cubicBezTo>
                  <a:pt x="47" y="24"/>
                  <a:pt x="50" y="22"/>
                  <a:pt x="50" y="20"/>
                </a:cubicBezTo>
                <a:cubicBezTo>
                  <a:pt x="50" y="19"/>
                  <a:pt x="49" y="12"/>
                  <a:pt x="47" y="8"/>
                </a:cubicBezTo>
                <a:cubicBezTo>
                  <a:pt x="47" y="8"/>
                  <a:pt x="46" y="8"/>
                  <a:pt x="46" y="7"/>
                </a:cubicBezTo>
                <a:cubicBezTo>
                  <a:pt x="44" y="6"/>
                  <a:pt x="38" y="6"/>
                  <a:pt x="36" y="8"/>
                </a:cubicBezTo>
                <a:cubicBezTo>
                  <a:pt x="34" y="11"/>
                  <a:pt x="30" y="6"/>
                  <a:pt x="29" y="5"/>
                </a:cubicBezTo>
                <a:cubicBezTo>
                  <a:pt x="28" y="4"/>
                  <a:pt x="25" y="1"/>
                  <a:pt x="23" y="3"/>
                </a:cubicBezTo>
                <a:cubicBezTo>
                  <a:pt x="20" y="5"/>
                  <a:pt x="20" y="4"/>
                  <a:pt x="20" y="2"/>
                </a:cubicBezTo>
                <a:cubicBezTo>
                  <a:pt x="20" y="0"/>
                  <a:pt x="16" y="0"/>
                  <a:pt x="16" y="2"/>
                </a:cubicBezTo>
                <a:cubicBezTo>
                  <a:pt x="15" y="4"/>
                  <a:pt x="12" y="6"/>
                  <a:pt x="11" y="5"/>
                </a:cubicBezTo>
                <a:cubicBezTo>
                  <a:pt x="10" y="3"/>
                  <a:pt x="8" y="1"/>
                  <a:pt x="7" y="3"/>
                </a:cubicBezTo>
                <a:cubicBezTo>
                  <a:pt x="7" y="5"/>
                  <a:pt x="6" y="5"/>
                  <a:pt x="5" y="4"/>
                </a:cubicBezTo>
                <a:cubicBezTo>
                  <a:pt x="4" y="7"/>
                  <a:pt x="3" y="10"/>
                  <a:pt x="5" y="10"/>
                </a:cubicBezTo>
                <a:cubicBezTo>
                  <a:pt x="6" y="11"/>
                  <a:pt x="6" y="13"/>
                  <a:pt x="6" y="14"/>
                </a:cubicBezTo>
                <a:cubicBezTo>
                  <a:pt x="6" y="15"/>
                  <a:pt x="9" y="18"/>
                  <a:pt x="7" y="19"/>
                </a:cubicBezTo>
                <a:cubicBezTo>
                  <a:pt x="6" y="20"/>
                  <a:pt x="5" y="18"/>
                  <a:pt x="4" y="20"/>
                </a:cubicBezTo>
                <a:cubicBezTo>
                  <a:pt x="3" y="21"/>
                  <a:pt x="6" y="23"/>
                  <a:pt x="4" y="24"/>
                </a:cubicBezTo>
                <a:cubicBezTo>
                  <a:pt x="3" y="26"/>
                  <a:pt x="2" y="26"/>
                  <a:pt x="2" y="29"/>
                </a:cubicBezTo>
                <a:cubicBezTo>
                  <a:pt x="2" y="32"/>
                  <a:pt x="2" y="34"/>
                  <a:pt x="1" y="35"/>
                </a:cubicBezTo>
                <a:cubicBezTo>
                  <a:pt x="0" y="36"/>
                  <a:pt x="1" y="36"/>
                  <a:pt x="4" y="37"/>
                </a:cubicBezTo>
                <a:cubicBezTo>
                  <a:pt x="6" y="39"/>
                  <a:pt x="11" y="41"/>
                  <a:pt x="10" y="43"/>
                </a:cubicBezTo>
                <a:cubicBezTo>
                  <a:pt x="10" y="46"/>
                  <a:pt x="9" y="46"/>
                  <a:pt x="8" y="51"/>
                </a:cubicBezTo>
                <a:cubicBezTo>
                  <a:pt x="13" y="51"/>
                  <a:pt x="21" y="47"/>
                  <a:pt x="32" y="46"/>
                </a:cubicBezTo>
                <a:cubicBezTo>
                  <a:pt x="38" y="44"/>
                  <a:pt x="43" y="45"/>
                  <a:pt x="47" y="46"/>
                </a:cubicBezTo>
                <a:cubicBezTo>
                  <a:pt x="48" y="45"/>
                  <a:pt x="48" y="43"/>
                  <a:pt x="47" y="4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-5176837" y="-2763837"/>
            <a:ext cx="60325" cy="92075"/>
          </a:xfrm>
          <a:custGeom>
            <a:avLst/>
            <a:gdLst/>
            <a:ahLst/>
            <a:cxnLst/>
            <a:rect l="l" t="t" r="r" b="b"/>
            <a:pathLst>
              <a:path w="34" h="52" extrusionOk="0">
                <a:moveTo>
                  <a:pt x="29" y="21"/>
                </a:moveTo>
                <a:cubicBezTo>
                  <a:pt x="28" y="18"/>
                  <a:pt x="29" y="12"/>
                  <a:pt x="29" y="10"/>
                </a:cubicBezTo>
                <a:cubicBezTo>
                  <a:pt x="29" y="7"/>
                  <a:pt x="28" y="6"/>
                  <a:pt x="27" y="5"/>
                </a:cubicBezTo>
                <a:cubicBezTo>
                  <a:pt x="26" y="5"/>
                  <a:pt x="26" y="2"/>
                  <a:pt x="25" y="0"/>
                </a:cubicBezTo>
                <a:cubicBezTo>
                  <a:pt x="24" y="0"/>
                  <a:pt x="24" y="3"/>
                  <a:pt x="23" y="2"/>
                </a:cubicBezTo>
                <a:cubicBezTo>
                  <a:pt x="22" y="1"/>
                  <a:pt x="4" y="0"/>
                  <a:pt x="3" y="1"/>
                </a:cubicBezTo>
                <a:cubicBezTo>
                  <a:pt x="2" y="3"/>
                  <a:pt x="5" y="8"/>
                  <a:pt x="4" y="9"/>
                </a:cubicBezTo>
                <a:cubicBezTo>
                  <a:pt x="4" y="10"/>
                  <a:pt x="4" y="11"/>
                  <a:pt x="3" y="11"/>
                </a:cubicBezTo>
                <a:cubicBezTo>
                  <a:pt x="5" y="15"/>
                  <a:pt x="6" y="22"/>
                  <a:pt x="6" y="23"/>
                </a:cubicBezTo>
                <a:cubicBezTo>
                  <a:pt x="6" y="25"/>
                  <a:pt x="3" y="27"/>
                  <a:pt x="3" y="29"/>
                </a:cubicBezTo>
                <a:cubicBezTo>
                  <a:pt x="3" y="31"/>
                  <a:pt x="0" y="35"/>
                  <a:pt x="0" y="37"/>
                </a:cubicBezTo>
                <a:cubicBezTo>
                  <a:pt x="0" y="38"/>
                  <a:pt x="2" y="44"/>
                  <a:pt x="3" y="45"/>
                </a:cubicBezTo>
                <a:cubicBezTo>
                  <a:pt x="4" y="46"/>
                  <a:pt x="4" y="48"/>
                  <a:pt x="3" y="49"/>
                </a:cubicBezTo>
                <a:cubicBezTo>
                  <a:pt x="6" y="50"/>
                  <a:pt x="8" y="51"/>
                  <a:pt x="9" y="52"/>
                </a:cubicBezTo>
                <a:cubicBezTo>
                  <a:pt x="11" y="52"/>
                  <a:pt x="21" y="47"/>
                  <a:pt x="25" y="45"/>
                </a:cubicBezTo>
                <a:cubicBezTo>
                  <a:pt x="28" y="44"/>
                  <a:pt x="32" y="43"/>
                  <a:pt x="34" y="41"/>
                </a:cubicBezTo>
                <a:cubicBezTo>
                  <a:pt x="33" y="38"/>
                  <a:pt x="31" y="35"/>
                  <a:pt x="31" y="32"/>
                </a:cubicBezTo>
                <a:cubicBezTo>
                  <a:pt x="31" y="28"/>
                  <a:pt x="30" y="24"/>
                  <a:pt x="2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-5348287" y="-2786062"/>
            <a:ext cx="107950" cy="80962"/>
          </a:xfrm>
          <a:custGeom>
            <a:avLst/>
            <a:gdLst/>
            <a:ahLst/>
            <a:cxnLst/>
            <a:rect l="l" t="t" r="r" b="b"/>
            <a:pathLst>
              <a:path w="61" h="46" extrusionOk="0">
                <a:moveTo>
                  <a:pt x="20" y="24"/>
                </a:moveTo>
                <a:cubicBezTo>
                  <a:pt x="20" y="22"/>
                  <a:pt x="22" y="23"/>
                  <a:pt x="24" y="23"/>
                </a:cubicBezTo>
                <a:cubicBezTo>
                  <a:pt x="26" y="24"/>
                  <a:pt x="28" y="22"/>
                  <a:pt x="30" y="22"/>
                </a:cubicBezTo>
                <a:cubicBezTo>
                  <a:pt x="32" y="22"/>
                  <a:pt x="36" y="28"/>
                  <a:pt x="36" y="30"/>
                </a:cubicBezTo>
                <a:cubicBezTo>
                  <a:pt x="36" y="32"/>
                  <a:pt x="36" y="34"/>
                  <a:pt x="37" y="35"/>
                </a:cubicBezTo>
                <a:cubicBezTo>
                  <a:pt x="37" y="35"/>
                  <a:pt x="38" y="35"/>
                  <a:pt x="38" y="36"/>
                </a:cubicBezTo>
                <a:cubicBezTo>
                  <a:pt x="41" y="35"/>
                  <a:pt x="43" y="34"/>
                  <a:pt x="43" y="34"/>
                </a:cubicBezTo>
                <a:cubicBezTo>
                  <a:pt x="44" y="34"/>
                  <a:pt x="46" y="39"/>
                  <a:pt x="46" y="41"/>
                </a:cubicBezTo>
                <a:cubicBezTo>
                  <a:pt x="45" y="44"/>
                  <a:pt x="48" y="46"/>
                  <a:pt x="50" y="44"/>
                </a:cubicBezTo>
                <a:cubicBezTo>
                  <a:pt x="51" y="42"/>
                  <a:pt x="52" y="40"/>
                  <a:pt x="53" y="42"/>
                </a:cubicBezTo>
                <a:cubicBezTo>
                  <a:pt x="53" y="42"/>
                  <a:pt x="53" y="43"/>
                  <a:pt x="54" y="43"/>
                </a:cubicBezTo>
                <a:cubicBezTo>
                  <a:pt x="55" y="42"/>
                  <a:pt x="56" y="41"/>
                  <a:pt x="56" y="40"/>
                </a:cubicBezTo>
                <a:cubicBezTo>
                  <a:pt x="58" y="39"/>
                  <a:pt x="55" y="37"/>
                  <a:pt x="56" y="36"/>
                </a:cubicBezTo>
                <a:cubicBezTo>
                  <a:pt x="57" y="34"/>
                  <a:pt x="58" y="36"/>
                  <a:pt x="59" y="35"/>
                </a:cubicBezTo>
                <a:cubicBezTo>
                  <a:pt x="61" y="34"/>
                  <a:pt x="58" y="31"/>
                  <a:pt x="58" y="30"/>
                </a:cubicBezTo>
                <a:cubicBezTo>
                  <a:pt x="58" y="29"/>
                  <a:pt x="58" y="27"/>
                  <a:pt x="57" y="26"/>
                </a:cubicBezTo>
                <a:cubicBezTo>
                  <a:pt x="55" y="26"/>
                  <a:pt x="56" y="23"/>
                  <a:pt x="57" y="20"/>
                </a:cubicBezTo>
                <a:cubicBezTo>
                  <a:pt x="56" y="20"/>
                  <a:pt x="56" y="19"/>
                  <a:pt x="56" y="19"/>
                </a:cubicBezTo>
                <a:cubicBezTo>
                  <a:pt x="55" y="17"/>
                  <a:pt x="55" y="14"/>
                  <a:pt x="54" y="14"/>
                </a:cubicBezTo>
                <a:cubicBezTo>
                  <a:pt x="52" y="14"/>
                  <a:pt x="52" y="12"/>
                  <a:pt x="54" y="11"/>
                </a:cubicBezTo>
                <a:cubicBezTo>
                  <a:pt x="55" y="11"/>
                  <a:pt x="51" y="9"/>
                  <a:pt x="51" y="8"/>
                </a:cubicBezTo>
                <a:cubicBezTo>
                  <a:pt x="51" y="6"/>
                  <a:pt x="49" y="2"/>
                  <a:pt x="48" y="2"/>
                </a:cubicBezTo>
                <a:cubicBezTo>
                  <a:pt x="47" y="1"/>
                  <a:pt x="43" y="6"/>
                  <a:pt x="42" y="6"/>
                </a:cubicBezTo>
                <a:cubicBezTo>
                  <a:pt x="41" y="6"/>
                  <a:pt x="37" y="3"/>
                  <a:pt x="37" y="5"/>
                </a:cubicBezTo>
                <a:cubicBezTo>
                  <a:pt x="36" y="8"/>
                  <a:pt x="33" y="4"/>
                  <a:pt x="32" y="6"/>
                </a:cubicBezTo>
                <a:cubicBezTo>
                  <a:pt x="31" y="8"/>
                  <a:pt x="30" y="4"/>
                  <a:pt x="30" y="4"/>
                </a:cubicBezTo>
                <a:cubicBezTo>
                  <a:pt x="30" y="4"/>
                  <a:pt x="30" y="3"/>
                  <a:pt x="30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5" y="4"/>
                  <a:pt x="17" y="3"/>
                  <a:pt x="17" y="2"/>
                </a:cubicBezTo>
                <a:cubicBezTo>
                  <a:pt x="17" y="1"/>
                  <a:pt x="11" y="0"/>
                  <a:pt x="11" y="0"/>
                </a:cubicBezTo>
                <a:cubicBezTo>
                  <a:pt x="11" y="0"/>
                  <a:pt x="12" y="3"/>
                  <a:pt x="10" y="4"/>
                </a:cubicBezTo>
                <a:cubicBezTo>
                  <a:pt x="8" y="4"/>
                  <a:pt x="10" y="7"/>
                  <a:pt x="10" y="7"/>
                </a:cubicBezTo>
                <a:cubicBezTo>
                  <a:pt x="10" y="8"/>
                  <a:pt x="8" y="9"/>
                  <a:pt x="7" y="9"/>
                </a:cubicBezTo>
                <a:cubicBezTo>
                  <a:pt x="6" y="8"/>
                  <a:pt x="2" y="11"/>
                  <a:pt x="1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6"/>
                  <a:pt x="2" y="18"/>
                  <a:pt x="6" y="20"/>
                </a:cubicBezTo>
                <a:cubicBezTo>
                  <a:pt x="8" y="23"/>
                  <a:pt x="12" y="26"/>
                  <a:pt x="15" y="30"/>
                </a:cubicBezTo>
                <a:cubicBezTo>
                  <a:pt x="17" y="28"/>
                  <a:pt x="20" y="26"/>
                  <a:pt x="20" y="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-5295900" y="-2725737"/>
            <a:ext cx="60325" cy="57150"/>
          </a:xfrm>
          <a:custGeom>
            <a:avLst/>
            <a:gdLst/>
            <a:ahLst/>
            <a:cxnLst/>
            <a:rect l="l" t="t" r="r" b="b"/>
            <a:pathLst>
              <a:path w="34" h="33" extrusionOk="0">
                <a:moveTo>
                  <a:pt x="27" y="19"/>
                </a:moveTo>
                <a:cubicBezTo>
                  <a:pt x="24" y="18"/>
                  <a:pt x="23" y="18"/>
                  <a:pt x="24" y="17"/>
                </a:cubicBezTo>
                <a:cubicBezTo>
                  <a:pt x="25" y="16"/>
                  <a:pt x="25" y="14"/>
                  <a:pt x="25" y="11"/>
                </a:cubicBezTo>
                <a:cubicBezTo>
                  <a:pt x="25" y="10"/>
                  <a:pt x="25" y="9"/>
                  <a:pt x="25" y="9"/>
                </a:cubicBezTo>
                <a:cubicBezTo>
                  <a:pt x="24" y="9"/>
                  <a:pt x="24" y="8"/>
                  <a:pt x="24" y="8"/>
                </a:cubicBezTo>
                <a:cubicBezTo>
                  <a:pt x="23" y="6"/>
                  <a:pt x="22" y="8"/>
                  <a:pt x="21" y="10"/>
                </a:cubicBezTo>
                <a:cubicBezTo>
                  <a:pt x="19" y="12"/>
                  <a:pt x="16" y="10"/>
                  <a:pt x="17" y="7"/>
                </a:cubicBezTo>
                <a:cubicBezTo>
                  <a:pt x="17" y="5"/>
                  <a:pt x="15" y="0"/>
                  <a:pt x="14" y="0"/>
                </a:cubicBezTo>
                <a:cubicBezTo>
                  <a:pt x="14" y="0"/>
                  <a:pt x="12" y="1"/>
                  <a:pt x="9" y="2"/>
                </a:cubicBezTo>
                <a:cubicBezTo>
                  <a:pt x="9" y="3"/>
                  <a:pt x="8" y="4"/>
                  <a:pt x="8" y="6"/>
                </a:cubicBezTo>
                <a:cubicBezTo>
                  <a:pt x="7" y="7"/>
                  <a:pt x="3" y="10"/>
                  <a:pt x="1" y="11"/>
                </a:cubicBezTo>
                <a:cubicBezTo>
                  <a:pt x="1" y="11"/>
                  <a:pt x="0" y="12"/>
                  <a:pt x="0" y="14"/>
                </a:cubicBezTo>
                <a:cubicBezTo>
                  <a:pt x="3" y="16"/>
                  <a:pt x="7" y="18"/>
                  <a:pt x="10" y="21"/>
                </a:cubicBezTo>
                <a:cubicBezTo>
                  <a:pt x="16" y="25"/>
                  <a:pt x="25" y="31"/>
                  <a:pt x="29" y="32"/>
                </a:cubicBezTo>
                <a:cubicBezTo>
                  <a:pt x="29" y="33"/>
                  <a:pt x="30" y="33"/>
                  <a:pt x="31" y="33"/>
                </a:cubicBezTo>
                <a:cubicBezTo>
                  <a:pt x="32" y="28"/>
                  <a:pt x="33" y="28"/>
                  <a:pt x="33" y="25"/>
                </a:cubicBezTo>
                <a:cubicBezTo>
                  <a:pt x="34" y="23"/>
                  <a:pt x="29" y="21"/>
                  <a:pt x="27" y="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-5321300" y="-2747962"/>
            <a:ext cx="41275" cy="46037"/>
          </a:xfrm>
          <a:custGeom>
            <a:avLst/>
            <a:gdLst/>
            <a:ahLst/>
            <a:cxnLst/>
            <a:rect l="l" t="t" r="r" b="b"/>
            <a:pathLst>
              <a:path w="23" h="26" extrusionOk="0">
                <a:moveTo>
                  <a:pt x="22" y="18"/>
                </a:moveTo>
                <a:cubicBezTo>
                  <a:pt x="22" y="16"/>
                  <a:pt x="23" y="14"/>
                  <a:pt x="22" y="13"/>
                </a:cubicBezTo>
                <a:cubicBezTo>
                  <a:pt x="21" y="12"/>
                  <a:pt x="21" y="10"/>
                  <a:pt x="21" y="8"/>
                </a:cubicBezTo>
                <a:cubicBezTo>
                  <a:pt x="21" y="6"/>
                  <a:pt x="17" y="0"/>
                  <a:pt x="15" y="0"/>
                </a:cubicBezTo>
                <a:cubicBezTo>
                  <a:pt x="13" y="0"/>
                  <a:pt x="11" y="2"/>
                  <a:pt x="9" y="1"/>
                </a:cubicBezTo>
                <a:cubicBezTo>
                  <a:pt x="7" y="1"/>
                  <a:pt x="5" y="0"/>
                  <a:pt x="5" y="2"/>
                </a:cubicBezTo>
                <a:cubicBezTo>
                  <a:pt x="5" y="4"/>
                  <a:pt x="2" y="6"/>
                  <a:pt x="0" y="8"/>
                </a:cubicBezTo>
                <a:cubicBezTo>
                  <a:pt x="0" y="9"/>
                  <a:pt x="0" y="10"/>
                  <a:pt x="1" y="11"/>
                </a:cubicBezTo>
                <a:cubicBezTo>
                  <a:pt x="3" y="18"/>
                  <a:pt x="4" y="19"/>
                  <a:pt x="7" y="21"/>
                </a:cubicBezTo>
                <a:cubicBezTo>
                  <a:pt x="8" y="22"/>
                  <a:pt x="11" y="24"/>
                  <a:pt x="14" y="26"/>
                </a:cubicBezTo>
                <a:cubicBezTo>
                  <a:pt x="14" y="24"/>
                  <a:pt x="15" y="23"/>
                  <a:pt x="15" y="23"/>
                </a:cubicBezTo>
                <a:cubicBezTo>
                  <a:pt x="17" y="22"/>
                  <a:pt x="21" y="19"/>
                  <a:pt x="22" y="1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-5375275" y="-3009900"/>
            <a:ext cx="120650" cy="96837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32" y="42"/>
                </a:moveTo>
                <a:cubicBezTo>
                  <a:pt x="32" y="40"/>
                  <a:pt x="40" y="38"/>
                  <a:pt x="40" y="36"/>
                </a:cubicBezTo>
                <a:cubicBezTo>
                  <a:pt x="40" y="34"/>
                  <a:pt x="40" y="15"/>
                  <a:pt x="40" y="15"/>
                </a:cubicBezTo>
                <a:cubicBezTo>
                  <a:pt x="40" y="15"/>
                  <a:pt x="67" y="15"/>
                  <a:pt x="67" y="15"/>
                </a:cubicBezTo>
                <a:cubicBezTo>
                  <a:pt x="68" y="14"/>
                  <a:pt x="68" y="9"/>
                  <a:pt x="68" y="3"/>
                </a:cubicBezTo>
                <a:cubicBezTo>
                  <a:pt x="67" y="1"/>
                  <a:pt x="68" y="0"/>
                  <a:pt x="62" y="0"/>
                </a:cubicBezTo>
                <a:cubicBezTo>
                  <a:pt x="57" y="0"/>
                  <a:pt x="42" y="0"/>
                  <a:pt x="32" y="0"/>
                </a:cubicBezTo>
                <a:cubicBezTo>
                  <a:pt x="30" y="2"/>
                  <a:pt x="28" y="5"/>
                  <a:pt x="28" y="7"/>
                </a:cubicBezTo>
                <a:cubicBezTo>
                  <a:pt x="26" y="11"/>
                  <a:pt x="17" y="17"/>
                  <a:pt x="17" y="22"/>
                </a:cubicBezTo>
                <a:cubicBezTo>
                  <a:pt x="17" y="28"/>
                  <a:pt x="8" y="36"/>
                  <a:pt x="3" y="47"/>
                </a:cubicBezTo>
                <a:cubicBezTo>
                  <a:pt x="1" y="50"/>
                  <a:pt x="1" y="53"/>
                  <a:pt x="0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44"/>
                  <a:pt x="32" y="4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-5375275" y="-3005137"/>
            <a:ext cx="173037" cy="188912"/>
          </a:xfrm>
          <a:custGeom>
            <a:avLst/>
            <a:gdLst/>
            <a:ahLst/>
            <a:cxnLst/>
            <a:rect l="l" t="t" r="r" b="b"/>
            <a:pathLst>
              <a:path w="98" h="107" extrusionOk="0">
                <a:moveTo>
                  <a:pt x="8" y="93"/>
                </a:moveTo>
                <a:cubicBezTo>
                  <a:pt x="10" y="93"/>
                  <a:pt x="15" y="93"/>
                  <a:pt x="15" y="93"/>
                </a:cubicBezTo>
                <a:cubicBezTo>
                  <a:pt x="15" y="93"/>
                  <a:pt x="19" y="91"/>
                  <a:pt x="21" y="92"/>
                </a:cubicBezTo>
                <a:cubicBezTo>
                  <a:pt x="23" y="93"/>
                  <a:pt x="26" y="96"/>
                  <a:pt x="26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31" y="102"/>
                  <a:pt x="34" y="103"/>
                </a:cubicBezTo>
                <a:cubicBezTo>
                  <a:pt x="36" y="104"/>
                  <a:pt x="37" y="106"/>
                  <a:pt x="38" y="107"/>
                </a:cubicBezTo>
                <a:cubicBezTo>
                  <a:pt x="40" y="107"/>
                  <a:pt x="42" y="106"/>
                  <a:pt x="42" y="105"/>
                </a:cubicBezTo>
                <a:cubicBezTo>
                  <a:pt x="42" y="102"/>
                  <a:pt x="43" y="100"/>
                  <a:pt x="47" y="103"/>
                </a:cubicBezTo>
                <a:cubicBezTo>
                  <a:pt x="51" y="106"/>
                  <a:pt x="51" y="103"/>
                  <a:pt x="51" y="102"/>
                </a:cubicBezTo>
                <a:cubicBezTo>
                  <a:pt x="52" y="101"/>
                  <a:pt x="55" y="102"/>
                  <a:pt x="57" y="102"/>
                </a:cubicBezTo>
                <a:cubicBezTo>
                  <a:pt x="59" y="102"/>
                  <a:pt x="62" y="101"/>
                  <a:pt x="62" y="101"/>
                </a:cubicBezTo>
                <a:cubicBezTo>
                  <a:pt x="62" y="101"/>
                  <a:pt x="92" y="101"/>
                  <a:pt x="93" y="101"/>
                </a:cubicBezTo>
                <a:cubicBezTo>
                  <a:pt x="95" y="100"/>
                  <a:pt x="94" y="94"/>
                  <a:pt x="94" y="94"/>
                </a:cubicBezTo>
                <a:cubicBezTo>
                  <a:pt x="92" y="91"/>
                  <a:pt x="92" y="91"/>
                  <a:pt x="92" y="91"/>
                </a:cubicBezTo>
                <a:cubicBezTo>
                  <a:pt x="84" y="20"/>
                  <a:pt x="84" y="20"/>
                  <a:pt x="84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83" y="11"/>
                  <a:pt x="71" y="2"/>
                  <a:pt x="69" y="2"/>
                </a:cubicBezTo>
                <a:cubicBezTo>
                  <a:pt x="68" y="1"/>
                  <a:pt x="68" y="1"/>
                  <a:pt x="68" y="0"/>
                </a:cubicBezTo>
                <a:cubicBezTo>
                  <a:pt x="68" y="6"/>
                  <a:pt x="68" y="11"/>
                  <a:pt x="67" y="12"/>
                </a:cubicBezTo>
                <a:cubicBezTo>
                  <a:pt x="67" y="12"/>
                  <a:pt x="40" y="12"/>
                  <a:pt x="40" y="12"/>
                </a:cubicBezTo>
                <a:cubicBezTo>
                  <a:pt x="40" y="12"/>
                  <a:pt x="40" y="31"/>
                  <a:pt x="40" y="33"/>
                </a:cubicBezTo>
                <a:cubicBezTo>
                  <a:pt x="40" y="35"/>
                  <a:pt x="32" y="37"/>
                  <a:pt x="32" y="39"/>
                </a:cubicBezTo>
                <a:cubicBezTo>
                  <a:pt x="32" y="41"/>
                  <a:pt x="32" y="52"/>
                  <a:pt x="32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3" y="59"/>
                  <a:pt x="5" y="61"/>
                </a:cubicBezTo>
                <a:cubicBezTo>
                  <a:pt x="7" y="64"/>
                  <a:pt x="3" y="69"/>
                  <a:pt x="7" y="74"/>
                </a:cubicBezTo>
                <a:cubicBezTo>
                  <a:pt x="10" y="79"/>
                  <a:pt x="6" y="87"/>
                  <a:pt x="4" y="90"/>
                </a:cubicBezTo>
                <a:cubicBezTo>
                  <a:pt x="3" y="91"/>
                  <a:pt x="3" y="94"/>
                  <a:pt x="3" y="97"/>
                </a:cubicBezTo>
                <a:cubicBezTo>
                  <a:pt x="3" y="97"/>
                  <a:pt x="3" y="97"/>
                  <a:pt x="3" y="97"/>
                </a:cubicBezTo>
                <a:cubicBezTo>
                  <a:pt x="5" y="96"/>
                  <a:pt x="5" y="92"/>
                  <a:pt x="8" y="9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-5308600" y="-2970212"/>
            <a:ext cx="236537" cy="222250"/>
          </a:xfrm>
          <a:custGeom>
            <a:avLst/>
            <a:gdLst/>
            <a:ahLst/>
            <a:cxnLst/>
            <a:rect l="l" t="t" r="r" b="b"/>
            <a:pathLst>
              <a:path w="134" h="126" extrusionOk="0">
                <a:moveTo>
                  <a:pt x="127" y="52"/>
                </a:moveTo>
                <a:cubicBezTo>
                  <a:pt x="127" y="52"/>
                  <a:pt x="127" y="46"/>
                  <a:pt x="123" y="44"/>
                </a:cubicBezTo>
                <a:cubicBezTo>
                  <a:pt x="119" y="42"/>
                  <a:pt x="114" y="41"/>
                  <a:pt x="114" y="41"/>
                </a:cubicBezTo>
                <a:cubicBezTo>
                  <a:pt x="114" y="41"/>
                  <a:pt x="112" y="36"/>
                  <a:pt x="109" y="34"/>
                </a:cubicBezTo>
                <a:cubicBezTo>
                  <a:pt x="108" y="32"/>
                  <a:pt x="81" y="15"/>
                  <a:pt x="6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4" y="71"/>
                  <a:pt x="54" y="71"/>
                  <a:pt x="54" y="71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4"/>
                  <a:pt x="57" y="80"/>
                  <a:pt x="55" y="81"/>
                </a:cubicBezTo>
                <a:cubicBezTo>
                  <a:pt x="54" y="81"/>
                  <a:pt x="24" y="81"/>
                  <a:pt x="24" y="81"/>
                </a:cubicBezTo>
                <a:cubicBezTo>
                  <a:pt x="24" y="81"/>
                  <a:pt x="21" y="82"/>
                  <a:pt x="19" y="82"/>
                </a:cubicBezTo>
                <a:cubicBezTo>
                  <a:pt x="17" y="82"/>
                  <a:pt x="14" y="81"/>
                  <a:pt x="13" y="82"/>
                </a:cubicBezTo>
                <a:cubicBezTo>
                  <a:pt x="13" y="83"/>
                  <a:pt x="13" y="86"/>
                  <a:pt x="9" y="83"/>
                </a:cubicBezTo>
                <a:cubicBezTo>
                  <a:pt x="5" y="80"/>
                  <a:pt x="4" y="82"/>
                  <a:pt x="4" y="85"/>
                </a:cubicBezTo>
                <a:cubicBezTo>
                  <a:pt x="4" y="86"/>
                  <a:pt x="2" y="87"/>
                  <a:pt x="0" y="87"/>
                </a:cubicBezTo>
                <a:cubicBezTo>
                  <a:pt x="0" y="88"/>
                  <a:pt x="1" y="89"/>
                  <a:pt x="1" y="89"/>
                </a:cubicBezTo>
                <a:cubicBezTo>
                  <a:pt x="2" y="91"/>
                  <a:pt x="2" y="91"/>
                  <a:pt x="2" y="91"/>
                </a:cubicBezTo>
                <a:cubicBezTo>
                  <a:pt x="2" y="91"/>
                  <a:pt x="2" y="95"/>
                  <a:pt x="3" y="96"/>
                </a:cubicBezTo>
                <a:cubicBezTo>
                  <a:pt x="5" y="98"/>
                  <a:pt x="7" y="100"/>
                  <a:pt x="8" y="101"/>
                </a:cubicBezTo>
                <a:cubicBezTo>
                  <a:pt x="8" y="103"/>
                  <a:pt x="8" y="108"/>
                  <a:pt x="8" y="108"/>
                </a:cubicBezTo>
                <a:cubicBezTo>
                  <a:pt x="8" y="108"/>
                  <a:pt x="9" y="112"/>
                  <a:pt x="10" y="110"/>
                </a:cubicBezTo>
                <a:cubicBezTo>
                  <a:pt x="11" y="108"/>
                  <a:pt x="14" y="112"/>
                  <a:pt x="15" y="109"/>
                </a:cubicBezTo>
                <a:cubicBezTo>
                  <a:pt x="15" y="107"/>
                  <a:pt x="19" y="110"/>
                  <a:pt x="20" y="110"/>
                </a:cubicBezTo>
                <a:cubicBezTo>
                  <a:pt x="21" y="110"/>
                  <a:pt x="25" y="105"/>
                  <a:pt x="26" y="106"/>
                </a:cubicBezTo>
                <a:cubicBezTo>
                  <a:pt x="27" y="106"/>
                  <a:pt x="29" y="110"/>
                  <a:pt x="29" y="112"/>
                </a:cubicBezTo>
                <a:cubicBezTo>
                  <a:pt x="29" y="113"/>
                  <a:pt x="33" y="115"/>
                  <a:pt x="32" y="115"/>
                </a:cubicBezTo>
                <a:cubicBezTo>
                  <a:pt x="30" y="116"/>
                  <a:pt x="30" y="118"/>
                  <a:pt x="32" y="118"/>
                </a:cubicBezTo>
                <a:cubicBezTo>
                  <a:pt x="33" y="118"/>
                  <a:pt x="33" y="121"/>
                  <a:pt x="34" y="123"/>
                </a:cubicBezTo>
                <a:cubicBezTo>
                  <a:pt x="35" y="124"/>
                  <a:pt x="36" y="125"/>
                  <a:pt x="37" y="123"/>
                </a:cubicBezTo>
                <a:cubicBezTo>
                  <a:pt x="38" y="121"/>
                  <a:pt x="40" y="123"/>
                  <a:pt x="41" y="125"/>
                </a:cubicBezTo>
                <a:cubicBezTo>
                  <a:pt x="42" y="126"/>
                  <a:pt x="45" y="124"/>
                  <a:pt x="46" y="122"/>
                </a:cubicBezTo>
                <a:cubicBezTo>
                  <a:pt x="46" y="120"/>
                  <a:pt x="50" y="120"/>
                  <a:pt x="50" y="122"/>
                </a:cubicBezTo>
                <a:cubicBezTo>
                  <a:pt x="50" y="124"/>
                  <a:pt x="50" y="125"/>
                  <a:pt x="53" y="123"/>
                </a:cubicBezTo>
                <a:cubicBezTo>
                  <a:pt x="54" y="122"/>
                  <a:pt x="54" y="122"/>
                  <a:pt x="55" y="122"/>
                </a:cubicBezTo>
                <a:cubicBezTo>
                  <a:pt x="56" y="120"/>
                  <a:pt x="57" y="117"/>
                  <a:pt x="57" y="116"/>
                </a:cubicBezTo>
                <a:cubicBezTo>
                  <a:pt x="58" y="115"/>
                  <a:pt x="56" y="111"/>
                  <a:pt x="57" y="111"/>
                </a:cubicBezTo>
                <a:cubicBezTo>
                  <a:pt x="58" y="110"/>
                  <a:pt x="62" y="111"/>
                  <a:pt x="63" y="108"/>
                </a:cubicBezTo>
                <a:cubicBezTo>
                  <a:pt x="64" y="105"/>
                  <a:pt x="66" y="103"/>
                  <a:pt x="66" y="103"/>
                </a:cubicBezTo>
                <a:cubicBezTo>
                  <a:pt x="66" y="103"/>
                  <a:pt x="66" y="96"/>
                  <a:pt x="69" y="97"/>
                </a:cubicBezTo>
                <a:cubicBezTo>
                  <a:pt x="71" y="98"/>
                  <a:pt x="73" y="100"/>
                  <a:pt x="74" y="97"/>
                </a:cubicBezTo>
                <a:cubicBezTo>
                  <a:pt x="74" y="95"/>
                  <a:pt x="76" y="96"/>
                  <a:pt x="77" y="94"/>
                </a:cubicBezTo>
                <a:cubicBezTo>
                  <a:pt x="78" y="91"/>
                  <a:pt x="79" y="91"/>
                  <a:pt x="81" y="92"/>
                </a:cubicBezTo>
                <a:cubicBezTo>
                  <a:pt x="83" y="92"/>
                  <a:pt x="84" y="91"/>
                  <a:pt x="84" y="90"/>
                </a:cubicBezTo>
                <a:cubicBezTo>
                  <a:pt x="84" y="89"/>
                  <a:pt x="88" y="89"/>
                  <a:pt x="91" y="87"/>
                </a:cubicBezTo>
                <a:cubicBezTo>
                  <a:pt x="94" y="85"/>
                  <a:pt x="96" y="83"/>
                  <a:pt x="97" y="85"/>
                </a:cubicBezTo>
                <a:cubicBezTo>
                  <a:pt x="98" y="86"/>
                  <a:pt x="106" y="86"/>
                  <a:pt x="107" y="85"/>
                </a:cubicBezTo>
                <a:cubicBezTo>
                  <a:pt x="108" y="85"/>
                  <a:pt x="111" y="82"/>
                  <a:pt x="113" y="83"/>
                </a:cubicBezTo>
                <a:cubicBezTo>
                  <a:pt x="116" y="83"/>
                  <a:pt x="123" y="82"/>
                  <a:pt x="126" y="82"/>
                </a:cubicBezTo>
                <a:cubicBezTo>
                  <a:pt x="129" y="82"/>
                  <a:pt x="130" y="79"/>
                  <a:pt x="131" y="78"/>
                </a:cubicBezTo>
                <a:cubicBezTo>
                  <a:pt x="132" y="77"/>
                  <a:pt x="133" y="73"/>
                  <a:pt x="134" y="72"/>
                </a:cubicBezTo>
                <a:cubicBezTo>
                  <a:pt x="134" y="72"/>
                  <a:pt x="134" y="57"/>
                  <a:pt x="134" y="51"/>
                </a:cubicBezTo>
                <a:cubicBezTo>
                  <a:pt x="131" y="51"/>
                  <a:pt x="127" y="52"/>
                  <a:pt x="127" y="5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-5210175" y="-2824162"/>
            <a:ext cx="115887" cy="85725"/>
          </a:xfrm>
          <a:custGeom>
            <a:avLst/>
            <a:gdLst/>
            <a:ahLst/>
            <a:cxnLst/>
            <a:rect l="l" t="t" r="r" b="b"/>
            <a:pathLst>
              <a:path w="66" h="48" extrusionOk="0">
                <a:moveTo>
                  <a:pt x="66" y="27"/>
                </a:moveTo>
                <a:cubicBezTo>
                  <a:pt x="65" y="26"/>
                  <a:pt x="63" y="25"/>
                  <a:pt x="63" y="25"/>
                </a:cubicBezTo>
                <a:cubicBezTo>
                  <a:pt x="62" y="25"/>
                  <a:pt x="62" y="22"/>
                  <a:pt x="62" y="21"/>
                </a:cubicBezTo>
                <a:cubicBezTo>
                  <a:pt x="62" y="20"/>
                  <a:pt x="59" y="22"/>
                  <a:pt x="58" y="22"/>
                </a:cubicBezTo>
                <a:cubicBezTo>
                  <a:pt x="57" y="21"/>
                  <a:pt x="56" y="19"/>
                  <a:pt x="55" y="19"/>
                </a:cubicBezTo>
                <a:cubicBezTo>
                  <a:pt x="53" y="19"/>
                  <a:pt x="53" y="17"/>
                  <a:pt x="53" y="16"/>
                </a:cubicBezTo>
                <a:cubicBezTo>
                  <a:pt x="53" y="14"/>
                  <a:pt x="51" y="12"/>
                  <a:pt x="50" y="11"/>
                </a:cubicBezTo>
                <a:cubicBezTo>
                  <a:pt x="48" y="10"/>
                  <a:pt x="48" y="7"/>
                  <a:pt x="47" y="7"/>
                </a:cubicBezTo>
                <a:cubicBezTo>
                  <a:pt x="46" y="6"/>
                  <a:pt x="47" y="4"/>
                  <a:pt x="47" y="2"/>
                </a:cubicBezTo>
                <a:cubicBezTo>
                  <a:pt x="45" y="2"/>
                  <a:pt x="42" y="2"/>
                  <a:pt x="42" y="2"/>
                </a:cubicBezTo>
                <a:cubicBezTo>
                  <a:pt x="41" y="0"/>
                  <a:pt x="39" y="2"/>
                  <a:pt x="36" y="4"/>
                </a:cubicBezTo>
                <a:cubicBezTo>
                  <a:pt x="33" y="6"/>
                  <a:pt x="29" y="6"/>
                  <a:pt x="29" y="7"/>
                </a:cubicBezTo>
                <a:cubicBezTo>
                  <a:pt x="29" y="8"/>
                  <a:pt x="28" y="9"/>
                  <a:pt x="26" y="9"/>
                </a:cubicBezTo>
                <a:cubicBezTo>
                  <a:pt x="24" y="8"/>
                  <a:pt x="23" y="8"/>
                  <a:pt x="22" y="11"/>
                </a:cubicBezTo>
                <a:cubicBezTo>
                  <a:pt x="21" y="13"/>
                  <a:pt x="19" y="12"/>
                  <a:pt x="19" y="14"/>
                </a:cubicBezTo>
                <a:cubicBezTo>
                  <a:pt x="18" y="17"/>
                  <a:pt x="16" y="15"/>
                  <a:pt x="14" y="14"/>
                </a:cubicBezTo>
                <a:cubicBezTo>
                  <a:pt x="11" y="13"/>
                  <a:pt x="11" y="20"/>
                  <a:pt x="11" y="20"/>
                </a:cubicBezTo>
                <a:cubicBezTo>
                  <a:pt x="11" y="20"/>
                  <a:pt x="9" y="22"/>
                  <a:pt x="8" y="25"/>
                </a:cubicBezTo>
                <a:cubicBezTo>
                  <a:pt x="7" y="28"/>
                  <a:pt x="3" y="27"/>
                  <a:pt x="2" y="28"/>
                </a:cubicBezTo>
                <a:cubicBezTo>
                  <a:pt x="1" y="28"/>
                  <a:pt x="3" y="32"/>
                  <a:pt x="2" y="33"/>
                </a:cubicBezTo>
                <a:cubicBezTo>
                  <a:pt x="2" y="34"/>
                  <a:pt x="1" y="37"/>
                  <a:pt x="0" y="39"/>
                </a:cubicBezTo>
                <a:cubicBezTo>
                  <a:pt x="2" y="40"/>
                  <a:pt x="4" y="41"/>
                  <a:pt x="4" y="42"/>
                </a:cubicBezTo>
                <a:cubicBezTo>
                  <a:pt x="5" y="43"/>
                  <a:pt x="9" y="48"/>
                  <a:pt x="11" y="45"/>
                </a:cubicBezTo>
                <a:cubicBezTo>
                  <a:pt x="13" y="43"/>
                  <a:pt x="19" y="43"/>
                  <a:pt x="21" y="44"/>
                </a:cubicBezTo>
                <a:cubicBezTo>
                  <a:pt x="22" y="46"/>
                  <a:pt x="23" y="45"/>
                  <a:pt x="23" y="43"/>
                </a:cubicBezTo>
                <a:cubicBezTo>
                  <a:pt x="24" y="42"/>
                  <a:pt x="21" y="37"/>
                  <a:pt x="22" y="35"/>
                </a:cubicBezTo>
                <a:cubicBezTo>
                  <a:pt x="23" y="34"/>
                  <a:pt x="41" y="35"/>
                  <a:pt x="42" y="36"/>
                </a:cubicBezTo>
                <a:cubicBezTo>
                  <a:pt x="43" y="37"/>
                  <a:pt x="43" y="33"/>
                  <a:pt x="45" y="34"/>
                </a:cubicBezTo>
                <a:cubicBezTo>
                  <a:pt x="48" y="34"/>
                  <a:pt x="51" y="35"/>
                  <a:pt x="53" y="35"/>
                </a:cubicBezTo>
                <a:cubicBezTo>
                  <a:pt x="54" y="34"/>
                  <a:pt x="56" y="32"/>
                  <a:pt x="57" y="32"/>
                </a:cubicBezTo>
                <a:cubicBezTo>
                  <a:pt x="58" y="32"/>
                  <a:pt x="63" y="31"/>
                  <a:pt x="64" y="30"/>
                </a:cubicBezTo>
                <a:cubicBezTo>
                  <a:pt x="65" y="29"/>
                  <a:pt x="66" y="29"/>
                  <a:pt x="66" y="27"/>
                </a:cubicBezTo>
                <a:cubicBezTo>
                  <a:pt x="66" y="27"/>
                  <a:pt x="66" y="27"/>
                  <a:pt x="66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-5129212" y="-2946400"/>
            <a:ext cx="220662" cy="173037"/>
          </a:xfrm>
          <a:custGeom>
            <a:avLst/>
            <a:gdLst/>
            <a:ahLst/>
            <a:cxnLst/>
            <a:rect l="l" t="t" r="r" b="b"/>
            <a:pathLst>
              <a:path w="125" h="98" extrusionOk="0">
                <a:moveTo>
                  <a:pt x="120" y="14"/>
                </a:moveTo>
                <a:cubicBezTo>
                  <a:pt x="120" y="13"/>
                  <a:pt x="119" y="8"/>
                  <a:pt x="119" y="4"/>
                </a:cubicBezTo>
                <a:cubicBezTo>
                  <a:pt x="113" y="8"/>
                  <a:pt x="113" y="8"/>
                  <a:pt x="113" y="8"/>
                </a:cubicBezTo>
                <a:cubicBezTo>
                  <a:pt x="113" y="8"/>
                  <a:pt x="111" y="5"/>
                  <a:pt x="108" y="3"/>
                </a:cubicBezTo>
                <a:cubicBezTo>
                  <a:pt x="104" y="0"/>
                  <a:pt x="96" y="0"/>
                  <a:pt x="96" y="0"/>
                </a:cubicBezTo>
                <a:cubicBezTo>
                  <a:pt x="61" y="22"/>
                  <a:pt x="61" y="22"/>
                  <a:pt x="61" y="22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4"/>
                  <a:pt x="37" y="37"/>
                  <a:pt x="34" y="38"/>
                </a:cubicBezTo>
                <a:cubicBezTo>
                  <a:pt x="34" y="38"/>
                  <a:pt x="34" y="38"/>
                  <a:pt x="33" y="38"/>
                </a:cubicBezTo>
                <a:cubicBezTo>
                  <a:pt x="33" y="44"/>
                  <a:pt x="33" y="59"/>
                  <a:pt x="33" y="59"/>
                </a:cubicBezTo>
                <a:cubicBezTo>
                  <a:pt x="32" y="60"/>
                  <a:pt x="31" y="64"/>
                  <a:pt x="30" y="65"/>
                </a:cubicBezTo>
                <a:cubicBezTo>
                  <a:pt x="29" y="66"/>
                  <a:pt x="28" y="69"/>
                  <a:pt x="25" y="69"/>
                </a:cubicBezTo>
                <a:cubicBezTo>
                  <a:pt x="22" y="69"/>
                  <a:pt x="15" y="70"/>
                  <a:pt x="12" y="70"/>
                </a:cubicBezTo>
                <a:cubicBezTo>
                  <a:pt x="10" y="69"/>
                  <a:pt x="7" y="72"/>
                  <a:pt x="6" y="72"/>
                </a:cubicBezTo>
                <a:cubicBezTo>
                  <a:pt x="5" y="72"/>
                  <a:pt x="3" y="72"/>
                  <a:pt x="1" y="72"/>
                </a:cubicBezTo>
                <a:cubicBezTo>
                  <a:pt x="1" y="74"/>
                  <a:pt x="0" y="76"/>
                  <a:pt x="1" y="77"/>
                </a:cubicBezTo>
                <a:cubicBezTo>
                  <a:pt x="2" y="77"/>
                  <a:pt x="2" y="80"/>
                  <a:pt x="4" y="81"/>
                </a:cubicBezTo>
                <a:cubicBezTo>
                  <a:pt x="5" y="82"/>
                  <a:pt x="7" y="84"/>
                  <a:pt x="7" y="86"/>
                </a:cubicBezTo>
                <a:cubicBezTo>
                  <a:pt x="7" y="87"/>
                  <a:pt x="7" y="89"/>
                  <a:pt x="9" y="89"/>
                </a:cubicBezTo>
                <a:cubicBezTo>
                  <a:pt x="10" y="89"/>
                  <a:pt x="11" y="91"/>
                  <a:pt x="12" y="92"/>
                </a:cubicBezTo>
                <a:cubicBezTo>
                  <a:pt x="13" y="92"/>
                  <a:pt x="16" y="90"/>
                  <a:pt x="16" y="91"/>
                </a:cubicBezTo>
                <a:cubicBezTo>
                  <a:pt x="16" y="92"/>
                  <a:pt x="16" y="95"/>
                  <a:pt x="17" y="95"/>
                </a:cubicBezTo>
                <a:cubicBezTo>
                  <a:pt x="17" y="95"/>
                  <a:pt x="19" y="96"/>
                  <a:pt x="20" y="97"/>
                </a:cubicBezTo>
                <a:cubicBezTo>
                  <a:pt x="19" y="95"/>
                  <a:pt x="20" y="92"/>
                  <a:pt x="23" y="93"/>
                </a:cubicBezTo>
                <a:cubicBezTo>
                  <a:pt x="25" y="94"/>
                  <a:pt x="23" y="96"/>
                  <a:pt x="25" y="97"/>
                </a:cubicBezTo>
                <a:cubicBezTo>
                  <a:pt x="27" y="98"/>
                  <a:pt x="29" y="97"/>
                  <a:pt x="29" y="96"/>
                </a:cubicBezTo>
                <a:cubicBezTo>
                  <a:pt x="29" y="94"/>
                  <a:pt x="31" y="91"/>
                  <a:pt x="32" y="90"/>
                </a:cubicBezTo>
                <a:cubicBezTo>
                  <a:pt x="33" y="89"/>
                  <a:pt x="33" y="85"/>
                  <a:pt x="34" y="83"/>
                </a:cubicBezTo>
                <a:cubicBezTo>
                  <a:pt x="36" y="82"/>
                  <a:pt x="40" y="83"/>
                  <a:pt x="41" y="83"/>
                </a:cubicBezTo>
                <a:cubicBezTo>
                  <a:pt x="43" y="84"/>
                  <a:pt x="44" y="80"/>
                  <a:pt x="46" y="82"/>
                </a:cubicBezTo>
                <a:cubicBezTo>
                  <a:pt x="48" y="83"/>
                  <a:pt x="51" y="82"/>
                  <a:pt x="53" y="84"/>
                </a:cubicBezTo>
                <a:cubicBezTo>
                  <a:pt x="54" y="85"/>
                  <a:pt x="55" y="89"/>
                  <a:pt x="57" y="88"/>
                </a:cubicBezTo>
                <a:cubicBezTo>
                  <a:pt x="60" y="87"/>
                  <a:pt x="62" y="86"/>
                  <a:pt x="64" y="86"/>
                </a:cubicBezTo>
                <a:cubicBezTo>
                  <a:pt x="65" y="86"/>
                  <a:pt x="69" y="89"/>
                  <a:pt x="70" y="89"/>
                </a:cubicBezTo>
                <a:cubicBezTo>
                  <a:pt x="71" y="90"/>
                  <a:pt x="76" y="90"/>
                  <a:pt x="78" y="89"/>
                </a:cubicBezTo>
                <a:cubicBezTo>
                  <a:pt x="80" y="88"/>
                  <a:pt x="82" y="85"/>
                  <a:pt x="84" y="86"/>
                </a:cubicBezTo>
                <a:cubicBezTo>
                  <a:pt x="86" y="86"/>
                  <a:pt x="93" y="85"/>
                  <a:pt x="94" y="86"/>
                </a:cubicBezTo>
                <a:cubicBezTo>
                  <a:pt x="95" y="87"/>
                  <a:pt x="99" y="88"/>
                  <a:pt x="101" y="87"/>
                </a:cubicBezTo>
                <a:cubicBezTo>
                  <a:pt x="103" y="87"/>
                  <a:pt x="105" y="83"/>
                  <a:pt x="106" y="82"/>
                </a:cubicBezTo>
                <a:cubicBezTo>
                  <a:pt x="107" y="82"/>
                  <a:pt x="107" y="82"/>
                  <a:pt x="108" y="82"/>
                </a:cubicBezTo>
                <a:cubicBezTo>
                  <a:pt x="108" y="81"/>
                  <a:pt x="108" y="80"/>
                  <a:pt x="108" y="80"/>
                </a:cubicBezTo>
                <a:cubicBezTo>
                  <a:pt x="108" y="75"/>
                  <a:pt x="109" y="77"/>
                  <a:pt x="109" y="73"/>
                </a:cubicBezTo>
                <a:cubicBezTo>
                  <a:pt x="110" y="68"/>
                  <a:pt x="121" y="57"/>
                  <a:pt x="122" y="57"/>
                </a:cubicBezTo>
                <a:cubicBezTo>
                  <a:pt x="123" y="56"/>
                  <a:pt x="123" y="39"/>
                  <a:pt x="123" y="37"/>
                </a:cubicBezTo>
                <a:cubicBezTo>
                  <a:pt x="123" y="34"/>
                  <a:pt x="124" y="31"/>
                  <a:pt x="124" y="28"/>
                </a:cubicBezTo>
                <a:cubicBezTo>
                  <a:pt x="125" y="25"/>
                  <a:pt x="123" y="25"/>
                  <a:pt x="123" y="22"/>
                </a:cubicBezTo>
                <a:cubicBezTo>
                  <a:pt x="123" y="19"/>
                  <a:pt x="120" y="16"/>
                  <a:pt x="120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-4938712" y="-2946400"/>
            <a:ext cx="142875" cy="234950"/>
          </a:xfrm>
          <a:custGeom>
            <a:avLst/>
            <a:gdLst/>
            <a:ahLst/>
            <a:cxnLst/>
            <a:rect l="l" t="t" r="r" b="b"/>
            <a:pathLst>
              <a:path w="80" h="134" extrusionOk="0">
                <a:moveTo>
                  <a:pt x="80" y="33"/>
                </a:moveTo>
                <a:cubicBezTo>
                  <a:pt x="18" y="0"/>
                  <a:pt x="18" y="0"/>
                  <a:pt x="18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8"/>
                  <a:pt x="12" y="13"/>
                  <a:pt x="12" y="14"/>
                </a:cubicBezTo>
                <a:cubicBezTo>
                  <a:pt x="12" y="16"/>
                  <a:pt x="15" y="19"/>
                  <a:pt x="15" y="22"/>
                </a:cubicBezTo>
                <a:cubicBezTo>
                  <a:pt x="15" y="25"/>
                  <a:pt x="17" y="25"/>
                  <a:pt x="16" y="28"/>
                </a:cubicBezTo>
                <a:cubicBezTo>
                  <a:pt x="16" y="31"/>
                  <a:pt x="15" y="34"/>
                  <a:pt x="15" y="37"/>
                </a:cubicBezTo>
                <a:cubicBezTo>
                  <a:pt x="15" y="39"/>
                  <a:pt x="15" y="56"/>
                  <a:pt x="14" y="57"/>
                </a:cubicBezTo>
                <a:cubicBezTo>
                  <a:pt x="13" y="57"/>
                  <a:pt x="2" y="68"/>
                  <a:pt x="1" y="73"/>
                </a:cubicBezTo>
                <a:cubicBezTo>
                  <a:pt x="1" y="77"/>
                  <a:pt x="0" y="75"/>
                  <a:pt x="0" y="80"/>
                </a:cubicBezTo>
                <a:cubicBezTo>
                  <a:pt x="0" y="80"/>
                  <a:pt x="0" y="81"/>
                  <a:pt x="0" y="82"/>
                </a:cubicBezTo>
                <a:cubicBezTo>
                  <a:pt x="0" y="82"/>
                  <a:pt x="0" y="83"/>
                  <a:pt x="1" y="84"/>
                </a:cubicBezTo>
                <a:cubicBezTo>
                  <a:pt x="2" y="85"/>
                  <a:pt x="2" y="87"/>
                  <a:pt x="5" y="87"/>
                </a:cubicBezTo>
                <a:cubicBezTo>
                  <a:pt x="7" y="87"/>
                  <a:pt x="10" y="93"/>
                  <a:pt x="10" y="95"/>
                </a:cubicBezTo>
                <a:cubicBezTo>
                  <a:pt x="10" y="97"/>
                  <a:pt x="11" y="98"/>
                  <a:pt x="11" y="102"/>
                </a:cubicBezTo>
                <a:cubicBezTo>
                  <a:pt x="11" y="106"/>
                  <a:pt x="13" y="111"/>
                  <a:pt x="14" y="112"/>
                </a:cubicBezTo>
                <a:cubicBezTo>
                  <a:pt x="15" y="113"/>
                  <a:pt x="14" y="113"/>
                  <a:pt x="11" y="113"/>
                </a:cubicBezTo>
                <a:cubicBezTo>
                  <a:pt x="8" y="113"/>
                  <a:pt x="4" y="113"/>
                  <a:pt x="4" y="114"/>
                </a:cubicBezTo>
                <a:cubicBezTo>
                  <a:pt x="4" y="115"/>
                  <a:pt x="3" y="117"/>
                  <a:pt x="6" y="120"/>
                </a:cubicBezTo>
                <a:cubicBezTo>
                  <a:pt x="9" y="123"/>
                  <a:pt x="11" y="124"/>
                  <a:pt x="12" y="127"/>
                </a:cubicBezTo>
                <a:cubicBezTo>
                  <a:pt x="13" y="130"/>
                  <a:pt x="15" y="133"/>
                  <a:pt x="16" y="133"/>
                </a:cubicBezTo>
                <a:cubicBezTo>
                  <a:pt x="16" y="134"/>
                  <a:pt x="18" y="134"/>
                  <a:pt x="20" y="131"/>
                </a:cubicBezTo>
                <a:cubicBezTo>
                  <a:pt x="22" y="129"/>
                  <a:pt x="24" y="134"/>
                  <a:pt x="25" y="131"/>
                </a:cubicBezTo>
                <a:cubicBezTo>
                  <a:pt x="27" y="129"/>
                  <a:pt x="33" y="130"/>
                  <a:pt x="34" y="129"/>
                </a:cubicBezTo>
                <a:cubicBezTo>
                  <a:pt x="35" y="128"/>
                  <a:pt x="40" y="126"/>
                  <a:pt x="41" y="125"/>
                </a:cubicBezTo>
                <a:cubicBezTo>
                  <a:pt x="43" y="124"/>
                  <a:pt x="40" y="122"/>
                  <a:pt x="42" y="121"/>
                </a:cubicBezTo>
                <a:cubicBezTo>
                  <a:pt x="44" y="120"/>
                  <a:pt x="50" y="122"/>
                  <a:pt x="53" y="118"/>
                </a:cubicBezTo>
                <a:cubicBezTo>
                  <a:pt x="56" y="115"/>
                  <a:pt x="60" y="112"/>
                  <a:pt x="61" y="110"/>
                </a:cubicBezTo>
                <a:cubicBezTo>
                  <a:pt x="62" y="109"/>
                  <a:pt x="61" y="108"/>
                  <a:pt x="63" y="107"/>
                </a:cubicBezTo>
                <a:cubicBezTo>
                  <a:pt x="64" y="105"/>
                  <a:pt x="68" y="103"/>
                  <a:pt x="69" y="104"/>
                </a:cubicBezTo>
                <a:cubicBezTo>
                  <a:pt x="70" y="104"/>
                  <a:pt x="70" y="104"/>
                  <a:pt x="71" y="104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67" y="98"/>
                  <a:pt x="67" y="95"/>
                </a:cubicBezTo>
                <a:cubicBezTo>
                  <a:pt x="67" y="92"/>
                  <a:pt x="68" y="90"/>
                  <a:pt x="66" y="90"/>
                </a:cubicBezTo>
                <a:cubicBezTo>
                  <a:pt x="63" y="90"/>
                  <a:pt x="63" y="87"/>
                  <a:pt x="65" y="85"/>
                </a:cubicBezTo>
                <a:cubicBezTo>
                  <a:pt x="67" y="83"/>
                  <a:pt x="62" y="79"/>
                  <a:pt x="65" y="79"/>
                </a:cubicBezTo>
                <a:cubicBezTo>
                  <a:pt x="69" y="79"/>
                  <a:pt x="66" y="74"/>
                  <a:pt x="69" y="73"/>
                </a:cubicBezTo>
                <a:cubicBezTo>
                  <a:pt x="71" y="73"/>
                  <a:pt x="72" y="71"/>
                  <a:pt x="72" y="68"/>
                </a:cubicBezTo>
                <a:cubicBezTo>
                  <a:pt x="72" y="66"/>
                  <a:pt x="77" y="64"/>
                  <a:pt x="79" y="64"/>
                </a:cubicBezTo>
                <a:cubicBezTo>
                  <a:pt x="80" y="63"/>
                  <a:pt x="80" y="55"/>
                  <a:pt x="80" y="55"/>
                </a:cubicBezTo>
                <a:lnTo>
                  <a:pt x="80" y="33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-4787900" y="-3076575"/>
            <a:ext cx="155575" cy="153987"/>
          </a:xfrm>
          <a:custGeom>
            <a:avLst/>
            <a:gdLst/>
            <a:ahLst/>
            <a:cxnLst/>
            <a:rect l="l" t="t" r="r" b="b"/>
            <a:pathLst>
              <a:path w="88" h="88" extrusionOk="0">
                <a:moveTo>
                  <a:pt x="82" y="19"/>
                </a:moveTo>
                <a:cubicBezTo>
                  <a:pt x="76" y="5"/>
                  <a:pt x="76" y="5"/>
                  <a:pt x="76" y="5"/>
                </a:cubicBezTo>
                <a:cubicBezTo>
                  <a:pt x="76" y="6"/>
                  <a:pt x="76" y="6"/>
                  <a:pt x="75" y="6"/>
                </a:cubicBezTo>
                <a:cubicBezTo>
                  <a:pt x="74" y="7"/>
                  <a:pt x="70" y="5"/>
                  <a:pt x="67" y="6"/>
                </a:cubicBezTo>
                <a:cubicBezTo>
                  <a:pt x="63" y="7"/>
                  <a:pt x="60" y="6"/>
                  <a:pt x="57" y="4"/>
                </a:cubicBezTo>
                <a:cubicBezTo>
                  <a:pt x="53" y="2"/>
                  <a:pt x="41" y="4"/>
                  <a:pt x="40" y="7"/>
                </a:cubicBezTo>
                <a:cubicBezTo>
                  <a:pt x="38" y="9"/>
                  <a:pt x="34" y="9"/>
                  <a:pt x="31" y="7"/>
                </a:cubicBezTo>
                <a:cubicBezTo>
                  <a:pt x="27" y="6"/>
                  <a:pt x="23" y="4"/>
                  <a:pt x="16" y="3"/>
                </a:cubicBezTo>
                <a:cubicBezTo>
                  <a:pt x="10" y="3"/>
                  <a:pt x="5" y="2"/>
                  <a:pt x="4" y="0"/>
                </a:cubicBezTo>
                <a:cubicBezTo>
                  <a:pt x="4" y="1"/>
                  <a:pt x="3" y="2"/>
                  <a:pt x="3" y="2"/>
                </a:cubicBezTo>
                <a:cubicBezTo>
                  <a:pt x="1" y="8"/>
                  <a:pt x="5" y="9"/>
                  <a:pt x="2" y="12"/>
                </a:cubicBezTo>
                <a:cubicBezTo>
                  <a:pt x="0" y="15"/>
                  <a:pt x="2" y="19"/>
                  <a:pt x="2" y="24"/>
                </a:cubicBezTo>
                <a:cubicBezTo>
                  <a:pt x="2" y="28"/>
                  <a:pt x="2" y="64"/>
                  <a:pt x="2" y="86"/>
                </a:cubicBezTo>
                <a:cubicBezTo>
                  <a:pt x="51" y="86"/>
                  <a:pt x="51" y="86"/>
                  <a:pt x="51" y="86"/>
                </a:cubicBezTo>
                <a:cubicBezTo>
                  <a:pt x="51" y="86"/>
                  <a:pt x="53" y="85"/>
                  <a:pt x="54" y="84"/>
                </a:cubicBezTo>
                <a:cubicBezTo>
                  <a:pt x="56" y="83"/>
                  <a:pt x="58" y="86"/>
                  <a:pt x="5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6"/>
                  <a:pt x="70" y="88"/>
                  <a:pt x="73" y="88"/>
                </a:cubicBezTo>
                <a:cubicBezTo>
                  <a:pt x="75" y="88"/>
                  <a:pt x="74" y="84"/>
                  <a:pt x="77" y="84"/>
                </a:cubicBezTo>
                <a:cubicBezTo>
                  <a:pt x="81" y="84"/>
                  <a:pt x="80" y="78"/>
                  <a:pt x="83" y="78"/>
                </a:cubicBezTo>
                <a:cubicBezTo>
                  <a:pt x="85" y="78"/>
                  <a:pt x="85" y="79"/>
                  <a:pt x="87" y="76"/>
                </a:cubicBezTo>
                <a:cubicBezTo>
                  <a:pt x="87" y="76"/>
                  <a:pt x="87" y="75"/>
                  <a:pt x="87" y="75"/>
                </a:cubicBezTo>
                <a:cubicBezTo>
                  <a:pt x="87" y="74"/>
                  <a:pt x="87" y="73"/>
                  <a:pt x="87" y="72"/>
                </a:cubicBezTo>
                <a:cubicBezTo>
                  <a:pt x="88" y="68"/>
                  <a:pt x="85" y="69"/>
                  <a:pt x="84" y="63"/>
                </a:cubicBezTo>
                <a:cubicBezTo>
                  <a:pt x="82" y="58"/>
                  <a:pt x="75" y="50"/>
                  <a:pt x="75" y="47"/>
                </a:cubicBezTo>
                <a:cubicBezTo>
                  <a:pt x="75" y="44"/>
                  <a:pt x="71" y="42"/>
                  <a:pt x="71" y="39"/>
                </a:cubicBezTo>
                <a:cubicBezTo>
                  <a:pt x="71" y="35"/>
                  <a:pt x="69" y="35"/>
                  <a:pt x="66" y="30"/>
                </a:cubicBezTo>
                <a:cubicBezTo>
                  <a:pt x="62" y="24"/>
                  <a:pt x="61" y="15"/>
                  <a:pt x="62" y="15"/>
                </a:cubicBezTo>
                <a:cubicBezTo>
                  <a:pt x="63" y="15"/>
                  <a:pt x="66" y="23"/>
                  <a:pt x="67" y="25"/>
                </a:cubicBezTo>
                <a:cubicBezTo>
                  <a:pt x="69" y="28"/>
                  <a:pt x="73" y="36"/>
                  <a:pt x="75" y="36"/>
                </a:cubicBezTo>
                <a:cubicBezTo>
                  <a:pt x="78" y="36"/>
                  <a:pt x="79" y="24"/>
                  <a:pt x="80" y="24"/>
                </a:cubicBezTo>
                <a:cubicBezTo>
                  <a:pt x="80" y="24"/>
                  <a:pt x="80" y="25"/>
                  <a:pt x="81" y="25"/>
                </a:cubicBezTo>
                <a:cubicBezTo>
                  <a:pt x="81" y="23"/>
                  <a:pt x="81" y="23"/>
                  <a:pt x="81" y="23"/>
                </a:cubicBezTo>
                <a:lnTo>
                  <a:pt x="82" y="1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-5006975" y="-2638425"/>
            <a:ext cx="80962" cy="90487"/>
          </a:xfrm>
          <a:custGeom>
            <a:avLst/>
            <a:gdLst/>
            <a:ahLst/>
            <a:cxnLst/>
            <a:rect l="l" t="t" r="r" b="b"/>
            <a:pathLst>
              <a:path w="46" h="51" extrusionOk="0">
                <a:moveTo>
                  <a:pt x="23" y="48"/>
                </a:moveTo>
                <a:cubicBezTo>
                  <a:pt x="27" y="48"/>
                  <a:pt x="26" y="46"/>
                  <a:pt x="24" y="42"/>
                </a:cubicBezTo>
                <a:cubicBezTo>
                  <a:pt x="23" y="38"/>
                  <a:pt x="27" y="38"/>
                  <a:pt x="29" y="38"/>
                </a:cubicBezTo>
                <a:cubicBezTo>
                  <a:pt x="32" y="38"/>
                  <a:pt x="31" y="34"/>
                  <a:pt x="33" y="34"/>
                </a:cubicBezTo>
                <a:cubicBezTo>
                  <a:pt x="35" y="34"/>
                  <a:pt x="35" y="39"/>
                  <a:pt x="37" y="39"/>
                </a:cubicBezTo>
                <a:cubicBezTo>
                  <a:pt x="39" y="38"/>
                  <a:pt x="41" y="40"/>
                  <a:pt x="43" y="40"/>
                </a:cubicBezTo>
                <a:cubicBezTo>
                  <a:pt x="46" y="39"/>
                  <a:pt x="46" y="34"/>
                  <a:pt x="46" y="30"/>
                </a:cubicBezTo>
                <a:cubicBezTo>
                  <a:pt x="46" y="27"/>
                  <a:pt x="46" y="24"/>
                  <a:pt x="44" y="22"/>
                </a:cubicBezTo>
                <a:cubicBezTo>
                  <a:pt x="41" y="21"/>
                  <a:pt x="39" y="17"/>
                  <a:pt x="42" y="16"/>
                </a:cubicBezTo>
                <a:cubicBezTo>
                  <a:pt x="45" y="14"/>
                  <a:pt x="46" y="11"/>
                  <a:pt x="43" y="9"/>
                </a:cubicBezTo>
                <a:cubicBezTo>
                  <a:pt x="41" y="7"/>
                  <a:pt x="35" y="11"/>
                  <a:pt x="35" y="9"/>
                </a:cubicBezTo>
                <a:cubicBezTo>
                  <a:pt x="35" y="8"/>
                  <a:pt x="36" y="4"/>
                  <a:pt x="36" y="1"/>
                </a:cubicBezTo>
                <a:cubicBezTo>
                  <a:pt x="30" y="1"/>
                  <a:pt x="24" y="0"/>
                  <a:pt x="24" y="0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7"/>
                  <a:pt x="22" y="11"/>
                  <a:pt x="22" y="11"/>
                </a:cubicBezTo>
                <a:cubicBezTo>
                  <a:pt x="22" y="11"/>
                  <a:pt x="13" y="12"/>
                  <a:pt x="11" y="12"/>
                </a:cubicBezTo>
                <a:cubicBezTo>
                  <a:pt x="11" y="12"/>
                  <a:pt x="10" y="12"/>
                  <a:pt x="8" y="12"/>
                </a:cubicBezTo>
                <a:cubicBezTo>
                  <a:pt x="7" y="13"/>
                  <a:pt x="7" y="13"/>
                  <a:pt x="6" y="14"/>
                </a:cubicBezTo>
                <a:cubicBezTo>
                  <a:pt x="5" y="15"/>
                  <a:pt x="9" y="16"/>
                  <a:pt x="9" y="18"/>
                </a:cubicBezTo>
                <a:cubicBezTo>
                  <a:pt x="10" y="19"/>
                  <a:pt x="5" y="19"/>
                  <a:pt x="5" y="21"/>
                </a:cubicBezTo>
                <a:cubicBezTo>
                  <a:pt x="5" y="23"/>
                  <a:pt x="3" y="25"/>
                  <a:pt x="2" y="26"/>
                </a:cubicBezTo>
                <a:cubicBezTo>
                  <a:pt x="0" y="27"/>
                  <a:pt x="6" y="32"/>
                  <a:pt x="6" y="33"/>
                </a:cubicBezTo>
                <a:cubicBezTo>
                  <a:pt x="6" y="35"/>
                  <a:pt x="7" y="36"/>
                  <a:pt x="11" y="41"/>
                </a:cubicBezTo>
                <a:cubicBezTo>
                  <a:pt x="16" y="45"/>
                  <a:pt x="14" y="46"/>
                  <a:pt x="19" y="51"/>
                </a:cubicBezTo>
                <a:cubicBezTo>
                  <a:pt x="20" y="50"/>
                  <a:pt x="21" y="48"/>
                  <a:pt x="23" y="4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-4999037" y="-2636837"/>
            <a:ext cx="31750" cy="19050"/>
          </a:xfrm>
          <a:custGeom>
            <a:avLst/>
            <a:gdLst/>
            <a:ahLst/>
            <a:cxnLst/>
            <a:rect l="l" t="t" r="r" b="b"/>
            <a:pathLst>
              <a:path w="18" h="11" extrusionOk="0">
                <a:moveTo>
                  <a:pt x="17" y="10"/>
                </a:moveTo>
                <a:cubicBezTo>
                  <a:pt x="17" y="10"/>
                  <a:pt x="18" y="6"/>
                  <a:pt x="1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1"/>
                </a:cubicBezTo>
                <a:cubicBezTo>
                  <a:pt x="6" y="2"/>
                  <a:pt x="5" y="5"/>
                  <a:pt x="3" y="6"/>
                </a:cubicBezTo>
                <a:cubicBezTo>
                  <a:pt x="0" y="7"/>
                  <a:pt x="0" y="9"/>
                  <a:pt x="2" y="9"/>
                </a:cubicBezTo>
                <a:cubicBezTo>
                  <a:pt x="4" y="9"/>
                  <a:pt x="3" y="10"/>
                  <a:pt x="3" y="11"/>
                </a:cubicBezTo>
                <a:cubicBezTo>
                  <a:pt x="5" y="11"/>
                  <a:pt x="6" y="11"/>
                  <a:pt x="6" y="11"/>
                </a:cubicBezTo>
                <a:cubicBezTo>
                  <a:pt x="8" y="11"/>
                  <a:pt x="17" y="10"/>
                  <a:pt x="17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-4973637" y="-2657475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57" h="71" extrusionOk="0">
                <a:moveTo>
                  <a:pt x="16" y="67"/>
                </a:moveTo>
                <a:cubicBezTo>
                  <a:pt x="17" y="67"/>
                  <a:pt x="18" y="70"/>
                  <a:pt x="21" y="67"/>
                </a:cubicBezTo>
                <a:cubicBezTo>
                  <a:pt x="24" y="65"/>
                  <a:pt x="28" y="65"/>
                  <a:pt x="28" y="68"/>
                </a:cubicBezTo>
                <a:cubicBezTo>
                  <a:pt x="28" y="70"/>
                  <a:pt x="29" y="70"/>
                  <a:pt x="31" y="67"/>
                </a:cubicBezTo>
                <a:cubicBezTo>
                  <a:pt x="34" y="65"/>
                  <a:pt x="36" y="68"/>
                  <a:pt x="36" y="63"/>
                </a:cubicBezTo>
                <a:cubicBezTo>
                  <a:pt x="36" y="58"/>
                  <a:pt x="39" y="62"/>
                  <a:pt x="39" y="57"/>
                </a:cubicBezTo>
                <a:cubicBezTo>
                  <a:pt x="39" y="51"/>
                  <a:pt x="40" y="46"/>
                  <a:pt x="40" y="43"/>
                </a:cubicBezTo>
                <a:cubicBezTo>
                  <a:pt x="40" y="41"/>
                  <a:pt x="47" y="39"/>
                  <a:pt x="47" y="35"/>
                </a:cubicBezTo>
                <a:cubicBezTo>
                  <a:pt x="47" y="31"/>
                  <a:pt x="52" y="23"/>
                  <a:pt x="52" y="18"/>
                </a:cubicBezTo>
                <a:cubicBezTo>
                  <a:pt x="52" y="13"/>
                  <a:pt x="54" y="12"/>
                  <a:pt x="55" y="9"/>
                </a:cubicBezTo>
                <a:cubicBezTo>
                  <a:pt x="57" y="7"/>
                  <a:pt x="57" y="4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5"/>
                  <a:pt x="40" y="8"/>
                </a:cubicBezTo>
                <a:cubicBezTo>
                  <a:pt x="38" y="10"/>
                  <a:pt x="38" y="16"/>
                  <a:pt x="38" y="16"/>
                </a:cubicBezTo>
                <a:cubicBezTo>
                  <a:pt x="38" y="16"/>
                  <a:pt x="29" y="11"/>
                  <a:pt x="26" y="12"/>
                </a:cubicBezTo>
                <a:cubicBezTo>
                  <a:pt x="25" y="12"/>
                  <a:pt x="21" y="12"/>
                  <a:pt x="17" y="12"/>
                </a:cubicBezTo>
                <a:cubicBezTo>
                  <a:pt x="17" y="15"/>
                  <a:pt x="16" y="19"/>
                  <a:pt x="16" y="20"/>
                </a:cubicBezTo>
                <a:cubicBezTo>
                  <a:pt x="16" y="22"/>
                  <a:pt x="22" y="18"/>
                  <a:pt x="24" y="20"/>
                </a:cubicBezTo>
                <a:cubicBezTo>
                  <a:pt x="27" y="22"/>
                  <a:pt x="26" y="25"/>
                  <a:pt x="23" y="27"/>
                </a:cubicBezTo>
                <a:cubicBezTo>
                  <a:pt x="20" y="28"/>
                  <a:pt x="22" y="32"/>
                  <a:pt x="25" y="33"/>
                </a:cubicBezTo>
                <a:cubicBezTo>
                  <a:pt x="27" y="35"/>
                  <a:pt x="27" y="38"/>
                  <a:pt x="27" y="41"/>
                </a:cubicBezTo>
                <a:cubicBezTo>
                  <a:pt x="27" y="45"/>
                  <a:pt x="27" y="50"/>
                  <a:pt x="24" y="51"/>
                </a:cubicBezTo>
                <a:cubicBezTo>
                  <a:pt x="22" y="51"/>
                  <a:pt x="20" y="49"/>
                  <a:pt x="18" y="50"/>
                </a:cubicBezTo>
                <a:cubicBezTo>
                  <a:pt x="16" y="50"/>
                  <a:pt x="16" y="45"/>
                  <a:pt x="14" y="45"/>
                </a:cubicBezTo>
                <a:cubicBezTo>
                  <a:pt x="12" y="45"/>
                  <a:pt x="13" y="49"/>
                  <a:pt x="10" y="49"/>
                </a:cubicBezTo>
                <a:cubicBezTo>
                  <a:pt x="8" y="49"/>
                  <a:pt x="4" y="49"/>
                  <a:pt x="5" y="53"/>
                </a:cubicBezTo>
                <a:cubicBezTo>
                  <a:pt x="7" y="57"/>
                  <a:pt x="8" y="59"/>
                  <a:pt x="4" y="59"/>
                </a:cubicBezTo>
                <a:cubicBezTo>
                  <a:pt x="2" y="59"/>
                  <a:pt x="1" y="61"/>
                  <a:pt x="0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5" y="65"/>
                  <a:pt x="7" y="68"/>
                  <a:pt x="8" y="71"/>
                </a:cubicBezTo>
                <a:cubicBezTo>
                  <a:pt x="11" y="69"/>
                  <a:pt x="15" y="67"/>
                  <a:pt x="16" y="6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-4829175" y="-2944812"/>
            <a:ext cx="236537" cy="290512"/>
          </a:xfrm>
          <a:custGeom>
            <a:avLst/>
            <a:gdLst/>
            <a:ahLst/>
            <a:cxnLst/>
            <a:rect l="l" t="t" r="r" b="b"/>
            <a:pathLst>
              <a:path w="133" h="165" extrusionOk="0">
                <a:moveTo>
                  <a:pt x="106" y="3"/>
                </a:moveTo>
                <a:cubicBezTo>
                  <a:pt x="103" y="3"/>
                  <a:pt x="104" y="9"/>
                  <a:pt x="100" y="9"/>
                </a:cubicBezTo>
                <a:cubicBezTo>
                  <a:pt x="97" y="9"/>
                  <a:pt x="98" y="13"/>
                  <a:pt x="96" y="13"/>
                </a:cubicBezTo>
                <a:cubicBezTo>
                  <a:pt x="93" y="13"/>
                  <a:pt x="91" y="11"/>
                  <a:pt x="9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79" y="8"/>
                  <a:pt x="77" y="9"/>
                </a:cubicBezTo>
                <a:cubicBezTo>
                  <a:pt x="76" y="10"/>
                  <a:pt x="74" y="11"/>
                  <a:pt x="7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1"/>
                  <a:pt x="25" y="28"/>
                  <a:pt x="25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62"/>
                  <a:pt x="17" y="63"/>
                </a:cubicBezTo>
                <a:cubicBezTo>
                  <a:pt x="15" y="63"/>
                  <a:pt x="10" y="65"/>
                  <a:pt x="10" y="67"/>
                </a:cubicBezTo>
                <a:cubicBezTo>
                  <a:pt x="10" y="70"/>
                  <a:pt x="9" y="72"/>
                  <a:pt x="7" y="72"/>
                </a:cubicBezTo>
                <a:cubicBezTo>
                  <a:pt x="4" y="73"/>
                  <a:pt x="7" y="78"/>
                  <a:pt x="3" y="78"/>
                </a:cubicBezTo>
                <a:cubicBezTo>
                  <a:pt x="0" y="78"/>
                  <a:pt x="5" y="82"/>
                  <a:pt x="3" y="84"/>
                </a:cubicBezTo>
                <a:cubicBezTo>
                  <a:pt x="1" y="86"/>
                  <a:pt x="1" y="89"/>
                  <a:pt x="4" y="89"/>
                </a:cubicBezTo>
                <a:cubicBezTo>
                  <a:pt x="6" y="89"/>
                  <a:pt x="5" y="91"/>
                  <a:pt x="5" y="94"/>
                </a:cubicBezTo>
                <a:cubicBezTo>
                  <a:pt x="5" y="97"/>
                  <a:pt x="9" y="99"/>
                  <a:pt x="9" y="99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03"/>
                  <a:pt x="14" y="109"/>
                  <a:pt x="14" y="111"/>
                </a:cubicBezTo>
                <a:cubicBezTo>
                  <a:pt x="15" y="112"/>
                  <a:pt x="18" y="116"/>
                  <a:pt x="15" y="118"/>
                </a:cubicBezTo>
                <a:cubicBezTo>
                  <a:pt x="12" y="119"/>
                  <a:pt x="14" y="121"/>
                  <a:pt x="14" y="121"/>
                </a:cubicBezTo>
                <a:cubicBezTo>
                  <a:pt x="17" y="121"/>
                  <a:pt x="17" y="121"/>
                  <a:pt x="17" y="121"/>
                </a:cubicBezTo>
                <a:cubicBezTo>
                  <a:pt x="18" y="124"/>
                  <a:pt x="18" y="124"/>
                  <a:pt x="18" y="124"/>
                </a:cubicBezTo>
                <a:cubicBezTo>
                  <a:pt x="18" y="124"/>
                  <a:pt x="22" y="124"/>
                  <a:pt x="25" y="127"/>
                </a:cubicBezTo>
                <a:cubicBezTo>
                  <a:pt x="27" y="130"/>
                  <a:pt x="28" y="130"/>
                  <a:pt x="28" y="132"/>
                </a:cubicBezTo>
                <a:cubicBezTo>
                  <a:pt x="28" y="133"/>
                  <a:pt x="30" y="134"/>
                  <a:pt x="33" y="136"/>
                </a:cubicBezTo>
                <a:cubicBezTo>
                  <a:pt x="36" y="139"/>
                  <a:pt x="36" y="140"/>
                  <a:pt x="36" y="142"/>
                </a:cubicBezTo>
                <a:cubicBezTo>
                  <a:pt x="36" y="143"/>
                  <a:pt x="42" y="146"/>
                  <a:pt x="42" y="146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51"/>
                  <a:pt x="45" y="151"/>
                  <a:pt x="46" y="152"/>
                </a:cubicBezTo>
                <a:cubicBezTo>
                  <a:pt x="47" y="155"/>
                  <a:pt x="49" y="156"/>
                  <a:pt x="49" y="156"/>
                </a:cubicBezTo>
                <a:cubicBezTo>
                  <a:pt x="49" y="156"/>
                  <a:pt x="52" y="158"/>
                  <a:pt x="54" y="156"/>
                </a:cubicBezTo>
                <a:cubicBezTo>
                  <a:pt x="56" y="154"/>
                  <a:pt x="58" y="157"/>
                  <a:pt x="58" y="157"/>
                </a:cubicBezTo>
                <a:cubicBezTo>
                  <a:pt x="58" y="157"/>
                  <a:pt x="61" y="155"/>
                  <a:pt x="62" y="156"/>
                </a:cubicBezTo>
                <a:cubicBezTo>
                  <a:pt x="63" y="156"/>
                  <a:pt x="68" y="160"/>
                  <a:pt x="72" y="164"/>
                </a:cubicBezTo>
                <a:cubicBezTo>
                  <a:pt x="72" y="163"/>
                  <a:pt x="76" y="162"/>
                  <a:pt x="78" y="162"/>
                </a:cubicBezTo>
                <a:cubicBezTo>
                  <a:pt x="79" y="162"/>
                  <a:pt x="82" y="165"/>
                  <a:pt x="83" y="164"/>
                </a:cubicBezTo>
                <a:cubicBezTo>
                  <a:pt x="83" y="163"/>
                  <a:pt x="87" y="161"/>
                  <a:pt x="89" y="162"/>
                </a:cubicBezTo>
                <a:cubicBezTo>
                  <a:pt x="90" y="162"/>
                  <a:pt x="93" y="163"/>
                  <a:pt x="94" y="161"/>
                </a:cubicBezTo>
                <a:cubicBezTo>
                  <a:pt x="94" y="160"/>
                  <a:pt x="95" y="160"/>
                  <a:pt x="96" y="159"/>
                </a:cubicBezTo>
                <a:cubicBezTo>
                  <a:pt x="97" y="158"/>
                  <a:pt x="97" y="158"/>
                  <a:pt x="97" y="157"/>
                </a:cubicBezTo>
                <a:cubicBezTo>
                  <a:pt x="98" y="156"/>
                  <a:pt x="102" y="153"/>
                  <a:pt x="104" y="153"/>
                </a:cubicBezTo>
                <a:cubicBezTo>
                  <a:pt x="106" y="153"/>
                  <a:pt x="108" y="153"/>
                  <a:pt x="109" y="154"/>
                </a:cubicBezTo>
                <a:cubicBezTo>
                  <a:pt x="109" y="154"/>
                  <a:pt x="110" y="155"/>
                  <a:pt x="111" y="155"/>
                </a:cubicBezTo>
                <a:cubicBezTo>
                  <a:pt x="111" y="150"/>
                  <a:pt x="112" y="148"/>
                  <a:pt x="111" y="148"/>
                </a:cubicBezTo>
                <a:cubicBezTo>
                  <a:pt x="109" y="148"/>
                  <a:pt x="105" y="146"/>
                  <a:pt x="103" y="142"/>
                </a:cubicBezTo>
                <a:cubicBezTo>
                  <a:pt x="102" y="138"/>
                  <a:pt x="97" y="135"/>
                  <a:pt x="96" y="133"/>
                </a:cubicBezTo>
                <a:cubicBezTo>
                  <a:pt x="95" y="130"/>
                  <a:pt x="90" y="131"/>
                  <a:pt x="89" y="129"/>
                </a:cubicBezTo>
                <a:cubicBezTo>
                  <a:pt x="88" y="127"/>
                  <a:pt x="90" y="127"/>
                  <a:pt x="90" y="124"/>
                </a:cubicBezTo>
                <a:cubicBezTo>
                  <a:pt x="90" y="122"/>
                  <a:pt x="96" y="123"/>
                  <a:pt x="97" y="123"/>
                </a:cubicBezTo>
                <a:cubicBezTo>
                  <a:pt x="97" y="122"/>
                  <a:pt x="98" y="117"/>
                  <a:pt x="98" y="114"/>
                </a:cubicBezTo>
                <a:cubicBezTo>
                  <a:pt x="98" y="111"/>
                  <a:pt x="102" y="108"/>
                  <a:pt x="100" y="107"/>
                </a:cubicBezTo>
                <a:cubicBezTo>
                  <a:pt x="99" y="105"/>
                  <a:pt x="102" y="105"/>
                  <a:pt x="104" y="103"/>
                </a:cubicBezTo>
                <a:cubicBezTo>
                  <a:pt x="106" y="102"/>
                  <a:pt x="104" y="97"/>
                  <a:pt x="106" y="95"/>
                </a:cubicBezTo>
                <a:cubicBezTo>
                  <a:pt x="108" y="93"/>
                  <a:pt x="110" y="89"/>
                  <a:pt x="111" y="89"/>
                </a:cubicBezTo>
                <a:cubicBezTo>
                  <a:pt x="113" y="89"/>
                  <a:pt x="115" y="87"/>
                  <a:pt x="115" y="85"/>
                </a:cubicBezTo>
                <a:cubicBezTo>
                  <a:pt x="115" y="83"/>
                  <a:pt x="118" y="79"/>
                  <a:pt x="118" y="76"/>
                </a:cubicBezTo>
                <a:cubicBezTo>
                  <a:pt x="117" y="72"/>
                  <a:pt x="116" y="68"/>
                  <a:pt x="118" y="65"/>
                </a:cubicBezTo>
                <a:cubicBezTo>
                  <a:pt x="121" y="62"/>
                  <a:pt x="122" y="59"/>
                  <a:pt x="121" y="57"/>
                </a:cubicBezTo>
                <a:cubicBezTo>
                  <a:pt x="121" y="54"/>
                  <a:pt x="124" y="54"/>
                  <a:pt x="126" y="52"/>
                </a:cubicBezTo>
                <a:cubicBezTo>
                  <a:pt x="127" y="51"/>
                  <a:pt x="130" y="50"/>
                  <a:pt x="133" y="45"/>
                </a:cubicBezTo>
                <a:cubicBezTo>
                  <a:pt x="131" y="43"/>
                  <a:pt x="130" y="41"/>
                  <a:pt x="128" y="41"/>
                </a:cubicBezTo>
                <a:cubicBezTo>
                  <a:pt x="125" y="39"/>
                  <a:pt x="124" y="34"/>
                  <a:pt x="124" y="28"/>
                </a:cubicBezTo>
                <a:cubicBezTo>
                  <a:pt x="124" y="22"/>
                  <a:pt x="122" y="17"/>
                  <a:pt x="122" y="15"/>
                </a:cubicBezTo>
                <a:cubicBezTo>
                  <a:pt x="122" y="13"/>
                  <a:pt x="118" y="8"/>
                  <a:pt x="115" y="6"/>
                </a:cubicBezTo>
                <a:cubicBezTo>
                  <a:pt x="112" y="5"/>
                  <a:pt x="111" y="3"/>
                  <a:pt x="110" y="0"/>
                </a:cubicBezTo>
                <a:cubicBezTo>
                  <a:pt x="110" y="0"/>
                  <a:pt x="110" y="1"/>
                  <a:pt x="110" y="1"/>
                </a:cubicBezTo>
                <a:cubicBezTo>
                  <a:pt x="108" y="4"/>
                  <a:pt x="108" y="3"/>
                  <a:pt x="106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-4548187" y="-2787650"/>
            <a:ext cx="28575" cy="26987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6" y="2"/>
                </a:moveTo>
                <a:cubicBezTo>
                  <a:pt x="6" y="3"/>
                  <a:pt x="4" y="6"/>
                  <a:pt x="2" y="8"/>
                </a:cubicBezTo>
                <a:cubicBezTo>
                  <a:pt x="0" y="10"/>
                  <a:pt x="1" y="14"/>
                  <a:pt x="2" y="15"/>
                </a:cubicBezTo>
                <a:cubicBezTo>
                  <a:pt x="2" y="16"/>
                  <a:pt x="5" y="15"/>
                  <a:pt x="6" y="14"/>
                </a:cubicBezTo>
                <a:cubicBezTo>
                  <a:pt x="8" y="14"/>
                  <a:pt x="9" y="14"/>
                  <a:pt x="10" y="16"/>
                </a:cubicBezTo>
                <a:cubicBezTo>
                  <a:pt x="11" y="14"/>
                  <a:pt x="12" y="13"/>
                  <a:pt x="14" y="12"/>
                </a:cubicBezTo>
                <a:cubicBezTo>
                  <a:pt x="12" y="11"/>
                  <a:pt x="10" y="10"/>
                  <a:pt x="9" y="10"/>
                </a:cubicBezTo>
                <a:cubicBezTo>
                  <a:pt x="8" y="9"/>
                  <a:pt x="12" y="7"/>
                  <a:pt x="14" y="6"/>
                </a:cubicBezTo>
                <a:cubicBezTo>
                  <a:pt x="16" y="6"/>
                  <a:pt x="15" y="3"/>
                  <a:pt x="13" y="1"/>
                </a:cubicBezTo>
                <a:cubicBezTo>
                  <a:pt x="13" y="1"/>
                  <a:pt x="13" y="1"/>
                  <a:pt x="12" y="0"/>
                </a:cubicBezTo>
                <a:cubicBezTo>
                  <a:pt x="11" y="1"/>
                  <a:pt x="10" y="2"/>
                  <a:pt x="10" y="2"/>
                </a:cubicBezTo>
                <a:cubicBezTo>
                  <a:pt x="9" y="3"/>
                  <a:pt x="8" y="2"/>
                  <a:pt x="6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-4622800" y="-2865437"/>
            <a:ext cx="95250" cy="82550"/>
          </a:xfrm>
          <a:custGeom>
            <a:avLst/>
            <a:gdLst/>
            <a:ahLst/>
            <a:cxnLst/>
            <a:rect l="l" t="t" r="r" b="b"/>
            <a:pathLst>
              <a:path w="54" h="47" extrusionOk="0">
                <a:moveTo>
                  <a:pt x="10" y="7"/>
                </a:moveTo>
                <a:cubicBezTo>
                  <a:pt x="8" y="9"/>
                  <a:pt x="5" y="9"/>
                  <a:pt x="5" y="12"/>
                </a:cubicBezTo>
                <a:cubicBezTo>
                  <a:pt x="6" y="14"/>
                  <a:pt x="5" y="17"/>
                  <a:pt x="2" y="20"/>
                </a:cubicBezTo>
                <a:cubicBezTo>
                  <a:pt x="0" y="23"/>
                  <a:pt x="1" y="27"/>
                  <a:pt x="2" y="31"/>
                </a:cubicBezTo>
                <a:cubicBezTo>
                  <a:pt x="5" y="30"/>
                  <a:pt x="8" y="30"/>
                  <a:pt x="8" y="31"/>
                </a:cubicBezTo>
                <a:cubicBezTo>
                  <a:pt x="10" y="32"/>
                  <a:pt x="10" y="31"/>
                  <a:pt x="11" y="29"/>
                </a:cubicBezTo>
                <a:cubicBezTo>
                  <a:pt x="12" y="26"/>
                  <a:pt x="13" y="26"/>
                  <a:pt x="15" y="28"/>
                </a:cubicBezTo>
                <a:cubicBezTo>
                  <a:pt x="16" y="29"/>
                  <a:pt x="17" y="31"/>
                  <a:pt x="20" y="30"/>
                </a:cubicBezTo>
                <a:cubicBezTo>
                  <a:pt x="22" y="28"/>
                  <a:pt x="22" y="29"/>
                  <a:pt x="23" y="30"/>
                </a:cubicBezTo>
                <a:cubicBezTo>
                  <a:pt x="24" y="30"/>
                  <a:pt x="29" y="29"/>
                  <a:pt x="31" y="30"/>
                </a:cubicBezTo>
                <a:cubicBezTo>
                  <a:pt x="33" y="30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46"/>
                  <a:pt x="51" y="47"/>
                  <a:pt x="52" y="46"/>
                </a:cubicBezTo>
                <a:cubicBezTo>
                  <a:pt x="52" y="46"/>
                  <a:pt x="53" y="45"/>
                  <a:pt x="54" y="44"/>
                </a:cubicBezTo>
                <a:cubicBezTo>
                  <a:pt x="52" y="43"/>
                  <a:pt x="49" y="40"/>
                  <a:pt x="46" y="35"/>
                </a:cubicBezTo>
                <a:cubicBezTo>
                  <a:pt x="41" y="29"/>
                  <a:pt x="36" y="26"/>
                  <a:pt x="33" y="26"/>
                </a:cubicBezTo>
                <a:cubicBezTo>
                  <a:pt x="30" y="26"/>
                  <a:pt x="30" y="21"/>
                  <a:pt x="28" y="21"/>
                </a:cubicBezTo>
                <a:cubicBezTo>
                  <a:pt x="26" y="21"/>
                  <a:pt x="22" y="14"/>
                  <a:pt x="22" y="9"/>
                </a:cubicBezTo>
                <a:cubicBezTo>
                  <a:pt x="22" y="7"/>
                  <a:pt x="20" y="3"/>
                  <a:pt x="17" y="0"/>
                </a:cubicBezTo>
                <a:cubicBezTo>
                  <a:pt x="14" y="5"/>
                  <a:pt x="11" y="6"/>
                  <a:pt x="10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-4672012" y="-2820987"/>
            <a:ext cx="214312" cy="166687"/>
          </a:xfrm>
          <a:custGeom>
            <a:avLst/>
            <a:gdLst/>
            <a:ahLst/>
            <a:cxnLst/>
            <a:rect l="l" t="t" r="r" b="b"/>
            <a:pathLst>
              <a:path w="121" h="94" extrusionOk="0">
                <a:moveTo>
                  <a:pt x="8" y="62"/>
                </a:moveTo>
                <a:cubicBezTo>
                  <a:pt x="9" y="64"/>
                  <a:pt x="14" y="67"/>
                  <a:pt x="15" y="71"/>
                </a:cubicBezTo>
                <a:cubicBezTo>
                  <a:pt x="17" y="75"/>
                  <a:pt x="21" y="77"/>
                  <a:pt x="23" y="77"/>
                </a:cubicBezTo>
                <a:cubicBezTo>
                  <a:pt x="24" y="77"/>
                  <a:pt x="23" y="79"/>
                  <a:pt x="23" y="84"/>
                </a:cubicBezTo>
                <a:cubicBezTo>
                  <a:pt x="24" y="84"/>
                  <a:pt x="25" y="85"/>
                  <a:pt x="25" y="85"/>
                </a:cubicBezTo>
                <a:cubicBezTo>
                  <a:pt x="26" y="86"/>
                  <a:pt x="32" y="85"/>
                  <a:pt x="33" y="87"/>
                </a:cubicBezTo>
                <a:cubicBezTo>
                  <a:pt x="35" y="88"/>
                  <a:pt x="41" y="92"/>
                  <a:pt x="43" y="92"/>
                </a:cubicBezTo>
                <a:cubicBezTo>
                  <a:pt x="44" y="92"/>
                  <a:pt x="51" y="93"/>
                  <a:pt x="52" y="94"/>
                </a:cubicBezTo>
                <a:cubicBezTo>
                  <a:pt x="53" y="94"/>
                  <a:pt x="54" y="91"/>
                  <a:pt x="57" y="89"/>
                </a:cubicBezTo>
                <a:cubicBezTo>
                  <a:pt x="60" y="88"/>
                  <a:pt x="64" y="87"/>
                  <a:pt x="64" y="88"/>
                </a:cubicBezTo>
                <a:cubicBezTo>
                  <a:pt x="65" y="89"/>
                  <a:pt x="67" y="90"/>
                  <a:pt x="68" y="89"/>
                </a:cubicBezTo>
                <a:cubicBezTo>
                  <a:pt x="69" y="89"/>
                  <a:pt x="70" y="89"/>
                  <a:pt x="72" y="88"/>
                </a:cubicBezTo>
                <a:cubicBezTo>
                  <a:pt x="75" y="88"/>
                  <a:pt x="78" y="87"/>
                  <a:pt x="79" y="87"/>
                </a:cubicBezTo>
                <a:cubicBezTo>
                  <a:pt x="80" y="87"/>
                  <a:pt x="84" y="82"/>
                  <a:pt x="89" y="82"/>
                </a:cubicBezTo>
                <a:cubicBezTo>
                  <a:pt x="94" y="82"/>
                  <a:pt x="96" y="83"/>
                  <a:pt x="98" y="80"/>
                </a:cubicBezTo>
                <a:cubicBezTo>
                  <a:pt x="100" y="78"/>
                  <a:pt x="118" y="60"/>
                  <a:pt x="120" y="59"/>
                </a:cubicBezTo>
                <a:cubicBezTo>
                  <a:pt x="121" y="58"/>
                  <a:pt x="118" y="57"/>
                  <a:pt x="117" y="57"/>
                </a:cubicBezTo>
                <a:cubicBezTo>
                  <a:pt x="115" y="57"/>
                  <a:pt x="111" y="57"/>
                  <a:pt x="106" y="54"/>
                </a:cubicBezTo>
                <a:cubicBezTo>
                  <a:pt x="100" y="52"/>
                  <a:pt x="91" y="49"/>
                  <a:pt x="89" y="49"/>
                </a:cubicBezTo>
                <a:cubicBezTo>
                  <a:pt x="88" y="48"/>
                  <a:pt x="85" y="45"/>
                  <a:pt x="84" y="44"/>
                </a:cubicBezTo>
                <a:cubicBezTo>
                  <a:pt x="83" y="43"/>
                  <a:pt x="80" y="38"/>
                  <a:pt x="79" y="37"/>
                </a:cubicBezTo>
                <a:cubicBezTo>
                  <a:pt x="79" y="36"/>
                  <a:pt x="79" y="35"/>
                  <a:pt x="80" y="34"/>
                </a:cubicBezTo>
                <a:cubicBezTo>
                  <a:pt x="79" y="32"/>
                  <a:pt x="78" y="32"/>
                  <a:pt x="76" y="32"/>
                </a:cubicBezTo>
                <a:cubicBezTo>
                  <a:pt x="75" y="33"/>
                  <a:pt x="72" y="34"/>
                  <a:pt x="72" y="33"/>
                </a:cubicBezTo>
                <a:cubicBezTo>
                  <a:pt x="71" y="32"/>
                  <a:pt x="70" y="28"/>
                  <a:pt x="72" y="26"/>
                </a:cubicBezTo>
                <a:cubicBezTo>
                  <a:pt x="74" y="24"/>
                  <a:pt x="76" y="20"/>
                  <a:pt x="76" y="20"/>
                </a:cubicBezTo>
                <a:cubicBezTo>
                  <a:pt x="76" y="20"/>
                  <a:pt x="61" y="4"/>
                  <a:pt x="59" y="4"/>
                </a:cubicBezTo>
                <a:cubicBezTo>
                  <a:pt x="57" y="3"/>
                  <a:pt x="52" y="4"/>
                  <a:pt x="51" y="4"/>
                </a:cubicBezTo>
                <a:cubicBezTo>
                  <a:pt x="50" y="3"/>
                  <a:pt x="50" y="2"/>
                  <a:pt x="48" y="4"/>
                </a:cubicBezTo>
                <a:cubicBezTo>
                  <a:pt x="45" y="5"/>
                  <a:pt x="44" y="3"/>
                  <a:pt x="43" y="2"/>
                </a:cubicBezTo>
                <a:cubicBezTo>
                  <a:pt x="41" y="0"/>
                  <a:pt x="40" y="0"/>
                  <a:pt x="39" y="3"/>
                </a:cubicBezTo>
                <a:cubicBezTo>
                  <a:pt x="38" y="5"/>
                  <a:pt x="38" y="6"/>
                  <a:pt x="36" y="5"/>
                </a:cubicBezTo>
                <a:cubicBezTo>
                  <a:pt x="36" y="4"/>
                  <a:pt x="33" y="4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8"/>
                  <a:pt x="27" y="12"/>
                  <a:pt x="27" y="14"/>
                </a:cubicBezTo>
                <a:cubicBezTo>
                  <a:pt x="27" y="16"/>
                  <a:pt x="25" y="18"/>
                  <a:pt x="23" y="18"/>
                </a:cubicBezTo>
                <a:cubicBezTo>
                  <a:pt x="22" y="18"/>
                  <a:pt x="20" y="22"/>
                  <a:pt x="18" y="24"/>
                </a:cubicBezTo>
                <a:cubicBezTo>
                  <a:pt x="16" y="26"/>
                  <a:pt x="18" y="31"/>
                  <a:pt x="16" y="32"/>
                </a:cubicBezTo>
                <a:cubicBezTo>
                  <a:pt x="14" y="34"/>
                  <a:pt x="11" y="34"/>
                  <a:pt x="12" y="36"/>
                </a:cubicBezTo>
                <a:cubicBezTo>
                  <a:pt x="14" y="37"/>
                  <a:pt x="10" y="40"/>
                  <a:pt x="10" y="43"/>
                </a:cubicBezTo>
                <a:cubicBezTo>
                  <a:pt x="10" y="46"/>
                  <a:pt x="9" y="51"/>
                  <a:pt x="9" y="52"/>
                </a:cubicBezTo>
                <a:cubicBezTo>
                  <a:pt x="8" y="52"/>
                  <a:pt x="2" y="51"/>
                  <a:pt x="2" y="53"/>
                </a:cubicBezTo>
                <a:cubicBezTo>
                  <a:pt x="2" y="56"/>
                  <a:pt x="0" y="56"/>
                  <a:pt x="1" y="58"/>
                </a:cubicBezTo>
                <a:cubicBezTo>
                  <a:pt x="2" y="60"/>
                  <a:pt x="7" y="59"/>
                  <a:pt x="8" y="6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-4638675" y="-3122612"/>
            <a:ext cx="20637" cy="25400"/>
          </a:xfrm>
          <a:custGeom>
            <a:avLst/>
            <a:gdLst/>
            <a:ahLst/>
            <a:cxnLst/>
            <a:rect l="l" t="t" r="r" b="b"/>
            <a:pathLst>
              <a:path w="12" h="15" extrusionOk="0">
                <a:moveTo>
                  <a:pt x="10" y="6"/>
                </a:moveTo>
                <a:cubicBezTo>
                  <a:pt x="11" y="5"/>
                  <a:pt x="12" y="0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3"/>
                  <a:pt x="2" y="9"/>
                  <a:pt x="0" y="13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1"/>
                  <a:pt x="9" y="7"/>
                  <a:pt x="10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-4632325" y="-3163887"/>
            <a:ext cx="98425" cy="79375"/>
          </a:xfrm>
          <a:custGeom>
            <a:avLst/>
            <a:gdLst/>
            <a:ahLst/>
            <a:cxnLst/>
            <a:rect l="l" t="t" r="r" b="b"/>
            <a:pathLst>
              <a:path w="55" h="45" extrusionOk="0">
                <a:moveTo>
                  <a:pt x="6" y="29"/>
                </a:moveTo>
                <a:cubicBezTo>
                  <a:pt x="5" y="30"/>
                  <a:pt x="2" y="34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" y="41"/>
                  <a:pt x="1" y="41"/>
                  <a:pt x="1" y="41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13" y="41"/>
                  <a:pt x="16" y="40"/>
                </a:cubicBezTo>
                <a:cubicBezTo>
                  <a:pt x="18" y="40"/>
                  <a:pt x="43" y="26"/>
                  <a:pt x="43" y="26"/>
                </a:cubicBezTo>
                <a:cubicBezTo>
                  <a:pt x="43" y="26"/>
                  <a:pt x="45" y="23"/>
                  <a:pt x="45" y="22"/>
                </a:cubicBezTo>
                <a:cubicBezTo>
                  <a:pt x="45" y="20"/>
                  <a:pt x="45" y="17"/>
                  <a:pt x="46" y="15"/>
                </a:cubicBezTo>
                <a:cubicBezTo>
                  <a:pt x="47" y="14"/>
                  <a:pt x="44" y="11"/>
                  <a:pt x="45" y="9"/>
                </a:cubicBezTo>
                <a:cubicBezTo>
                  <a:pt x="46" y="6"/>
                  <a:pt x="50" y="5"/>
                  <a:pt x="50" y="5"/>
                </a:cubicBezTo>
                <a:cubicBezTo>
                  <a:pt x="55" y="1"/>
                  <a:pt x="55" y="1"/>
                  <a:pt x="55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48" y="2"/>
                  <a:pt x="43" y="2"/>
                </a:cubicBezTo>
                <a:cubicBezTo>
                  <a:pt x="38" y="1"/>
                  <a:pt x="37" y="5"/>
                  <a:pt x="32" y="5"/>
                </a:cubicBezTo>
                <a:cubicBezTo>
                  <a:pt x="27" y="5"/>
                  <a:pt x="24" y="6"/>
                  <a:pt x="23" y="5"/>
                </a:cubicBezTo>
                <a:cubicBezTo>
                  <a:pt x="22" y="3"/>
                  <a:pt x="21" y="4"/>
                  <a:pt x="18" y="6"/>
                </a:cubicBezTo>
                <a:cubicBezTo>
                  <a:pt x="14" y="7"/>
                  <a:pt x="12" y="7"/>
                  <a:pt x="11" y="6"/>
                </a:cubicBezTo>
                <a:cubicBezTo>
                  <a:pt x="9" y="4"/>
                  <a:pt x="8" y="6"/>
                  <a:pt x="7" y="7"/>
                </a:cubicBezTo>
                <a:cubicBezTo>
                  <a:pt x="7" y="9"/>
                  <a:pt x="8" y="12"/>
                  <a:pt x="3" y="13"/>
                </a:cubicBezTo>
                <a:cubicBezTo>
                  <a:pt x="2" y="14"/>
                  <a:pt x="2" y="16"/>
                  <a:pt x="3" y="17"/>
                </a:cubicBezTo>
                <a:cubicBezTo>
                  <a:pt x="4" y="19"/>
                  <a:pt x="2" y="20"/>
                  <a:pt x="2" y="23"/>
                </a:cubicBezTo>
                <a:cubicBezTo>
                  <a:pt x="8" y="23"/>
                  <a:pt x="7" y="28"/>
                  <a:pt x="6" y="2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-3349625" y="-3179762"/>
            <a:ext cx="53975" cy="66675"/>
          </a:xfrm>
          <a:custGeom>
            <a:avLst/>
            <a:gdLst/>
            <a:ahLst/>
            <a:cxnLst/>
            <a:rect l="l" t="t" r="r" b="b"/>
            <a:pathLst>
              <a:path w="31" h="38" extrusionOk="0">
                <a:moveTo>
                  <a:pt x="8" y="3"/>
                </a:moveTo>
                <a:cubicBezTo>
                  <a:pt x="7" y="3"/>
                  <a:pt x="5" y="5"/>
                  <a:pt x="3" y="6"/>
                </a:cubicBezTo>
                <a:cubicBezTo>
                  <a:pt x="4" y="8"/>
                  <a:pt x="4" y="10"/>
                  <a:pt x="6" y="11"/>
                </a:cubicBezTo>
                <a:cubicBezTo>
                  <a:pt x="8" y="11"/>
                  <a:pt x="8" y="15"/>
                  <a:pt x="5" y="14"/>
                </a:cubicBezTo>
                <a:cubicBezTo>
                  <a:pt x="3" y="13"/>
                  <a:pt x="3" y="18"/>
                  <a:pt x="5" y="21"/>
                </a:cubicBezTo>
                <a:cubicBezTo>
                  <a:pt x="7" y="25"/>
                  <a:pt x="0" y="29"/>
                  <a:pt x="2" y="31"/>
                </a:cubicBezTo>
                <a:cubicBezTo>
                  <a:pt x="4" y="33"/>
                  <a:pt x="3" y="35"/>
                  <a:pt x="4" y="37"/>
                </a:cubicBezTo>
                <a:cubicBezTo>
                  <a:pt x="4" y="38"/>
                  <a:pt x="14" y="36"/>
                  <a:pt x="19" y="32"/>
                </a:cubicBezTo>
                <a:cubicBezTo>
                  <a:pt x="23" y="27"/>
                  <a:pt x="24" y="28"/>
                  <a:pt x="27" y="28"/>
                </a:cubicBezTo>
                <a:cubicBezTo>
                  <a:pt x="29" y="29"/>
                  <a:pt x="31" y="27"/>
                  <a:pt x="30" y="25"/>
                </a:cubicBezTo>
                <a:cubicBezTo>
                  <a:pt x="29" y="23"/>
                  <a:pt x="28" y="19"/>
                  <a:pt x="28" y="13"/>
                </a:cubicBezTo>
                <a:cubicBezTo>
                  <a:pt x="28" y="10"/>
                  <a:pt x="24" y="4"/>
                  <a:pt x="20" y="0"/>
                </a:cubicBezTo>
                <a:cubicBezTo>
                  <a:pt x="18" y="1"/>
                  <a:pt x="17" y="1"/>
                  <a:pt x="15" y="1"/>
                </a:cubicBezTo>
                <a:cubicBezTo>
                  <a:pt x="12" y="1"/>
                  <a:pt x="9" y="1"/>
                  <a:pt x="8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-3886200" y="-2990850"/>
            <a:ext cx="65087" cy="82550"/>
          </a:xfrm>
          <a:custGeom>
            <a:avLst/>
            <a:gdLst/>
            <a:ahLst/>
            <a:cxnLst/>
            <a:rect l="l" t="t" r="r" b="b"/>
            <a:pathLst>
              <a:path w="36" h="47" extrusionOk="0">
                <a:moveTo>
                  <a:pt x="36" y="40"/>
                </a:moveTo>
                <a:cubicBezTo>
                  <a:pt x="34" y="32"/>
                  <a:pt x="34" y="24"/>
                  <a:pt x="33" y="24"/>
                </a:cubicBezTo>
                <a:cubicBezTo>
                  <a:pt x="31" y="24"/>
                  <a:pt x="29" y="31"/>
                  <a:pt x="27" y="30"/>
                </a:cubicBezTo>
                <a:cubicBezTo>
                  <a:pt x="24" y="30"/>
                  <a:pt x="24" y="22"/>
                  <a:pt x="27" y="22"/>
                </a:cubicBezTo>
                <a:cubicBezTo>
                  <a:pt x="30" y="22"/>
                  <a:pt x="33" y="16"/>
                  <a:pt x="33" y="14"/>
                </a:cubicBezTo>
                <a:cubicBezTo>
                  <a:pt x="33" y="12"/>
                  <a:pt x="31" y="12"/>
                  <a:pt x="28" y="12"/>
                </a:cubicBezTo>
                <a:cubicBezTo>
                  <a:pt x="25" y="12"/>
                  <a:pt x="19" y="12"/>
                  <a:pt x="19" y="12"/>
                </a:cubicBezTo>
                <a:cubicBezTo>
                  <a:pt x="19" y="12"/>
                  <a:pt x="15" y="11"/>
                  <a:pt x="15" y="8"/>
                </a:cubicBezTo>
                <a:cubicBezTo>
                  <a:pt x="15" y="6"/>
                  <a:pt x="13" y="4"/>
                  <a:pt x="9" y="4"/>
                </a:cubicBezTo>
                <a:cubicBezTo>
                  <a:pt x="6" y="4"/>
                  <a:pt x="6" y="0"/>
                  <a:pt x="3" y="4"/>
                </a:cubicBezTo>
                <a:cubicBezTo>
                  <a:pt x="0" y="8"/>
                  <a:pt x="9" y="8"/>
                  <a:pt x="8" y="11"/>
                </a:cubicBezTo>
                <a:cubicBezTo>
                  <a:pt x="7" y="14"/>
                  <a:pt x="4" y="12"/>
                  <a:pt x="4" y="14"/>
                </a:cubicBezTo>
                <a:cubicBezTo>
                  <a:pt x="3" y="16"/>
                  <a:pt x="4" y="23"/>
                  <a:pt x="6" y="26"/>
                </a:cubicBezTo>
                <a:cubicBezTo>
                  <a:pt x="7" y="29"/>
                  <a:pt x="8" y="35"/>
                  <a:pt x="8" y="41"/>
                </a:cubicBezTo>
                <a:cubicBezTo>
                  <a:pt x="11" y="40"/>
                  <a:pt x="12" y="39"/>
                  <a:pt x="14" y="39"/>
                </a:cubicBezTo>
                <a:cubicBezTo>
                  <a:pt x="16" y="39"/>
                  <a:pt x="20" y="39"/>
                  <a:pt x="20" y="36"/>
                </a:cubicBezTo>
                <a:cubicBezTo>
                  <a:pt x="20" y="34"/>
                  <a:pt x="23" y="32"/>
                  <a:pt x="25" y="32"/>
                </a:cubicBezTo>
                <a:cubicBezTo>
                  <a:pt x="27" y="33"/>
                  <a:pt x="29" y="40"/>
                  <a:pt x="29" y="43"/>
                </a:cubicBezTo>
                <a:cubicBezTo>
                  <a:pt x="29" y="44"/>
                  <a:pt x="30" y="46"/>
                  <a:pt x="31" y="47"/>
                </a:cubicBezTo>
                <a:cubicBezTo>
                  <a:pt x="32" y="46"/>
                  <a:pt x="33" y="45"/>
                  <a:pt x="33" y="45"/>
                </a:cubicBezTo>
                <a:cubicBezTo>
                  <a:pt x="33" y="45"/>
                  <a:pt x="34" y="41"/>
                  <a:pt x="36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-4159250" y="-3132137"/>
            <a:ext cx="396875" cy="415925"/>
          </a:xfrm>
          <a:custGeom>
            <a:avLst/>
            <a:gdLst/>
            <a:ahLst/>
            <a:cxnLst/>
            <a:rect l="l" t="t" r="r" b="b"/>
            <a:pathLst>
              <a:path w="224" h="236" extrusionOk="0">
                <a:moveTo>
                  <a:pt x="160" y="106"/>
                </a:moveTo>
                <a:cubicBezTo>
                  <a:pt x="158" y="103"/>
                  <a:pt x="157" y="96"/>
                  <a:pt x="158" y="94"/>
                </a:cubicBezTo>
                <a:cubicBezTo>
                  <a:pt x="158" y="92"/>
                  <a:pt x="161" y="94"/>
                  <a:pt x="162" y="91"/>
                </a:cubicBezTo>
                <a:cubicBezTo>
                  <a:pt x="163" y="88"/>
                  <a:pt x="154" y="88"/>
                  <a:pt x="157" y="84"/>
                </a:cubicBezTo>
                <a:cubicBezTo>
                  <a:pt x="160" y="80"/>
                  <a:pt x="160" y="84"/>
                  <a:pt x="163" y="84"/>
                </a:cubicBezTo>
                <a:cubicBezTo>
                  <a:pt x="167" y="84"/>
                  <a:pt x="169" y="86"/>
                  <a:pt x="169" y="88"/>
                </a:cubicBezTo>
                <a:cubicBezTo>
                  <a:pt x="169" y="91"/>
                  <a:pt x="173" y="92"/>
                  <a:pt x="173" y="92"/>
                </a:cubicBezTo>
                <a:cubicBezTo>
                  <a:pt x="173" y="92"/>
                  <a:pt x="179" y="92"/>
                  <a:pt x="182" y="92"/>
                </a:cubicBezTo>
                <a:cubicBezTo>
                  <a:pt x="185" y="92"/>
                  <a:pt x="187" y="92"/>
                  <a:pt x="187" y="94"/>
                </a:cubicBezTo>
                <a:cubicBezTo>
                  <a:pt x="187" y="96"/>
                  <a:pt x="184" y="102"/>
                  <a:pt x="181" y="102"/>
                </a:cubicBezTo>
                <a:cubicBezTo>
                  <a:pt x="178" y="102"/>
                  <a:pt x="178" y="110"/>
                  <a:pt x="181" y="110"/>
                </a:cubicBezTo>
                <a:cubicBezTo>
                  <a:pt x="183" y="111"/>
                  <a:pt x="185" y="104"/>
                  <a:pt x="187" y="104"/>
                </a:cubicBezTo>
                <a:cubicBezTo>
                  <a:pt x="188" y="104"/>
                  <a:pt x="188" y="112"/>
                  <a:pt x="190" y="120"/>
                </a:cubicBezTo>
                <a:cubicBezTo>
                  <a:pt x="190" y="119"/>
                  <a:pt x="191" y="119"/>
                  <a:pt x="191" y="119"/>
                </a:cubicBezTo>
                <a:cubicBezTo>
                  <a:pt x="193" y="119"/>
                  <a:pt x="192" y="112"/>
                  <a:pt x="193" y="110"/>
                </a:cubicBezTo>
                <a:cubicBezTo>
                  <a:pt x="194" y="108"/>
                  <a:pt x="194" y="102"/>
                  <a:pt x="195" y="102"/>
                </a:cubicBezTo>
                <a:cubicBezTo>
                  <a:pt x="196" y="102"/>
                  <a:pt x="201" y="104"/>
                  <a:pt x="201" y="103"/>
                </a:cubicBezTo>
                <a:cubicBezTo>
                  <a:pt x="201" y="101"/>
                  <a:pt x="205" y="96"/>
                  <a:pt x="204" y="93"/>
                </a:cubicBezTo>
                <a:cubicBezTo>
                  <a:pt x="203" y="90"/>
                  <a:pt x="206" y="87"/>
                  <a:pt x="206" y="83"/>
                </a:cubicBezTo>
                <a:cubicBezTo>
                  <a:pt x="206" y="80"/>
                  <a:pt x="209" y="79"/>
                  <a:pt x="212" y="77"/>
                </a:cubicBezTo>
                <a:cubicBezTo>
                  <a:pt x="214" y="75"/>
                  <a:pt x="218" y="72"/>
                  <a:pt x="218" y="74"/>
                </a:cubicBezTo>
                <a:cubicBezTo>
                  <a:pt x="219" y="75"/>
                  <a:pt x="224" y="77"/>
                  <a:pt x="222" y="74"/>
                </a:cubicBezTo>
                <a:cubicBezTo>
                  <a:pt x="220" y="71"/>
                  <a:pt x="220" y="69"/>
                  <a:pt x="221" y="68"/>
                </a:cubicBezTo>
                <a:cubicBezTo>
                  <a:pt x="222" y="68"/>
                  <a:pt x="223" y="65"/>
                  <a:pt x="223" y="65"/>
                </a:cubicBezTo>
                <a:cubicBezTo>
                  <a:pt x="223" y="65"/>
                  <a:pt x="219" y="64"/>
                  <a:pt x="218" y="62"/>
                </a:cubicBezTo>
                <a:cubicBezTo>
                  <a:pt x="218" y="60"/>
                  <a:pt x="215" y="58"/>
                  <a:pt x="215" y="57"/>
                </a:cubicBezTo>
                <a:cubicBezTo>
                  <a:pt x="215" y="55"/>
                  <a:pt x="213" y="56"/>
                  <a:pt x="211" y="57"/>
                </a:cubicBezTo>
                <a:cubicBezTo>
                  <a:pt x="209" y="59"/>
                  <a:pt x="206" y="55"/>
                  <a:pt x="201" y="58"/>
                </a:cubicBezTo>
                <a:cubicBezTo>
                  <a:pt x="197" y="60"/>
                  <a:pt x="196" y="62"/>
                  <a:pt x="194" y="62"/>
                </a:cubicBezTo>
                <a:cubicBezTo>
                  <a:pt x="193" y="62"/>
                  <a:pt x="193" y="64"/>
                  <a:pt x="191" y="65"/>
                </a:cubicBezTo>
                <a:cubicBezTo>
                  <a:pt x="190" y="67"/>
                  <a:pt x="188" y="69"/>
                  <a:pt x="187" y="69"/>
                </a:cubicBezTo>
                <a:cubicBezTo>
                  <a:pt x="186" y="69"/>
                  <a:pt x="183" y="70"/>
                  <a:pt x="183" y="70"/>
                </a:cubicBezTo>
                <a:cubicBezTo>
                  <a:pt x="183" y="70"/>
                  <a:pt x="186" y="75"/>
                  <a:pt x="184" y="77"/>
                </a:cubicBezTo>
                <a:cubicBezTo>
                  <a:pt x="183" y="80"/>
                  <a:pt x="180" y="77"/>
                  <a:pt x="176" y="78"/>
                </a:cubicBezTo>
                <a:cubicBezTo>
                  <a:pt x="173" y="79"/>
                  <a:pt x="171" y="77"/>
                  <a:pt x="169" y="78"/>
                </a:cubicBezTo>
                <a:cubicBezTo>
                  <a:pt x="166" y="78"/>
                  <a:pt x="165" y="76"/>
                  <a:pt x="163" y="76"/>
                </a:cubicBezTo>
                <a:cubicBezTo>
                  <a:pt x="162" y="77"/>
                  <a:pt x="160" y="74"/>
                  <a:pt x="161" y="71"/>
                </a:cubicBezTo>
                <a:cubicBezTo>
                  <a:pt x="161" y="68"/>
                  <a:pt x="160" y="65"/>
                  <a:pt x="158" y="67"/>
                </a:cubicBezTo>
                <a:cubicBezTo>
                  <a:pt x="157" y="69"/>
                  <a:pt x="155" y="68"/>
                  <a:pt x="155" y="71"/>
                </a:cubicBezTo>
                <a:cubicBezTo>
                  <a:pt x="155" y="74"/>
                  <a:pt x="157" y="77"/>
                  <a:pt x="155" y="79"/>
                </a:cubicBezTo>
                <a:cubicBezTo>
                  <a:pt x="153" y="81"/>
                  <a:pt x="143" y="82"/>
                  <a:pt x="141" y="80"/>
                </a:cubicBezTo>
                <a:cubicBezTo>
                  <a:pt x="139" y="79"/>
                  <a:pt x="131" y="78"/>
                  <a:pt x="130" y="76"/>
                </a:cubicBezTo>
                <a:cubicBezTo>
                  <a:pt x="130" y="75"/>
                  <a:pt x="127" y="72"/>
                  <a:pt x="126" y="72"/>
                </a:cubicBezTo>
                <a:cubicBezTo>
                  <a:pt x="124" y="72"/>
                  <a:pt x="119" y="74"/>
                  <a:pt x="118" y="73"/>
                </a:cubicBezTo>
                <a:cubicBezTo>
                  <a:pt x="117" y="72"/>
                  <a:pt x="114" y="69"/>
                  <a:pt x="112" y="69"/>
                </a:cubicBezTo>
                <a:cubicBezTo>
                  <a:pt x="109" y="69"/>
                  <a:pt x="106" y="67"/>
                  <a:pt x="106" y="66"/>
                </a:cubicBezTo>
                <a:cubicBezTo>
                  <a:pt x="105" y="65"/>
                  <a:pt x="100" y="64"/>
                  <a:pt x="99" y="63"/>
                </a:cubicBezTo>
                <a:cubicBezTo>
                  <a:pt x="98" y="61"/>
                  <a:pt x="95" y="61"/>
                  <a:pt x="95" y="60"/>
                </a:cubicBezTo>
                <a:cubicBezTo>
                  <a:pt x="95" y="58"/>
                  <a:pt x="96" y="55"/>
                  <a:pt x="96" y="54"/>
                </a:cubicBezTo>
                <a:cubicBezTo>
                  <a:pt x="96" y="52"/>
                  <a:pt x="100" y="50"/>
                  <a:pt x="100" y="48"/>
                </a:cubicBezTo>
                <a:cubicBezTo>
                  <a:pt x="100" y="47"/>
                  <a:pt x="97" y="45"/>
                  <a:pt x="97" y="45"/>
                </a:cubicBezTo>
                <a:cubicBezTo>
                  <a:pt x="97" y="45"/>
                  <a:pt x="94" y="41"/>
                  <a:pt x="92" y="41"/>
                </a:cubicBezTo>
                <a:cubicBezTo>
                  <a:pt x="89" y="41"/>
                  <a:pt x="87" y="36"/>
                  <a:pt x="85" y="36"/>
                </a:cubicBezTo>
                <a:cubicBezTo>
                  <a:pt x="83" y="36"/>
                  <a:pt x="84" y="31"/>
                  <a:pt x="82" y="30"/>
                </a:cubicBezTo>
                <a:cubicBezTo>
                  <a:pt x="81" y="28"/>
                  <a:pt x="82" y="24"/>
                  <a:pt x="84" y="26"/>
                </a:cubicBezTo>
                <a:cubicBezTo>
                  <a:pt x="86" y="28"/>
                  <a:pt x="91" y="26"/>
                  <a:pt x="89" y="23"/>
                </a:cubicBezTo>
                <a:cubicBezTo>
                  <a:pt x="87" y="21"/>
                  <a:pt x="85" y="18"/>
                  <a:pt x="85" y="16"/>
                </a:cubicBezTo>
                <a:cubicBezTo>
                  <a:pt x="85" y="15"/>
                  <a:pt x="86" y="10"/>
                  <a:pt x="84" y="9"/>
                </a:cubicBezTo>
                <a:cubicBezTo>
                  <a:pt x="82" y="8"/>
                  <a:pt x="80" y="6"/>
                  <a:pt x="79" y="3"/>
                </a:cubicBezTo>
                <a:cubicBezTo>
                  <a:pt x="79" y="1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1" y="5"/>
                  <a:pt x="70" y="6"/>
                </a:cubicBezTo>
                <a:cubicBezTo>
                  <a:pt x="69" y="6"/>
                  <a:pt x="64" y="7"/>
                  <a:pt x="62" y="9"/>
                </a:cubicBezTo>
                <a:cubicBezTo>
                  <a:pt x="60" y="10"/>
                  <a:pt x="53" y="7"/>
                  <a:pt x="50" y="7"/>
                </a:cubicBezTo>
                <a:cubicBezTo>
                  <a:pt x="46" y="7"/>
                  <a:pt x="44" y="10"/>
                  <a:pt x="46" y="11"/>
                </a:cubicBezTo>
                <a:cubicBezTo>
                  <a:pt x="47" y="12"/>
                  <a:pt x="47" y="19"/>
                  <a:pt x="47" y="19"/>
                </a:cubicBezTo>
                <a:cubicBezTo>
                  <a:pt x="47" y="19"/>
                  <a:pt x="49" y="27"/>
                  <a:pt x="52" y="26"/>
                </a:cubicBezTo>
                <a:cubicBezTo>
                  <a:pt x="55" y="26"/>
                  <a:pt x="58" y="29"/>
                  <a:pt x="56" y="30"/>
                </a:cubicBezTo>
                <a:cubicBezTo>
                  <a:pt x="53" y="30"/>
                  <a:pt x="52" y="33"/>
                  <a:pt x="52" y="36"/>
                </a:cubicBezTo>
                <a:cubicBezTo>
                  <a:pt x="51" y="38"/>
                  <a:pt x="52" y="41"/>
                  <a:pt x="50" y="42"/>
                </a:cubicBezTo>
                <a:cubicBezTo>
                  <a:pt x="48" y="42"/>
                  <a:pt x="46" y="43"/>
                  <a:pt x="46" y="46"/>
                </a:cubicBezTo>
                <a:cubicBezTo>
                  <a:pt x="46" y="50"/>
                  <a:pt x="42" y="49"/>
                  <a:pt x="41" y="50"/>
                </a:cubicBezTo>
                <a:cubicBezTo>
                  <a:pt x="41" y="51"/>
                  <a:pt x="39" y="58"/>
                  <a:pt x="38" y="59"/>
                </a:cubicBezTo>
                <a:cubicBezTo>
                  <a:pt x="37" y="60"/>
                  <a:pt x="32" y="60"/>
                  <a:pt x="32" y="63"/>
                </a:cubicBezTo>
                <a:cubicBezTo>
                  <a:pt x="31" y="66"/>
                  <a:pt x="29" y="69"/>
                  <a:pt x="27" y="69"/>
                </a:cubicBezTo>
                <a:cubicBezTo>
                  <a:pt x="26" y="68"/>
                  <a:pt x="23" y="67"/>
                  <a:pt x="22" y="69"/>
                </a:cubicBezTo>
                <a:cubicBezTo>
                  <a:pt x="21" y="71"/>
                  <a:pt x="17" y="68"/>
                  <a:pt x="16" y="68"/>
                </a:cubicBezTo>
                <a:cubicBezTo>
                  <a:pt x="15" y="69"/>
                  <a:pt x="10" y="74"/>
                  <a:pt x="10" y="76"/>
                </a:cubicBezTo>
                <a:cubicBezTo>
                  <a:pt x="10" y="79"/>
                  <a:pt x="15" y="79"/>
                  <a:pt x="15" y="82"/>
                </a:cubicBezTo>
                <a:cubicBezTo>
                  <a:pt x="14" y="85"/>
                  <a:pt x="17" y="88"/>
                  <a:pt x="18" y="90"/>
                </a:cubicBezTo>
                <a:cubicBezTo>
                  <a:pt x="20" y="92"/>
                  <a:pt x="22" y="95"/>
                  <a:pt x="21" y="97"/>
                </a:cubicBezTo>
                <a:cubicBezTo>
                  <a:pt x="20" y="99"/>
                  <a:pt x="18" y="100"/>
                  <a:pt x="15" y="99"/>
                </a:cubicBezTo>
                <a:cubicBezTo>
                  <a:pt x="12" y="98"/>
                  <a:pt x="12" y="100"/>
                  <a:pt x="7" y="99"/>
                </a:cubicBezTo>
                <a:cubicBezTo>
                  <a:pt x="2" y="98"/>
                  <a:pt x="2" y="102"/>
                  <a:pt x="0" y="104"/>
                </a:cubicBezTo>
                <a:cubicBezTo>
                  <a:pt x="0" y="104"/>
                  <a:pt x="0" y="105"/>
                  <a:pt x="0" y="105"/>
                </a:cubicBezTo>
                <a:cubicBezTo>
                  <a:pt x="2" y="107"/>
                  <a:pt x="3" y="110"/>
                  <a:pt x="7" y="112"/>
                </a:cubicBezTo>
                <a:cubicBezTo>
                  <a:pt x="12" y="114"/>
                  <a:pt x="16" y="109"/>
                  <a:pt x="16" y="112"/>
                </a:cubicBezTo>
                <a:cubicBezTo>
                  <a:pt x="16" y="116"/>
                  <a:pt x="5" y="115"/>
                  <a:pt x="5" y="116"/>
                </a:cubicBezTo>
                <a:cubicBezTo>
                  <a:pt x="4" y="117"/>
                  <a:pt x="16" y="131"/>
                  <a:pt x="22" y="130"/>
                </a:cubicBezTo>
                <a:cubicBezTo>
                  <a:pt x="28" y="129"/>
                  <a:pt x="32" y="123"/>
                  <a:pt x="30" y="122"/>
                </a:cubicBezTo>
                <a:cubicBezTo>
                  <a:pt x="29" y="121"/>
                  <a:pt x="31" y="117"/>
                  <a:pt x="33" y="117"/>
                </a:cubicBezTo>
                <a:cubicBezTo>
                  <a:pt x="34" y="118"/>
                  <a:pt x="33" y="124"/>
                  <a:pt x="35" y="126"/>
                </a:cubicBezTo>
                <a:cubicBezTo>
                  <a:pt x="36" y="127"/>
                  <a:pt x="36" y="130"/>
                  <a:pt x="35" y="133"/>
                </a:cubicBezTo>
                <a:cubicBezTo>
                  <a:pt x="34" y="136"/>
                  <a:pt x="36" y="143"/>
                  <a:pt x="36" y="147"/>
                </a:cubicBezTo>
                <a:cubicBezTo>
                  <a:pt x="37" y="150"/>
                  <a:pt x="39" y="156"/>
                  <a:pt x="40" y="161"/>
                </a:cubicBezTo>
                <a:cubicBezTo>
                  <a:pt x="41" y="167"/>
                  <a:pt x="44" y="177"/>
                  <a:pt x="47" y="183"/>
                </a:cubicBezTo>
                <a:cubicBezTo>
                  <a:pt x="51" y="189"/>
                  <a:pt x="53" y="201"/>
                  <a:pt x="55" y="204"/>
                </a:cubicBezTo>
                <a:cubicBezTo>
                  <a:pt x="57" y="206"/>
                  <a:pt x="63" y="215"/>
                  <a:pt x="63" y="220"/>
                </a:cubicBezTo>
                <a:cubicBezTo>
                  <a:pt x="63" y="226"/>
                  <a:pt x="69" y="233"/>
                  <a:pt x="71" y="235"/>
                </a:cubicBezTo>
                <a:cubicBezTo>
                  <a:pt x="73" y="236"/>
                  <a:pt x="77" y="233"/>
                  <a:pt x="78" y="230"/>
                </a:cubicBezTo>
                <a:cubicBezTo>
                  <a:pt x="79" y="226"/>
                  <a:pt x="85" y="225"/>
                  <a:pt x="86" y="222"/>
                </a:cubicBezTo>
                <a:cubicBezTo>
                  <a:pt x="86" y="219"/>
                  <a:pt x="87" y="217"/>
                  <a:pt x="89" y="217"/>
                </a:cubicBezTo>
                <a:cubicBezTo>
                  <a:pt x="91" y="216"/>
                  <a:pt x="91" y="214"/>
                  <a:pt x="91" y="211"/>
                </a:cubicBezTo>
                <a:cubicBezTo>
                  <a:pt x="91" y="208"/>
                  <a:pt x="91" y="204"/>
                  <a:pt x="93" y="201"/>
                </a:cubicBezTo>
                <a:cubicBezTo>
                  <a:pt x="95" y="198"/>
                  <a:pt x="96" y="191"/>
                  <a:pt x="95" y="188"/>
                </a:cubicBezTo>
                <a:cubicBezTo>
                  <a:pt x="93" y="185"/>
                  <a:pt x="94" y="181"/>
                  <a:pt x="95" y="178"/>
                </a:cubicBezTo>
                <a:cubicBezTo>
                  <a:pt x="96" y="175"/>
                  <a:pt x="96" y="171"/>
                  <a:pt x="98" y="171"/>
                </a:cubicBezTo>
                <a:cubicBezTo>
                  <a:pt x="100" y="171"/>
                  <a:pt x="104" y="169"/>
                  <a:pt x="106" y="165"/>
                </a:cubicBezTo>
                <a:cubicBezTo>
                  <a:pt x="108" y="162"/>
                  <a:pt x="116" y="158"/>
                  <a:pt x="118" y="156"/>
                </a:cubicBezTo>
                <a:cubicBezTo>
                  <a:pt x="121" y="154"/>
                  <a:pt x="129" y="147"/>
                  <a:pt x="131" y="143"/>
                </a:cubicBezTo>
                <a:cubicBezTo>
                  <a:pt x="134" y="139"/>
                  <a:pt x="140" y="137"/>
                  <a:pt x="143" y="134"/>
                </a:cubicBezTo>
                <a:cubicBezTo>
                  <a:pt x="147" y="131"/>
                  <a:pt x="145" y="129"/>
                  <a:pt x="146" y="126"/>
                </a:cubicBezTo>
                <a:cubicBezTo>
                  <a:pt x="147" y="122"/>
                  <a:pt x="157" y="121"/>
                  <a:pt x="160" y="121"/>
                </a:cubicBezTo>
                <a:cubicBezTo>
                  <a:pt x="161" y="121"/>
                  <a:pt x="162" y="121"/>
                  <a:pt x="162" y="121"/>
                </a:cubicBezTo>
                <a:cubicBezTo>
                  <a:pt x="162" y="115"/>
                  <a:pt x="161" y="109"/>
                  <a:pt x="160" y="10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-3886200" y="-3422650"/>
            <a:ext cx="449262" cy="190500"/>
          </a:xfrm>
          <a:custGeom>
            <a:avLst/>
            <a:gdLst/>
            <a:ahLst/>
            <a:cxnLst/>
            <a:rect l="l" t="t" r="r" b="b"/>
            <a:pathLst>
              <a:path w="253" h="108" extrusionOk="0">
                <a:moveTo>
                  <a:pt x="242" y="45"/>
                </a:moveTo>
                <a:cubicBezTo>
                  <a:pt x="240" y="42"/>
                  <a:pt x="236" y="44"/>
                  <a:pt x="235" y="46"/>
                </a:cubicBezTo>
                <a:cubicBezTo>
                  <a:pt x="234" y="49"/>
                  <a:pt x="232" y="45"/>
                  <a:pt x="227" y="45"/>
                </a:cubicBezTo>
                <a:cubicBezTo>
                  <a:pt x="222" y="45"/>
                  <a:pt x="222" y="48"/>
                  <a:pt x="219" y="45"/>
                </a:cubicBezTo>
                <a:cubicBezTo>
                  <a:pt x="215" y="42"/>
                  <a:pt x="220" y="40"/>
                  <a:pt x="220" y="40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25" y="23"/>
                  <a:pt x="222" y="22"/>
                  <a:pt x="221" y="23"/>
                </a:cubicBezTo>
                <a:cubicBezTo>
                  <a:pt x="219" y="24"/>
                  <a:pt x="214" y="23"/>
                  <a:pt x="214" y="21"/>
                </a:cubicBezTo>
                <a:cubicBezTo>
                  <a:pt x="213" y="20"/>
                  <a:pt x="206" y="20"/>
                  <a:pt x="204" y="21"/>
                </a:cubicBezTo>
                <a:cubicBezTo>
                  <a:pt x="202" y="22"/>
                  <a:pt x="198" y="24"/>
                  <a:pt x="197" y="25"/>
                </a:cubicBezTo>
                <a:cubicBezTo>
                  <a:pt x="197" y="27"/>
                  <a:pt x="193" y="26"/>
                  <a:pt x="191" y="28"/>
                </a:cubicBezTo>
                <a:cubicBezTo>
                  <a:pt x="189" y="29"/>
                  <a:pt x="181" y="29"/>
                  <a:pt x="181" y="30"/>
                </a:cubicBezTo>
                <a:cubicBezTo>
                  <a:pt x="180" y="31"/>
                  <a:pt x="171" y="31"/>
                  <a:pt x="170" y="30"/>
                </a:cubicBezTo>
                <a:cubicBezTo>
                  <a:pt x="168" y="29"/>
                  <a:pt x="161" y="30"/>
                  <a:pt x="160" y="28"/>
                </a:cubicBezTo>
                <a:cubicBezTo>
                  <a:pt x="159" y="26"/>
                  <a:pt x="155" y="26"/>
                  <a:pt x="155" y="24"/>
                </a:cubicBezTo>
                <a:cubicBezTo>
                  <a:pt x="155" y="22"/>
                  <a:pt x="149" y="22"/>
                  <a:pt x="149" y="21"/>
                </a:cubicBezTo>
                <a:cubicBezTo>
                  <a:pt x="148" y="19"/>
                  <a:pt x="143" y="19"/>
                  <a:pt x="143" y="19"/>
                </a:cubicBezTo>
                <a:cubicBezTo>
                  <a:pt x="142" y="20"/>
                  <a:pt x="137" y="18"/>
                  <a:pt x="135" y="17"/>
                </a:cubicBezTo>
                <a:cubicBezTo>
                  <a:pt x="134" y="17"/>
                  <a:pt x="129" y="18"/>
                  <a:pt x="128" y="18"/>
                </a:cubicBezTo>
                <a:cubicBezTo>
                  <a:pt x="126" y="18"/>
                  <a:pt x="124" y="21"/>
                  <a:pt x="122" y="21"/>
                </a:cubicBezTo>
                <a:cubicBezTo>
                  <a:pt x="120" y="21"/>
                  <a:pt x="116" y="18"/>
                  <a:pt x="115" y="19"/>
                </a:cubicBezTo>
                <a:cubicBezTo>
                  <a:pt x="114" y="20"/>
                  <a:pt x="111" y="17"/>
                  <a:pt x="110" y="15"/>
                </a:cubicBezTo>
                <a:cubicBezTo>
                  <a:pt x="109" y="14"/>
                  <a:pt x="110" y="10"/>
                  <a:pt x="109" y="8"/>
                </a:cubicBezTo>
                <a:cubicBezTo>
                  <a:pt x="108" y="7"/>
                  <a:pt x="103" y="7"/>
                  <a:pt x="101" y="6"/>
                </a:cubicBezTo>
                <a:cubicBezTo>
                  <a:pt x="99" y="5"/>
                  <a:pt x="97" y="4"/>
                  <a:pt x="95" y="4"/>
                </a:cubicBezTo>
                <a:cubicBezTo>
                  <a:pt x="94" y="4"/>
                  <a:pt x="91" y="3"/>
                  <a:pt x="90" y="2"/>
                </a:cubicBezTo>
                <a:cubicBezTo>
                  <a:pt x="89" y="2"/>
                  <a:pt x="86" y="1"/>
                  <a:pt x="84" y="0"/>
                </a:cubicBezTo>
                <a:cubicBezTo>
                  <a:pt x="83" y="0"/>
                  <a:pt x="82" y="2"/>
                  <a:pt x="81" y="3"/>
                </a:cubicBezTo>
                <a:cubicBezTo>
                  <a:pt x="80" y="4"/>
                  <a:pt x="78" y="4"/>
                  <a:pt x="77" y="6"/>
                </a:cubicBezTo>
                <a:cubicBezTo>
                  <a:pt x="77" y="7"/>
                  <a:pt x="73" y="8"/>
                  <a:pt x="74" y="10"/>
                </a:cubicBezTo>
                <a:cubicBezTo>
                  <a:pt x="74" y="11"/>
                  <a:pt x="75" y="15"/>
                  <a:pt x="77" y="16"/>
                </a:cubicBezTo>
                <a:cubicBezTo>
                  <a:pt x="78" y="17"/>
                  <a:pt x="77" y="20"/>
                  <a:pt x="76" y="21"/>
                </a:cubicBezTo>
                <a:cubicBezTo>
                  <a:pt x="76" y="22"/>
                  <a:pt x="71" y="23"/>
                  <a:pt x="70" y="24"/>
                </a:cubicBezTo>
                <a:cubicBezTo>
                  <a:pt x="69" y="26"/>
                  <a:pt x="66" y="24"/>
                  <a:pt x="64" y="23"/>
                </a:cubicBezTo>
                <a:cubicBezTo>
                  <a:pt x="62" y="21"/>
                  <a:pt x="59" y="22"/>
                  <a:pt x="58" y="23"/>
                </a:cubicBezTo>
                <a:cubicBezTo>
                  <a:pt x="56" y="24"/>
                  <a:pt x="52" y="21"/>
                  <a:pt x="51" y="21"/>
                </a:cubicBezTo>
                <a:cubicBezTo>
                  <a:pt x="50" y="20"/>
                  <a:pt x="50" y="16"/>
                  <a:pt x="48" y="16"/>
                </a:cubicBezTo>
                <a:cubicBezTo>
                  <a:pt x="47" y="16"/>
                  <a:pt x="39" y="15"/>
                  <a:pt x="37" y="14"/>
                </a:cubicBezTo>
                <a:cubicBezTo>
                  <a:pt x="35" y="14"/>
                  <a:pt x="32" y="14"/>
                  <a:pt x="31" y="15"/>
                </a:cubicBezTo>
                <a:cubicBezTo>
                  <a:pt x="31" y="16"/>
                  <a:pt x="27" y="16"/>
                  <a:pt x="26" y="17"/>
                </a:cubicBezTo>
                <a:cubicBezTo>
                  <a:pt x="25" y="19"/>
                  <a:pt x="22" y="20"/>
                  <a:pt x="21" y="21"/>
                </a:cubicBezTo>
                <a:cubicBezTo>
                  <a:pt x="20" y="22"/>
                  <a:pt x="16" y="22"/>
                  <a:pt x="15" y="25"/>
                </a:cubicBezTo>
                <a:cubicBezTo>
                  <a:pt x="14" y="27"/>
                  <a:pt x="9" y="28"/>
                  <a:pt x="7" y="28"/>
                </a:cubicBezTo>
                <a:cubicBezTo>
                  <a:pt x="6" y="28"/>
                  <a:pt x="2" y="29"/>
                  <a:pt x="2" y="30"/>
                </a:cubicBezTo>
                <a:cubicBezTo>
                  <a:pt x="2" y="31"/>
                  <a:pt x="1" y="31"/>
                  <a:pt x="0" y="31"/>
                </a:cubicBezTo>
                <a:cubicBezTo>
                  <a:pt x="0" y="31"/>
                  <a:pt x="0" y="31"/>
                  <a:pt x="1" y="31"/>
                </a:cubicBezTo>
                <a:cubicBezTo>
                  <a:pt x="2" y="37"/>
                  <a:pt x="4" y="37"/>
                  <a:pt x="6" y="39"/>
                </a:cubicBezTo>
                <a:cubicBezTo>
                  <a:pt x="9" y="41"/>
                  <a:pt x="11" y="43"/>
                  <a:pt x="14" y="43"/>
                </a:cubicBezTo>
                <a:cubicBezTo>
                  <a:pt x="16" y="43"/>
                  <a:pt x="20" y="46"/>
                  <a:pt x="20" y="48"/>
                </a:cubicBezTo>
                <a:cubicBezTo>
                  <a:pt x="21" y="51"/>
                  <a:pt x="23" y="53"/>
                  <a:pt x="25" y="55"/>
                </a:cubicBezTo>
                <a:cubicBezTo>
                  <a:pt x="26" y="56"/>
                  <a:pt x="24" y="60"/>
                  <a:pt x="24" y="63"/>
                </a:cubicBezTo>
                <a:cubicBezTo>
                  <a:pt x="24" y="66"/>
                  <a:pt x="21" y="66"/>
                  <a:pt x="22" y="69"/>
                </a:cubicBezTo>
                <a:cubicBezTo>
                  <a:pt x="24" y="72"/>
                  <a:pt x="37" y="74"/>
                  <a:pt x="41" y="74"/>
                </a:cubicBezTo>
                <a:cubicBezTo>
                  <a:pt x="44" y="74"/>
                  <a:pt x="45" y="77"/>
                  <a:pt x="47" y="77"/>
                </a:cubicBezTo>
                <a:cubicBezTo>
                  <a:pt x="49" y="78"/>
                  <a:pt x="49" y="80"/>
                  <a:pt x="52" y="81"/>
                </a:cubicBezTo>
                <a:cubicBezTo>
                  <a:pt x="54" y="81"/>
                  <a:pt x="57" y="83"/>
                  <a:pt x="58" y="88"/>
                </a:cubicBezTo>
                <a:cubicBezTo>
                  <a:pt x="59" y="92"/>
                  <a:pt x="62" y="94"/>
                  <a:pt x="63" y="96"/>
                </a:cubicBezTo>
                <a:cubicBezTo>
                  <a:pt x="63" y="98"/>
                  <a:pt x="69" y="96"/>
                  <a:pt x="73" y="97"/>
                </a:cubicBezTo>
                <a:cubicBezTo>
                  <a:pt x="77" y="97"/>
                  <a:pt x="89" y="97"/>
                  <a:pt x="92" y="97"/>
                </a:cubicBezTo>
                <a:cubicBezTo>
                  <a:pt x="95" y="98"/>
                  <a:pt x="103" y="97"/>
                  <a:pt x="107" y="101"/>
                </a:cubicBezTo>
                <a:cubicBezTo>
                  <a:pt x="111" y="104"/>
                  <a:pt x="113" y="101"/>
                  <a:pt x="115" y="103"/>
                </a:cubicBezTo>
                <a:cubicBezTo>
                  <a:pt x="118" y="104"/>
                  <a:pt x="120" y="105"/>
                  <a:pt x="124" y="105"/>
                </a:cubicBezTo>
                <a:cubicBezTo>
                  <a:pt x="127" y="104"/>
                  <a:pt x="127" y="107"/>
                  <a:pt x="130" y="108"/>
                </a:cubicBezTo>
                <a:cubicBezTo>
                  <a:pt x="133" y="108"/>
                  <a:pt x="137" y="104"/>
                  <a:pt x="144" y="101"/>
                </a:cubicBezTo>
                <a:cubicBezTo>
                  <a:pt x="151" y="97"/>
                  <a:pt x="158" y="100"/>
                  <a:pt x="162" y="100"/>
                </a:cubicBezTo>
                <a:cubicBezTo>
                  <a:pt x="166" y="101"/>
                  <a:pt x="172" y="99"/>
                  <a:pt x="177" y="94"/>
                </a:cubicBezTo>
                <a:cubicBezTo>
                  <a:pt x="181" y="89"/>
                  <a:pt x="186" y="90"/>
                  <a:pt x="186" y="86"/>
                </a:cubicBezTo>
                <a:cubicBezTo>
                  <a:pt x="187" y="82"/>
                  <a:pt x="182" y="80"/>
                  <a:pt x="184" y="77"/>
                </a:cubicBezTo>
                <a:cubicBezTo>
                  <a:pt x="186" y="73"/>
                  <a:pt x="190" y="74"/>
                  <a:pt x="192" y="75"/>
                </a:cubicBezTo>
                <a:cubicBezTo>
                  <a:pt x="194" y="76"/>
                  <a:pt x="200" y="77"/>
                  <a:pt x="205" y="74"/>
                </a:cubicBezTo>
                <a:cubicBezTo>
                  <a:pt x="210" y="70"/>
                  <a:pt x="212" y="71"/>
                  <a:pt x="217" y="70"/>
                </a:cubicBezTo>
                <a:cubicBezTo>
                  <a:pt x="222" y="69"/>
                  <a:pt x="221" y="66"/>
                  <a:pt x="224" y="63"/>
                </a:cubicBezTo>
                <a:cubicBezTo>
                  <a:pt x="227" y="60"/>
                  <a:pt x="231" y="59"/>
                  <a:pt x="234" y="59"/>
                </a:cubicBezTo>
                <a:cubicBezTo>
                  <a:pt x="237" y="59"/>
                  <a:pt x="241" y="56"/>
                  <a:pt x="244" y="57"/>
                </a:cubicBezTo>
                <a:cubicBezTo>
                  <a:pt x="248" y="58"/>
                  <a:pt x="252" y="59"/>
                  <a:pt x="253" y="56"/>
                </a:cubicBezTo>
                <a:cubicBezTo>
                  <a:pt x="253" y="53"/>
                  <a:pt x="245" y="48"/>
                  <a:pt x="242" y="4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-4640262" y="-3087687"/>
            <a:ext cx="7937" cy="1905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0"/>
                </a:moveTo>
                <a:cubicBezTo>
                  <a:pt x="1" y="1"/>
                  <a:pt x="0" y="5"/>
                  <a:pt x="0" y="6"/>
                </a:cubicBezTo>
                <a:cubicBezTo>
                  <a:pt x="0" y="7"/>
                  <a:pt x="1" y="9"/>
                  <a:pt x="3" y="11"/>
                </a:cubicBezTo>
                <a:cubicBezTo>
                  <a:pt x="4" y="8"/>
                  <a:pt x="4" y="3"/>
                  <a:pt x="4" y="2"/>
                </a:cubicBezTo>
                <a:cubicBezTo>
                  <a:pt x="4" y="1"/>
                  <a:pt x="4" y="1"/>
                  <a:pt x="4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-4652962" y="-3100387"/>
            <a:ext cx="20637" cy="60325"/>
          </a:xfrm>
          <a:custGeom>
            <a:avLst/>
            <a:gdLst/>
            <a:ahLst/>
            <a:cxnLst/>
            <a:rect l="l" t="t" r="r" b="b"/>
            <a:pathLst>
              <a:path w="12" h="34" extrusionOk="0">
                <a:moveTo>
                  <a:pt x="6" y="33"/>
                </a:moveTo>
                <a:cubicBezTo>
                  <a:pt x="6" y="33"/>
                  <a:pt x="6" y="34"/>
                  <a:pt x="7" y="34"/>
                </a:cubicBezTo>
                <a:cubicBezTo>
                  <a:pt x="7" y="29"/>
                  <a:pt x="8" y="23"/>
                  <a:pt x="9" y="22"/>
                </a:cubicBezTo>
                <a:cubicBezTo>
                  <a:pt x="10" y="21"/>
                  <a:pt x="10" y="20"/>
                  <a:pt x="10" y="18"/>
                </a:cubicBezTo>
                <a:cubicBezTo>
                  <a:pt x="8" y="16"/>
                  <a:pt x="7" y="14"/>
                  <a:pt x="7" y="13"/>
                </a:cubicBezTo>
                <a:cubicBezTo>
                  <a:pt x="7" y="12"/>
                  <a:pt x="8" y="8"/>
                  <a:pt x="9" y="7"/>
                </a:cubicBezTo>
                <a:cubicBezTo>
                  <a:pt x="9" y="7"/>
                  <a:pt x="10" y="7"/>
                  <a:pt x="11" y="7"/>
                </a:cubicBezTo>
                <a:cubicBezTo>
                  <a:pt x="11" y="6"/>
                  <a:pt x="12" y="4"/>
                  <a:pt x="12" y="2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7" y="3"/>
                  <a:pt x="7" y="4"/>
                </a:cubicBezTo>
                <a:cubicBezTo>
                  <a:pt x="6" y="8"/>
                  <a:pt x="2" y="15"/>
                  <a:pt x="0" y="18"/>
                </a:cubicBezTo>
                <a:cubicBezTo>
                  <a:pt x="6" y="32"/>
                  <a:pt x="6" y="32"/>
                  <a:pt x="6" y="32"/>
                </a:cubicBezTo>
                <a:lnTo>
                  <a:pt x="6" y="33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-4640262" y="-3100387"/>
            <a:ext cx="58737" cy="65087"/>
          </a:xfrm>
          <a:custGeom>
            <a:avLst/>
            <a:gdLst/>
            <a:ahLst/>
            <a:cxnLst/>
            <a:rect l="l" t="t" r="r" b="b"/>
            <a:pathLst>
              <a:path w="33" h="37" extrusionOk="0">
                <a:moveTo>
                  <a:pt x="31" y="0"/>
                </a:moveTo>
                <a:cubicBezTo>
                  <a:pt x="26" y="2"/>
                  <a:pt x="21" y="4"/>
                  <a:pt x="21" y="4"/>
                </a:cubicBezTo>
                <a:cubicBezTo>
                  <a:pt x="18" y="5"/>
                  <a:pt x="13" y="9"/>
                  <a:pt x="13" y="9"/>
                </a:cubicBezTo>
                <a:cubicBezTo>
                  <a:pt x="6" y="5"/>
                  <a:pt x="6" y="5"/>
                  <a:pt x="6" y="5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5"/>
                  <a:pt x="4" y="8"/>
                  <a:pt x="4" y="9"/>
                </a:cubicBezTo>
                <a:cubicBezTo>
                  <a:pt x="4" y="11"/>
                  <a:pt x="4" y="20"/>
                  <a:pt x="2" y="22"/>
                </a:cubicBezTo>
                <a:cubicBezTo>
                  <a:pt x="1" y="23"/>
                  <a:pt x="0" y="29"/>
                  <a:pt x="0" y="34"/>
                </a:cubicBezTo>
                <a:cubicBezTo>
                  <a:pt x="2" y="35"/>
                  <a:pt x="5" y="37"/>
                  <a:pt x="7" y="37"/>
                </a:cubicBezTo>
                <a:cubicBezTo>
                  <a:pt x="10" y="37"/>
                  <a:pt x="13" y="34"/>
                  <a:pt x="13" y="32"/>
                </a:cubicBezTo>
                <a:cubicBezTo>
                  <a:pt x="13" y="30"/>
                  <a:pt x="16" y="30"/>
                  <a:pt x="18" y="30"/>
                </a:cubicBezTo>
                <a:cubicBezTo>
                  <a:pt x="21" y="30"/>
                  <a:pt x="21" y="27"/>
                  <a:pt x="23" y="26"/>
                </a:cubicBezTo>
                <a:cubicBezTo>
                  <a:pt x="25" y="25"/>
                  <a:pt x="19" y="20"/>
                  <a:pt x="17" y="19"/>
                </a:cubicBezTo>
                <a:cubicBezTo>
                  <a:pt x="15" y="18"/>
                  <a:pt x="18" y="14"/>
                  <a:pt x="25" y="14"/>
                </a:cubicBezTo>
                <a:cubicBezTo>
                  <a:pt x="31" y="14"/>
                  <a:pt x="30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9"/>
                  <a:pt x="32" y="5"/>
                  <a:pt x="32" y="4"/>
                </a:cubicBezTo>
                <a:cubicBezTo>
                  <a:pt x="31" y="2"/>
                  <a:pt x="31" y="1"/>
                  <a:pt x="31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-4144962" y="-3262312"/>
            <a:ext cx="157162" cy="66675"/>
          </a:xfrm>
          <a:custGeom>
            <a:avLst/>
            <a:gdLst/>
            <a:ahLst/>
            <a:cxnLst/>
            <a:rect l="l" t="t" r="r" b="b"/>
            <a:pathLst>
              <a:path w="88" h="38" extrusionOk="0">
                <a:moveTo>
                  <a:pt x="82" y="7"/>
                </a:moveTo>
                <a:cubicBezTo>
                  <a:pt x="79" y="3"/>
                  <a:pt x="78" y="6"/>
                  <a:pt x="74" y="5"/>
                </a:cubicBezTo>
                <a:cubicBezTo>
                  <a:pt x="70" y="4"/>
                  <a:pt x="56" y="3"/>
                  <a:pt x="53" y="4"/>
                </a:cubicBezTo>
                <a:cubicBezTo>
                  <a:pt x="50" y="5"/>
                  <a:pt x="45" y="2"/>
                  <a:pt x="43" y="1"/>
                </a:cubicBezTo>
                <a:cubicBezTo>
                  <a:pt x="41" y="0"/>
                  <a:pt x="35" y="1"/>
                  <a:pt x="34" y="4"/>
                </a:cubicBezTo>
                <a:cubicBezTo>
                  <a:pt x="34" y="7"/>
                  <a:pt x="31" y="7"/>
                  <a:pt x="27" y="5"/>
                </a:cubicBezTo>
                <a:cubicBezTo>
                  <a:pt x="23" y="3"/>
                  <a:pt x="16" y="3"/>
                  <a:pt x="16" y="5"/>
                </a:cubicBezTo>
                <a:cubicBezTo>
                  <a:pt x="16" y="8"/>
                  <a:pt x="13" y="10"/>
                  <a:pt x="11" y="11"/>
                </a:cubicBezTo>
                <a:cubicBezTo>
                  <a:pt x="11" y="11"/>
                  <a:pt x="10" y="13"/>
                  <a:pt x="9" y="15"/>
                </a:cubicBezTo>
                <a:cubicBezTo>
                  <a:pt x="10" y="16"/>
                  <a:pt x="11" y="17"/>
                  <a:pt x="12" y="18"/>
                </a:cubicBezTo>
                <a:cubicBezTo>
                  <a:pt x="13" y="20"/>
                  <a:pt x="18" y="20"/>
                  <a:pt x="18" y="18"/>
                </a:cubicBezTo>
                <a:cubicBezTo>
                  <a:pt x="19" y="16"/>
                  <a:pt x="25" y="20"/>
                  <a:pt x="29" y="23"/>
                </a:cubicBezTo>
                <a:cubicBezTo>
                  <a:pt x="33" y="26"/>
                  <a:pt x="27" y="24"/>
                  <a:pt x="26" y="27"/>
                </a:cubicBezTo>
                <a:cubicBezTo>
                  <a:pt x="24" y="30"/>
                  <a:pt x="19" y="27"/>
                  <a:pt x="18" y="28"/>
                </a:cubicBezTo>
                <a:cubicBezTo>
                  <a:pt x="17" y="29"/>
                  <a:pt x="9" y="30"/>
                  <a:pt x="6" y="30"/>
                </a:cubicBezTo>
                <a:cubicBezTo>
                  <a:pt x="4" y="29"/>
                  <a:pt x="0" y="33"/>
                  <a:pt x="1" y="35"/>
                </a:cubicBezTo>
                <a:cubicBezTo>
                  <a:pt x="1" y="36"/>
                  <a:pt x="9" y="34"/>
                  <a:pt x="12" y="35"/>
                </a:cubicBezTo>
                <a:cubicBezTo>
                  <a:pt x="15" y="37"/>
                  <a:pt x="18" y="34"/>
                  <a:pt x="19" y="36"/>
                </a:cubicBezTo>
                <a:cubicBezTo>
                  <a:pt x="21" y="38"/>
                  <a:pt x="24" y="36"/>
                  <a:pt x="26" y="37"/>
                </a:cubicBezTo>
                <a:cubicBezTo>
                  <a:pt x="28" y="38"/>
                  <a:pt x="36" y="36"/>
                  <a:pt x="37" y="36"/>
                </a:cubicBezTo>
                <a:cubicBezTo>
                  <a:pt x="38" y="35"/>
                  <a:pt x="38" y="34"/>
                  <a:pt x="38" y="32"/>
                </a:cubicBezTo>
                <a:cubicBezTo>
                  <a:pt x="38" y="30"/>
                  <a:pt x="40" y="31"/>
                  <a:pt x="41" y="30"/>
                </a:cubicBezTo>
                <a:cubicBezTo>
                  <a:pt x="43" y="30"/>
                  <a:pt x="44" y="27"/>
                  <a:pt x="46" y="27"/>
                </a:cubicBezTo>
                <a:cubicBezTo>
                  <a:pt x="47" y="27"/>
                  <a:pt x="49" y="25"/>
                  <a:pt x="51" y="26"/>
                </a:cubicBezTo>
                <a:cubicBezTo>
                  <a:pt x="52" y="26"/>
                  <a:pt x="54" y="29"/>
                  <a:pt x="56" y="27"/>
                </a:cubicBezTo>
                <a:cubicBezTo>
                  <a:pt x="57" y="26"/>
                  <a:pt x="58" y="27"/>
                  <a:pt x="61" y="24"/>
                </a:cubicBezTo>
                <a:cubicBezTo>
                  <a:pt x="63" y="21"/>
                  <a:pt x="65" y="22"/>
                  <a:pt x="68" y="22"/>
                </a:cubicBezTo>
                <a:cubicBezTo>
                  <a:pt x="72" y="23"/>
                  <a:pt x="73" y="21"/>
                  <a:pt x="74" y="19"/>
                </a:cubicBezTo>
                <a:cubicBezTo>
                  <a:pt x="75" y="16"/>
                  <a:pt x="79" y="16"/>
                  <a:pt x="80" y="15"/>
                </a:cubicBezTo>
                <a:cubicBezTo>
                  <a:pt x="82" y="14"/>
                  <a:pt x="86" y="12"/>
                  <a:pt x="88" y="11"/>
                </a:cubicBezTo>
                <a:cubicBezTo>
                  <a:pt x="88" y="11"/>
                  <a:pt x="88" y="11"/>
                  <a:pt x="88" y="10"/>
                </a:cubicBezTo>
                <a:cubicBezTo>
                  <a:pt x="85" y="7"/>
                  <a:pt x="84" y="10"/>
                  <a:pt x="8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0"/>
          <p:cNvSpPr/>
          <p:nvPr/>
        </p:nvSpPr>
        <p:spPr>
          <a:xfrm>
            <a:off x="-4570412" y="-3270250"/>
            <a:ext cx="98425" cy="42862"/>
          </a:xfrm>
          <a:custGeom>
            <a:avLst/>
            <a:gdLst/>
            <a:ahLst/>
            <a:cxnLst/>
            <a:rect l="l" t="t" r="r" b="b"/>
            <a:pathLst>
              <a:path w="56" h="25" extrusionOk="0">
                <a:moveTo>
                  <a:pt x="23" y="20"/>
                </a:moveTo>
                <a:cubicBezTo>
                  <a:pt x="25" y="18"/>
                  <a:pt x="26" y="21"/>
                  <a:pt x="28" y="24"/>
                </a:cubicBezTo>
                <a:cubicBezTo>
                  <a:pt x="28" y="24"/>
                  <a:pt x="28" y="25"/>
                  <a:pt x="29" y="25"/>
                </a:cubicBezTo>
                <a:cubicBezTo>
                  <a:pt x="32" y="24"/>
                  <a:pt x="34" y="23"/>
                  <a:pt x="37" y="23"/>
                </a:cubicBezTo>
                <a:cubicBezTo>
                  <a:pt x="39" y="23"/>
                  <a:pt x="42" y="23"/>
                  <a:pt x="44" y="24"/>
                </a:cubicBezTo>
                <a:cubicBezTo>
                  <a:pt x="43" y="23"/>
                  <a:pt x="43" y="22"/>
                  <a:pt x="43" y="22"/>
                </a:cubicBezTo>
                <a:cubicBezTo>
                  <a:pt x="44" y="21"/>
                  <a:pt x="48" y="23"/>
                  <a:pt x="49" y="24"/>
                </a:cubicBezTo>
                <a:cubicBezTo>
                  <a:pt x="50" y="25"/>
                  <a:pt x="54" y="25"/>
                  <a:pt x="55" y="24"/>
                </a:cubicBezTo>
                <a:cubicBezTo>
                  <a:pt x="56" y="23"/>
                  <a:pt x="53" y="22"/>
                  <a:pt x="52" y="21"/>
                </a:cubicBezTo>
                <a:cubicBezTo>
                  <a:pt x="52" y="20"/>
                  <a:pt x="53" y="19"/>
                  <a:pt x="54" y="18"/>
                </a:cubicBezTo>
                <a:cubicBezTo>
                  <a:pt x="52" y="17"/>
                  <a:pt x="50" y="15"/>
                  <a:pt x="49" y="15"/>
                </a:cubicBezTo>
                <a:cubicBezTo>
                  <a:pt x="48" y="15"/>
                  <a:pt x="48" y="10"/>
                  <a:pt x="47" y="10"/>
                </a:cubicBezTo>
                <a:cubicBezTo>
                  <a:pt x="45" y="10"/>
                  <a:pt x="45" y="9"/>
                  <a:pt x="44" y="9"/>
                </a:cubicBezTo>
                <a:cubicBezTo>
                  <a:pt x="42" y="9"/>
                  <a:pt x="37" y="9"/>
                  <a:pt x="36" y="10"/>
                </a:cubicBezTo>
                <a:cubicBezTo>
                  <a:pt x="34" y="11"/>
                  <a:pt x="32" y="8"/>
                  <a:pt x="31" y="8"/>
                </a:cubicBezTo>
                <a:cubicBezTo>
                  <a:pt x="29" y="8"/>
                  <a:pt x="27" y="6"/>
                  <a:pt x="26" y="4"/>
                </a:cubicBezTo>
                <a:cubicBezTo>
                  <a:pt x="25" y="3"/>
                  <a:pt x="16" y="5"/>
                  <a:pt x="13" y="3"/>
                </a:cubicBezTo>
                <a:cubicBezTo>
                  <a:pt x="11" y="2"/>
                  <a:pt x="6" y="0"/>
                  <a:pt x="4" y="1"/>
                </a:cubicBezTo>
                <a:cubicBezTo>
                  <a:pt x="3" y="1"/>
                  <a:pt x="2" y="1"/>
                  <a:pt x="0" y="2"/>
                </a:cubicBezTo>
                <a:cubicBezTo>
                  <a:pt x="5" y="5"/>
                  <a:pt x="12" y="4"/>
                  <a:pt x="13" y="9"/>
                </a:cubicBezTo>
                <a:cubicBezTo>
                  <a:pt x="14" y="15"/>
                  <a:pt x="17" y="12"/>
                  <a:pt x="16" y="17"/>
                </a:cubicBezTo>
                <a:cubicBezTo>
                  <a:pt x="16" y="18"/>
                  <a:pt x="15" y="19"/>
                  <a:pt x="14" y="20"/>
                </a:cubicBezTo>
                <a:cubicBezTo>
                  <a:pt x="18" y="20"/>
                  <a:pt x="21" y="20"/>
                  <a:pt x="23" y="2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-4767262" y="-3246437"/>
            <a:ext cx="266700" cy="104775"/>
          </a:xfrm>
          <a:custGeom>
            <a:avLst/>
            <a:gdLst/>
            <a:ahLst/>
            <a:cxnLst/>
            <a:rect l="l" t="t" r="r" b="b"/>
            <a:pathLst>
              <a:path w="151" h="60" extrusionOk="0">
                <a:moveTo>
                  <a:pt x="147" y="42"/>
                </a:moveTo>
                <a:cubicBezTo>
                  <a:pt x="146" y="42"/>
                  <a:pt x="148" y="35"/>
                  <a:pt x="147" y="33"/>
                </a:cubicBezTo>
                <a:cubicBezTo>
                  <a:pt x="147" y="32"/>
                  <a:pt x="145" y="27"/>
                  <a:pt x="147" y="27"/>
                </a:cubicBezTo>
                <a:cubicBezTo>
                  <a:pt x="149" y="27"/>
                  <a:pt x="147" y="23"/>
                  <a:pt x="149" y="23"/>
                </a:cubicBezTo>
                <a:cubicBezTo>
                  <a:pt x="149" y="21"/>
                  <a:pt x="148" y="20"/>
                  <a:pt x="148" y="20"/>
                </a:cubicBezTo>
                <a:cubicBezTo>
                  <a:pt x="146" y="19"/>
                  <a:pt x="143" y="21"/>
                  <a:pt x="141" y="17"/>
                </a:cubicBezTo>
                <a:cubicBezTo>
                  <a:pt x="140" y="14"/>
                  <a:pt x="141" y="13"/>
                  <a:pt x="139" y="10"/>
                </a:cubicBezTo>
                <a:cubicBezTo>
                  <a:pt x="137" y="7"/>
                  <a:pt x="136" y="4"/>
                  <a:pt x="134" y="6"/>
                </a:cubicBezTo>
                <a:cubicBezTo>
                  <a:pt x="132" y="6"/>
                  <a:pt x="129" y="6"/>
                  <a:pt x="125" y="6"/>
                </a:cubicBezTo>
                <a:cubicBezTo>
                  <a:pt x="121" y="9"/>
                  <a:pt x="113" y="12"/>
                  <a:pt x="110" y="11"/>
                </a:cubicBezTo>
                <a:cubicBezTo>
                  <a:pt x="107" y="10"/>
                  <a:pt x="101" y="11"/>
                  <a:pt x="96" y="11"/>
                </a:cubicBezTo>
                <a:cubicBezTo>
                  <a:pt x="92" y="11"/>
                  <a:pt x="90" y="8"/>
                  <a:pt x="87" y="8"/>
                </a:cubicBezTo>
                <a:cubicBezTo>
                  <a:pt x="83" y="8"/>
                  <a:pt x="83" y="5"/>
                  <a:pt x="80" y="5"/>
                </a:cubicBezTo>
                <a:cubicBezTo>
                  <a:pt x="76" y="5"/>
                  <a:pt x="79" y="3"/>
                  <a:pt x="68" y="2"/>
                </a:cubicBezTo>
                <a:cubicBezTo>
                  <a:pt x="56" y="0"/>
                  <a:pt x="47" y="6"/>
                  <a:pt x="43" y="9"/>
                </a:cubicBezTo>
                <a:cubicBezTo>
                  <a:pt x="40" y="12"/>
                  <a:pt x="27" y="9"/>
                  <a:pt x="26" y="10"/>
                </a:cubicBezTo>
                <a:cubicBezTo>
                  <a:pt x="24" y="11"/>
                  <a:pt x="26" y="15"/>
                  <a:pt x="22" y="16"/>
                </a:cubicBezTo>
                <a:cubicBezTo>
                  <a:pt x="17" y="18"/>
                  <a:pt x="8" y="16"/>
                  <a:pt x="5" y="18"/>
                </a:cubicBezTo>
                <a:cubicBezTo>
                  <a:pt x="1" y="19"/>
                  <a:pt x="0" y="24"/>
                  <a:pt x="3" y="24"/>
                </a:cubicBezTo>
                <a:cubicBezTo>
                  <a:pt x="6" y="23"/>
                  <a:pt x="7" y="25"/>
                  <a:pt x="6" y="26"/>
                </a:cubicBezTo>
                <a:cubicBezTo>
                  <a:pt x="5" y="27"/>
                  <a:pt x="9" y="31"/>
                  <a:pt x="7" y="32"/>
                </a:cubicBezTo>
                <a:cubicBezTo>
                  <a:pt x="5" y="33"/>
                  <a:pt x="5" y="36"/>
                  <a:pt x="7" y="38"/>
                </a:cubicBezTo>
                <a:cubicBezTo>
                  <a:pt x="9" y="39"/>
                  <a:pt x="10" y="42"/>
                  <a:pt x="7" y="42"/>
                </a:cubicBezTo>
                <a:cubicBezTo>
                  <a:pt x="5" y="42"/>
                  <a:pt x="11" y="45"/>
                  <a:pt x="11" y="46"/>
                </a:cubicBezTo>
                <a:cubicBezTo>
                  <a:pt x="11" y="47"/>
                  <a:pt x="17" y="48"/>
                  <a:pt x="17" y="49"/>
                </a:cubicBezTo>
                <a:cubicBezTo>
                  <a:pt x="17" y="51"/>
                  <a:pt x="18" y="51"/>
                  <a:pt x="21" y="50"/>
                </a:cubicBezTo>
                <a:cubicBezTo>
                  <a:pt x="23" y="50"/>
                  <a:pt x="24" y="53"/>
                  <a:pt x="26" y="56"/>
                </a:cubicBezTo>
                <a:cubicBezTo>
                  <a:pt x="27" y="58"/>
                  <a:pt x="36" y="56"/>
                  <a:pt x="36" y="54"/>
                </a:cubicBezTo>
                <a:cubicBezTo>
                  <a:pt x="36" y="51"/>
                  <a:pt x="39" y="50"/>
                  <a:pt x="42" y="51"/>
                </a:cubicBezTo>
                <a:cubicBezTo>
                  <a:pt x="46" y="51"/>
                  <a:pt x="51" y="56"/>
                  <a:pt x="53" y="57"/>
                </a:cubicBezTo>
                <a:cubicBezTo>
                  <a:pt x="55" y="58"/>
                  <a:pt x="59" y="56"/>
                  <a:pt x="62" y="56"/>
                </a:cubicBezTo>
                <a:cubicBezTo>
                  <a:pt x="64" y="56"/>
                  <a:pt x="68" y="52"/>
                  <a:pt x="69" y="51"/>
                </a:cubicBezTo>
                <a:cubicBezTo>
                  <a:pt x="71" y="50"/>
                  <a:pt x="73" y="54"/>
                  <a:pt x="75" y="53"/>
                </a:cubicBezTo>
                <a:cubicBezTo>
                  <a:pt x="78" y="51"/>
                  <a:pt x="80" y="50"/>
                  <a:pt x="82" y="51"/>
                </a:cubicBezTo>
                <a:cubicBezTo>
                  <a:pt x="83" y="52"/>
                  <a:pt x="78" y="55"/>
                  <a:pt x="79" y="57"/>
                </a:cubicBezTo>
                <a:cubicBezTo>
                  <a:pt x="80" y="58"/>
                  <a:pt x="80" y="59"/>
                  <a:pt x="80" y="60"/>
                </a:cubicBezTo>
                <a:cubicBezTo>
                  <a:pt x="85" y="59"/>
                  <a:pt x="84" y="56"/>
                  <a:pt x="84" y="54"/>
                </a:cubicBezTo>
                <a:cubicBezTo>
                  <a:pt x="85" y="53"/>
                  <a:pt x="86" y="51"/>
                  <a:pt x="88" y="53"/>
                </a:cubicBezTo>
                <a:cubicBezTo>
                  <a:pt x="89" y="54"/>
                  <a:pt x="91" y="54"/>
                  <a:pt x="95" y="53"/>
                </a:cubicBezTo>
                <a:cubicBezTo>
                  <a:pt x="98" y="51"/>
                  <a:pt x="99" y="50"/>
                  <a:pt x="100" y="52"/>
                </a:cubicBezTo>
                <a:cubicBezTo>
                  <a:pt x="101" y="53"/>
                  <a:pt x="104" y="52"/>
                  <a:pt x="109" y="52"/>
                </a:cubicBezTo>
                <a:cubicBezTo>
                  <a:pt x="114" y="52"/>
                  <a:pt x="115" y="48"/>
                  <a:pt x="120" y="49"/>
                </a:cubicBezTo>
                <a:cubicBezTo>
                  <a:pt x="125" y="49"/>
                  <a:pt x="129" y="47"/>
                  <a:pt x="129" y="47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3" y="47"/>
                  <a:pt x="133" y="46"/>
                  <a:pt x="135" y="46"/>
                </a:cubicBezTo>
                <a:cubicBezTo>
                  <a:pt x="139" y="45"/>
                  <a:pt x="141" y="48"/>
                  <a:pt x="143" y="47"/>
                </a:cubicBezTo>
                <a:cubicBezTo>
                  <a:pt x="144" y="46"/>
                  <a:pt x="151" y="53"/>
                  <a:pt x="151" y="48"/>
                </a:cubicBezTo>
                <a:cubicBezTo>
                  <a:pt x="151" y="47"/>
                  <a:pt x="149" y="42"/>
                  <a:pt x="147" y="42"/>
                </a:cubicBezTo>
                <a:close/>
                <a:moveTo>
                  <a:pt x="13" y="11"/>
                </a:moveTo>
                <a:cubicBezTo>
                  <a:pt x="16" y="10"/>
                  <a:pt x="23" y="12"/>
                  <a:pt x="24" y="10"/>
                </a:cubicBezTo>
                <a:cubicBezTo>
                  <a:pt x="26" y="9"/>
                  <a:pt x="20" y="7"/>
                  <a:pt x="18" y="5"/>
                </a:cubicBezTo>
                <a:cubicBezTo>
                  <a:pt x="17" y="4"/>
                  <a:pt x="16" y="3"/>
                  <a:pt x="16" y="1"/>
                </a:cubicBezTo>
                <a:cubicBezTo>
                  <a:pt x="15" y="2"/>
                  <a:pt x="14" y="2"/>
                  <a:pt x="13" y="2"/>
                </a:cubicBezTo>
                <a:cubicBezTo>
                  <a:pt x="11" y="1"/>
                  <a:pt x="6" y="1"/>
                  <a:pt x="5" y="2"/>
                </a:cubicBezTo>
                <a:cubicBezTo>
                  <a:pt x="4" y="2"/>
                  <a:pt x="5" y="5"/>
                  <a:pt x="5" y="7"/>
                </a:cubicBezTo>
                <a:cubicBezTo>
                  <a:pt x="5" y="9"/>
                  <a:pt x="3" y="10"/>
                  <a:pt x="3" y="11"/>
                </a:cubicBezTo>
                <a:cubicBezTo>
                  <a:pt x="3" y="12"/>
                  <a:pt x="2" y="13"/>
                  <a:pt x="1" y="14"/>
                </a:cubicBezTo>
                <a:cubicBezTo>
                  <a:pt x="3" y="15"/>
                  <a:pt x="4" y="16"/>
                  <a:pt x="6" y="16"/>
                </a:cubicBezTo>
                <a:cubicBezTo>
                  <a:pt x="9" y="16"/>
                  <a:pt x="10" y="12"/>
                  <a:pt x="13" y="1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-4021137" y="-3138487"/>
            <a:ext cx="34925" cy="31750"/>
          </a:xfrm>
          <a:custGeom>
            <a:avLst/>
            <a:gdLst/>
            <a:ahLst/>
            <a:cxnLst/>
            <a:rect l="l" t="t" r="r" b="b"/>
            <a:pathLst>
              <a:path w="19" h="18" extrusionOk="0">
                <a:moveTo>
                  <a:pt x="9" y="0"/>
                </a:moveTo>
                <a:cubicBezTo>
                  <a:pt x="6" y="0"/>
                  <a:pt x="1" y="3"/>
                  <a:pt x="0" y="5"/>
                </a:cubicBezTo>
                <a:cubicBezTo>
                  <a:pt x="1" y="6"/>
                  <a:pt x="1" y="7"/>
                  <a:pt x="1" y="7"/>
                </a:cubicBezTo>
                <a:cubicBezTo>
                  <a:pt x="2" y="10"/>
                  <a:pt x="4" y="12"/>
                  <a:pt x="6" y="13"/>
                </a:cubicBezTo>
                <a:cubicBezTo>
                  <a:pt x="8" y="14"/>
                  <a:pt x="7" y="16"/>
                  <a:pt x="7" y="18"/>
                </a:cubicBezTo>
                <a:cubicBezTo>
                  <a:pt x="8" y="17"/>
                  <a:pt x="10" y="17"/>
                  <a:pt x="10" y="17"/>
                </a:cubicBezTo>
                <a:cubicBezTo>
                  <a:pt x="13" y="17"/>
                  <a:pt x="18" y="10"/>
                  <a:pt x="19" y="8"/>
                </a:cubicBezTo>
                <a:cubicBezTo>
                  <a:pt x="19" y="6"/>
                  <a:pt x="12" y="0"/>
                  <a:pt x="9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-3376612" y="-3255962"/>
            <a:ext cx="98425" cy="90487"/>
          </a:xfrm>
          <a:custGeom>
            <a:avLst/>
            <a:gdLst/>
            <a:ahLst/>
            <a:cxnLst/>
            <a:rect l="l" t="t" r="r" b="b"/>
            <a:pathLst>
              <a:path w="56" h="52" extrusionOk="0">
                <a:moveTo>
                  <a:pt x="53" y="2"/>
                </a:moveTo>
                <a:cubicBezTo>
                  <a:pt x="50" y="3"/>
                  <a:pt x="49" y="0"/>
                  <a:pt x="47" y="0"/>
                </a:cubicBezTo>
                <a:cubicBezTo>
                  <a:pt x="44" y="0"/>
                  <a:pt x="45" y="6"/>
                  <a:pt x="42" y="6"/>
                </a:cubicBezTo>
                <a:cubicBezTo>
                  <a:pt x="39" y="6"/>
                  <a:pt x="40" y="10"/>
                  <a:pt x="36" y="10"/>
                </a:cubicBezTo>
                <a:cubicBezTo>
                  <a:pt x="33" y="11"/>
                  <a:pt x="32" y="11"/>
                  <a:pt x="33" y="13"/>
                </a:cubicBezTo>
                <a:cubicBezTo>
                  <a:pt x="35" y="16"/>
                  <a:pt x="31" y="15"/>
                  <a:pt x="28" y="15"/>
                </a:cubicBezTo>
                <a:cubicBezTo>
                  <a:pt x="25" y="15"/>
                  <a:pt x="25" y="13"/>
                  <a:pt x="23" y="13"/>
                </a:cubicBezTo>
                <a:cubicBezTo>
                  <a:pt x="21" y="13"/>
                  <a:pt x="19" y="16"/>
                  <a:pt x="18" y="18"/>
                </a:cubicBezTo>
                <a:cubicBezTo>
                  <a:pt x="16" y="21"/>
                  <a:pt x="6" y="25"/>
                  <a:pt x="3" y="27"/>
                </a:cubicBezTo>
                <a:cubicBezTo>
                  <a:pt x="2" y="27"/>
                  <a:pt x="1" y="29"/>
                  <a:pt x="0" y="30"/>
                </a:cubicBezTo>
                <a:cubicBezTo>
                  <a:pt x="4" y="31"/>
                  <a:pt x="8" y="33"/>
                  <a:pt x="9" y="35"/>
                </a:cubicBezTo>
                <a:cubicBezTo>
                  <a:pt x="12" y="38"/>
                  <a:pt x="7" y="41"/>
                  <a:pt x="5" y="44"/>
                </a:cubicBezTo>
                <a:cubicBezTo>
                  <a:pt x="3" y="46"/>
                  <a:pt x="6" y="46"/>
                  <a:pt x="6" y="48"/>
                </a:cubicBezTo>
                <a:cubicBezTo>
                  <a:pt x="6" y="51"/>
                  <a:pt x="9" y="52"/>
                  <a:pt x="10" y="50"/>
                </a:cubicBezTo>
                <a:cubicBezTo>
                  <a:pt x="11" y="49"/>
                  <a:pt x="13" y="49"/>
                  <a:pt x="16" y="49"/>
                </a:cubicBezTo>
                <a:cubicBezTo>
                  <a:pt x="17" y="49"/>
                  <a:pt x="18" y="50"/>
                  <a:pt x="18" y="50"/>
                </a:cubicBezTo>
                <a:cubicBezTo>
                  <a:pt x="20" y="49"/>
                  <a:pt x="22" y="47"/>
                  <a:pt x="23" y="47"/>
                </a:cubicBezTo>
                <a:cubicBezTo>
                  <a:pt x="24" y="45"/>
                  <a:pt x="27" y="45"/>
                  <a:pt x="30" y="45"/>
                </a:cubicBezTo>
                <a:cubicBezTo>
                  <a:pt x="32" y="45"/>
                  <a:pt x="33" y="45"/>
                  <a:pt x="35" y="44"/>
                </a:cubicBezTo>
                <a:cubicBezTo>
                  <a:pt x="32" y="40"/>
                  <a:pt x="29" y="38"/>
                  <a:pt x="27" y="37"/>
                </a:cubicBezTo>
                <a:cubicBezTo>
                  <a:pt x="25" y="35"/>
                  <a:pt x="26" y="31"/>
                  <a:pt x="30" y="30"/>
                </a:cubicBezTo>
                <a:cubicBezTo>
                  <a:pt x="33" y="29"/>
                  <a:pt x="41" y="23"/>
                  <a:pt x="44" y="21"/>
                </a:cubicBezTo>
                <a:cubicBezTo>
                  <a:pt x="46" y="20"/>
                  <a:pt x="45" y="15"/>
                  <a:pt x="47" y="11"/>
                </a:cubicBezTo>
                <a:cubicBezTo>
                  <a:pt x="48" y="9"/>
                  <a:pt x="52" y="6"/>
                  <a:pt x="56" y="3"/>
                </a:cubicBezTo>
                <a:cubicBezTo>
                  <a:pt x="55" y="2"/>
                  <a:pt x="54" y="2"/>
                  <a:pt x="53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-3989387" y="-3051175"/>
            <a:ext cx="109537" cy="63500"/>
          </a:xfrm>
          <a:custGeom>
            <a:avLst/>
            <a:gdLst/>
            <a:ahLst/>
            <a:cxnLst/>
            <a:rect l="l" t="t" r="r" b="b"/>
            <a:pathLst>
              <a:path w="62" h="36" extrusionOk="0">
                <a:moveTo>
                  <a:pt x="61" y="23"/>
                </a:moveTo>
                <a:cubicBezTo>
                  <a:pt x="60" y="23"/>
                  <a:pt x="59" y="23"/>
                  <a:pt x="59" y="23"/>
                </a:cubicBezTo>
                <a:cubicBezTo>
                  <a:pt x="54" y="23"/>
                  <a:pt x="51" y="21"/>
                  <a:pt x="48" y="21"/>
                </a:cubicBezTo>
                <a:cubicBezTo>
                  <a:pt x="45" y="21"/>
                  <a:pt x="36" y="18"/>
                  <a:pt x="33" y="15"/>
                </a:cubicBezTo>
                <a:cubicBezTo>
                  <a:pt x="29" y="12"/>
                  <a:pt x="19" y="5"/>
                  <a:pt x="16" y="3"/>
                </a:cubicBezTo>
                <a:cubicBezTo>
                  <a:pt x="14" y="0"/>
                  <a:pt x="10" y="0"/>
                  <a:pt x="10" y="1"/>
                </a:cubicBezTo>
                <a:cubicBezTo>
                  <a:pt x="10" y="3"/>
                  <a:pt x="8" y="3"/>
                  <a:pt x="5" y="3"/>
                </a:cubicBezTo>
                <a:cubicBezTo>
                  <a:pt x="4" y="4"/>
                  <a:pt x="1" y="6"/>
                  <a:pt x="1" y="8"/>
                </a:cubicBezTo>
                <a:cubicBezTo>
                  <a:pt x="1" y="9"/>
                  <a:pt x="0" y="12"/>
                  <a:pt x="0" y="14"/>
                </a:cubicBezTo>
                <a:cubicBezTo>
                  <a:pt x="0" y="15"/>
                  <a:pt x="3" y="15"/>
                  <a:pt x="4" y="17"/>
                </a:cubicBezTo>
                <a:cubicBezTo>
                  <a:pt x="5" y="18"/>
                  <a:pt x="10" y="19"/>
                  <a:pt x="11" y="20"/>
                </a:cubicBezTo>
                <a:cubicBezTo>
                  <a:pt x="11" y="21"/>
                  <a:pt x="14" y="23"/>
                  <a:pt x="17" y="23"/>
                </a:cubicBezTo>
                <a:cubicBezTo>
                  <a:pt x="19" y="23"/>
                  <a:pt x="22" y="26"/>
                  <a:pt x="23" y="27"/>
                </a:cubicBezTo>
                <a:cubicBezTo>
                  <a:pt x="24" y="28"/>
                  <a:pt x="29" y="26"/>
                  <a:pt x="31" y="26"/>
                </a:cubicBezTo>
                <a:cubicBezTo>
                  <a:pt x="32" y="26"/>
                  <a:pt x="35" y="29"/>
                  <a:pt x="35" y="30"/>
                </a:cubicBezTo>
                <a:cubicBezTo>
                  <a:pt x="36" y="32"/>
                  <a:pt x="44" y="33"/>
                  <a:pt x="46" y="34"/>
                </a:cubicBezTo>
                <a:cubicBezTo>
                  <a:pt x="48" y="36"/>
                  <a:pt x="58" y="35"/>
                  <a:pt x="60" y="33"/>
                </a:cubicBezTo>
                <a:cubicBezTo>
                  <a:pt x="62" y="31"/>
                  <a:pt x="60" y="28"/>
                  <a:pt x="60" y="25"/>
                </a:cubicBezTo>
                <a:cubicBezTo>
                  <a:pt x="60" y="24"/>
                  <a:pt x="60" y="23"/>
                  <a:pt x="61" y="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-3830637" y="-3022600"/>
            <a:ext cx="120650" cy="268287"/>
          </a:xfrm>
          <a:custGeom>
            <a:avLst/>
            <a:gdLst/>
            <a:ahLst/>
            <a:cxnLst/>
            <a:rect l="l" t="t" r="r" b="b"/>
            <a:pathLst>
              <a:path w="68" h="152" extrusionOk="0">
                <a:moveTo>
                  <a:pt x="55" y="139"/>
                </a:moveTo>
                <a:cubicBezTo>
                  <a:pt x="55" y="135"/>
                  <a:pt x="53" y="135"/>
                  <a:pt x="53" y="133"/>
                </a:cubicBezTo>
                <a:cubicBezTo>
                  <a:pt x="53" y="130"/>
                  <a:pt x="53" y="126"/>
                  <a:pt x="49" y="123"/>
                </a:cubicBezTo>
                <a:cubicBezTo>
                  <a:pt x="46" y="120"/>
                  <a:pt x="45" y="116"/>
                  <a:pt x="47" y="114"/>
                </a:cubicBezTo>
                <a:cubicBezTo>
                  <a:pt x="48" y="113"/>
                  <a:pt x="47" y="108"/>
                  <a:pt x="48" y="108"/>
                </a:cubicBezTo>
                <a:cubicBezTo>
                  <a:pt x="49" y="109"/>
                  <a:pt x="50" y="106"/>
                  <a:pt x="48" y="105"/>
                </a:cubicBezTo>
                <a:cubicBezTo>
                  <a:pt x="46" y="104"/>
                  <a:pt x="48" y="100"/>
                  <a:pt x="47" y="99"/>
                </a:cubicBezTo>
                <a:cubicBezTo>
                  <a:pt x="45" y="99"/>
                  <a:pt x="41" y="93"/>
                  <a:pt x="41" y="92"/>
                </a:cubicBezTo>
                <a:cubicBezTo>
                  <a:pt x="41" y="90"/>
                  <a:pt x="42" y="81"/>
                  <a:pt x="42" y="79"/>
                </a:cubicBezTo>
                <a:cubicBezTo>
                  <a:pt x="42" y="77"/>
                  <a:pt x="46" y="77"/>
                  <a:pt x="47" y="77"/>
                </a:cubicBezTo>
                <a:cubicBezTo>
                  <a:pt x="48" y="77"/>
                  <a:pt x="51" y="77"/>
                  <a:pt x="53" y="75"/>
                </a:cubicBezTo>
                <a:cubicBezTo>
                  <a:pt x="54" y="73"/>
                  <a:pt x="59" y="72"/>
                  <a:pt x="60" y="71"/>
                </a:cubicBezTo>
                <a:cubicBezTo>
                  <a:pt x="61" y="69"/>
                  <a:pt x="64" y="69"/>
                  <a:pt x="64" y="67"/>
                </a:cubicBezTo>
                <a:cubicBezTo>
                  <a:pt x="64" y="65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7" y="60"/>
                  <a:pt x="65" y="61"/>
                </a:cubicBezTo>
                <a:cubicBezTo>
                  <a:pt x="61" y="63"/>
                  <a:pt x="59" y="61"/>
                  <a:pt x="60" y="59"/>
                </a:cubicBezTo>
                <a:cubicBezTo>
                  <a:pt x="60" y="56"/>
                  <a:pt x="57" y="56"/>
                  <a:pt x="55" y="56"/>
                </a:cubicBezTo>
                <a:cubicBezTo>
                  <a:pt x="53" y="56"/>
                  <a:pt x="55" y="53"/>
                  <a:pt x="55" y="51"/>
                </a:cubicBezTo>
                <a:cubicBezTo>
                  <a:pt x="56" y="49"/>
                  <a:pt x="55" y="48"/>
                  <a:pt x="52" y="47"/>
                </a:cubicBezTo>
                <a:cubicBezTo>
                  <a:pt x="50" y="47"/>
                  <a:pt x="49" y="42"/>
                  <a:pt x="50" y="41"/>
                </a:cubicBezTo>
                <a:cubicBezTo>
                  <a:pt x="51" y="39"/>
                  <a:pt x="45" y="38"/>
                  <a:pt x="42" y="39"/>
                </a:cubicBezTo>
                <a:cubicBezTo>
                  <a:pt x="40" y="41"/>
                  <a:pt x="42" y="37"/>
                  <a:pt x="41" y="36"/>
                </a:cubicBezTo>
                <a:cubicBezTo>
                  <a:pt x="40" y="34"/>
                  <a:pt x="44" y="28"/>
                  <a:pt x="48" y="24"/>
                </a:cubicBezTo>
                <a:cubicBezTo>
                  <a:pt x="51" y="21"/>
                  <a:pt x="50" y="16"/>
                  <a:pt x="50" y="13"/>
                </a:cubicBezTo>
                <a:cubicBezTo>
                  <a:pt x="50" y="9"/>
                  <a:pt x="48" y="9"/>
                  <a:pt x="46" y="9"/>
                </a:cubicBezTo>
                <a:cubicBezTo>
                  <a:pt x="45" y="9"/>
                  <a:pt x="45" y="6"/>
                  <a:pt x="45" y="4"/>
                </a:cubicBezTo>
                <a:cubicBezTo>
                  <a:pt x="45" y="2"/>
                  <a:pt x="41" y="0"/>
                  <a:pt x="39" y="2"/>
                </a:cubicBezTo>
                <a:cubicBezTo>
                  <a:pt x="39" y="2"/>
                  <a:pt x="38" y="2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7" y="6"/>
                  <a:pt x="36" y="6"/>
                </a:cubicBezTo>
                <a:cubicBezTo>
                  <a:pt x="35" y="7"/>
                  <a:pt x="35" y="9"/>
                  <a:pt x="37" y="12"/>
                </a:cubicBezTo>
                <a:cubicBezTo>
                  <a:pt x="39" y="15"/>
                  <a:pt x="34" y="13"/>
                  <a:pt x="33" y="12"/>
                </a:cubicBezTo>
                <a:cubicBezTo>
                  <a:pt x="33" y="10"/>
                  <a:pt x="29" y="13"/>
                  <a:pt x="27" y="15"/>
                </a:cubicBezTo>
                <a:cubicBezTo>
                  <a:pt x="24" y="17"/>
                  <a:pt x="21" y="18"/>
                  <a:pt x="21" y="21"/>
                </a:cubicBezTo>
                <a:cubicBezTo>
                  <a:pt x="21" y="25"/>
                  <a:pt x="18" y="28"/>
                  <a:pt x="19" y="31"/>
                </a:cubicBezTo>
                <a:cubicBezTo>
                  <a:pt x="20" y="34"/>
                  <a:pt x="16" y="39"/>
                  <a:pt x="16" y="41"/>
                </a:cubicBezTo>
                <a:cubicBezTo>
                  <a:pt x="16" y="42"/>
                  <a:pt x="11" y="40"/>
                  <a:pt x="10" y="40"/>
                </a:cubicBezTo>
                <a:cubicBezTo>
                  <a:pt x="9" y="40"/>
                  <a:pt x="9" y="46"/>
                  <a:pt x="8" y="48"/>
                </a:cubicBezTo>
                <a:cubicBezTo>
                  <a:pt x="7" y="50"/>
                  <a:pt x="8" y="57"/>
                  <a:pt x="6" y="57"/>
                </a:cubicBezTo>
                <a:cubicBezTo>
                  <a:pt x="4" y="57"/>
                  <a:pt x="2" y="63"/>
                  <a:pt x="2" y="63"/>
                </a:cubicBezTo>
                <a:cubicBezTo>
                  <a:pt x="2" y="63"/>
                  <a:pt x="1" y="64"/>
                  <a:pt x="0" y="65"/>
                </a:cubicBezTo>
                <a:cubicBezTo>
                  <a:pt x="1" y="69"/>
                  <a:pt x="4" y="72"/>
                  <a:pt x="7" y="73"/>
                </a:cubicBezTo>
                <a:cubicBezTo>
                  <a:pt x="12" y="75"/>
                  <a:pt x="15" y="85"/>
                  <a:pt x="16" y="90"/>
                </a:cubicBezTo>
                <a:cubicBezTo>
                  <a:pt x="18" y="95"/>
                  <a:pt x="17" y="100"/>
                  <a:pt x="15" y="103"/>
                </a:cubicBezTo>
                <a:cubicBezTo>
                  <a:pt x="13" y="105"/>
                  <a:pt x="16" y="106"/>
                  <a:pt x="18" y="107"/>
                </a:cubicBezTo>
                <a:cubicBezTo>
                  <a:pt x="21" y="108"/>
                  <a:pt x="24" y="109"/>
                  <a:pt x="26" y="106"/>
                </a:cubicBezTo>
                <a:cubicBezTo>
                  <a:pt x="28" y="103"/>
                  <a:pt x="32" y="101"/>
                  <a:pt x="33" y="98"/>
                </a:cubicBezTo>
                <a:cubicBezTo>
                  <a:pt x="34" y="95"/>
                  <a:pt x="36" y="99"/>
                  <a:pt x="37" y="101"/>
                </a:cubicBezTo>
                <a:cubicBezTo>
                  <a:pt x="39" y="103"/>
                  <a:pt x="40" y="106"/>
                  <a:pt x="40" y="110"/>
                </a:cubicBezTo>
                <a:cubicBezTo>
                  <a:pt x="41" y="114"/>
                  <a:pt x="41" y="124"/>
                  <a:pt x="45" y="127"/>
                </a:cubicBezTo>
                <a:cubicBezTo>
                  <a:pt x="48" y="131"/>
                  <a:pt x="49" y="138"/>
                  <a:pt x="48" y="140"/>
                </a:cubicBezTo>
                <a:cubicBezTo>
                  <a:pt x="47" y="143"/>
                  <a:pt x="49" y="147"/>
                  <a:pt x="49" y="150"/>
                </a:cubicBezTo>
                <a:cubicBezTo>
                  <a:pt x="49" y="150"/>
                  <a:pt x="48" y="151"/>
                  <a:pt x="48" y="152"/>
                </a:cubicBezTo>
                <a:cubicBezTo>
                  <a:pt x="51" y="152"/>
                  <a:pt x="55" y="139"/>
                  <a:pt x="55" y="1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-3873500" y="-3017837"/>
            <a:ext cx="44450" cy="26987"/>
          </a:xfrm>
          <a:custGeom>
            <a:avLst/>
            <a:gdLst/>
            <a:ahLst/>
            <a:cxnLst/>
            <a:rect l="l" t="t" r="r" b="b"/>
            <a:pathLst>
              <a:path w="25" h="15" extrusionOk="0">
                <a:moveTo>
                  <a:pt x="24" y="5"/>
                </a:moveTo>
                <a:cubicBezTo>
                  <a:pt x="19" y="0"/>
                  <a:pt x="18" y="4"/>
                  <a:pt x="14" y="2"/>
                </a:cubicBezTo>
                <a:cubicBezTo>
                  <a:pt x="11" y="0"/>
                  <a:pt x="9" y="0"/>
                  <a:pt x="8" y="1"/>
                </a:cubicBezTo>
                <a:cubicBezTo>
                  <a:pt x="6" y="2"/>
                  <a:pt x="4" y="2"/>
                  <a:pt x="2" y="6"/>
                </a:cubicBezTo>
                <a:cubicBezTo>
                  <a:pt x="2" y="7"/>
                  <a:pt x="1" y="9"/>
                  <a:pt x="0" y="10"/>
                </a:cubicBezTo>
                <a:cubicBezTo>
                  <a:pt x="1" y="11"/>
                  <a:pt x="2" y="12"/>
                  <a:pt x="2" y="11"/>
                </a:cubicBezTo>
                <a:cubicBezTo>
                  <a:pt x="4" y="11"/>
                  <a:pt x="5" y="13"/>
                  <a:pt x="8" y="13"/>
                </a:cubicBezTo>
                <a:cubicBezTo>
                  <a:pt x="10" y="12"/>
                  <a:pt x="12" y="14"/>
                  <a:pt x="15" y="13"/>
                </a:cubicBezTo>
                <a:cubicBezTo>
                  <a:pt x="19" y="12"/>
                  <a:pt x="22" y="15"/>
                  <a:pt x="23" y="12"/>
                </a:cubicBezTo>
                <a:cubicBezTo>
                  <a:pt x="25" y="10"/>
                  <a:pt x="22" y="5"/>
                  <a:pt x="22" y="5"/>
                </a:cubicBezTo>
                <a:cubicBezTo>
                  <a:pt x="22" y="5"/>
                  <a:pt x="23" y="5"/>
                  <a:pt x="24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-3694112" y="-2943225"/>
            <a:ext cx="104775" cy="217487"/>
          </a:xfrm>
          <a:custGeom>
            <a:avLst/>
            <a:gdLst/>
            <a:ahLst/>
            <a:cxnLst/>
            <a:rect l="l" t="t" r="r" b="b"/>
            <a:pathLst>
              <a:path w="59" h="124" extrusionOk="0">
                <a:moveTo>
                  <a:pt x="44" y="15"/>
                </a:moveTo>
                <a:cubicBezTo>
                  <a:pt x="42" y="15"/>
                  <a:pt x="36" y="11"/>
                  <a:pt x="36" y="9"/>
                </a:cubicBezTo>
                <a:cubicBezTo>
                  <a:pt x="36" y="8"/>
                  <a:pt x="39" y="5"/>
                  <a:pt x="34" y="5"/>
                </a:cubicBezTo>
                <a:cubicBezTo>
                  <a:pt x="29" y="4"/>
                  <a:pt x="28" y="2"/>
                  <a:pt x="27" y="1"/>
                </a:cubicBezTo>
                <a:cubicBezTo>
                  <a:pt x="26" y="0"/>
                  <a:pt x="22" y="3"/>
                  <a:pt x="21" y="5"/>
                </a:cubicBezTo>
                <a:cubicBezTo>
                  <a:pt x="19" y="8"/>
                  <a:pt x="18" y="5"/>
                  <a:pt x="15" y="6"/>
                </a:cubicBezTo>
                <a:cubicBezTo>
                  <a:pt x="12" y="8"/>
                  <a:pt x="10" y="4"/>
                  <a:pt x="8" y="6"/>
                </a:cubicBezTo>
                <a:cubicBezTo>
                  <a:pt x="7" y="8"/>
                  <a:pt x="4" y="5"/>
                  <a:pt x="2" y="7"/>
                </a:cubicBezTo>
                <a:cubicBezTo>
                  <a:pt x="2" y="8"/>
                  <a:pt x="1" y="8"/>
                  <a:pt x="0" y="9"/>
                </a:cubicBezTo>
                <a:cubicBezTo>
                  <a:pt x="1" y="10"/>
                  <a:pt x="3" y="12"/>
                  <a:pt x="3" y="13"/>
                </a:cubicBezTo>
                <a:cubicBezTo>
                  <a:pt x="3" y="15"/>
                  <a:pt x="7" y="16"/>
                  <a:pt x="7" y="19"/>
                </a:cubicBezTo>
                <a:cubicBezTo>
                  <a:pt x="7" y="21"/>
                  <a:pt x="12" y="24"/>
                  <a:pt x="14" y="23"/>
                </a:cubicBezTo>
                <a:cubicBezTo>
                  <a:pt x="15" y="21"/>
                  <a:pt x="19" y="20"/>
                  <a:pt x="19" y="24"/>
                </a:cubicBezTo>
                <a:cubicBezTo>
                  <a:pt x="20" y="28"/>
                  <a:pt x="22" y="28"/>
                  <a:pt x="22" y="30"/>
                </a:cubicBezTo>
                <a:cubicBezTo>
                  <a:pt x="22" y="33"/>
                  <a:pt x="17" y="31"/>
                  <a:pt x="16" y="34"/>
                </a:cubicBezTo>
                <a:cubicBezTo>
                  <a:pt x="15" y="36"/>
                  <a:pt x="24" y="39"/>
                  <a:pt x="24" y="41"/>
                </a:cubicBezTo>
                <a:cubicBezTo>
                  <a:pt x="24" y="43"/>
                  <a:pt x="27" y="46"/>
                  <a:pt x="28" y="48"/>
                </a:cubicBezTo>
                <a:cubicBezTo>
                  <a:pt x="29" y="51"/>
                  <a:pt x="34" y="54"/>
                  <a:pt x="35" y="57"/>
                </a:cubicBezTo>
                <a:cubicBezTo>
                  <a:pt x="36" y="60"/>
                  <a:pt x="40" y="62"/>
                  <a:pt x="42" y="63"/>
                </a:cubicBezTo>
                <a:cubicBezTo>
                  <a:pt x="43" y="65"/>
                  <a:pt x="44" y="68"/>
                  <a:pt x="43" y="71"/>
                </a:cubicBezTo>
                <a:cubicBezTo>
                  <a:pt x="43" y="74"/>
                  <a:pt x="43" y="80"/>
                  <a:pt x="46" y="85"/>
                </a:cubicBezTo>
                <a:cubicBezTo>
                  <a:pt x="49" y="89"/>
                  <a:pt x="42" y="91"/>
                  <a:pt x="40" y="94"/>
                </a:cubicBezTo>
                <a:cubicBezTo>
                  <a:pt x="38" y="96"/>
                  <a:pt x="39" y="100"/>
                  <a:pt x="33" y="98"/>
                </a:cubicBezTo>
                <a:cubicBezTo>
                  <a:pt x="27" y="97"/>
                  <a:pt x="34" y="104"/>
                  <a:pt x="33" y="106"/>
                </a:cubicBezTo>
                <a:cubicBezTo>
                  <a:pt x="32" y="108"/>
                  <a:pt x="24" y="104"/>
                  <a:pt x="24" y="106"/>
                </a:cubicBezTo>
                <a:cubicBezTo>
                  <a:pt x="24" y="107"/>
                  <a:pt x="21" y="108"/>
                  <a:pt x="19" y="109"/>
                </a:cubicBezTo>
                <a:cubicBezTo>
                  <a:pt x="20" y="111"/>
                  <a:pt x="21" y="111"/>
                  <a:pt x="22" y="112"/>
                </a:cubicBezTo>
                <a:cubicBezTo>
                  <a:pt x="24" y="113"/>
                  <a:pt x="20" y="115"/>
                  <a:pt x="20" y="119"/>
                </a:cubicBezTo>
                <a:cubicBezTo>
                  <a:pt x="20" y="123"/>
                  <a:pt x="23" y="124"/>
                  <a:pt x="24" y="122"/>
                </a:cubicBezTo>
                <a:cubicBezTo>
                  <a:pt x="25" y="121"/>
                  <a:pt x="30" y="117"/>
                  <a:pt x="32" y="117"/>
                </a:cubicBezTo>
                <a:cubicBezTo>
                  <a:pt x="33" y="116"/>
                  <a:pt x="32" y="114"/>
                  <a:pt x="33" y="114"/>
                </a:cubicBezTo>
                <a:cubicBezTo>
                  <a:pt x="35" y="114"/>
                  <a:pt x="35" y="111"/>
                  <a:pt x="36" y="109"/>
                </a:cubicBezTo>
                <a:cubicBezTo>
                  <a:pt x="36" y="108"/>
                  <a:pt x="38" y="108"/>
                  <a:pt x="41" y="109"/>
                </a:cubicBezTo>
                <a:cubicBezTo>
                  <a:pt x="43" y="109"/>
                  <a:pt x="47" y="106"/>
                  <a:pt x="52" y="103"/>
                </a:cubicBezTo>
                <a:cubicBezTo>
                  <a:pt x="56" y="101"/>
                  <a:pt x="56" y="100"/>
                  <a:pt x="58" y="93"/>
                </a:cubicBezTo>
                <a:cubicBezTo>
                  <a:pt x="59" y="85"/>
                  <a:pt x="56" y="76"/>
                  <a:pt x="56" y="74"/>
                </a:cubicBezTo>
                <a:cubicBezTo>
                  <a:pt x="56" y="72"/>
                  <a:pt x="50" y="61"/>
                  <a:pt x="48" y="61"/>
                </a:cubicBezTo>
                <a:cubicBezTo>
                  <a:pt x="46" y="61"/>
                  <a:pt x="37" y="52"/>
                  <a:pt x="35" y="50"/>
                </a:cubicBezTo>
                <a:cubicBezTo>
                  <a:pt x="34" y="49"/>
                  <a:pt x="34" y="46"/>
                  <a:pt x="32" y="44"/>
                </a:cubicBezTo>
                <a:cubicBezTo>
                  <a:pt x="29" y="42"/>
                  <a:pt x="29" y="37"/>
                  <a:pt x="30" y="33"/>
                </a:cubicBezTo>
                <a:cubicBezTo>
                  <a:pt x="30" y="30"/>
                  <a:pt x="36" y="29"/>
                  <a:pt x="35" y="26"/>
                </a:cubicBezTo>
                <a:cubicBezTo>
                  <a:pt x="35" y="24"/>
                  <a:pt x="36" y="22"/>
                  <a:pt x="39" y="22"/>
                </a:cubicBezTo>
                <a:cubicBezTo>
                  <a:pt x="41" y="21"/>
                  <a:pt x="44" y="19"/>
                  <a:pt x="45" y="17"/>
                </a:cubicBezTo>
                <a:cubicBezTo>
                  <a:pt x="45" y="17"/>
                  <a:pt x="45" y="17"/>
                  <a:pt x="46" y="17"/>
                </a:cubicBezTo>
                <a:cubicBezTo>
                  <a:pt x="45" y="16"/>
                  <a:pt x="44" y="16"/>
                  <a:pt x="44" y="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0"/>
          <p:cNvSpPr/>
          <p:nvPr/>
        </p:nvSpPr>
        <p:spPr>
          <a:xfrm>
            <a:off x="-3694112" y="-2813050"/>
            <a:ext cx="87312" cy="61912"/>
          </a:xfrm>
          <a:custGeom>
            <a:avLst/>
            <a:gdLst/>
            <a:ahLst/>
            <a:cxnLst/>
            <a:rect l="l" t="t" r="r" b="b"/>
            <a:pathLst>
              <a:path w="49" h="35" extrusionOk="0">
                <a:moveTo>
                  <a:pt x="24" y="32"/>
                </a:moveTo>
                <a:cubicBezTo>
                  <a:pt x="24" y="30"/>
                  <a:pt x="32" y="34"/>
                  <a:pt x="33" y="32"/>
                </a:cubicBezTo>
                <a:cubicBezTo>
                  <a:pt x="34" y="30"/>
                  <a:pt x="27" y="23"/>
                  <a:pt x="33" y="24"/>
                </a:cubicBezTo>
                <a:cubicBezTo>
                  <a:pt x="39" y="26"/>
                  <a:pt x="38" y="22"/>
                  <a:pt x="40" y="20"/>
                </a:cubicBezTo>
                <a:cubicBezTo>
                  <a:pt x="42" y="17"/>
                  <a:pt x="49" y="15"/>
                  <a:pt x="46" y="11"/>
                </a:cubicBezTo>
                <a:cubicBezTo>
                  <a:pt x="44" y="7"/>
                  <a:pt x="43" y="4"/>
                  <a:pt x="43" y="1"/>
                </a:cubicBezTo>
                <a:cubicBezTo>
                  <a:pt x="41" y="2"/>
                  <a:pt x="39" y="2"/>
                  <a:pt x="37" y="2"/>
                </a:cubicBezTo>
                <a:cubicBezTo>
                  <a:pt x="36" y="1"/>
                  <a:pt x="32" y="1"/>
                  <a:pt x="32" y="4"/>
                </a:cubicBezTo>
                <a:cubicBezTo>
                  <a:pt x="32" y="6"/>
                  <a:pt x="29" y="7"/>
                  <a:pt x="29" y="6"/>
                </a:cubicBezTo>
                <a:cubicBezTo>
                  <a:pt x="30" y="4"/>
                  <a:pt x="27" y="5"/>
                  <a:pt x="25" y="2"/>
                </a:cubicBezTo>
                <a:cubicBezTo>
                  <a:pt x="23" y="0"/>
                  <a:pt x="17" y="3"/>
                  <a:pt x="14" y="2"/>
                </a:cubicBezTo>
                <a:cubicBezTo>
                  <a:pt x="11" y="1"/>
                  <a:pt x="6" y="4"/>
                  <a:pt x="3" y="8"/>
                </a:cubicBezTo>
                <a:cubicBezTo>
                  <a:pt x="0" y="11"/>
                  <a:pt x="3" y="11"/>
                  <a:pt x="3" y="15"/>
                </a:cubicBezTo>
                <a:cubicBezTo>
                  <a:pt x="3" y="18"/>
                  <a:pt x="5" y="18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7" y="23"/>
                  <a:pt x="6" y="26"/>
                  <a:pt x="6" y="28"/>
                </a:cubicBezTo>
                <a:cubicBezTo>
                  <a:pt x="7" y="31"/>
                  <a:pt x="10" y="29"/>
                  <a:pt x="11" y="29"/>
                </a:cubicBezTo>
                <a:cubicBezTo>
                  <a:pt x="13" y="29"/>
                  <a:pt x="10" y="32"/>
                  <a:pt x="12" y="34"/>
                </a:cubicBezTo>
                <a:cubicBezTo>
                  <a:pt x="13" y="35"/>
                  <a:pt x="17" y="32"/>
                  <a:pt x="18" y="34"/>
                </a:cubicBezTo>
                <a:cubicBezTo>
                  <a:pt x="18" y="35"/>
                  <a:pt x="19" y="35"/>
                  <a:pt x="19" y="35"/>
                </a:cubicBezTo>
                <a:cubicBezTo>
                  <a:pt x="21" y="34"/>
                  <a:pt x="24" y="33"/>
                  <a:pt x="24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0"/>
          <p:cNvSpPr/>
          <p:nvPr/>
        </p:nvSpPr>
        <p:spPr>
          <a:xfrm>
            <a:off x="-3722687" y="-2928937"/>
            <a:ext cx="106362" cy="128587"/>
          </a:xfrm>
          <a:custGeom>
            <a:avLst/>
            <a:gdLst/>
            <a:ahLst/>
            <a:cxnLst/>
            <a:rect l="l" t="t" r="r" b="b"/>
            <a:pathLst>
              <a:path w="60" h="73" extrusionOk="0">
                <a:moveTo>
                  <a:pt x="40" y="33"/>
                </a:moveTo>
                <a:cubicBezTo>
                  <a:pt x="40" y="31"/>
                  <a:pt x="31" y="28"/>
                  <a:pt x="32" y="26"/>
                </a:cubicBezTo>
                <a:cubicBezTo>
                  <a:pt x="33" y="23"/>
                  <a:pt x="38" y="25"/>
                  <a:pt x="38" y="22"/>
                </a:cubicBezTo>
                <a:cubicBezTo>
                  <a:pt x="38" y="20"/>
                  <a:pt x="36" y="20"/>
                  <a:pt x="35" y="16"/>
                </a:cubicBezTo>
                <a:cubicBezTo>
                  <a:pt x="35" y="12"/>
                  <a:pt x="31" y="13"/>
                  <a:pt x="30" y="15"/>
                </a:cubicBezTo>
                <a:cubicBezTo>
                  <a:pt x="28" y="16"/>
                  <a:pt x="23" y="13"/>
                  <a:pt x="23" y="11"/>
                </a:cubicBezTo>
                <a:cubicBezTo>
                  <a:pt x="23" y="8"/>
                  <a:pt x="19" y="7"/>
                  <a:pt x="19" y="5"/>
                </a:cubicBezTo>
                <a:cubicBezTo>
                  <a:pt x="19" y="4"/>
                  <a:pt x="17" y="2"/>
                  <a:pt x="16" y="1"/>
                </a:cubicBezTo>
                <a:cubicBezTo>
                  <a:pt x="15" y="1"/>
                  <a:pt x="13" y="1"/>
                  <a:pt x="13" y="1"/>
                </a:cubicBezTo>
                <a:cubicBezTo>
                  <a:pt x="12" y="0"/>
                  <a:pt x="11" y="4"/>
                  <a:pt x="12" y="5"/>
                </a:cubicBezTo>
                <a:cubicBezTo>
                  <a:pt x="13" y="6"/>
                  <a:pt x="14" y="12"/>
                  <a:pt x="11" y="11"/>
                </a:cubicBezTo>
                <a:cubicBezTo>
                  <a:pt x="9" y="11"/>
                  <a:pt x="9" y="7"/>
                  <a:pt x="7" y="7"/>
                </a:cubicBezTo>
                <a:cubicBezTo>
                  <a:pt x="7" y="7"/>
                  <a:pt x="3" y="12"/>
                  <a:pt x="3" y="14"/>
                </a:cubicBezTo>
                <a:cubicBezTo>
                  <a:pt x="3" y="15"/>
                  <a:pt x="1" y="16"/>
                  <a:pt x="0" y="16"/>
                </a:cubicBezTo>
                <a:cubicBezTo>
                  <a:pt x="1" y="17"/>
                  <a:pt x="2" y="18"/>
                  <a:pt x="2" y="18"/>
                </a:cubicBezTo>
                <a:cubicBezTo>
                  <a:pt x="3" y="19"/>
                  <a:pt x="1" y="22"/>
                  <a:pt x="2" y="24"/>
                </a:cubicBezTo>
                <a:cubicBezTo>
                  <a:pt x="4" y="27"/>
                  <a:pt x="7" y="23"/>
                  <a:pt x="8" y="26"/>
                </a:cubicBezTo>
                <a:cubicBezTo>
                  <a:pt x="9" y="30"/>
                  <a:pt x="7" y="31"/>
                  <a:pt x="7" y="35"/>
                </a:cubicBezTo>
                <a:cubicBezTo>
                  <a:pt x="7" y="38"/>
                  <a:pt x="5" y="38"/>
                  <a:pt x="5" y="41"/>
                </a:cubicBezTo>
                <a:cubicBezTo>
                  <a:pt x="6" y="44"/>
                  <a:pt x="10" y="40"/>
                  <a:pt x="12" y="38"/>
                </a:cubicBezTo>
                <a:cubicBezTo>
                  <a:pt x="15" y="36"/>
                  <a:pt x="17" y="37"/>
                  <a:pt x="18" y="38"/>
                </a:cubicBezTo>
                <a:cubicBezTo>
                  <a:pt x="19" y="39"/>
                  <a:pt x="23" y="38"/>
                  <a:pt x="23" y="37"/>
                </a:cubicBezTo>
                <a:cubicBezTo>
                  <a:pt x="24" y="35"/>
                  <a:pt x="29" y="34"/>
                  <a:pt x="31" y="36"/>
                </a:cubicBezTo>
                <a:cubicBezTo>
                  <a:pt x="33" y="38"/>
                  <a:pt x="34" y="41"/>
                  <a:pt x="37" y="42"/>
                </a:cubicBezTo>
                <a:cubicBezTo>
                  <a:pt x="39" y="43"/>
                  <a:pt x="35" y="51"/>
                  <a:pt x="38" y="52"/>
                </a:cubicBezTo>
                <a:cubicBezTo>
                  <a:pt x="40" y="52"/>
                  <a:pt x="43" y="56"/>
                  <a:pt x="43" y="60"/>
                </a:cubicBezTo>
                <a:cubicBezTo>
                  <a:pt x="43" y="64"/>
                  <a:pt x="45" y="66"/>
                  <a:pt x="42" y="69"/>
                </a:cubicBezTo>
                <a:cubicBezTo>
                  <a:pt x="44" y="70"/>
                  <a:pt x="46" y="70"/>
                  <a:pt x="45" y="72"/>
                </a:cubicBezTo>
                <a:cubicBezTo>
                  <a:pt x="45" y="73"/>
                  <a:pt x="48" y="72"/>
                  <a:pt x="48" y="70"/>
                </a:cubicBezTo>
                <a:cubicBezTo>
                  <a:pt x="48" y="67"/>
                  <a:pt x="52" y="67"/>
                  <a:pt x="53" y="68"/>
                </a:cubicBezTo>
                <a:cubicBezTo>
                  <a:pt x="55" y="68"/>
                  <a:pt x="57" y="68"/>
                  <a:pt x="59" y="67"/>
                </a:cubicBezTo>
                <a:cubicBezTo>
                  <a:pt x="59" y="65"/>
                  <a:pt x="59" y="64"/>
                  <a:pt x="59" y="63"/>
                </a:cubicBezTo>
                <a:cubicBezTo>
                  <a:pt x="60" y="60"/>
                  <a:pt x="59" y="57"/>
                  <a:pt x="58" y="55"/>
                </a:cubicBezTo>
                <a:cubicBezTo>
                  <a:pt x="56" y="54"/>
                  <a:pt x="52" y="52"/>
                  <a:pt x="51" y="49"/>
                </a:cubicBezTo>
                <a:cubicBezTo>
                  <a:pt x="50" y="46"/>
                  <a:pt x="45" y="43"/>
                  <a:pt x="44" y="40"/>
                </a:cubicBezTo>
                <a:cubicBezTo>
                  <a:pt x="43" y="38"/>
                  <a:pt x="40" y="35"/>
                  <a:pt x="40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0"/>
          <p:cNvSpPr/>
          <p:nvPr/>
        </p:nvSpPr>
        <p:spPr>
          <a:xfrm>
            <a:off x="-3757612" y="-2901950"/>
            <a:ext cx="114300" cy="217487"/>
          </a:xfrm>
          <a:custGeom>
            <a:avLst/>
            <a:gdLst/>
            <a:ahLst/>
            <a:cxnLst/>
            <a:rect l="l" t="t" r="r" b="b"/>
            <a:pathLst>
              <a:path w="65" h="123" extrusionOk="0">
                <a:moveTo>
                  <a:pt x="39" y="65"/>
                </a:moveTo>
                <a:cubicBezTo>
                  <a:pt x="39" y="61"/>
                  <a:pt x="36" y="61"/>
                  <a:pt x="39" y="58"/>
                </a:cubicBezTo>
                <a:cubicBezTo>
                  <a:pt x="42" y="54"/>
                  <a:pt x="47" y="51"/>
                  <a:pt x="50" y="52"/>
                </a:cubicBezTo>
                <a:cubicBezTo>
                  <a:pt x="53" y="53"/>
                  <a:pt x="59" y="50"/>
                  <a:pt x="61" y="52"/>
                </a:cubicBezTo>
                <a:cubicBezTo>
                  <a:pt x="61" y="53"/>
                  <a:pt x="62" y="53"/>
                  <a:pt x="62" y="53"/>
                </a:cubicBezTo>
                <a:cubicBezTo>
                  <a:pt x="65" y="50"/>
                  <a:pt x="63" y="48"/>
                  <a:pt x="63" y="44"/>
                </a:cubicBezTo>
                <a:cubicBezTo>
                  <a:pt x="63" y="40"/>
                  <a:pt x="60" y="36"/>
                  <a:pt x="58" y="36"/>
                </a:cubicBezTo>
                <a:cubicBezTo>
                  <a:pt x="55" y="35"/>
                  <a:pt x="59" y="27"/>
                  <a:pt x="57" y="26"/>
                </a:cubicBezTo>
                <a:cubicBezTo>
                  <a:pt x="54" y="25"/>
                  <a:pt x="53" y="22"/>
                  <a:pt x="51" y="20"/>
                </a:cubicBezTo>
                <a:cubicBezTo>
                  <a:pt x="49" y="18"/>
                  <a:pt x="44" y="19"/>
                  <a:pt x="43" y="21"/>
                </a:cubicBezTo>
                <a:cubicBezTo>
                  <a:pt x="43" y="22"/>
                  <a:pt x="39" y="23"/>
                  <a:pt x="38" y="22"/>
                </a:cubicBezTo>
                <a:cubicBezTo>
                  <a:pt x="37" y="21"/>
                  <a:pt x="35" y="20"/>
                  <a:pt x="32" y="22"/>
                </a:cubicBezTo>
                <a:cubicBezTo>
                  <a:pt x="30" y="24"/>
                  <a:pt x="26" y="28"/>
                  <a:pt x="25" y="25"/>
                </a:cubicBezTo>
                <a:cubicBezTo>
                  <a:pt x="25" y="22"/>
                  <a:pt x="27" y="22"/>
                  <a:pt x="27" y="19"/>
                </a:cubicBezTo>
                <a:cubicBezTo>
                  <a:pt x="27" y="15"/>
                  <a:pt x="29" y="14"/>
                  <a:pt x="28" y="10"/>
                </a:cubicBezTo>
                <a:cubicBezTo>
                  <a:pt x="27" y="7"/>
                  <a:pt x="24" y="11"/>
                  <a:pt x="22" y="8"/>
                </a:cubicBezTo>
                <a:cubicBezTo>
                  <a:pt x="21" y="6"/>
                  <a:pt x="23" y="3"/>
                  <a:pt x="22" y="2"/>
                </a:cubicBezTo>
                <a:cubicBezTo>
                  <a:pt x="22" y="2"/>
                  <a:pt x="21" y="1"/>
                  <a:pt x="20" y="0"/>
                </a:cubicBezTo>
                <a:cubicBezTo>
                  <a:pt x="20" y="1"/>
                  <a:pt x="19" y="1"/>
                  <a:pt x="19" y="2"/>
                </a:cubicBezTo>
                <a:cubicBezTo>
                  <a:pt x="18" y="3"/>
                  <a:pt x="13" y="4"/>
                  <a:pt x="12" y="6"/>
                </a:cubicBezTo>
                <a:cubicBezTo>
                  <a:pt x="10" y="8"/>
                  <a:pt x="7" y="8"/>
                  <a:pt x="6" y="8"/>
                </a:cubicBezTo>
                <a:cubicBezTo>
                  <a:pt x="5" y="8"/>
                  <a:pt x="1" y="8"/>
                  <a:pt x="1" y="10"/>
                </a:cubicBezTo>
                <a:cubicBezTo>
                  <a:pt x="1" y="12"/>
                  <a:pt x="0" y="21"/>
                  <a:pt x="0" y="23"/>
                </a:cubicBezTo>
                <a:cubicBezTo>
                  <a:pt x="0" y="24"/>
                  <a:pt x="4" y="30"/>
                  <a:pt x="6" y="30"/>
                </a:cubicBezTo>
                <a:cubicBezTo>
                  <a:pt x="7" y="31"/>
                  <a:pt x="5" y="35"/>
                  <a:pt x="7" y="36"/>
                </a:cubicBezTo>
                <a:cubicBezTo>
                  <a:pt x="9" y="37"/>
                  <a:pt x="8" y="40"/>
                  <a:pt x="7" y="39"/>
                </a:cubicBezTo>
                <a:cubicBezTo>
                  <a:pt x="6" y="39"/>
                  <a:pt x="7" y="44"/>
                  <a:pt x="6" y="45"/>
                </a:cubicBezTo>
                <a:cubicBezTo>
                  <a:pt x="4" y="47"/>
                  <a:pt x="5" y="51"/>
                  <a:pt x="8" y="54"/>
                </a:cubicBezTo>
                <a:cubicBezTo>
                  <a:pt x="12" y="57"/>
                  <a:pt x="12" y="61"/>
                  <a:pt x="12" y="64"/>
                </a:cubicBezTo>
                <a:cubicBezTo>
                  <a:pt x="12" y="66"/>
                  <a:pt x="14" y="66"/>
                  <a:pt x="14" y="70"/>
                </a:cubicBezTo>
                <a:cubicBezTo>
                  <a:pt x="14" y="70"/>
                  <a:pt x="10" y="83"/>
                  <a:pt x="7" y="83"/>
                </a:cubicBezTo>
                <a:cubicBezTo>
                  <a:pt x="7" y="86"/>
                  <a:pt x="6" y="92"/>
                  <a:pt x="5" y="95"/>
                </a:cubicBezTo>
                <a:cubicBezTo>
                  <a:pt x="4" y="98"/>
                  <a:pt x="3" y="102"/>
                  <a:pt x="5" y="102"/>
                </a:cubicBezTo>
                <a:cubicBezTo>
                  <a:pt x="8" y="102"/>
                  <a:pt x="12" y="107"/>
                  <a:pt x="16" y="112"/>
                </a:cubicBezTo>
                <a:cubicBezTo>
                  <a:pt x="17" y="113"/>
                  <a:pt x="18" y="115"/>
                  <a:pt x="18" y="116"/>
                </a:cubicBezTo>
                <a:cubicBezTo>
                  <a:pt x="20" y="116"/>
                  <a:pt x="22" y="116"/>
                  <a:pt x="23" y="116"/>
                </a:cubicBezTo>
                <a:cubicBezTo>
                  <a:pt x="26" y="117"/>
                  <a:pt x="27" y="120"/>
                  <a:pt x="27" y="121"/>
                </a:cubicBezTo>
                <a:cubicBezTo>
                  <a:pt x="27" y="123"/>
                  <a:pt x="32" y="122"/>
                  <a:pt x="33" y="122"/>
                </a:cubicBezTo>
                <a:cubicBezTo>
                  <a:pt x="34" y="122"/>
                  <a:pt x="33" y="120"/>
                  <a:pt x="36" y="119"/>
                </a:cubicBezTo>
                <a:cubicBezTo>
                  <a:pt x="34" y="116"/>
                  <a:pt x="30" y="114"/>
                  <a:pt x="27" y="113"/>
                </a:cubicBezTo>
                <a:cubicBezTo>
                  <a:pt x="23" y="113"/>
                  <a:pt x="21" y="107"/>
                  <a:pt x="21" y="104"/>
                </a:cubicBezTo>
                <a:cubicBezTo>
                  <a:pt x="21" y="101"/>
                  <a:pt x="18" y="99"/>
                  <a:pt x="18" y="97"/>
                </a:cubicBezTo>
                <a:cubicBezTo>
                  <a:pt x="18" y="94"/>
                  <a:pt x="16" y="94"/>
                  <a:pt x="13" y="93"/>
                </a:cubicBezTo>
                <a:cubicBezTo>
                  <a:pt x="10" y="92"/>
                  <a:pt x="14" y="83"/>
                  <a:pt x="14" y="80"/>
                </a:cubicBezTo>
                <a:cubicBezTo>
                  <a:pt x="14" y="77"/>
                  <a:pt x="20" y="67"/>
                  <a:pt x="18" y="64"/>
                </a:cubicBezTo>
                <a:cubicBezTo>
                  <a:pt x="17" y="61"/>
                  <a:pt x="24" y="58"/>
                  <a:pt x="25" y="62"/>
                </a:cubicBezTo>
                <a:cubicBezTo>
                  <a:pt x="26" y="65"/>
                  <a:pt x="26" y="67"/>
                  <a:pt x="31" y="66"/>
                </a:cubicBezTo>
                <a:cubicBezTo>
                  <a:pt x="36" y="66"/>
                  <a:pt x="36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1" y="68"/>
                  <a:pt x="39" y="68"/>
                  <a:pt x="39" y="6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-4930775" y="-3482975"/>
            <a:ext cx="138112" cy="112712"/>
          </a:xfrm>
          <a:custGeom>
            <a:avLst/>
            <a:gdLst/>
            <a:ahLst/>
            <a:cxnLst/>
            <a:rect l="l" t="t" r="r" b="b"/>
            <a:pathLst>
              <a:path w="78" h="64" extrusionOk="0">
                <a:moveTo>
                  <a:pt x="2" y="14"/>
                </a:moveTo>
                <a:cubicBezTo>
                  <a:pt x="2" y="15"/>
                  <a:pt x="3" y="20"/>
                  <a:pt x="2" y="22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6"/>
                  <a:pt x="4" y="28"/>
                  <a:pt x="4" y="29"/>
                </a:cubicBezTo>
                <a:cubicBezTo>
                  <a:pt x="4" y="31"/>
                  <a:pt x="5" y="30"/>
                  <a:pt x="5" y="33"/>
                </a:cubicBezTo>
                <a:cubicBezTo>
                  <a:pt x="5" y="37"/>
                  <a:pt x="6" y="39"/>
                  <a:pt x="7" y="40"/>
                </a:cubicBezTo>
                <a:cubicBezTo>
                  <a:pt x="8" y="41"/>
                  <a:pt x="8" y="42"/>
                  <a:pt x="7" y="44"/>
                </a:cubicBezTo>
                <a:cubicBezTo>
                  <a:pt x="9" y="45"/>
                  <a:pt x="10" y="46"/>
                  <a:pt x="12" y="46"/>
                </a:cubicBezTo>
                <a:cubicBezTo>
                  <a:pt x="16" y="48"/>
                  <a:pt x="17" y="49"/>
                  <a:pt x="17" y="50"/>
                </a:cubicBezTo>
                <a:cubicBezTo>
                  <a:pt x="17" y="51"/>
                  <a:pt x="21" y="54"/>
                  <a:pt x="21" y="52"/>
                </a:cubicBezTo>
                <a:cubicBezTo>
                  <a:pt x="22" y="50"/>
                  <a:pt x="24" y="51"/>
                  <a:pt x="26" y="51"/>
                </a:cubicBezTo>
                <a:cubicBezTo>
                  <a:pt x="28" y="51"/>
                  <a:pt x="28" y="53"/>
                  <a:pt x="28" y="54"/>
                </a:cubicBezTo>
                <a:cubicBezTo>
                  <a:pt x="28" y="55"/>
                  <a:pt x="32" y="54"/>
                  <a:pt x="33" y="55"/>
                </a:cubicBezTo>
                <a:cubicBezTo>
                  <a:pt x="35" y="56"/>
                  <a:pt x="35" y="59"/>
                  <a:pt x="37" y="60"/>
                </a:cubicBezTo>
                <a:cubicBezTo>
                  <a:pt x="39" y="61"/>
                  <a:pt x="41" y="59"/>
                  <a:pt x="42" y="59"/>
                </a:cubicBezTo>
                <a:cubicBezTo>
                  <a:pt x="43" y="60"/>
                  <a:pt x="47" y="61"/>
                  <a:pt x="49" y="60"/>
                </a:cubicBezTo>
                <a:cubicBezTo>
                  <a:pt x="51" y="59"/>
                  <a:pt x="52" y="61"/>
                  <a:pt x="55" y="61"/>
                </a:cubicBezTo>
                <a:cubicBezTo>
                  <a:pt x="58" y="61"/>
                  <a:pt x="61" y="62"/>
                  <a:pt x="62" y="62"/>
                </a:cubicBezTo>
                <a:cubicBezTo>
                  <a:pt x="62" y="63"/>
                  <a:pt x="64" y="63"/>
                  <a:pt x="66" y="64"/>
                </a:cubicBezTo>
                <a:cubicBezTo>
                  <a:pt x="67" y="62"/>
                  <a:pt x="66" y="59"/>
                  <a:pt x="66" y="58"/>
                </a:cubicBezTo>
                <a:cubicBezTo>
                  <a:pt x="66" y="57"/>
                  <a:pt x="73" y="52"/>
                  <a:pt x="74" y="51"/>
                </a:cubicBezTo>
                <a:cubicBezTo>
                  <a:pt x="75" y="49"/>
                  <a:pt x="76" y="49"/>
                  <a:pt x="77" y="48"/>
                </a:cubicBezTo>
                <a:cubicBezTo>
                  <a:pt x="78" y="46"/>
                  <a:pt x="75" y="41"/>
                  <a:pt x="74" y="40"/>
                </a:cubicBezTo>
                <a:cubicBezTo>
                  <a:pt x="73" y="39"/>
                  <a:pt x="73" y="35"/>
                  <a:pt x="73" y="33"/>
                </a:cubicBezTo>
                <a:cubicBezTo>
                  <a:pt x="74" y="31"/>
                  <a:pt x="71" y="30"/>
                  <a:pt x="71" y="29"/>
                </a:cubicBezTo>
                <a:cubicBezTo>
                  <a:pt x="71" y="27"/>
                  <a:pt x="74" y="25"/>
                  <a:pt x="75" y="25"/>
                </a:cubicBezTo>
                <a:cubicBezTo>
                  <a:pt x="77" y="24"/>
                  <a:pt x="76" y="19"/>
                  <a:pt x="75" y="18"/>
                </a:cubicBezTo>
                <a:cubicBezTo>
                  <a:pt x="74" y="16"/>
                  <a:pt x="73" y="14"/>
                  <a:pt x="74" y="12"/>
                </a:cubicBezTo>
                <a:cubicBezTo>
                  <a:pt x="75" y="9"/>
                  <a:pt x="68" y="7"/>
                  <a:pt x="68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2" y="8"/>
                  <a:pt x="47" y="6"/>
                  <a:pt x="46" y="6"/>
                </a:cubicBezTo>
                <a:cubicBezTo>
                  <a:pt x="46" y="6"/>
                  <a:pt x="44" y="5"/>
                  <a:pt x="42" y="4"/>
                </a:cubicBezTo>
                <a:cubicBezTo>
                  <a:pt x="42" y="6"/>
                  <a:pt x="40" y="7"/>
                  <a:pt x="38" y="7"/>
                </a:cubicBezTo>
                <a:cubicBezTo>
                  <a:pt x="34" y="7"/>
                  <a:pt x="34" y="3"/>
                  <a:pt x="34" y="2"/>
                </a:cubicBezTo>
                <a:cubicBezTo>
                  <a:pt x="34" y="0"/>
                  <a:pt x="20" y="3"/>
                  <a:pt x="17" y="7"/>
                </a:cubicBezTo>
                <a:cubicBezTo>
                  <a:pt x="13" y="10"/>
                  <a:pt x="4" y="9"/>
                  <a:pt x="4" y="11"/>
                </a:cubicBezTo>
                <a:cubicBezTo>
                  <a:pt x="4" y="12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-4910137" y="-3300412"/>
            <a:ext cx="52387" cy="49212"/>
          </a:xfrm>
          <a:custGeom>
            <a:avLst/>
            <a:gdLst/>
            <a:ahLst/>
            <a:cxnLst/>
            <a:rect l="l" t="t" r="r" b="b"/>
            <a:pathLst>
              <a:path w="29" h="28" extrusionOk="0">
                <a:moveTo>
                  <a:pt x="21" y="25"/>
                </a:moveTo>
                <a:cubicBezTo>
                  <a:pt x="21" y="24"/>
                  <a:pt x="26" y="16"/>
                  <a:pt x="27" y="16"/>
                </a:cubicBezTo>
                <a:cubicBezTo>
                  <a:pt x="28" y="16"/>
                  <a:pt x="29" y="9"/>
                  <a:pt x="28" y="6"/>
                </a:cubicBezTo>
                <a:cubicBezTo>
                  <a:pt x="24" y="3"/>
                  <a:pt x="21" y="2"/>
                  <a:pt x="21" y="2"/>
                </a:cubicBezTo>
                <a:cubicBezTo>
                  <a:pt x="21" y="2"/>
                  <a:pt x="10" y="2"/>
                  <a:pt x="9" y="1"/>
                </a:cubicBezTo>
                <a:cubicBezTo>
                  <a:pt x="7" y="0"/>
                  <a:pt x="5" y="3"/>
                  <a:pt x="4" y="2"/>
                </a:cubicBezTo>
                <a:cubicBezTo>
                  <a:pt x="2" y="1"/>
                  <a:pt x="0" y="2"/>
                  <a:pt x="0" y="4"/>
                </a:cubicBezTo>
                <a:cubicBezTo>
                  <a:pt x="0" y="6"/>
                  <a:pt x="4" y="7"/>
                  <a:pt x="4" y="10"/>
                </a:cubicBezTo>
                <a:cubicBezTo>
                  <a:pt x="4" y="12"/>
                  <a:pt x="10" y="16"/>
                  <a:pt x="10" y="18"/>
                </a:cubicBezTo>
                <a:cubicBezTo>
                  <a:pt x="10" y="19"/>
                  <a:pt x="14" y="21"/>
                  <a:pt x="17" y="25"/>
                </a:cubicBezTo>
                <a:cubicBezTo>
                  <a:pt x="18" y="26"/>
                  <a:pt x="20" y="27"/>
                  <a:pt x="21" y="28"/>
                </a:cubicBezTo>
                <a:cubicBezTo>
                  <a:pt x="21" y="27"/>
                  <a:pt x="21" y="26"/>
                  <a:pt x="21" y="2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/>
          <p:nvPr/>
        </p:nvSpPr>
        <p:spPr>
          <a:xfrm>
            <a:off x="-4937125" y="-3324225"/>
            <a:ext cx="76200" cy="68262"/>
          </a:xfrm>
          <a:custGeom>
            <a:avLst/>
            <a:gdLst/>
            <a:ahLst/>
            <a:cxnLst/>
            <a:rect l="l" t="t" r="r" b="b"/>
            <a:pathLst>
              <a:path w="43" h="38" extrusionOk="0">
                <a:moveTo>
                  <a:pt x="25" y="31"/>
                </a:moveTo>
                <a:cubicBezTo>
                  <a:pt x="25" y="29"/>
                  <a:pt x="19" y="25"/>
                  <a:pt x="19" y="23"/>
                </a:cubicBezTo>
                <a:cubicBezTo>
                  <a:pt x="19" y="20"/>
                  <a:pt x="15" y="19"/>
                  <a:pt x="15" y="17"/>
                </a:cubicBezTo>
                <a:cubicBezTo>
                  <a:pt x="15" y="15"/>
                  <a:pt x="17" y="14"/>
                  <a:pt x="19" y="15"/>
                </a:cubicBezTo>
                <a:cubicBezTo>
                  <a:pt x="20" y="16"/>
                  <a:pt x="22" y="13"/>
                  <a:pt x="24" y="14"/>
                </a:cubicBezTo>
                <a:cubicBezTo>
                  <a:pt x="25" y="15"/>
                  <a:pt x="36" y="15"/>
                  <a:pt x="36" y="15"/>
                </a:cubicBezTo>
                <a:cubicBezTo>
                  <a:pt x="36" y="15"/>
                  <a:pt x="39" y="16"/>
                  <a:pt x="43" y="19"/>
                </a:cubicBezTo>
                <a:cubicBezTo>
                  <a:pt x="43" y="18"/>
                  <a:pt x="43" y="17"/>
                  <a:pt x="43" y="17"/>
                </a:cubicBezTo>
                <a:cubicBezTo>
                  <a:pt x="42" y="15"/>
                  <a:pt x="43" y="12"/>
                  <a:pt x="40" y="11"/>
                </a:cubicBezTo>
                <a:cubicBezTo>
                  <a:pt x="39" y="11"/>
                  <a:pt x="39" y="8"/>
                  <a:pt x="38" y="6"/>
                </a:cubicBezTo>
                <a:cubicBezTo>
                  <a:pt x="37" y="7"/>
                  <a:pt x="36" y="7"/>
                  <a:pt x="36" y="7"/>
                </a:cubicBezTo>
                <a:cubicBezTo>
                  <a:pt x="33" y="8"/>
                  <a:pt x="29" y="7"/>
                  <a:pt x="27" y="5"/>
                </a:cubicBezTo>
                <a:cubicBezTo>
                  <a:pt x="26" y="4"/>
                  <a:pt x="22" y="1"/>
                  <a:pt x="21" y="0"/>
                </a:cubicBezTo>
                <a:cubicBezTo>
                  <a:pt x="20" y="1"/>
                  <a:pt x="17" y="3"/>
                  <a:pt x="16" y="4"/>
                </a:cubicBezTo>
                <a:cubicBezTo>
                  <a:pt x="14" y="4"/>
                  <a:pt x="15" y="8"/>
                  <a:pt x="14" y="8"/>
                </a:cubicBezTo>
                <a:cubicBezTo>
                  <a:pt x="12" y="8"/>
                  <a:pt x="11" y="10"/>
                  <a:pt x="11" y="11"/>
                </a:cubicBezTo>
                <a:cubicBezTo>
                  <a:pt x="11" y="12"/>
                  <a:pt x="7" y="10"/>
                  <a:pt x="6" y="11"/>
                </a:cubicBezTo>
                <a:cubicBezTo>
                  <a:pt x="5" y="11"/>
                  <a:pt x="2" y="12"/>
                  <a:pt x="0" y="12"/>
                </a:cubicBezTo>
                <a:cubicBezTo>
                  <a:pt x="1" y="14"/>
                  <a:pt x="0" y="15"/>
                  <a:pt x="2" y="15"/>
                </a:cubicBezTo>
                <a:cubicBezTo>
                  <a:pt x="4" y="15"/>
                  <a:pt x="8" y="15"/>
                  <a:pt x="8" y="18"/>
                </a:cubicBezTo>
                <a:cubicBezTo>
                  <a:pt x="8" y="21"/>
                  <a:pt x="13" y="27"/>
                  <a:pt x="15" y="29"/>
                </a:cubicBezTo>
                <a:cubicBezTo>
                  <a:pt x="17" y="31"/>
                  <a:pt x="21" y="31"/>
                  <a:pt x="22" y="33"/>
                </a:cubicBezTo>
                <a:cubicBezTo>
                  <a:pt x="22" y="35"/>
                  <a:pt x="25" y="36"/>
                  <a:pt x="28" y="36"/>
                </a:cubicBezTo>
                <a:cubicBezTo>
                  <a:pt x="29" y="37"/>
                  <a:pt x="31" y="37"/>
                  <a:pt x="32" y="38"/>
                </a:cubicBezTo>
                <a:cubicBezTo>
                  <a:pt x="29" y="34"/>
                  <a:pt x="25" y="32"/>
                  <a:pt x="25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0"/>
          <p:cNvSpPr/>
          <p:nvPr/>
        </p:nvSpPr>
        <p:spPr>
          <a:xfrm>
            <a:off x="-4862512" y="-3252787"/>
            <a:ext cx="26987" cy="50800"/>
          </a:xfrm>
          <a:custGeom>
            <a:avLst/>
            <a:gdLst/>
            <a:ahLst/>
            <a:cxnLst/>
            <a:rect l="l" t="t" r="r" b="b"/>
            <a:pathLst>
              <a:path w="15" h="29" extrusionOk="0">
                <a:moveTo>
                  <a:pt x="10" y="25"/>
                </a:moveTo>
                <a:cubicBezTo>
                  <a:pt x="11" y="24"/>
                  <a:pt x="10" y="23"/>
                  <a:pt x="12" y="22"/>
                </a:cubicBezTo>
                <a:cubicBezTo>
                  <a:pt x="13" y="20"/>
                  <a:pt x="14" y="18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5"/>
                  <a:pt x="11" y="14"/>
                  <a:pt x="10" y="12"/>
                </a:cubicBezTo>
                <a:cubicBezTo>
                  <a:pt x="9" y="10"/>
                  <a:pt x="10" y="6"/>
                  <a:pt x="11" y="4"/>
                </a:cubicBezTo>
                <a:cubicBezTo>
                  <a:pt x="9" y="3"/>
                  <a:pt x="5" y="0"/>
                  <a:pt x="4" y="0"/>
                </a:cubicBezTo>
                <a:cubicBezTo>
                  <a:pt x="3" y="0"/>
                  <a:pt x="1" y="3"/>
                  <a:pt x="0" y="5"/>
                </a:cubicBezTo>
                <a:cubicBezTo>
                  <a:pt x="3" y="7"/>
                  <a:pt x="4" y="8"/>
                  <a:pt x="2" y="10"/>
                </a:cubicBezTo>
                <a:cubicBezTo>
                  <a:pt x="0" y="13"/>
                  <a:pt x="0" y="20"/>
                  <a:pt x="2" y="22"/>
                </a:cubicBezTo>
                <a:cubicBezTo>
                  <a:pt x="4" y="24"/>
                  <a:pt x="5" y="28"/>
                  <a:pt x="7" y="29"/>
                </a:cubicBezTo>
                <a:cubicBezTo>
                  <a:pt x="8" y="27"/>
                  <a:pt x="8" y="25"/>
                  <a:pt x="10" y="2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-4995862" y="-3367087"/>
            <a:ext cx="107950" cy="44450"/>
          </a:xfrm>
          <a:custGeom>
            <a:avLst/>
            <a:gdLst/>
            <a:ahLst/>
            <a:cxnLst/>
            <a:rect l="l" t="t" r="r" b="b"/>
            <a:pathLst>
              <a:path w="60" h="26" extrusionOk="0">
                <a:moveTo>
                  <a:pt x="51" y="2"/>
                </a:moveTo>
                <a:cubicBezTo>
                  <a:pt x="49" y="0"/>
                  <a:pt x="43" y="0"/>
                  <a:pt x="43" y="0"/>
                </a:cubicBezTo>
                <a:cubicBezTo>
                  <a:pt x="43" y="0"/>
                  <a:pt x="43" y="2"/>
                  <a:pt x="42" y="3"/>
                </a:cubicBezTo>
                <a:cubicBezTo>
                  <a:pt x="41" y="4"/>
                  <a:pt x="37" y="4"/>
                  <a:pt x="35" y="4"/>
                </a:cubicBezTo>
                <a:cubicBezTo>
                  <a:pt x="34" y="5"/>
                  <a:pt x="31" y="5"/>
                  <a:pt x="31" y="7"/>
                </a:cubicBezTo>
                <a:cubicBezTo>
                  <a:pt x="30" y="8"/>
                  <a:pt x="26" y="7"/>
                  <a:pt x="27" y="12"/>
                </a:cubicBezTo>
                <a:cubicBezTo>
                  <a:pt x="29" y="16"/>
                  <a:pt x="25" y="14"/>
                  <a:pt x="24" y="14"/>
                </a:cubicBezTo>
                <a:cubicBezTo>
                  <a:pt x="23" y="13"/>
                  <a:pt x="17" y="14"/>
                  <a:pt x="16" y="16"/>
                </a:cubicBezTo>
                <a:cubicBezTo>
                  <a:pt x="15" y="17"/>
                  <a:pt x="13" y="17"/>
                  <a:pt x="11" y="16"/>
                </a:cubicBezTo>
                <a:cubicBezTo>
                  <a:pt x="10" y="15"/>
                  <a:pt x="8" y="15"/>
                  <a:pt x="7" y="17"/>
                </a:cubicBezTo>
                <a:cubicBezTo>
                  <a:pt x="5" y="18"/>
                  <a:pt x="4" y="15"/>
                  <a:pt x="2" y="15"/>
                </a:cubicBezTo>
                <a:cubicBezTo>
                  <a:pt x="0" y="16"/>
                  <a:pt x="1" y="19"/>
                  <a:pt x="1" y="20"/>
                </a:cubicBezTo>
                <a:cubicBezTo>
                  <a:pt x="1" y="20"/>
                  <a:pt x="4" y="23"/>
                  <a:pt x="5" y="22"/>
                </a:cubicBezTo>
                <a:cubicBezTo>
                  <a:pt x="7" y="21"/>
                  <a:pt x="9" y="22"/>
                  <a:pt x="10" y="23"/>
                </a:cubicBezTo>
                <a:cubicBezTo>
                  <a:pt x="12" y="24"/>
                  <a:pt x="14" y="22"/>
                  <a:pt x="15" y="21"/>
                </a:cubicBezTo>
                <a:cubicBezTo>
                  <a:pt x="16" y="20"/>
                  <a:pt x="21" y="20"/>
                  <a:pt x="22" y="20"/>
                </a:cubicBezTo>
                <a:cubicBezTo>
                  <a:pt x="22" y="20"/>
                  <a:pt x="22" y="23"/>
                  <a:pt x="23" y="24"/>
                </a:cubicBezTo>
                <a:cubicBezTo>
                  <a:pt x="24" y="24"/>
                  <a:pt x="27" y="25"/>
                  <a:pt x="30" y="25"/>
                </a:cubicBezTo>
                <a:cubicBezTo>
                  <a:pt x="33" y="25"/>
                  <a:pt x="38" y="26"/>
                  <a:pt x="39" y="26"/>
                </a:cubicBezTo>
                <a:cubicBezTo>
                  <a:pt x="41" y="26"/>
                  <a:pt x="43" y="24"/>
                  <a:pt x="46" y="24"/>
                </a:cubicBezTo>
                <a:cubicBezTo>
                  <a:pt x="50" y="24"/>
                  <a:pt x="51" y="22"/>
                  <a:pt x="52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1"/>
                  <a:pt x="52" y="20"/>
                  <a:pt x="53" y="20"/>
                </a:cubicBezTo>
                <a:cubicBezTo>
                  <a:pt x="54" y="20"/>
                  <a:pt x="54" y="18"/>
                  <a:pt x="54" y="17"/>
                </a:cubicBezTo>
                <a:cubicBezTo>
                  <a:pt x="55" y="16"/>
                  <a:pt x="54" y="13"/>
                  <a:pt x="55" y="14"/>
                </a:cubicBezTo>
                <a:cubicBezTo>
                  <a:pt x="57" y="14"/>
                  <a:pt x="59" y="14"/>
                  <a:pt x="59" y="12"/>
                </a:cubicBezTo>
                <a:cubicBezTo>
                  <a:pt x="59" y="11"/>
                  <a:pt x="59" y="10"/>
                  <a:pt x="60" y="9"/>
                </a:cubicBezTo>
                <a:cubicBezTo>
                  <a:pt x="58" y="7"/>
                  <a:pt x="57" y="3"/>
                  <a:pt x="57" y="3"/>
                </a:cubicBezTo>
                <a:cubicBezTo>
                  <a:pt x="57" y="3"/>
                  <a:pt x="53" y="4"/>
                  <a:pt x="5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>
            <a:off x="-4902200" y="-3362325"/>
            <a:ext cx="92075" cy="52387"/>
          </a:xfrm>
          <a:custGeom>
            <a:avLst/>
            <a:gdLst/>
            <a:ahLst/>
            <a:cxnLst/>
            <a:rect l="l" t="t" r="r" b="b"/>
            <a:pathLst>
              <a:path w="52" h="30" extrusionOk="0">
                <a:moveTo>
                  <a:pt x="50" y="6"/>
                </a:moveTo>
                <a:cubicBezTo>
                  <a:pt x="50" y="5"/>
                  <a:pt x="49" y="5"/>
                  <a:pt x="48" y="4"/>
                </a:cubicBezTo>
                <a:cubicBezTo>
                  <a:pt x="46" y="4"/>
                  <a:pt x="44" y="3"/>
                  <a:pt x="43" y="3"/>
                </a:cubicBezTo>
                <a:cubicBezTo>
                  <a:pt x="42" y="1"/>
                  <a:pt x="37" y="1"/>
                  <a:pt x="36" y="0"/>
                </a:cubicBezTo>
                <a:cubicBezTo>
                  <a:pt x="35" y="0"/>
                  <a:pt x="30" y="5"/>
                  <a:pt x="29" y="5"/>
                </a:cubicBezTo>
                <a:cubicBezTo>
                  <a:pt x="27" y="5"/>
                  <a:pt x="20" y="6"/>
                  <a:pt x="20" y="8"/>
                </a:cubicBezTo>
                <a:cubicBezTo>
                  <a:pt x="20" y="10"/>
                  <a:pt x="12" y="10"/>
                  <a:pt x="9" y="8"/>
                </a:cubicBezTo>
                <a:cubicBezTo>
                  <a:pt x="9" y="7"/>
                  <a:pt x="8" y="7"/>
                  <a:pt x="8" y="6"/>
                </a:cubicBezTo>
                <a:cubicBezTo>
                  <a:pt x="7" y="7"/>
                  <a:pt x="7" y="8"/>
                  <a:pt x="7" y="9"/>
                </a:cubicBezTo>
                <a:cubicBezTo>
                  <a:pt x="7" y="11"/>
                  <a:pt x="5" y="11"/>
                  <a:pt x="3" y="11"/>
                </a:cubicBezTo>
                <a:cubicBezTo>
                  <a:pt x="2" y="10"/>
                  <a:pt x="3" y="13"/>
                  <a:pt x="2" y="14"/>
                </a:cubicBezTo>
                <a:cubicBezTo>
                  <a:pt x="2" y="15"/>
                  <a:pt x="2" y="17"/>
                  <a:pt x="1" y="17"/>
                </a:cubicBezTo>
                <a:cubicBezTo>
                  <a:pt x="0" y="17"/>
                  <a:pt x="0" y="18"/>
                  <a:pt x="0" y="19"/>
                </a:cubicBezTo>
                <a:cubicBezTo>
                  <a:pt x="0" y="19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3" y="23"/>
                  <a:pt x="7" y="26"/>
                  <a:pt x="8" y="27"/>
                </a:cubicBezTo>
                <a:cubicBezTo>
                  <a:pt x="10" y="29"/>
                  <a:pt x="14" y="30"/>
                  <a:pt x="17" y="29"/>
                </a:cubicBezTo>
                <a:cubicBezTo>
                  <a:pt x="19" y="29"/>
                  <a:pt x="28" y="26"/>
                  <a:pt x="28" y="26"/>
                </a:cubicBezTo>
                <a:cubicBezTo>
                  <a:pt x="28" y="26"/>
                  <a:pt x="30" y="27"/>
                  <a:pt x="31" y="27"/>
                </a:cubicBezTo>
                <a:cubicBezTo>
                  <a:pt x="31" y="27"/>
                  <a:pt x="32" y="27"/>
                  <a:pt x="33" y="27"/>
                </a:cubicBezTo>
                <a:cubicBezTo>
                  <a:pt x="34" y="27"/>
                  <a:pt x="36" y="26"/>
                  <a:pt x="38" y="24"/>
                </a:cubicBezTo>
                <a:cubicBezTo>
                  <a:pt x="41" y="21"/>
                  <a:pt x="44" y="12"/>
                  <a:pt x="46" y="12"/>
                </a:cubicBezTo>
                <a:cubicBezTo>
                  <a:pt x="47" y="11"/>
                  <a:pt x="49" y="9"/>
                  <a:pt x="51" y="8"/>
                </a:cubicBezTo>
                <a:cubicBezTo>
                  <a:pt x="52" y="7"/>
                  <a:pt x="52" y="6"/>
                  <a:pt x="50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-4957762" y="-3406775"/>
            <a:ext cx="90487" cy="46037"/>
          </a:xfrm>
          <a:custGeom>
            <a:avLst/>
            <a:gdLst/>
            <a:ahLst/>
            <a:cxnLst/>
            <a:rect l="l" t="t" r="r" b="b"/>
            <a:pathLst>
              <a:path w="51" h="26" extrusionOk="0">
                <a:moveTo>
                  <a:pt x="48" y="12"/>
                </a:moveTo>
                <a:cubicBezTo>
                  <a:pt x="47" y="11"/>
                  <a:pt x="43" y="12"/>
                  <a:pt x="43" y="11"/>
                </a:cubicBezTo>
                <a:cubicBezTo>
                  <a:pt x="43" y="10"/>
                  <a:pt x="43" y="8"/>
                  <a:pt x="41" y="8"/>
                </a:cubicBezTo>
                <a:cubicBezTo>
                  <a:pt x="39" y="8"/>
                  <a:pt x="37" y="7"/>
                  <a:pt x="36" y="9"/>
                </a:cubicBezTo>
                <a:cubicBezTo>
                  <a:pt x="36" y="11"/>
                  <a:pt x="32" y="8"/>
                  <a:pt x="32" y="7"/>
                </a:cubicBezTo>
                <a:cubicBezTo>
                  <a:pt x="32" y="6"/>
                  <a:pt x="31" y="5"/>
                  <a:pt x="27" y="3"/>
                </a:cubicBezTo>
                <a:cubicBezTo>
                  <a:pt x="25" y="3"/>
                  <a:pt x="24" y="2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2"/>
                  <a:pt x="19" y="0"/>
                  <a:pt x="17" y="2"/>
                </a:cubicBezTo>
                <a:cubicBezTo>
                  <a:pt x="16" y="3"/>
                  <a:pt x="13" y="3"/>
                  <a:pt x="11" y="5"/>
                </a:cubicBezTo>
                <a:cubicBezTo>
                  <a:pt x="9" y="6"/>
                  <a:pt x="5" y="7"/>
                  <a:pt x="2" y="8"/>
                </a:cubicBezTo>
                <a:cubicBezTo>
                  <a:pt x="0" y="8"/>
                  <a:pt x="2" y="10"/>
                  <a:pt x="3" y="12"/>
                </a:cubicBezTo>
                <a:cubicBezTo>
                  <a:pt x="4" y="14"/>
                  <a:pt x="4" y="18"/>
                  <a:pt x="6" y="19"/>
                </a:cubicBezTo>
                <a:cubicBezTo>
                  <a:pt x="7" y="20"/>
                  <a:pt x="13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6" y="26"/>
                  <a:pt x="20" y="26"/>
                  <a:pt x="21" y="25"/>
                </a:cubicBezTo>
                <a:cubicBezTo>
                  <a:pt x="22" y="24"/>
                  <a:pt x="22" y="22"/>
                  <a:pt x="22" y="22"/>
                </a:cubicBezTo>
                <a:cubicBezTo>
                  <a:pt x="22" y="22"/>
                  <a:pt x="28" y="22"/>
                  <a:pt x="30" y="24"/>
                </a:cubicBezTo>
                <a:cubicBezTo>
                  <a:pt x="32" y="26"/>
                  <a:pt x="36" y="25"/>
                  <a:pt x="36" y="25"/>
                </a:cubicBezTo>
                <a:cubicBezTo>
                  <a:pt x="36" y="25"/>
                  <a:pt x="36" y="25"/>
                  <a:pt x="36" y="26"/>
                </a:cubicBezTo>
                <a:cubicBezTo>
                  <a:pt x="37" y="25"/>
                  <a:pt x="38" y="24"/>
                  <a:pt x="39" y="24"/>
                </a:cubicBezTo>
                <a:cubicBezTo>
                  <a:pt x="41" y="23"/>
                  <a:pt x="44" y="23"/>
                  <a:pt x="46" y="20"/>
                </a:cubicBezTo>
                <a:cubicBezTo>
                  <a:pt x="48" y="18"/>
                  <a:pt x="49" y="17"/>
                  <a:pt x="51" y="16"/>
                </a:cubicBezTo>
                <a:cubicBezTo>
                  <a:pt x="50" y="15"/>
                  <a:pt x="49" y="13"/>
                  <a:pt x="48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-4894262" y="-3378200"/>
            <a:ext cx="79375" cy="33337"/>
          </a:xfrm>
          <a:custGeom>
            <a:avLst/>
            <a:gdLst/>
            <a:ahLst/>
            <a:cxnLst/>
            <a:rect l="l" t="t" r="r" b="b"/>
            <a:pathLst>
              <a:path w="45" h="19" extrusionOk="0">
                <a:moveTo>
                  <a:pt x="34" y="2"/>
                </a:moveTo>
                <a:cubicBezTo>
                  <a:pt x="31" y="2"/>
                  <a:pt x="30" y="0"/>
                  <a:pt x="28" y="1"/>
                </a:cubicBezTo>
                <a:cubicBezTo>
                  <a:pt x="26" y="2"/>
                  <a:pt x="22" y="1"/>
                  <a:pt x="21" y="0"/>
                </a:cubicBezTo>
                <a:cubicBezTo>
                  <a:pt x="20" y="0"/>
                  <a:pt x="18" y="2"/>
                  <a:pt x="16" y="1"/>
                </a:cubicBezTo>
                <a:cubicBezTo>
                  <a:pt x="16" y="1"/>
                  <a:pt x="15" y="0"/>
                  <a:pt x="15" y="0"/>
                </a:cubicBezTo>
                <a:cubicBezTo>
                  <a:pt x="13" y="1"/>
                  <a:pt x="12" y="2"/>
                  <a:pt x="10" y="4"/>
                </a:cubicBezTo>
                <a:cubicBezTo>
                  <a:pt x="8" y="7"/>
                  <a:pt x="5" y="7"/>
                  <a:pt x="3" y="8"/>
                </a:cubicBezTo>
                <a:cubicBezTo>
                  <a:pt x="2" y="8"/>
                  <a:pt x="1" y="9"/>
                  <a:pt x="0" y="10"/>
                </a:cubicBezTo>
                <a:cubicBezTo>
                  <a:pt x="1" y="12"/>
                  <a:pt x="3" y="15"/>
                  <a:pt x="4" y="17"/>
                </a:cubicBezTo>
                <a:cubicBezTo>
                  <a:pt x="7" y="19"/>
                  <a:pt x="15" y="19"/>
                  <a:pt x="15" y="17"/>
                </a:cubicBezTo>
                <a:cubicBezTo>
                  <a:pt x="15" y="15"/>
                  <a:pt x="22" y="14"/>
                  <a:pt x="24" y="14"/>
                </a:cubicBezTo>
                <a:cubicBezTo>
                  <a:pt x="25" y="14"/>
                  <a:pt x="30" y="9"/>
                  <a:pt x="31" y="9"/>
                </a:cubicBezTo>
                <a:cubicBezTo>
                  <a:pt x="32" y="10"/>
                  <a:pt x="37" y="10"/>
                  <a:pt x="38" y="12"/>
                </a:cubicBezTo>
                <a:cubicBezTo>
                  <a:pt x="39" y="12"/>
                  <a:pt x="41" y="13"/>
                  <a:pt x="43" y="13"/>
                </a:cubicBezTo>
                <a:cubicBezTo>
                  <a:pt x="42" y="13"/>
                  <a:pt x="42" y="12"/>
                  <a:pt x="42" y="11"/>
                </a:cubicBezTo>
                <a:cubicBezTo>
                  <a:pt x="42" y="9"/>
                  <a:pt x="44" y="6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3" y="4"/>
                  <a:pt x="41" y="4"/>
                  <a:pt x="41" y="3"/>
                </a:cubicBezTo>
                <a:cubicBezTo>
                  <a:pt x="40" y="3"/>
                  <a:pt x="37" y="2"/>
                  <a:pt x="34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-5272087" y="-3246437"/>
            <a:ext cx="53975" cy="88900"/>
          </a:xfrm>
          <a:custGeom>
            <a:avLst/>
            <a:gdLst/>
            <a:ahLst/>
            <a:cxnLst/>
            <a:rect l="l" t="t" r="r" b="b"/>
            <a:pathLst>
              <a:path w="30" h="50" extrusionOk="0">
                <a:moveTo>
                  <a:pt x="22" y="41"/>
                </a:moveTo>
                <a:cubicBezTo>
                  <a:pt x="25" y="40"/>
                  <a:pt x="21" y="38"/>
                  <a:pt x="20" y="37"/>
                </a:cubicBezTo>
                <a:cubicBezTo>
                  <a:pt x="19" y="36"/>
                  <a:pt x="20" y="32"/>
                  <a:pt x="22" y="32"/>
                </a:cubicBezTo>
                <a:cubicBezTo>
                  <a:pt x="24" y="32"/>
                  <a:pt x="22" y="30"/>
                  <a:pt x="20" y="28"/>
                </a:cubicBezTo>
                <a:cubicBezTo>
                  <a:pt x="17" y="26"/>
                  <a:pt x="20" y="25"/>
                  <a:pt x="22" y="25"/>
                </a:cubicBezTo>
                <a:cubicBezTo>
                  <a:pt x="24" y="25"/>
                  <a:pt x="21" y="21"/>
                  <a:pt x="23" y="19"/>
                </a:cubicBezTo>
                <a:cubicBezTo>
                  <a:pt x="25" y="17"/>
                  <a:pt x="23" y="14"/>
                  <a:pt x="23" y="12"/>
                </a:cubicBezTo>
                <a:cubicBezTo>
                  <a:pt x="23" y="10"/>
                  <a:pt x="25" y="10"/>
                  <a:pt x="28" y="7"/>
                </a:cubicBezTo>
                <a:cubicBezTo>
                  <a:pt x="30" y="5"/>
                  <a:pt x="26" y="6"/>
                  <a:pt x="26" y="4"/>
                </a:cubicBezTo>
                <a:cubicBezTo>
                  <a:pt x="26" y="2"/>
                  <a:pt x="23" y="2"/>
                  <a:pt x="21" y="3"/>
                </a:cubicBezTo>
                <a:cubicBezTo>
                  <a:pt x="19" y="5"/>
                  <a:pt x="19" y="3"/>
                  <a:pt x="18" y="3"/>
                </a:cubicBezTo>
                <a:cubicBezTo>
                  <a:pt x="16" y="3"/>
                  <a:pt x="13" y="4"/>
                  <a:pt x="13" y="2"/>
                </a:cubicBezTo>
                <a:cubicBezTo>
                  <a:pt x="13" y="0"/>
                  <a:pt x="11" y="0"/>
                  <a:pt x="10" y="2"/>
                </a:cubicBezTo>
                <a:cubicBezTo>
                  <a:pt x="9" y="2"/>
                  <a:pt x="9" y="3"/>
                  <a:pt x="8" y="3"/>
                </a:cubicBezTo>
                <a:cubicBezTo>
                  <a:pt x="7" y="5"/>
                  <a:pt x="7" y="7"/>
                  <a:pt x="8" y="8"/>
                </a:cubicBezTo>
                <a:cubicBezTo>
                  <a:pt x="9" y="11"/>
                  <a:pt x="6" y="24"/>
                  <a:pt x="3" y="27"/>
                </a:cubicBezTo>
                <a:cubicBezTo>
                  <a:pt x="0" y="31"/>
                  <a:pt x="3" y="32"/>
                  <a:pt x="6" y="34"/>
                </a:cubicBezTo>
                <a:cubicBezTo>
                  <a:pt x="9" y="37"/>
                  <a:pt x="7" y="46"/>
                  <a:pt x="7" y="48"/>
                </a:cubicBezTo>
                <a:cubicBezTo>
                  <a:pt x="7" y="50"/>
                  <a:pt x="10" y="50"/>
                  <a:pt x="13" y="50"/>
                </a:cubicBezTo>
                <a:cubicBezTo>
                  <a:pt x="15" y="50"/>
                  <a:pt x="18" y="49"/>
                  <a:pt x="20" y="48"/>
                </a:cubicBezTo>
                <a:cubicBezTo>
                  <a:pt x="19" y="47"/>
                  <a:pt x="19" y="46"/>
                  <a:pt x="19" y="46"/>
                </a:cubicBezTo>
                <a:cubicBezTo>
                  <a:pt x="19" y="44"/>
                  <a:pt x="19" y="41"/>
                  <a:pt x="22" y="4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/>
          <p:nvPr/>
        </p:nvSpPr>
        <p:spPr>
          <a:xfrm>
            <a:off x="-5084762" y="-3452812"/>
            <a:ext cx="58737" cy="50800"/>
          </a:xfrm>
          <a:custGeom>
            <a:avLst/>
            <a:gdLst/>
            <a:ahLst/>
            <a:cxnLst/>
            <a:rect l="l" t="t" r="r" b="b"/>
            <a:pathLst>
              <a:path w="33" h="29" extrusionOk="0">
                <a:moveTo>
                  <a:pt x="10" y="22"/>
                </a:moveTo>
                <a:cubicBezTo>
                  <a:pt x="12" y="21"/>
                  <a:pt x="14" y="22"/>
                  <a:pt x="16" y="23"/>
                </a:cubicBezTo>
                <a:cubicBezTo>
                  <a:pt x="17" y="25"/>
                  <a:pt x="19" y="25"/>
                  <a:pt x="21" y="27"/>
                </a:cubicBezTo>
                <a:cubicBezTo>
                  <a:pt x="22" y="28"/>
                  <a:pt x="23" y="28"/>
                  <a:pt x="23" y="29"/>
                </a:cubicBezTo>
                <a:cubicBezTo>
                  <a:pt x="23" y="27"/>
                  <a:pt x="23" y="24"/>
                  <a:pt x="24" y="23"/>
                </a:cubicBezTo>
                <a:cubicBezTo>
                  <a:pt x="25" y="21"/>
                  <a:pt x="23" y="19"/>
                  <a:pt x="25" y="19"/>
                </a:cubicBezTo>
                <a:cubicBezTo>
                  <a:pt x="26" y="19"/>
                  <a:pt x="29" y="19"/>
                  <a:pt x="29" y="17"/>
                </a:cubicBezTo>
                <a:cubicBezTo>
                  <a:pt x="29" y="14"/>
                  <a:pt x="30" y="15"/>
                  <a:pt x="31" y="14"/>
                </a:cubicBezTo>
                <a:cubicBezTo>
                  <a:pt x="31" y="13"/>
                  <a:pt x="29" y="10"/>
                  <a:pt x="28" y="10"/>
                </a:cubicBezTo>
                <a:cubicBezTo>
                  <a:pt x="28" y="9"/>
                  <a:pt x="30" y="9"/>
                  <a:pt x="32" y="6"/>
                </a:cubicBezTo>
                <a:cubicBezTo>
                  <a:pt x="33" y="5"/>
                  <a:pt x="33" y="3"/>
                  <a:pt x="32" y="0"/>
                </a:cubicBezTo>
                <a:cubicBezTo>
                  <a:pt x="32" y="1"/>
                  <a:pt x="31" y="2"/>
                  <a:pt x="30" y="1"/>
                </a:cubicBezTo>
                <a:cubicBezTo>
                  <a:pt x="28" y="0"/>
                  <a:pt x="25" y="1"/>
                  <a:pt x="22" y="2"/>
                </a:cubicBezTo>
                <a:cubicBezTo>
                  <a:pt x="18" y="2"/>
                  <a:pt x="17" y="6"/>
                  <a:pt x="18" y="7"/>
                </a:cubicBezTo>
                <a:cubicBezTo>
                  <a:pt x="20" y="9"/>
                  <a:pt x="15" y="9"/>
                  <a:pt x="15" y="7"/>
                </a:cubicBezTo>
                <a:cubicBezTo>
                  <a:pt x="14" y="5"/>
                  <a:pt x="11" y="7"/>
                  <a:pt x="11" y="9"/>
                </a:cubicBezTo>
                <a:cubicBezTo>
                  <a:pt x="11" y="12"/>
                  <a:pt x="7" y="13"/>
                  <a:pt x="7" y="16"/>
                </a:cubicBezTo>
                <a:cubicBezTo>
                  <a:pt x="8" y="19"/>
                  <a:pt x="4" y="22"/>
                  <a:pt x="1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5"/>
                  <a:pt x="2" y="25"/>
                  <a:pt x="3" y="25"/>
                </a:cubicBezTo>
                <a:cubicBezTo>
                  <a:pt x="5" y="25"/>
                  <a:pt x="9" y="24"/>
                  <a:pt x="10" y="2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-5048250" y="-3389312"/>
            <a:ext cx="9525" cy="14287"/>
          </a:xfrm>
          <a:custGeom>
            <a:avLst/>
            <a:gdLst/>
            <a:ahLst/>
            <a:cxnLst/>
            <a:rect l="l" t="t" r="r" b="b"/>
            <a:pathLst>
              <a:path w="5" h="8" extrusionOk="0">
                <a:moveTo>
                  <a:pt x="3" y="0"/>
                </a:moveTo>
                <a:cubicBezTo>
                  <a:pt x="1" y="1"/>
                  <a:pt x="0" y="3"/>
                  <a:pt x="0" y="7"/>
                </a:cubicBezTo>
                <a:cubicBezTo>
                  <a:pt x="1" y="7"/>
                  <a:pt x="4" y="7"/>
                  <a:pt x="5" y="8"/>
                </a:cubicBezTo>
                <a:cubicBezTo>
                  <a:pt x="5" y="3"/>
                  <a:pt x="3" y="2"/>
                  <a:pt x="3" y="1"/>
                </a:cubicBezTo>
                <a:cubicBezTo>
                  <a:pt x="2" y="1"/>
                  <a:pt x="3" y="1"/>
                  <a:pt x="3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-5095875" y="-3414712"/>
            <a:ext cx="57150" cy="39687"/>
          </a:xfrm>
          <a:custGeom>
            <a:avLst/>
            <a:gdLst/>
            <a:ahLst/>
            <a:cxnLst/>
            <a:rect l="l" t="t" r="r" b="b"/>
            <a:pathLst>
              <a:path w="32" h="23" extrusionOk="0">
                <a:moveTo>
                  <a:pt x="1" y="6"/>
                </a:moveTo>
                <a:cubicBezTo>
                  <a:pt x="1" y="8"/>
                  <a:pt x="3" y="11"/>
                  <a:pt x="4" y="9"/>
                </a:cubicBezTo>
                <a:cubicBezTo>
                  <a:pt x="5" y="8"/>
                  <a:pt x="7" y="11"/>
                  <a:pt x="8" y="12"/>
                </a:cubicBezTo>
                <a:cubicBezTo>
                  <a:pt x="10" y="13"/>
                  <a:pt x="13" y="14"/>
                  <a:pt x="13" y="15"/>
                </a:cubicBezTo>
                <a:cubicBezTo>
                  <a:pt x="13" y="16"/>
                  <a:pt x="14" y="18"/>
                  <a:pt x="16" y="18"/>
                </a:cubicBezTo>
                <a:cubicBezTo>
                  <a:pt x="17" y="17"/>
                  <a:pt x="19" y="14"/>
                  <a:pt x="19" y="16"/>
                </a:cubicBezTo>
                <a:cubicBezTo>
                  <a:pt x="19" y="17"/>
                  <a:pt x="20" y="20"/>
                  <a:pt x="21" y="20"/>
                </a:cubicBezTo>
                <a:cubicBezTo>
                  <a:pt x="23" y="19"/>
                  <a:pt x="24" y="23"/>
                  <a:pt x="26" y="22"/>
                </a:cubicBezTo>
                <a:cubicBezTo>
                  <a:pt x="26" y="22"/>
                  <a:pt x="26" y="22"/>
                  <a:pt x="27" y="22"/>
                </a:cubicBezTo>
                <a:cubicBezTo>
                  <a:pt x="27" y="18"/>
                  <a:pt x="28" y="16"/>
                  <a:pt x="30" y="15"/>
                </a:cubicBezTo>
                <a:cubicBezTo>
                  <a:pt x="30" y="15"/>
                  <a:pt x="31" y="14"/>
                  <a:pt x="31" y="13"/>
                </a:cubicBezTo>
                <a:cubicBezTo>
                  <a:pt x="32" y="12"/>
                  <a:pt x="29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28" y="7"/>
                  <a:pt x="27" y="6"/>
                </a:cubicBezTo>
                <a:cubicBezTo>
                  <a:pt x="25" y="4"/>
                  <a:pt x="23" y="4"/>
                  <a:pt x="22" y="2"/>
                </a:cubicBezTo>
                <a:cubicBezTo>
                  <a:pt x="20" y="1"/>
                  <a:pt x="18" y="0"/>
                  <a:pt x="16" y="1"/>
                </a:cubicBezTo>
                <a:cubicBezTo>
                  <a:pt x="15" y="3"/>
                  <a:pt x="11" y="4"/>
                  <a:pt x="9" y="4"/>
                </a:cubicBezTo>
                <a:cubicBezTo>
                  <a:pt x="8" y="4"/>
                  <a:pt x="7" y="4"/>
                  <a:pt x="6" y="3"/>
                </a:cubicBezTo>
                <a:cubicBezTo>
                  <a:pt x="4" y="4"/>
                  <a:pt x="2" y="5"/>
                  <a:pt x="0" y="5"/>
                </a:cubicBezTo>
                <a:cubicBezTo>
                  <a:pt x="1" y="6"/>
                  <a:pt x="1" y="6"/>
                  <a:pt x="1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-4843462" y="-3357562"/>
            <a:ext cx="128587" cy="84137"/>
          </a:xfrm>
          <a:custGeom>
            <a:avLst/>
            <a:gdLst/>
            <a:ahLst/>
            <a:cxnLst/>
            <a:rect l="l" t="t" r="r" b="b"/>
            <a:pathLst>
              <a:path w="73" h="48" extrusionOk="0">
                <a:moveTo>
                  <a:pt x="65" y="32"/>
                </a:moveTo>
                <a:cubicBezTo>
                  <a:pt x="64" y="32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0" y="28"/>
                  <a:pt x="60" y="22"/>
                  <a:pt x="61" y="21"/>
                </a:cubicBezTo>
                <a:cubicBezTo>
                  <a:pt x="63" y="19"/>
                  <a:pt x="58" y="12"/>
                  <a:pt x="56" y="10"/>
                </a:cubicBezTo>
                <a:cubicBezTo>
                  <a:pt x="55" y="8"/>
                  <a:pt x="53" y="4"/>
                  <a:pt x="51" y="0"/>
                </a:cubicBezTo>
                <a:cubicBezTo>
                  <a:pt x="49" y="1"/>
                  <a:pt x="47" y="2"/>
                  <a:pt x="47" y="2"/>
                </a:cubicBezTo>
                <a:cubicBezTo>
                  <a:pt x="46" y="4"/>
                  <a:pt x="44" y="5"/>
                  <a:pt x="42" y="5"/>
                </a:cubicBezTo>
                <a:cubicBezTo>
                  <a:pt x="41" y="5"/>
                  <a:pt x="39" y="4"/>
                  <a:pt x="38" y="5"/>
                </a:cubicBezTo>
                <a:cubicBezTo>
                  <a:pt x="37" y="6"/>
                  <a:pt x="35" y="7"/>
                  <a:pt x="35" y="6"/>
                </a:cubicBezTo>
                <a:cubicBezTo>
                  <a:pt x="34" y="5"/>
                  <a:pt x="31" y="5"/>
                  <a:pt x="30" y="5"/>
                </a:cubicBezTo>
                <a:cubicBezTo>
                  <a:pt x="28" y="5"/>
                  <a:pt x="23" y="3"/>
                  <a:pt x="22" y="3"/>
                </a:cubicBezTo>
                <a:cubicBezTo>
                  <a:pt x="21" y="3"/>
                  <a:pt x="20" y="3"/>
                  <a:pt x="19" y="4"/>
                </a:cubicBezTo>
                <a:cubicBezTo>
                  <a:pt x="19" y="4"/>
                  <a:pt x="19" y="5"/>
                  <a:pt x="18" y="5"/>
                </a:cubicBezTo>
                <a:cubicBezTo>
                  <a:pt x="16" y="6"/>
                  <a:pt x="14" y="8"/>
                  <a:pt x="13" y="9"/>
                </a:cubicBezTo>
                <a:cubicBezTo>
                  <a:pt x="11" y="9"/>
                  <a:pt x="8" y="18"/>
                  <a:pt x="5" y="21"/>
                </a:cubicBezTo>
                <a:cubicBezTo>
                  <a:pt x="3" y="23"/>
                  <a:pt x="0" y="24"/>
                  <a:pt x="0" y="25"/>
                </a:cubicBezTo>
                <a:cubicBezTo>
                  <a:pt x="0" y="25"/>
                  <a:pt x="3" y="28"/>
                  <a:pt x="3" y="29"/>
                </a:cubicBezTo>
                <a:cubicBezTo>
                  <a:pt x="3" y="31"/>
                  <a:pt x="4" y="32"/>
                  <a:pt x="6" y="32"/>
                </a:cubicBezTo>
                <a:cubicBezTo>
                  <a:pt x="8" y="32"/>
                  <a:pt x="6" y="37"/>
                  <a:pt x="7" y="37"/>
                </a:cubicBezTo>
                <a:cubicBezTo>
                  <a:pt x="8" y="37"/>
                  <a:pt x="16" y="38"/>
                  <a:pt x="16" y="40"/>
                </a:cubicBezTo>
                <a:cubicBezTo>
                  <a:pt x="16" y="41"/>
                  <a:pt x="17" y="42"/>
                  <a:pt x="16" y="43"/>
                </a:cubicBezTo>
                <a:cubicBezTo>
                  <a:pt x="18" y="44"/>
                  <a:pt x="20" y="47"/>
                  <a:pt x="21" y="46"/>
                </a:cubicBezTo>
                <a:cubicBezTo>
                  <a:pt x="22" y="46"/>
                  <a:pt x="28" y="47"/>
                  <a:pt x="29" y="47"/>
                </a:cubicBezTo>
                <a:cubicBezTo>
                  <a:pt x="31" y="47"/>
                  <a:pt x="36" y="47"/>
                  <a:pt x="38" y="47"/>
                </a:cubicBezTo>
                <a:cubicBezTo>
                  <a:pt x="40" y="48"/>
                  <a:pt x="42" y="47"/>
                  <a:pt x="44" y="45"/>
                </a:cubicBezTo>
                <a:cubicBezTo>
                  <a:pt x="45" y="43"/>
                  <a:pt x="51" y="43"/>
                  <a:pt x="53" y="43"/>
                </a:cubicBezTo>
                <a:cubicBezTo>
                  <a:pt x="55" y="44"/>
                  <a:pt x="59" y="44"/>
                  <a:pt x="60" y="45"/>
                </a:cubicBezTo>
                <a:cubicBezTo>
                  <a:pt x="60" y="46"/>
                  <a:pt x="62" y="47"/>
                  <a:pt x="64" y="48"/>
                </a:cubicBezTo>
                <a:cubicBezTo>
                  <a:pt x="65" y="46"/>
                  <a:pt x="64" y="45"/>
                  <a:pt x="64" y="43"/>
                </a:cubicBezTo>
                <a:cubicBezTo>
                  <a:pt x="65" y="41"/>
                  <a:pt x="66" y="37"/>
                  <a:pt x="68" y="37"/>
                </a:cubicBezTo>
                <a:cubicBezTo>
                  <a:pt x="71" y="37"/>
                  <a:pt x="73" y="37"/>
                  <a:pt x="73" y="33"/>
                </a:cubicBezTo>
                <a:cubicBezTo>
                  <a:pt x="73" y="32"/>
                  <a:pt x="73" y="32"/>
                  <a:pt x="73" y="32"/>
                </a:cubicBezTo>
                <a:cubicBezTo>
                  <a:pt x="71" y="31"/>
                  <a:pt x="70" y="30"/>
                  <a:pt x="70" y="30"/>
                </a:cubicBezTo>
                <a:cubicBezTo>
                  <a:pt x="69" y="30"/>
                  <a:pt x="66" y="32"/>
                  <a:pt x="65" y="3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/>
          <p:nvPr/>
        </p:nvSpPr>
        <p:spPr>
          <a:xfrm>
            <a:off x="-4754562" y="-3359150"/>
            <a:ext cx="42862" cy="55562"/>
          </a:xfrm>
          <a:custGeom>
            <a:avLst/>
            <a:gdLst/>
            <a:ahLst/>
            <a:cxnLst/>
            <a:rect l="l" t="t" r="r" b="b"/>
            <a:pathLst>
              <a:path w="24" h="31" extrusionOk="0">
                <a:moveTo>
                  <a:pt x="18" y="8"/>
                </a:moveTo>
                <a:cubicBezTo>
                  <a:pt x="17" y="5"/>
                  <a:pt x="14" y="4"/>
                  <a:pt x="12" y="4"/>
                </a:cubicBezTo>
                <a:cubicBezTo>
                  <a:pt x="10" y="4"/>
                  <a:pt x="7" y="0"/>
                  <a:pt x="5" y="0"/>
                </a:cubicBezTo>
                <a:cubicBezTo>
                  <a:pt x="4" y="0"/>
                  <a:pt x="2" y="1"/>
                  <a:pt x="0" y="1"/>
                </a:cubicBezTo>
                <a:cubicBezTo>
                  <a:pt x="2" y="5"/>
                  <a:pt x="4" y="9"/>
                  <a:pt x="5" y="11"/>
                </a:cubicBezTo>
                <a:cubicBezTo>
                  <a:pt x="7" y="13"/>
                  <a:pt x="12" y="20"/>
                  <a:pt x="10" y="22"/>
                </a:cubicBezTo>
                <a:cubicBezTo>
                  <a:pt x="9" y="23"/>
                  <a:pt x="9" y="29"/>
                  <a:pt x="11" y="31"/>
                </a:cubicBezTo>
                <a:cubicBezTo>
                  <a:pt x="12" y="30"/>
                  <a:pt x="16" y="25"/>
                  <a:pt x="16" y="24"/>
                </a:cubicBezTo>
                <a:cubicBezTo>
                  <a:pt x="16" y="22"/>
                  <a:pt x="16" y="19"/>
                  <a:pt x="19" y="20"/>
                </a:cubicBezTo>
                <a:cubicBezTo>
                  <a:pt x="22" y="21"/>
                  <a:pt x="24" y="22"/>
                  <a:pt x="24" y="21"/>
                </a:cubicBezTo>
                <a:cubicBezTo>
                  <a:pt x="24" y="20"/>
                  <a:pt x="24" y="17"/>
                  <a:pt x="23" y="16"/>
                </a:cubicBezTo>
                <a:cubicBezTo>
                  <a:pt x="21" y="15"/>
                  <a:pt x="19" y="11"/>
                  <a:pt x="18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-4819650" y="-3281362"/>
            <a:ext cx="88900" cy="49212"/>
          </a:xfrm>
          <a:custGeom>
            <a:avLst/>
            <a:gdLst/>
            <a:ahLst/>
            <a:cxnLst/>
            <a:rect l="l" t="t" r="r" b="b"/>
            <a:pathLst>
              <a:path w="50" h="28" extrusionOk="0">
                <a:moveTo>
                  <a:pt x="39" y="0"/>
                </a:moveTo>
                <a:cubicBezTo>
                  <a:pt x="37" y="0"/>
                  <a:pt x="31" y="0"/>
                  <a:pt x="30" y="2"/>
                </a:cubicBezTo>
                <a:cubicBezTo>
                  <a:pt x="28" y="4"/>
                  <a:pt x="26" y="5"/>
                  <a:pt x="24" y="4"/>
                </a:cubicBezTo>
                <a:cubicBezTo>
                  <a:pt x="22" y="4"/>
                  <a:pt x="17" y="4"/>
                  <a:pt x="15" y="4"/>
                </a:cubicBezTo>
                <a:cubicBezTo>
                  <a:pt x="14" y="4"/>
                  <a:pt x="8" y="3"/>
                  <a:pt x="7" y="3"/>
                </a:cubicBezTo>
                <a:cubicBezTo>
                  <a:pt x="6" y="4"/>
                  <a:pt x="4" y="1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0" y="2"/>
                  <a:pt x="0" y="5"/>
                  <a:pt x="2" y="7"/>
                </a:cubicBezTo>
                <a:cubicBezTo>
                  <a:pt x="3" y="8"/>
                  <a:pt x="6" y="12"/>
                  <a:pt x="4" y="12"/>
                </a:cubicBezTo>
                <a:cubicBezTo>
                  <a:pt x="2" y="12"/>
                  <a:pt x="1" y="14"/>
                  <a:pt x="1" y="15"/>
                </a:cubicBezTo>
                <a:cubicBezTo>
                  <a:pt x="2" y="16"/>
                  <a:pt x="1" y="18"/>
                  <a:pt x="1" y="19"/>
                </a:cubicBezTo>
                <a:cubicBezTo>
                  <a:pt x="2" y="19"/>
                  <a:pt x="6" y="23"/>
                  <a:pt x="6" y="24"/>
                </a:cubicBezTo>
                <a:cubicBezTo>
                  <a:pt x="6" y="25"/>
                  <a:pt x="8" y="25"/>
                  <a:pt x="7" y="26"/>
                </a:cubicBezTo>
                <a:cubicBezTo>
                  <a:pt x="10" y="26"/>
                  <a:pt x="17" y="26"/>
                  <a:pt x="18" y="26"/>
                </a:cubicBezTo>
                <a:cubicBezTo>
                  <a:pt x="20" y="27"/>
                  <a:pt x="27" y="28"/>
                  <a:pt x="27" y="28"/>
                </a:cubicBezTo>
                <a:cubicBezTo>
                  <a:pt x="29" y="28"/>
                  <a:pt x="30" y="27"/>
                  <a:pt x="30" y="26"/>
                </a:cubicBezTo>
                <a:cubicBezTo>
                  <a:pt x="29" y="25"/>
                  <a:pt x="32" y="24"/>
                  <a:pt x="34" y="24"/>
                </a:cubicBezTo>
                <a:cubicBezTo>
                  <a:pt x="33" y="23"/>
                  <a:pt x="33" y="22"/>
                  <a:pt x="34" y="22"/>
                </a:cubicBezTo>
                <a:cubicBezTo>
                  <a:pt x="35" y="21"/>
                  <a:pt x="40" y="21"/>
                  <a:pt x="42" y="22"/>
                </a:cubicBezTo>
                <a:cubicBezTo>
                  <a:pt x="43" y="22"/>
                  <a:pt x="44" y="22"/>
                  <a:pt x="45" y="21"/>
                </a:cubicBezTo>
                <a:cubicBezTo>
                  <a:pt x="45" y="20"/>
                  <a:pt x="45" y="19"/>
                  <a:pt x="44" y="19"/>
                </a:cubicBezTo>
                <a:cubicBezTo>
                  <a:pt x="43" y="19"/>
                  <a:pt x="41" y="14"/>
                  <a:pt x="42" y="13"/>
                </a:cubicBezTo>
                <a:cubicBezTo>
                  <a:pt x="44" y="13"/>
                  <a:pt x="46" y="7"/>
                  <a:pt x="49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48" y="4"/>
                  <a:pt x="46" y="3"/>
                  <a:pt x="46" y="2"/>
                </a:cubicBezTo>
                <a:cubicBezTo>
                  <a:pt x="45" y="1"/>
                  <a:pt x="41" y="1"/>
                  <a:pt x="39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-4846637" y="-3251200"/>
            <a:ext cx="41275" cy="28575"/>
          </a:xfrm>
          <a:custGeom>
            <a:avLst/>
            <a:gdLst/>
            <a:ahLst/>
            <a:cxnLst/>
            <a:rect l="l" t="t" r="r" b="b"/>
            <a:pathLst>
              <a:path w="23" h="16" extrusionOk="0"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8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5"/>
                  <a:pt x="11" y="15"/>
                  <a:pt x="11" y="15"/>
                </a:cubicBezTo>
                <a:cubicBezTo>
                  <a:pt x="13" y="15"/>
                  <a:pt x="14" y="13"/>
                  <a:pt x="15" y="13"/>
                </a:cubicBezTo>
                <a:cubicBezTo>
                  <a:pt x="16" y="14"/>
                  <a:pt x="22" y="11"/>
                  <a:pt x="22" y="10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8"/>
                  <a:pt x="21" y="8"/>
                  <a:pt x="21" y="7"/>
                </a:cubicBezTo>
                <a:cubicBezTo>
                  <a:pt x="21" y="6"/>
                  <a:pt x="17" y="2"/>
                  <a:pt x="16" y="2"/>
                </a:cubicBezTo>
                <a:cubicBezTo>
                  <a:pt x="16" y="2"/>
                  <a:pt x="16" y="2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0"/>
                </a:cubicBezTo>
                <a:cubicBezTo>
                  <a:pt x="11" y="1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5"/>
                  <a:pt x="0" y="9"/>
                  <a:pt x="1" y="11"/>
                </a:cubicBezTo>
                <a:cubicBezTo>
                  <a:pt x="2" y="13"/>
                  <a:pt x="3" y="14"/>
                  <a:pt x="6" y="1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-4819650" y="-3433762"/>
            <a:ext cx="254000" cy="149225"/>
          </a:xfrm>
          <a:custGeom>
            <a:avLst/>
            <a:gdLst/>
            <a:ahLst/>
            <a:cxnLst/>
            <a:rect l="l" t="t" r="r" b="b"/>
            <a:pathLst>
              <a:path w="143" h="84" extrusionOk="0">
                <a:moveTo>
                  <a:pt x="127" y="52"/>
                </a:moveTo>
                <a:cubicBezTo>
                  <a:pt x="129" y="52"/>
                  <a:pt x="132" y="48"/>
                  <a:pt x="134" y="48"/>
                </a:cubicBezTo>
                <a:cubicBezTo>
                  <a:pt x="135" y="48"/>
                  <a:pt x="140" y="49"/>
                  <a:pt x="140" y="48"/>
                </a:cubicBezTo>
                <a:cubicBezTo>
                  <a:pt x="140" y="47"/>
                  <a:pt x="142" y="44"/>
                  <a:pt x="142" y="43"/>
                </a:cubicBezTo>
                <a:cubicBezTo>
                  <a:pt x="141" y="43"/>
                  <a:pt x="139" y="41"/>
                  <a:pt x="140" y="40"/>
                </a:cubicBezTo>
                <a:cubicBezTo>
                  <a:pt x="140" y="40"/>
                  <a:pt x="143" y="40"/>
                  <a:pt x="143" y="38"/>
                </a:cubicBezTo>
                <a:cubicBezTo>
                  <a:pt x="143" y="37"/>
                  <a:pt x="141" y="37"/>
                  <a:pt x="141" y="36"/>
                </a:cubicBezTo>
                <a:cubicBezTo>
                  <a:pt x="141" y="35"/>
                  <a:pt x="143" y="34"/>
                  <a:pt x="143" y="33"/>
                </a:cubicBezTo>
                <a:cubicBezTo>
                  <a:pt x="143" y="31"/>
                  <a:pt x="141" y="31"/>
                  <a:pt x="138" y="30"/>
                </a:cubicBezTo>
                <a:cubicBezTo>
                  <a:pt x="136" y="29"/>
                  <a:pt x="134" y="29"/>
                  <a:pt x="132" y="28"/>
                </a:cubicBezTo>
                <a:cubicBezTo>
                  <a:pt x="129" y="27"/>
                  <a:pt x="125" y="28"/>
                  <a:pt x="125" y="27"/>
                </a:cubicBezTo>
                <a:cubicBezTo>
                  <a:pt x="125" y="26"/>
                  <a:pt x="122" y="24"/>
                  <a:pt x="121" y="23"/>
                </a:cubicBezTo>
                <a:cubicBezTo>
                  <a:pt x="121" y="22"/>
                  <a:pt x="118" y="22"/>
                  <a:pt x="117" y="23"/>
                </a:cubicBezTo>
                <a:cubicBezTo>
                  <a:pt x="116" y="24"/>
                  <a:pt x="114" y="24"/>
                  <a:pt x="113" y="23"/>
                </a:cubicBezTo>
                <a:cubicBezTo>
                  <a:pt x="111" y="23"/>
                  <a:pt x="110" y="21"/>
                  <a:pt x="109" y="22"/>
                </a:cubicBezTo>
                <a:cubicBezTo>
                  <a:pt x="108" y="22"/>
                  <a:pt x="105" y="22"/>
                  <a:pt x="106" y="20"/>
                </a:cubicBezTo>
                <a:cubicBezTo>
                  <a:pt x="106" y="18"/>
                  <a:pt x="104" y="14"/>
                  <a:pt x="102" y="14"/>
                </a:cubicBezTo>
                <a:cubicBezTo>
                  <a:pt x="101" y="13"/>
                  <a:pt x="97" y="14"/>
                  <a:pt x="96" y="12"/>
                </a:cubicBezTo>
                <a:cubicBezTo>
                  <a:pt x="96" y="11"/>
                  <a:pt x="94" y="9"/>
                  <a:pt x="95" y="8"/>
                </a:cubicBezTo>
                <a:cubicBezTo>
                  <a:pt x="95" y="7"/>
                  <a:pt x="94" y="3"/>
                  <a:pt x="94" y="2"/>
                </a:cubicBezTo>
                <a:cubicBezTo>
                  <a:pt x="93" y="0"/>
                  <a:pt x="88" y="1"/>
                  <a:pt x="87" y="1"/>
                </a:cubicBezTo>
                <a:cubicBezTo>
                  <a:pt x="86" y="2"/>
                  <a:pt x="83" y="1"/>
                  <a:pt x="82" y="1"/>
                </a:cubicBezTo>
                <a:cubicBezTo>
                  <a:pt x="80" y="2"/>
                  <a:pt x="80" y="3"/>
                  <a:pt x="78" y="3"/>
                </a:cubicBezTo>
                <a:cubicBezTo>
                  <a:pt x="77" y="3"/>
                  <a:pt x="76" y="3"/>
                  <a:pt x="76" y="2"/>
                </a:cubicBezTo>
                <a:cubicBezTo>
                  <a:pt x="74" y="3"/>
                  <a:pt x="71" y="3"/>
                  <a:pt x="71" y="3"/>
                </a:cubicBezTo>
                <a:cubicBezTo>
                  <a:pt x="71" y="3"/>
                  <a:pt x="66" y="7"/>
                  <a:pt x="66" y="9"/>
                </a:cubicBezTo>
                <a:cubicBezTo>
                  <a:pt x="66" y="10"/>
                  <a:pt x="66" y="13"/>
                  <a:pt x="64" y="11"/>
                </a:cubicBezTo>
                <a:cubicBezTo>
                  <a:pt x="63" y="10"/>
                  <a:pt x="58" y="10"/>
                  <a:pt x="57" y="11"/>
                </a:cubicBezTo>
                <a:cubicBezTo>
                  <a:pt x="56" y="12"/>
                  <a:pt x="54" y="8"/>
                  <a:pt x="52" y="9"/>
                </a:cubicBezTo>
                <a:cubicBezTo>
                  <a:pt x="50" y="10"/>
                  <a:pt x="47" y="8"/>
                  <a:pt x="46" y="9"/>
                </a:cubicBezTo>
                <a:cubicBezTo>
                  <a:pt x="46" y="10"/>
                  <a:pt x="43" y="9"/>
                  <a:pt x="41" y="8"/>
                </a:cubicBezTo>
                <a:cubicBezTo>
                  <a:pt x="39" y="7"/>
                  <a:pt x="35" y="8"/>
                  <a:pt x="34" y="7"/>
                </a:cubicBezTo>
                <a:cubicBezTo>
                  <a:pt x="32" y="5"/>
                  <a:pt x="23" y="5"/>
                  <a:pt x="20" y="5"/>
                </a:cubicBezTo>
                <a:cubicBezTo>
                  <a:pt x="17" y="5"/>
                  <a:pt x="16" y="7"/>
                  <a:pt x="15" y="8"/>
                </a:cubicBezTo>
                <a:cubicBezTo>
                  <a:pt x="13" y="10"/>
                  <a:pt x="12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2" y="13"/>
                  <a:pt x="15" y="18"/>
                  <a:pt x="14" y="20"/>
                </a:cubicBezTo>
                <a:cubicBezTo>
                  <a:pt x="13" y="21"/>
                  <a:pt x="12" y="21"/>
                  <a:pt x="11" y="23"/>
                </a:cubicBezTo>
                <a:cubicBezTo>
                  <a:pt x="10" y="24"/>
                  <a:pt x="3" y="29"/>
                  <a:pt x="3" y="30"/>
                </a:cubicBezTo>
                <a:cubicBezTo>
                  <a:pt x="3" y="31"/>
                  <a:pt x="4" y="35"/>
                  <a:pt x="3" y="36"/>
                </a:cubicBezTo>
                <a:cubicBezTo>
                  <a:pt x="2" y="37"/>
                  <a:pt x="0" y="40"/>
                  <a:pt x="0" y="42"/>
                </a:cubicBezTo>
                <a:cubicBezTo>
                  <a:pt x="0" y="43"/>
                  <a:pt x="2" y="45"/>
                  <a:pt x="3" y="46"/>
                </a:cubicBezTo>
                <a:cubicBezTo>
                  <a:pt x="4" y="46"/>
                  <a:pt x="4" y="46"/>
                  <a:pt x="5" y="47"/>
                </a:cubicBezTo>
                <a:cubicBezTo>
                  <a:pt x="6" y="46"/>
                  <a:pt x="7" y="46"/>
                  <a:pt x="8" y="46"/>
                </a:cubicBezTo>
                <a:cubicBezTo>
                  <a:pt x="9" y="46"/>
                  <a:pt x="14" y="48"/>
                  <a:pt x="16" y="48"/>
                </a:cubicBezTo>
                <a:cubicBezTo>
                  <a:pt x="17" y="48"/>
                  <a:pt x="20" y="48"/>
                  <a:pt x="21" y="49"/>
                </a:cubicBezTo>
                <a:cubicBezTo>
                  <a:pt x="21" y="50"/>
                  <a:pt x="23" y="49"/>
                  <a:pt x="24" y="48"/>
                </a:cubicBezTo>
                <a:cubicBezTo>
                  <a:pt x="25" y="47"/>
                  <a:pt x="27" y="48"/>
                  <a:pt x="28" y="48"/>
                </a:cubicBezTo>
                <a:cubicBezTo>
                  <a:pt x="30" y="48"/>
                  <a:pt x="32" y="47"/>
                  <a:pt x="33" y="45"/>
                </a:cubicBezTo>
                <a:cubicBezTo>
                  <a:pt x="33" y="44"/>
                  <a:pt x="41" y="42"/>
                  <a:pt x="42" y="42"/>
                </a:cubicBezTo>
                <a:cubicBezTo>
                  <a:pt x="44" y="42"/>
                  <a:pt x="47" y="46"/>
                  <a:pt x="49" y="46"/>
                </a:cubicBezTo>
                <a:cubicBezTo>
                  <a:pt x="51" y="46"/>
                  <a:pt x="54" y="47"/>
                  <a:pt x="55" y="50"/>
                </a:cubicBezTo>
                <a:cubicBezTo>
                  <a:pt x="56" y="53"/>
                  <a:pt x="58" y="57"/>
                  <a:pt x="60" y="58"/>
                </a:cubicBezTo>
                <a:cubicBezTo>
                  <a:pt x="61" y="59"/>
                  <a:pt x="61" y="62"/>
                  <a:pt x="61" y="63"/>
                </a:cubicBezTo>
                <a:cubicBezTo>
                  <a:pt x="61" y="64"/>
                  <a:pt x="59" y="63"/>
                  <a:pt x="56" y="62"/>
                </a:cubicBezTo>
                <a:cubicBezTo>
                  <a:pt x="53" y="61"/>
                  <a:pt x="53" y="64"/>
                  <a:pt x="53" y="66"/>
                </a:cubicBezTo>
                <a:cubicBezTo>
                  <a:pt x="53" y="67"/>
                  <a:pt x="49" y="72"/>
                  <a:pt x="48" y="73"/>
                </a:cubicBezTo>
                <a:cubicBezTo>
                  <a:pt x="47" y="74"/>
                  <a:pt x="50" y="75"/>
                  <a:pt x="51" y="75"/>
                </a:cubicBezTo>
                <a:cubicBezTo>
                  <a:pt x="52" y="75"/>
                  <a:pt x="55" y="73"/>
                  <a:pt x="56" y="73"/>
                </a:cubicBezTo>
                <a:cubicBezTo>
                  <a:pt x="56" y="73"/>
                  <a:pt x="57" y="74"/>
                  <a:pt x="59" y="75"/>
                </a:cubicBezTo>
                <a:cubicBezTo>
                  <a:pt x="58" y="71"/>
                  <a:pt x="59" y="72"/>
                  <a:pt x="62" y="69"/>
                </a:cubicBezTo>
                <a:cubicBezTo>
                  <a:pt x="66" y="66"/>
                  <a:pt x="66" y="62"/>
                  <a:pt x="69" y="61"/>
                </a:cubicBezTo>
                <a:cubicBezTo>
                  <a:pt x="72" y="60"/>
                  <a:pt x="74" y="59"/>
                  <a:pt x="78" y="60"/>
                </a:cubicBezTo>
                <a:cubicBezTo>
                  <a:pt x="83" y="60"/>
                  <a:pt x="76" y="63"/>
                  <a:pt x="79" y="65"/>
                </a:cubicBezTo>
                <a:cubicBezTo>
                  <a:pt x="82" y="67"/>
                  <a:pt x="92" y="64"/>
                  <a:pt x="92" y="67"/>
                </a:cubicBezTo>
                <a:cubicBezTo>
                  <a:pt x="93" y="69"/>
                  <a:pt x="81" y="72"/>
                  <a:pt x="81" y="73"/>
                </a:cubicBezTo>
                <a:cubicBezTo>
                  <a:pt x="82" y="74"/>
                  <a:pt x="88" y="75"/>
                  <a:pt x="90" y="76"/>
                </a:cubicBezTo>
                <a:cubicBezTo>
                  <a:pt x="92" y="78"/>
                  <a:pt x="89" y="81"/>
                  <a:pt x="90" y="83"/>
                </a:cubicBezTo>
                <a:cubicBezTo>
                  <a:pt x="91" y="84"/>
                  <a:pt x="94" y="83"/>
                  <a:pt x="96" y="81"/>
                </a:cubicBezTo>
                <a:cubicBezTo>
                  <a:pt x="99" y="79"/>
                  <a:pt x="101" y="80"/>
                  <a:pt x="104" y="78"/>
                </a:cubicBezTo>
                <a:cubicBezTo>
                  <a:pt x="107" y="76"/>
                  <a:pt x="114" y="78"/>
                  <a:pt x="115" y="76"/>
                </a:cubicBezTo>
                <a:cubicBezTo>
                  <a:pt x="116" y="75"/>
                  <a:pt x="113" y="74"/>
                  <a:pt x="107" y="74"/>
                </a:cubicBezTo>
                <a:cubicBezTo>
                  <a:pt x="101" y="75"/>
                  <a:pt x="100" y="69"/>
                  <a:pt x="100" y="68"/>
                </a:cubicBezTo>
                <a:cubicBezTo>
                  <a:pt x="100" y="66"/>
                  <a:pt x="107" y="61"/>
                  <a:pt x="110" y="61"/>
                </a:cubicBezTo>
                <a:cubicBezTo>
                  <a:pt x="114" y="61"/>
                  <a:pt x="117" y="60"/>
                  <a:pt x="121" y="58"/>
                </a:cubicBezTo>
                <a:cubicBezTo>
                  <a:pt x="122" y="57"/>
                  <a:pt x="125" y="57"/>
                  <a:pt x="127" y="56"/>
                </a:cubicBezTo>
                <a:cubicBezTo>
                  <a:pt x="127" y="55"/>
                  <a:pt x="126" y="53"/>
                  <a:pt x="127" y="5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-4805362" y="-3506787"/>
            <a:ext cx="133350" cy="96837"/>
          </a:xfrm>
          <a:custGeom>
            <a:avLst/>
            <a:gdLst/>
            <a:ahLst/>
            <a:cxnLst/>
            <a:rect l="l" t="t" r="r" b="b"/>
            <a:pathLst>
              <a:path w="75" h="55" extrusionOk="0">
                <a:moveTo>
                  <a:pt x="71" y="27"/>
                </a:moveTo>
                <a:cubicBezTo>
                  <a:pt x="69" y="26"/>
                  <a:pt x="68" y="23"/>
                  <a:pt x="66" y="22"/>
                </a:cubicBezTo>
                <a:cubicBezTo>
                  <a:pt x="64" y="21"/>
                  <a:pt x="64" y="18"/>
                  <a:pt x="62" y="17"/>
                </a:cubicBezTo>
                <a:cubicBezTo>
                  <a:pt x="60" y="16"/>
                  <a:pt x="61" y="13"/>
                  <a:pt x="61" y="11"/>
                </a:cubicBezTo>
                <a:cubicBezTo>
                  <a:pt x="61" y="9"/>
                  <a:pt x="62" y="6"/>
                  <a:pt x="61" y="6"/>
                </a:cubicBezTo>
                <a:cubicBezTo>
                  <a:pt x="60" y="5"/>
                  <a:pt x="55" y="3"/>
                  <a:pt x="53" y="4"/>
                </a:cubicBezTo>
                <a:cubicBezTo>
                  <a:pt x="51" y="5"/>
                  <a:pt x="50" y="5"/>
                  <a:pt x="49" y="4"/>
                </a:cubicBezTo>
                <a:cubicBezTo>
                  <a:pt x="48" y="2"/>
                  <a:pt x="47" y="1"/>
                  <a:pt x="45" y="2"/>
                </a:cubicBezTo>
                <a:cubicBezTo>
                  <a:pt x="43" y="2"/>
                  <a:pt x="42" y="1"/>
                  <a:pt x="40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0"/>
                  <a:pt x="38" y="1"/>
                </a:cubicBezTo>
                <a:cubicBezTo>
                  <a:pt x="36" y="2"/>
                  <a:pt x="36" y="4"/>
                  <a:pt x="34" y="4"/>
                </a:cubicBezTo>
                <a:cubicBezTo>
                  <a:pt x="33" y="4"/>
                  <a:pt x="31" y="3"/>
                  <a:pt x="29" y="5"/>
                </a:cubicBezTo>
                <a:cubicBezTo>
                  <a:pt x="27" y="6"/>
                  <a:pt x="27" y="8"/>
                  <a:pt x="27" y="9"/>
                </a:cubicBezTo>
                <a:cubicBezTo>
                  <a:pt x="27" y="10"/>
                  <a:pt x="27" y="12"/>
                  <a:pt x="26" y="12"/>
                </a:cubicBezTo>
                <a:cubicBezTo>
                  <a:pt x="24" y="12"/>
                  <a:pt x="25" y="14"/>
                  <a:pt x="23" y="14"/>
                </a:cubicBezTo>
                <a:cubicBezTo>
                  <a:pt x="22" y="15"/>
                  <a:pt x="19" y="17"/>
                  <a:pt x="19" y="18"/>
                </a:cubicBezTo>
                <a:cubicBezTo>
                  <a:pt x="19" y="19"/>
                  <a:pt x="19" y="22"/>
                  <a:pt x="18" y="22"/>
                </a:cubicBezTo>
                <a:cubicBezTo>
                  <a:pt x="17" y="22"/>
                  <a:pt x="14" y="22"/>
                  <a:pt x="13" y="23"/>
                </a:cubicBezTo>
                <a:cubicBezTo>
                  <a:pt x="12" y="25"/>
                  <a:pt x="11" y="26"/>
                  <a:pt x="9" y="25"/>
                </a:cubicBezTo>
                <a:cubicBezTo>
                  <a:pt x="8" y="25"/>
                  <a:pt x="5" y="25"/>
                  <a:pt x="3" y="25"/>
                </a:cubicBezTo>
                <a:cubicBezTo>
                  <a:pt x="3" y="25"/>
                  <a:pt x="3" y="25"/>
                  <a:pt x="3" y="26"/>
                </a:cubicBezTo>
                <a:cubicBezTo>
                  <a:pt x="2" y="28"/>
                  <a:pt x="3" y="30"/>
                  <a:pt x="4" y="32"/>
                </a:cubicBezTo>
                <a:cubicBezTo>
                  <a:pt x="5" y="33"/>
                  <a:pt x="6" y="38"/>
                  <a:pt x="4" y="39"/>
                </a:cubicBezTo>
                <a:cubicBezTo>
                  <a:pt x="3" y="39"/>
                  <a:pt x="0" y="41"/>
                  <a:pt x="0" y="43"/>
                </a:cubicBezTo>
                <a:cubicBezTo>
                  <a:pt x="0" y="44"/>
                  <a:pt x="3" y="45"/>
                  <a:pt x="2" y="47"/>
                </a:cubicBezTo>
                <a:cubicBezTo>
                  <a:pt x="2" y="48"/>
                  <a:pt x="2" y="50"/>
                  <a:pt x="2" y="51"/>
                </a:cubicBezTo>
                <a:cubicBezTo>
                  <a:pt x="4" y="51"/>
                  <a:pt x="5" y="52"/>
                  <a:pt x="7" y="50"/>
                </a:cubicBezTo>
                <a:cubicBezTo>
                  <a:pt x="8" y="49"/>
                  <a:pt x="9" y="47"/>
                  <a:pt x="12" y="47"/>
                </a:cubicBezTo>
                <a:cubicBezTo>
                  <a:pt x="15" y="47"/>
                  <a:pt x="24" y="47"/>
                  <a:pt x="26" y="49"/>
                </a:cubicBezTo>
                <a:cubicBezTo>
                  <a:pt x="27" y="50"/>
                  <a:pt x="31" y="49"/>
                  <a:pt x="33" y="50"/>
                </a:cubicBezTo>
                <a:cubicBezTo>
                  <a:pt x="35" y="51"/>
                  <a:pt x="38" y="52"/>
                  <a:pt x="38" y="51"/>
                </a:cubicBezTo>
                <a:cubicBezTo>
                  <a:pt x="39" y="50"/>
                  <a:pt x="42" y="52"/>
                  <a:pt x="44" y="51"/>
                </a:cubicBezTo>
                <a:cubicBezTo>
                  <a:pt x="46" y="50"/>
                  <a:pt x="48" y="54"/>
                  <a:pt x="49" y="53"/>
                </a:cubicBezTo>
                <a:cubicBezTo>
                  <a:pt x="50" y="52"/>
                  <a:pt x="55" y="52"/>
                  <a:pt x="56" y="53"/>
                </a:cubicBezTo>
                <a:cubicBezTo>
                  <a:pt x="58" y="55"/>
                  <a:pt x="58" y="52"/>
                  <a:pt x="58" y="51"/>
                </a:cubicBezTo>
                <a:cubicBezTo>
                  <a:pt x="58" y="49"/>
                  <a:pt x="63" y="45"/>
                  <a:pt x="63" y="45"/>
                </a:cubicBezTo>
                <a:cubicBezTo>
                  <a:pt x="63" y="45"/>
                  <a:pt x="66" y="45"/>
                  <a:pt x="68" y="44"/>
                </a:cubicBezTo>
                <a:cubicBezTo>
                  <a:pt x="67" y="44"/>
                  <a:pt x="67" y="43"/>
                  <a:pt x="66" y="41"/>
                </a:cubicBezTo>
                <a:cubicBezTo>
                  <a:pt x="66" y="37"/>
                  <a:pt x="64" y="35"/>
                  <a:pt x="65" y="34"/>
                </a:cubicBezTo>
                <a:cubicBezTo>
                  <a:pt x="66" y="32"/>
                  <a:pt x="69" y="35"/>
                  <a:pt x="71" y="34"/>
                </a:cubicBezTo>
                <a:cubicBezTo>
                  <a:pt x="73" y="34"/>
                  <a:pt x="75" y="32"/>
                  <a:pt x="75" y="31"/>
                </a:cubicBezTo>
                <a:cubicBezTo>
                  <a:pt x="75" y="29"/>
                  <a:pt x="72" y="27"/>
                  <a:pt x="71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0"/>
          <p:cNvSpPr/>
          <p:nvPr/>
        </p:nvSpPr>
        <p:spPr>
          <a:xfrm>
            <a:off x="-4838700" y="-3546475"/>
            <a:ext cx="104775" cy="50800"/>
          </a:xfrm>
          <a:custGeom>
            <a:avLst/>
            <a:gdLst/>
            <a:ahLst/>
            <a:cxnLst/>
            <a:rect l="l" t="t" r="r" b="b"/>
            <a:pathLst>
              <a:path w="59" h="28" extrusionOk="0">
                <a:moveTo>
                  <a:pt x="20" y="20"/>
                </a:moveTo>
                <a:cubicBezTo>
                  <a:pt x="22" y="20"/>
                  <a:pt x="27" y="21"/>
                  <a:pt x="30" y="20"/>
                </a:cubicBezTo>
                <a:cubicBezTo>
                  <a:pt x="33" y="19"/>
                  <a:pt x="33" y="22"/>
                  <a:pt x="35" y="22"/>
                </a:cubicBezTo>
                <a:cubicBezTo>
                  <a:pt x="37" y="21"/>
                  <a:pt x="40" y="24"/>
                  <a:pt x="42" y="26"/>
                </a:cubicBezTo>
                <a:cubicBezTo>
                  <a:pt x="44" y="27"/>
                  <a:pt x="45" y="27"/>
                  <a:pt x="46" y="28"/>
                </a:cubicBezTo>
                <a:cubicBezTo>
                  <a:pt x="47" y="28"/>
                  <a:pt x="47" y="27"/>
                  <a:pt x="48" y="27"/>
                </a:cubicBezTo>
                <a:cubicBezTo>
                  <a:pt x="50" y="25"/>
                  <a:pt x="52" y="26"/>
                  <a:pt x="53" y="26"/>
                </a:cubicBezTo>
                <a:cubicBezTo>
                  <a:pt x="55" y="26"/>
                  <a:pt x="55" y="24"/>
                  <a:pt x="57" y="23"/>
                </a:cubicBezTo>
                <a:cubicBezTo>
                  <a:pt x="57" y="22"/>
                  <a:pt x="58" y="22"/>
                  <a:pt x="59" y="22"/>
                </a:cubicBezTo>
                <a:cubicBezTo>
                  <a:pt x="58" y="21"/>
                  <a:pt x="58" y="18"/>
                  <a:pt x="57" y="17"/>
                </a:cubicBezTo>
                <a:cubicBezTo>
                  <a:pt x="56" y="16"/>
                  <a:pt x="54" y="14"/>
                  <a:pt x="55" y="12"/>
                </a:cubicBezTo>
                <a:cubicBezTo>
                  <a:pt x="55" y="11"/>
                  <a:pt x="55" y="9"/>
                  <a:pt x="54" y="8"/>
                </a:cubicBezTo>
                <a:cubicBezTo>
                  <a:pt x="53" y="7"/>
                  <a:pt x="53" y="7"/>
                  <a:pt x="53" y="6"/>
                </a:cubicBezTo>
                <a:cubicBezTo>
                  <a:pt x="50" y="6"/>
                  <a:pt x="46" y="5"/>
                  <a:pt x="45" y="5"/>
                </a:cubicBezTo>
                <a:cubicBezTo>
                  <a:pt x="43" y="6"/>
                  <a:pt x="38" y="1"/>
                  <a:pt x="37" y="1"/>
                </a:cubicBezTo>
                <a:cubicBezTo>
                  <a:pt x="36" y="0"/>
                  <a:pt x="32" y="0"/>
                  <a:pt x="28" y="1"/>
                </a:cubicBezTo>
                <a:cubicBezTo>
                  <a:pt x="26" y="3"/>
                  <a:pt x="28" y="5"/>
                  <a:pt x="27" y="9"/>
                </a:cubicBezTo>
                <a:cubicBezTo>
                  <a:pt x="27" y="13"/>
                  <a:pt x="23" y="12"/>
                  <a:pt x="21" y="12"/>
                </a:cubicBezTo>
                <a:cubicBezTo>
                  <a:pt x="19" y="12"/>
                  <a:pt x="15" y="5"/>
                  <a:pt x="14" y="3"/>
                </a:cubicBezTo>
                <a:cubicBezTo>
                  <a:pt x="13" y="2"/>
                  <a:pt x="9" y="5"/>
                  <a:pt x="6" y="7"/>
                </a:cubicBezTo>
                <a:cubicBezTo>
                  <a:pt x="3" y="9"/>
                  <a:pt x="5" y="12"/>
                  <a:pt x="3" y="13"/>
                </a:cubicBezTo>
                <a:cubicBezTo>
                  <a:pt x="1" y="15"/>
                  <a:pt x="0" y="18"/>
                  <a:pt x="2" y="21"/>
                </a:cubicBezTo>
                <a:cubicBezTo>
                  <a:pt x="2" y="21"/>
                  <a:pt x="2" y="21"/>
                  <a:pt x="2" y="22"/>
                </a:cubicBezTo>
                <a:cubicBezTo>
                  <a:pt x="4" y="21"/>
                  <a:pt x="7" y="21"/>
                  <a:pt x="8" y="20"/>
                </a:cubicBezTo>
                <a:cubicBezTo>
                  <a:pt x="11" y="18"/>
                  <a:pt x="18" y="20"/>
                  <a:pt x="20" y="2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0"/>
          <p:cNvSpPr/>
          <p:nvPr/>
        </p:nvSpPr>
        <p:spPr>
          <a:xfrm>
            <a:off x="-4838700" y="-3514725"/>
            <a:ext cx="80962" cy="52387"/>
          </a:xfrm>
          <a:custGeom>
            <a:avLst/>
            <a:gdLst/>
            <a:ahLst/>
            <a:cxnLst/>
            <a:rect l="l" t="t" r="r" b="b"/>
            <a:pathLst>
              <a:path w="46" h="30" extrusionOk="0">
                <a:moveTo>
                  <a:pt x="6" y="15"/>
                </a:moveTo>
                <a:cubicBezTo>
                  <a:pt x="7" y="16"/>
                  <a:pt x="10" y="17"/>
                  <a:pt x="11" y="17"/>
                </a:cubicBezTo>
                <a:cubicBezTo>
                  <a:pt x="12" y="16"/>
                  <a:pt x="16" y="18"/>
                  <a:pt x="16" y="19"/>
                </a:cubicBezTo>
                <a:cubicBezTo>
                  <a:pt x="16" y="21"/>
                  <a:pt x="15" y="25"/>
                  <a:pt x="16" y="25"/>
                </a:cubicBezTo>
                <a:cubicBezTo>
                  <a:pt x="16" y="25"/>
                  <a:pt x="22" y="27"/>
                  <a:pt x="22" y="29"/>
                </a:cubicBezTo>
                <a:cubicBezTo>
                  <a:pt x="24" y="29"/>
                  <a:pt x="27" y="29"/>
                  <a:pt x="28" y="29"/>
                </a:cubicBezTo>
                <a:cubicBezTo>
                  <a:pt x="30" y="30"/>
                  <a:pt x="31" y="29"/>
                  <a:pt x="32" y="27"/>
                </a:cubicBezTo>
                <a:cubicBezTo>
                  <a:pt x="33" y="26"/>
                  <a:pt x="36" y="26"/>
                  <a:pt x="37" y="26"/>
                </a:cubicBezTo>
                <a:cubicBezTo>
                  <a:pt x="38" y="26"/>
                  <a:pt x="38" y="23"/>
                  <a:pt x="38" y="22"/>
                </a:cubicBezTo>
                <a:cubicBezTo>
                  <a:pt x="38" y="21"/>
                  <a:pt x="41" y="19"/>
                  <a:pt x="42" y="18"/>
                </a:cubicBezTo>
                <a:cubicBezTo>
                  <a:pt x="44" y="18"/>
                  <a:pt x="43" y="16"/>
                  <a:pt x="45" y="16"/>
                </a:cubicBezTo>
                <a:cubicBezTo>
                  <a:pt x="46" y="16"/>
                  <a:pt x="46" y="14"/>
                  <a:pt x="46" y="13"/>
                </a:cubicBezTo>
                <a:cubicBezTo>
                  <a:pt x="46" y="12"/>
                  <a:pt x="46" y="11"/>
                  <a:pt x="46" y="10"/>
                </a:cubicBezTo>
                <a:cubicBezTo>
                  <a:pt x="45" y="9"/>
                  <a:pt x="44" y="9"/>
                  <a:pt x="42" y="8"/>
                </a:cubicBezTo>
                <a:cubicBezTo>
                  <a:pt x="40" y="6"/>
                  <a:pt x="37" y="3"/>
                  <a:pt x="35" y="4"/>
                </a:cubicBezTo>
                <a:cubicBezTo>
                  <a:pt x="33" y="4"/>
                  <a:pt x="33" y="1"/>
                  <a:pt x="30" y="2"/>
                </a:cubicBezTo>
                <a:cubicBezTo>
                  <a:pt x="27" y="3"/>
                  <a:pt x="22" y="2"/>
                  <a:pt x="20" y="2"/>
                </a:cubicBezTo>
                <a:cubicBezTo>
                  <a:pt x="18" y="2"/>
                  <a:pt x="11" y="0"/>
                  <a:pt x="8" y="2"/>
                </a:cubicBezTo>
                <a:cubicBezTo>
                  <a:pt x="7" y="3"/>
                  <a:pt x="4" y="3"/>
                  <a:pt x="2" y="4"/>
                </a:cubicBezTo>
                <a:cubicBezTo>
                  <a:pt x="3" y="7"/>
                  <a:pt x="3" y="10"/>
                  <a:pt x="1" y="12"/>
                </a:cubicBezTo>
                <a:cubicBezTo>
                  <a:pt x="0" y="14"/>
                  <a:pt x="0" y="14"/>
                  <a:pt x="1" y="14"/>
                </a:cubicBezTo>
                <a:cubicBezTo>
                  <a:pt x="3" y="14"/>
                  <a:pt x="6" y="14"/>
                  <a:pt x="6" y="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-5043487" y="-3343275"/>
            <a:ext cx="65087" cy="34925"/>
          </a:xfrm>
          <a:custGeom>
            <a:avLst/>
            <a:gdLst/>
            <a:ahLst/>
            <a:cxnLst/>
            <a:rect l="l" t="t" r="r" b="b"/>
            <a:pathLst>
              <a:path w="36" h="20" extrusionOk="0">
                <a:moveTo>
                  <a:pt x="32" y="8"/>
                </a:moveTo>
                <a:cubicBezTo>
                  <a:pt x="31" y="9"/>
                  <a:pt x="28" y="6"/>
                  <a:pt x="28" y="6"/>
                </a:cubicBezTo>
                <a:cubicBezTo>
                  <a:pt x="28" y="5"/>
                  <a:pt x="28" y="3"/>
                  <a:pt x="28" y="2"/>
                </a:cubicBezTo>
                <a:cubicBezTo>
                  <a:pt x="27" y="2"/>
                  <a:pt x="25" y="1"/>
                  <a:pt x="23" y="0"/>
                </a:cubicBezTo>
                <a:cubicBezTo>
                  <a:pt x="21" y="0"/>
                  <a:pt x="20" y="0"/>
                  <a:pt x="18" y="0"/>
                </a:cubicBezTo>
                <a:cubicBezTo>
                  <a:pt x="17" y="1"/>
                  <a:pt x="13" y="1"/>
                  <a:pt x="11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8" y="2"/>
                  <a:pt x="6" y="4"/>
                  <a:pt x="6" y="5"/>
                </a:cubicBezTo>
                <a:cubicBezTo>
                  <a:pt x="6" y="7"/>
                  <a:pt x="2" y="9"/>
                  <a:pt x="1" y="12"/>
                </a:cubicBezTo>
                <a:cubicBezTo>
                  <a:pt x="0" y="15"/>
                  <a:pt x="0" y="16"/>
                  <a:pt x="2" y="14"/>
                </a:cubicBezTo>
                <a:cubicBezTo>
                  <a:pt x="3" y="12"/>
                  <a:pt x="5" y="13"/>
                  <a:pt x="5" y="15"/>
                </a:cubicBezTo>
                <a:cubicBezTo>
                  <a:pt x="5" y="16"/>
                  <a:pt x="8" y="17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19"/>
                  <a:pt x="13" y="18"/>
                  <a:pt x="14" y="18"/>
                </a:cubicBezTo>
                <a:cubicBezTo>
                  <a:pt x="15" y="18"/>
                  <a:pt x="17" y="13"/>
                  <a:pt x="18" y="13"/>
                </a:cubicBezTo>
                <a:cubicBezTo>
                  <a:pt x="18" y="12"/>
                  <a:pt x="20" y="16"/>
                  <a:pt x="22" y="18"/>
                </a:cubicBezTo>
                <a:cubicBezTo>
                  <a:pt x="24" y="20"/>
                  <a:pt x="24" y="17"/>
                  <a:pt x="24" y="15"/>
                </a:cubicBezTo>
                <a:cubicBezTo>
                  <a:pt x="24" y="14"/>
                  <a:pt x="26" y="13"/>
                  <a:pt x="27" y="14"/>
                </a:cubicBezTo>
                <a:cubicBezTo>
                  <a:pt x="28" y="14"/>
                  <a:pt x="31" y="14"/>
                  <a:pt x="31" y="13"/>
                </a:cubicBezTo>
                <a:cubicBezTo>
                  <a:pt x="31" y="11"/>
                  <a:pt x="32" y="12"/>
                  <a:pt x="33" y="12"/>
                </a:cubicBezTo>
                <a:cubicBezTo>
                  <a:pt x="34" y="12"/>
                  <a:pt x="35" y="10"/>
                  <a:pt x="35" y="10"/>
                </a:cubicBezTo>
                <a:cubicBezTo>
                  <a:pt x="36" y="8"/>
                  <a:pt x="36" y="8"/>
                  <a:pt x="36" y="8"/>
                </a:cubicBezTo>
                <a:cubicBezTo>
                  <a:pt x="35" y="8"/>
                  <a:pt x="33" y="7"/>
                  <a:pt x="32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-5043487" y="-3479800"/>
            <a:ext cx="127000" cy="142875"/>
          </a:xfrm>
          <a:custGeom>
            <a:avLst/>
            <a:gdLst/>
            <a:ahLst/>
            <a:cxnLst/>
            <a:rect l="l" t="t" r="r" b="b"/>
            <a:pathLst>
              <a:path w="72" h="81" extrusionOk="0">
                <a:moveTo>
                  <a:pt x="9" y="21"/>
                </a:moveTo>
                <a:cubicBezTo>
                  <a:pt x="7" y="24"/>
                  <a:pt x="5" y="24"/>
                  <a:pt x="5" y="25"/>
                </a:cubicBezTo>
                <a:cubicBezTo>
                  <a:pt x="6" y="25"/>
                  <a:pt x="8" y="28"/>
                  <a:pt x="8" y="29"/>
                </a:cubicBezTo>
                <a:cubicBezTo>
                  <a:pt x="7" y="30"/>
                  <a:pt x="6" y="29"/>
                  <a:pt x="6" y="32"/>
                </a:cubicBezTo>
                <a:cubicBezTo>
                  <a:pt x="6" y="34"/>
                  <a:pt x="3" y="34"/>
                  <a:pt x="2" y="34"/>
                </a:cubicBezTo>
                <a:cubicBezTo>
                  <a:pt x="0" y="34"/>
                  <a:pt x="2" y="36"/>
                  <a:pt x="1" y="38"/>
                </a:cubicBezTo>
                <a:cubicBezTo>
                  <a:pt x="0" y="39"/>
                  <a:pt x="0" y="43"/>
                  <a:pt x="0" y="44"/>
                </a:cubicBezTo>
                <a:cubicBezTo>
                  <a:pt x="0" y="45"/>
                  <a:pt x="3" y="48"/>
                  <a:pt x="2" y="49"/>
                </a:cubicBezTo>
                <a:cubicBezTo>
                  <a:pt x="2" y="50"/>
                  <a:pt x="0" y="51"/>
                  <a:pt x="1" y="52"/>
                </a:cubicBezTo>
                <a:cubicBezTo>
                  <a:pt x="1" y="53"/>
                  <a:pt x="3" y="54"/>
                  <a:pt x="3" y="59"/>
                </a:cubicBezTo>
                <a:cubicBezTo>
                  <a:pt x="4" y="59"/>
                  <a:pt x="5" y="59"/>
                  <a:pt x="5" y="60"/>
                </a:cubicBezTo>
                <a:cubicBezTo>
                  <a:pt x="6" y="61"/>
                  <a:pt x="8" y="62"/>
                  <a:pt x="10" y="62"/>
                </a:cubicBezTo>
                <a:cubicBezTo>
                  <a:pt x="12" y="62"/>
                  <a:pt x="13" y="64"/>
                  <a:pt x="14" y="64"/>
                </a:cubicBezTo>
                <a:cubicBezTo>
                  <a:pt x="15" y="63"/>
                  <a:pt x="18" y="64"/>
                  <a:pt x="16" y="66"/>
                </a:cubicBezTo>
                <a:cubicBezTo>
                  <a:pt x="14" y="68"/>
                  <a:pt x="13" y="71"/>
                  <a:pt x="13" y="73"/>
                </a:cubicBezTo>
                <a:cubicBezTo>
                  <a:pt x="12" y="74"/>
                  <a:pt x="12" y="76"/>
                  <a:pt x="12" y="78"/>
                </a:cubicBezTo>
                <a:cubicBezTo>
                  <a:pt x="14" y="78"/>
                  <a:pt x="18" y="78"/>
                  <a:pt x="19" y="77"/>
                </a:cubicBezTo>
                <a:cubicBezTo>
                  <a:pt x="21" y="77"/>
                  <a:pt x="22" y="77"/>
                  <a:pt x="24" y="77"/>
                </a:cubicBezTo>
                <a:cubicBezTo>
                  <a:pt x="26" y="78"/>
                  <a:pt x="28" y="79"/>
                  <a:pt x="29" y="79"/>
                </a:cubicBezTo>
                <a:cubicBezTo>
                  <a:pt x="29" y="79"/>
                  <a:pt x="29" y="78"/>
                  <a:pt x="30" y="78"/>
                </a:cubicBezTo>
                <a:cubicBezTo>
                  <a:pt x="32" y="78"/>
                  <a:pt x="33" y="81"/>
                  <a:pt x="35" y="80"/>
                </a:cubicBezTo>
                <a:cubicBezTo>
                  <a:pt x="36" y="78"/>
                  <a:pt x="38" y="78"/>
                  <a:pt x="39" y="79"/>
                </a:cubicBezTo>
                <a:cubicBezTo>
                  <a:pt x="41" y="80"/>
                  <a:pt x="43" y="80"/>
                  <a:pt x="44" y="79"/>
                </a:cubicBezTo>
                <a:cubicBezTo>
                  <a:pt x="45" y="77"/>
                  <a:pt x="51" y="76"/>
                  <a:pt x="52" y="77"/>
                </a:cubicBezTo>
                <a:cubicBezTo>
                  <a:pt x="53" y="77"/>
                  <a:pt x="57" y="79"/>
                  <a:pt x="55" y="75"/>
                </a:cubicBezTo>
                <a:cubicBezTo>
                  <a:pt x="54" y="70"/>
                  <a:pt x="58" y="71"/>
                  <a:pt x="59" y="70"/>
                </a:cubicBezTo>
                <a:cubicBezTo>
                  <a:pt x="59" y="68"/>
                  <a:pt x="64" y="67"/>
                  <a:pt x="63" y="66"/>
                </a:cubicBezTo>
                <a:cubicBezTo>
                  <a:pt x="62" y="65"/>
                  <a:pt x="56" y="61"/>
                  <a:pt x="55" y="60"/>
                </a:cubicBezTo>
                <a:cubicBezTo>
                  <a:pt x="53" y="59"/>
                  <a:pt x="53" y="55"/>
                  <a:pt x="52" y="53"/>
                </a:cubicBezTo>
                <a:cubicBezTo>
                  <a:pt x="51" y="51"/>
                  <a:pt x="49" y="49"/>
                  <a:pt x="51" y="49"/>
                </a:cubicBezTo>
                <a:cubicBezTo>
                  <a:pt x="54" y="48"/>
                  <a:pt x="58" y="47"/>
                  <a:pt x="60" y="46"/>
                </a:cubicBezTo>
                <a:cubicBezTo>
                  <a:pt x="62" y="44"/>
                  <a:pt x="65" y="44"/>
                  <a:pt x="66" y="43"/>
                </a:cubicBezTo>
                <a:cubicBezTo>
                  <a:pt x="68" y="41"/>
                  <a:pt x="70" y="43"/>
                  <a:pt x="71" y="42"/>
                </a:cubicBezTo>
                <a:cubicBezTo>
                  <a:pt x="71" y="41"/>
                  <a:pt x="72" y="39"/>
                  <a:pt x="71" y="38"/>
                </a:cubicBezTo>
                <a:cubicBezTo>
                  <a:pt x="70" y="37"/>
                  <a:pt x="69" y="35"/>
                  <a:pt x="69" y="31"/>
                </a:cubicBezTo>
                <a:cubicBezTo>
                  <a:pt x="69" y="28"/>
                  <a:pt x="68" y="29"/>
                  <a:pt x="68" y="27"/>
                </a:cubicBezTo>
                <a:cubicBezTo>
                  <a:pt x="68" y="26"/>
                  <a:pt x="67" y="24"/>
                  <a:pt x="66" y="23"/>
                </a:cubicBezTo>
                <a:cubicBezTo>
                  <a:pt x="65" y="23"/>
                  <a:pt x="64" y="22"/>
                  <a:pt x="66" y="20"/>
                </a:cubicBezTo>
                <a:cubicBezTo>
                  <a:pt x="67" y="18"/>
                  <a:pt x="66" y="13"/>
                  <a:pt x="66" y="12"/>
                </a:cubicBezTo>
                <a:cubicBezTo>
                  <a:pt x="66" y="11"/>
                  <a:pt x="66" y="11"/>
                  <a:pt x="66" y="11"/>
                </a:cubicBezTo>
                <a:cubicBezTo>
                  <a:pt x="65" y="11"/>
                  <a:pt x="65" y="10"/>
                  <a:pt x="65" y="10"/>
                </a:cubicBezTo>
                <a:cubicBezTo>
                  <a:pt x="65" y="8"/>
                  <a:pt x="63" y="7"/>
                  <a:pt x="60" y="7"/>
                </a:cubicBezTo>
                <a:cubicBezTo>
                  <a:pt x="57" y="7"/>
                  <a:pt x="62" y="4"/>
                  <a:pt x="61" y="2"/>
                </a:cubicBezTo>
                <a:cubicBezTo>
                  <a:pt x="60" y="1"/>
                  <a:pt x="57" y="5"/>
                  <a:pt x="54" y="4"/>
                </a:cubicBezTo>
                <a:cubicBezTo>
                  <a:pt x="51" y="3"/>
                  <a:pt x="47" y="8"/>
                  <a:pt x="45" y="10"/>
                </a:cubicBezTo>
                <a:cubicBezTo>
                  <a:pt x="42" y="12"/>
                  <a:pt x="39" y="9"/>
                  <a:pt x="41" y="7"/>
                </a:cubicBezTo>
                <a:cubicBezTo>
                  <a:pt x="43" y="4"/>
                  <a:pt x="41" y="4"/>
                  <a:pt x="38" y="5"/>
                </a:cubicBezTo>
                <a:cubicBezTo>
                  <a:pt x="35" y="6"/>
                  <a:pt x="32" y="5"/>
                  <a:pt x="32" y="2"/>
                </a:cubicBezTo>
                <a:cubicBezTo>
                  <a:pt x="32" y="2"/>
                  <a:pt x="32" y="1"/>
                  <a:pt x="31" y="0"/>
                </a:cubicBezTo>
                <a:cubicBezTo>
                  <a:pt x="30" y="1"/>
                  <a:pt x="29" y="1"/>
                  <a:pt x="28" y="0"/>
                </a:cubicBezTo>
                <a:cubicBezTo>
                  <a:pt x="27" y="0"/>
                  <a:pt x="24" y="0"/>
                  <a:pt x="21" y="0"/>
                </a:cubicBezTo>
                <a:cubicBezTo>
                  <a:pt x="22" y="1"/>
                  <a:pt x="23" y="2"/>
                  <a:pt x="22" y="4"/>
                </a:cubicBezTo>
                <a:cubicBezTo>
                  <a:pt x="21" y="6"/>
                  <a:pt x="23" y="7"/>
                  <a:pt x="25" y="10"/>
                </a:cubicBezTo>
                <a:cubicBezTo>
                  <a:pt x="26" y="13"/>
                  <a:pt x="21" y="12"/>
                  <a:pt x="21" y="14"/>
                </a:cubicBezTo>
                <a:cubicBezTo>
                  <a:pt x="21" y="16"/>
                  <a:pt x="17" y="14"/>
                  <a:pt x="15" y="13"/>
                </a:cubicBezTo>
                <a:cubicBezTo>
                  <a:pt x="14" y="12"/>
                  <a:pt x="9" y="13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10" y="18"/>
                  <a:pt x="10" y="20"/>
                  <a:pt x="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0"/>
          <p:cNvSpPr/>
          <p:nvPr/>
        </p:nvSpPr>
        <p:spPr>
          <a:xfrm>
            <a:off x="-4837112" y="-3824287"/>
            <a:ext cx="150812" cy="238125"/>
          </a:xfrm>
          <a:custGeom>
            <a:avLst/>
            <a:gdLst/>
            <a:ahLst/>
            <a:cxnLst/>
            <a:rect l="l" t="t" r="r" b="b"/>
            <a:pathLst>
              <a:path w="85" h="135" extrusionOk="0">
                <a:moveTo>
                  <a:pt x="72" y="113"/>
                </a:moveTo>
                <a:cubicBezTo>
                  <a:pt x="74" y="109"/>
                  <a:pt x="83" y="106"/>
                  <a:pt x="84" y="102"/>
                </a:cubicBezTo>
                <a:cubicBezTo>
                  <a:pt x="85" y="100"/>
                  <a:pt x="85" y="99"/>
                  <a:pt x="82" y="96"/>
                </a:cubicBezTo>
                <a:cubicBezTo>
                  <a:pt x="79" y="92"/>
                  <a:pt x="72" y="90"/>
                  <a:pt x="72" y="88"/>
                </a:cubicBezTo>
                <a:cubicBezTo>
                  <a:pt x="71" y="86"/>
                  <a:pt x="77" y="86"/>
                  <a:pt x="77" y="83"/>
                </a:cubicBezTo>
                <a:cubicBezTo>
                  <a:pt x="76" y="81"/>
                  <a:pt x="74" y="81"/>
                  <a:pt x="72" y="79"/>
                </a:cubicBezTo>
                <a:cubicBezTo>
                  <a:pt x="71" y="77"/>
                  <a:pt x="74" y="76"/>
                  <a:pt x="74" y="75"/>
                </a:cubicBezTo>
                <a:cubicBezTo>
                  <a:pt x="73" y="74"/>
                  <a:pt x="70" y="74"/>
                  <a:pt x="70" y="72"/>
                </a:cubicBezTo>
                <a:cubicBezTo>
                  <a:pt x="69" y="71"/>
                  <a:pt x="72" y="71"/>
                  <a:pt x="71" y="70"/>
                </a:cubicBezTo>
                <a:cubicBezTo>
                  <a:pt x="71" y="69"/>
                  <a:pt x="69" y="66"/>
                  <a:pt x="70" y="64"/>
                </a:cubicBezTo>
                <a:cubicBezTo>
                  <a:pt x="72" y="62"/>
                  <a:pt x="76" y="64"/>
                  <a:pt x="73" y="59"/>
                </a:cubicBezTo>
                <a:cubicBezTo>
                  <a:pt x="70" y="54"/>
                  <a:pt x="66" y="48"/>
                  <a:pt x="65" y="47"/>
                </a:cubicBezTo>
                <a:cubicBezTo>
                  <a:pt x="64" y="45"/>
                  <a:pt x="66" y="43"/>
                  <a:pt x="68" y="42"/>
                </a:cubicBezTo>
                <a:cubicBezTo>
                  <a:pt x="69" y="41"/>
                  <a:pt x="73" y="38"/>
                  <a:pt x="73" y="36"/>
                </a:cubicBezTo>
                <a:cubicBezTo>
                  <a:pt x="73" y="35"/>
                  <a:pt x="68" y="31"/>
                  <a:pt x="67" y="30"/>
                </a:cubicBezTo>
                <a:cubicBezTo>
                  <a:pt x="66" y="30"/>
                  <a:pt x="63" y="30"/>
                  <a:pt x="62" y="27"/>
                </a:cubicBezTo>
                <a:cubicBezTo>
                  <a:pt x="61" y="25"/>
                  <a:pt x="60" y="24"/>
                  <a:pt x="61" y="23"/>
                </a:cubicBezTo>
                <a:cubicBezTo>
                  <a:pt x="62" y="21"/>
                  <a:pt x="62" y="20"/>
                  <a:pt x="62" y="19"/>
                </a:cubicBezTo>
                <a:cubicBezTo>
                  <a:pt x="62" y="17"/>
                  <a:pt x="65" y="18"/>
                  <a:pt x="65" y="16"/>
                </a:cubicBezTo>
                <a:cubicBezTo>
                  <a:pt x="65" y="15"/>
                  <a:pt x="66" y="14"/>
                  <a:pt x="67" y="13"/>
                </a:cubicBezTo>
                <a:cubicBezTo>
                  <a:pt x="67" y="12"/>
                  <a:pt x="67" y="10"/>
                  <a:pt x="67" y="9"/>
                </a:cubicBezTo>
                <a:cubicBezTo>
                  <a:pt x="66" y="7"/>
                  <a:pt x="60" y="6"/>
                  <a:pt x="58" y="3"/>
                </a:cubicBezTo>
                <a:cubicBezTo>
                  <a:pt x="57" y="0"/>
                  <a:pt x="53" y="2"/>
                  <a:pt x="52" y="3"/>
                </a:cubicBezTo>
                <a:cubicBezTo>
                  <a:pt x="51" y="5"/>
                  <a:pt x="44" y="3"/>
                  <a:pt x="44" y="5"/>
                </a:cubicBezTo>
                <a:cubicBezTo>
                  <a:pt x="44" y="7"/>
                  <a:pt x="39" y="8"/>
                  <a:pt x="39" y="10"/>
                </a:cubicBezTo>
                <a:cubicBezTo>
                  <a:pt x="39" y="13"/>
                  <a:pt x="41" y="18"/>
                  <a:pt x="37" y="17"/>
                </a:cubicBezTo>
                <a:cubicBezTo>
                  <a:pt x="34" y="17"/>
                  <a:pt x="36" y="19"/>
                  <a:pt x="34" y="22"/>
                </a:cubicBezTo>
                <a:cubicBezTo>
                  <a:pt x="32" y="25"/>
                  <a:pt x="32" y="20"/>
                  <a:pt x="29" y="21"/>
                </a:cubicBezTo>
                <a:cubicBezTo>
                  <a:pt x="27" y="21"/>
                  <a:pt x="24" y="18"/>
                  <a:pt x="23" y="20"/>
                </a:cubicBezTo>
                <a:cubicBezTo>
                  <a:pt x="22" y="22"/>
                  <a:pt x="18" y="21"/>
                  <a:pt x="14" y="20"/>
                </a:cubicBezTo>
                <a:cubicBezTo>
                  <a:pt x="11" y="19"/>
                  <a:pt x="9" y="14"/>
                  <a:pt x="6" y="13"/>
                </a:cubicBezTo>
                <a:cubicBezTo>
                  <a:pt x="4" y="13"/>
                  <a:pt x="1" y="15"/>
                  <a:pt x="0" y="17"/>
                </a:cubicBezTo>
                <a:cubicBezTo>
                  <a:pt x="3" y="19"/>
                  <a:pt x="5" y="22"/>
                  <a:pt x="9" y="24"/>
                </a:cubicBezTo>
                <a:cubicBezTo>
                  <a:pt x="13" y="26"/>
                  <a:pt x="21" y="28"/>
                  <a:pt x="21" y="31"/>
                </a:cubicBezTo>
                <a:cubicBezTo>
                  <a:pt x="20" y="33"/>
                  <a:pt x="19" y="37"/>
                  <a:pt x="21" y="38"/>
                </a:cubicBezTo>
                <a:cubicBezTo>
                  <a:pt x="23" y="39"/>
                  <a:pt x="21" y="44"/>
                  <a:pt x="23" y="45"/>
                </a:cubicBezTo>
                <a:cubicBezTo>
                  <a:pt x="25" y="47"/>
                  <a:pt x="24" y="52"/>
                  <a:pt x="23" y="52"/>
                </a:cubicBezTo>
                <a:cubicBezTo>
                  <a:pt x="21" y="52"/>
                  <a:pt x="23" y="55"/>
                  <a:pt x="24" y="57"/>
                </a:cubicBezTo>
                <a:cubicBezTo>
                  <a:pt x="25" y="57"/>
                  <a:pt x="25" y="59"/>
                  <a:pt x="25" y="61"/>
                </a:cubicBezTo>
                <a:cubicBezTo>
                  <a:pt x="28" y="61"/>
                  <a:pt x="30" y="62"/>
                  <a:pt x="32" y="63"/>
                </a:cubicBezTo>
                <a:cubicBezTo>
                  <a:pt x="35" y="65"/>
                  <a:pt x="34" y="67"/>
                  <a:pt x="34" y="69"/>
                </a:cubicBezTo>
                <a:cubicBezTo>
                  <a:pt x="35" y="72"/>
                  <a:pt x="35" y="73"/>
                  <a:pt x="33" y="72"/>
                </a:cubicBezTo>
                <a:cubicBezTo>
                  <a:pt x="31" y="71"/>
                  <a:pt x="30" y="72"/>
                  <a:pt x="29" y="76"/>
                </a:cubicBezTo>
                <a:cubicBezTo>
                  <a:pt x="28" y="79"/>
                  <a:pt x="23" y="84"/>
                  <a:pt x="20" y="84"/>
                </a:cubicBezTo>
                <a:cubicBezTo>
                  <a:pt x="18" y="84"/>
                  <a:pt x="18" y="87"/>
                  <a:pt x="16" y="88"/>
                </a:cubicBezTo>
                <a:cubicBezTo>
                  <a:pt x="13" y="88"/>
                  <a:pt x="11" y="89"/>
                  <a:pt x="11" y="92"/>
                </a:cubicBezTo>
                <a:cubicBezTo>
                  <a:pt x="12" y="94"/>
                  <a:pt x="8" y="95"/>
                  <a:pt x="6" y="95"/>
                </a:cubicBezTo>
                <a:cubicBezTo>
                  <a:pt x="4" y="95"/>
                  <a:pt x="4" y="99"/>
                  <a:pt x="2" y="100"/>
                </a:cubicBezTo>
                <a:cubicBezTo>
                  <a:pt x="0" y="101"/>
                  <a:pt x="1" y="102"/>
                  <a:pt x="3" y="104"/>
                </a:cubicBezTo>
                <a:cubicBezTo>
                  <a:pt x="4" y="107"/>
                  <a:pt x="3" y="108"/>
                  <a:pt x="3" y="110"/>
                </a:cubicBezTo>
                <a:cubicBezTo>
                  <a:pt x="4" y="112"/>
                  <a:pt x="7" y="115"/>
                  <a:pt x="5" y="119"/>
                </a:cubicBezTo>
                <a:cubicBezTo>
                  <a:pt x="3" y="123"/>
                  <a:pt x="1" y="128"/>
                  <a:pt x="3" y="127"/>
                </a:cubicBezTo>
                <a:cubicBezTo>
                  <a:pt x="4" y="127"/>
                  <a:pt x="8" y="131"/>
                  <a:pt x="10" y="130"/>
                </a:cubicBezTo>
                <a:cubicBezTo>
                  <a:pt x="12" y="130"/>
                  <a:pt x="13" y="134"/>
                  <a:pt x="15" y="133"/>
                </a:cubicBezTo>
                <a:cubicBezTo>
                  <a:pt x="17" y="132"/>
                  <a:pt x="17" y="135"/>
                  <a:pt x="24" y="135"/>
                </a:cubicBezTo>
                <a:cubicBezTo>
                  <a:pt x="30" y="135"/>
                  <a:pt x="44" y="129"/>
                  <a:pt x="49" y="129"/>
                </a:cubicBezTo>
                <a:cubicBezTo>
                  <a:pt x="52" y="129"/>
                  <a:pt x="54" y="129"/>
                  <a:pt x="56" y="128"/>
                </a:cubicBezTo>
                <a:cubicBezTo>
                  <a:pt x="57" y="127"/>
                  <a:pt x="58" y="125"/>
                  <a:pt x="60" y="123"/>
                </a:cubicBezTo>
                <a:cubicBezTo>
                  <a:pt x="63" y="120"/>
                  <a:pt x="70" y="118"/>
                  <a:pt x="72" y="1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-4646612" y="-3081337"/>
            <a:ext cx="301625" cy="239712"/>
          </a:xfrm>
          <a:custGeom>
            <a:avLst/>
            <a:gdLst/>
            <a:ahLst/>
            <a:cxnLst/>
            <a:rect l="l" t="t" r="r" b="b"/>
            <a:pathLst>
              <a:path w="170" h="136" extrusionOk="0">
                <a:moveTo>
                  <a:pt x="102" y="29"/>
                </a:moveTo>
                <a:cubicBezTo>
                  <a:pt x="102" y="29"/>
                  <a:pt x="89" y="27"/>
                  <a:pt x="87" y="27"/>
                </a:cubicBezTo>
                <a:cubicBezTo>
                  <a:pt x="86" y="27"/>
                  <a:pt x="81" y="26"/>
                  <a:pt x="78" y="24"/>
                </a:cubicBezTo>
                <a:cubicBezTo>
                  <a:pt x="75" y="21"/>
                  <a:pt x="61" y="11"/>
                  <a:pt x="59" y="10"/>
                </a:cubicBezTo>
                <a:cubicBezTo>
                  <a:pt x="56" y="8"/>
                  <a:pt x="46" y="1"/>
                  <a:pt x="43" y="0"/>
                </a:cubicBezTo>
                <a:cubicBezTo>
                  <a:pt x="40" y="0"/>
                  <a:pt x="40" y="0"/>
                  <a:pt x="36" y="0"/>
                </a:cubicBezTo>
                <a:cubicBezTo>
                  <a:pt x="33" y="0"/>
                  <a:pt x="34" y="3"/>
                  <a:pt x="28" y="3"/>
                </a:cubicBezTo>
                <a:cubicBezTo>
                  <a:pt x="21" y="3"/>
                  <a:pt x="18" y="7"/>
                  <a:pt x="20" y="8"/>
                </a:cubicBezTo>
                <a:cubicBezTo>
                  <a:pt x="22" y="9"/>
                  <a:pt x="28" y="14"/>
                  <a:pt x="26" y="15"/>
                </a:cubicBezTo>
                <a:cubicBezTo>
                  <a:pt x="24" y="16"/>
                  <a:pt x="24" y="19"/>
                  <a:pt x="21" y="19"/>
                </a:cubicBezTo>
                <a:cubicBezTo>
                  <a:pt x="19" y="19"/>
                  <a:pt x="16" y="19"/>
                  <a:pt x="16" y="21"/>
                </a:cubicBezTo>
                <a:cubicBezTo>
                  <a:pt x="16" y="23"/>
                  <a:pt x="13" y="26"/>
                  <a:pt x="10" y="26"/>
                </a:cubicBezTo>
                <a:cubicBezTo>
                  <a:pt x="8" y="26"/>
                  <a:pt x="4" y="24"/>
                  <a:pt x="2" y="22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8"/>
                  <a:pt x="0" y="35"/>
                  <a:pt x="2" y="36"/>
                </a:cubicBezTo>
                <a:cubicBezTo>
                  <a:pt x="4" y="37"/>
                  <a:pt x="5" y="40"/>
                  <a:pt x="8" y="44"/>
                </a:cubicBezTo>
                <a:cubicBezTo>
                  <a:pt x="12" y="48"/>
                  <a:pt x="20" y="59"/>
                  <a:pt x="20" y="62"/>
                </a:cubicBezTo>
                <a:cubicBezTo>
                  <a:pt x="20" y="65"/>
                  <a:pt x="21" y="68"/>
                  <a:pt x="26" y="71"/>
                </a:cubicBezTo>
                <a:cubicBezTo>
                  <a:pt x="31" y="74"/>
                  <a:pt x="31" y="78"/>
                  <a:pt x="33" y="80"/>
                </a:cubicBezTo>
                <a:cubicBezTo>
                  <a:pt x="36" y="82"/>
                  <a:pt x="35" y="84"/>
                  <a:pt x="36" y="89"/>
                </a:cubicBezTo>
                <a:cubicBezTo>
                  <a:pt x="36" y="94"/>
                  <a:pt x="38" y="100"/>
                  <a:pt x="42" y="102"/>
                </a:cubicBezTo>
                <a:cubicBezTo>
                  <a:pt x="46" y="105"/>
                  <a:pt x="49" y="108"/>
                  <a:pt x="51" y="113"/>
                </a:cubicBezTo>
                <a:cubicBezTo>
                  <a:pt x="53" y="118"/>
                  <a:pt x="56" y="122"/>
                  <a:pt x="59" y="125"/>
                </a:cubicBezTo>
                <a:cubicBezTo>
                  <a:pt x="61" y="128"/>
                  <a:pt x="60" y="129"/>
                  <a:pt x="61" y="131"/>
                </a:cubicBezTo>
                <a:cubicBezTo>
                  <a:pt x="62" y="132"/>
                  <a:pt x="63" y="134"/>
                  <a:pt x="64" y="136"/>
                </a:cubicBezTo>
                <a:cubicBezTo>
                  <a:pt x="66" y="135"/>
                  <a:pt x="68" y="134"/>
                  <a:pt x="68" y="134"/>
                </a:cubicBezTo>
                <a:cubicBezTo>
                  <a:pt x="68" y="133"/>
                  <a:pt x="67" y="131"/>
                  <a:pt x="68" y="130"/>
                </a:cubicBezTo>
                <a:cubicBezTo>
                  <a:pt x="68" y="129"/>
                  <a:pt x="70" y="127"/>
                  <a:pt x="71" y="127"/>
                </a:cubicBezTo>
                <a:cubicBezTo>
                  <a:pt x="72" y="126"/>
                  <a:pt x="74" y="128"/>
                  <a:pt x="77" y="128"/>
                </a:cubicBezTo>
                <a:cubicBezTo>
                  <a:pt x="80" y="127"/>
                  <a:pt x="86" y="128"/>
                  <a:pt x="87" y="129"/>
                </a:cubicBezTo>
                <a:cubicBezTo>
                  <a:pt x="88" y="129"/>
                  <a:pt x="96" y="129"/>
                  <a:pt x="98" y="130"/>
                </a:cubicBezTo>
                <a:cubicBezTo>
                  <a:pt x="100" y="132"/>
                  <a:pt x="102" y="131"/>
                  <a:pt x="104" y="128"/>
                </a:cubicBezTo>
                <a:cubicBezTo>
                  <a:pt x="105" y="125"/>
                  <a:pt x="115" y="118"/>
                  <a:pt x="116" y="117"/>
                </a:cubicBezTo>
                <a:cubicBezTo>
                  <a:pt x="117" y="117"/>
                  <a:pt x="128" y="117"/>
                  <a:pt x="132" y="117"/>
                </a:cubicBezTo>
                <a:cubicBezTo>
                  <a:pt x="136" y="116"/>
                  <a:pt x="163" y="107"/>
                  <a:pt x="164" y="106"/>
                </a:cubicBezTo>
                <a:cubicBezTo>
                  <a:pt x="165" y="105"/>
                  <a:pt x="170" y="91"/>
                  <a:pt x="170" y="89"/>
                </a:cubicBezTo>
                <a:cubicBezTo>
                  <a:pt x="170" y="88"/>
                  <a:pt x="168" y="83"/>
                  <a:pt x="166" y="83"/>
                </a:cubicBezTo>
                <a:cubicBezTo>
                  <a:pt x="164" y="84"/>
                  <a:pt x="147" y="82"/>
                  <a:pt x="145" y="81"/>
                </a:cubicBezTo>
                <a:cubicBezTo>
                  <a:pt x="145" y="81"/>
                  <a:pt x="140" y="77"/>
                  <a:pt x="139" y="73"/>
                </a:cubicBezTo>
                <a:cubicBezTo>
                  <a:pt x="138" y="72"/>
                  <a:pt x="137" y="69"/>
                  <a:pt x="136" y="67"/>
                </a:cubicBezTo>
                <a:cubicBezTo>
                  <a:pt x="134" y="68"/>
                  <a:pt x="131" y="67"/>
                  <a:pt x="129" y="63"/>
                </a:cubicBezTo>
                <a:cubicBezTo>
                  <a:pt x="128" y="62"/>
                  <a:pt x="124" y="56"/>
                  <a:pt x="125" y="54"/>
                </a:cubicBezTo>
                <a:cubicBezTo>
                  <a:pt x="127" y="52"/>
                  <a:pt x="124" y="48"/>
                  <a:pt x="121" y="45"/>
                </a:cubicBezTo>
                <a:cubicBezTo>
                  <a:pt x="119" y="43"/>
                  <a:pt x="114" y="39"/>
                  <a:pt x="113" y="36"/>
                </a:cubicBezTo>
                <a:cubicBezTo>
                  <a:pt x="113" y="35"/>
                  <a:pt x="113" y="34"/>
                  <a:pt x="112" y="32"/>
                </a:cubicBezTo>
                <a:cubicBezTo>
                  <a:pt x="106" y="32"/>
                  <a:pt x="106" y="32"/>
                  <a:pt x="106" y="32"/>
                </a:cubicBezTo>
                <a:lnTo>
                  <a:pt x="102" y="2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0"/>
          <p:cNvSpPr/>
          <p:nvPr/>
        </p:nvSpPr>
        <p:spPr>
          <a:xfrm>
            <a:off x="-4397375" y="-2970212"/>
            <a:ext cx="112712" cy="127000"/>
          </a:xfrm>
          <a:custGeom>
            <a:avLst/>
            <a:gdLst/>
            <a:ahLst/>
            <a:cxnLst/>
            <a:rect l="l" t="t" r="r" b="b"/>
            <a:pathLst>
              <a:path w="64" h="72" extrusionOk="0">
                <a:moveTo>
                  <a:pt x="32" y="1"/>
                </a:moveTo>
                <a:cubicBezTo>
                  <a:pt x="32" y="7"/>
                  <a:pt x="32" y="7"/>
                  <a:pt x="32" y="7"/>
                </a:cubicBezTo>
                <a:cubicBezTo>
                  <a:pt x="27" y="14"/>
                  <a:pt x="27" y="14"/>
                  <a:pt x="27" y="14"/>
                </a:cubicBezTo>
                <a:cubicBezTo>
                  <a:pt x="24" y="20"/>
                  <a:pt x="24" y="20"/>
                  <a:pt x="24" y="20"/>
                </a:cubicBezTo>
                <a:cubicBezTo>
                  <a:pt x="25" y="20"/>
                  <a:pt x="25" y="21"/>
                  <a:pt x="26" y="20"/>
                </a:cubicBezTo>
                <a:cubicBezTo>
                  <a:pt x="28" y="20"/>
                  <a:pt x="30" y="25"/>
                  <a:pt x="30" y="26"/>
                </a:cubicBezTo>
                <a:cubicBezTo>
                  <a:pt x="30" y="28"/>
                  <a:pt x="25" y="42"/>
                  <a:pt x="24" y="43"/>
                </a:cubicBezTo>
                <a:cubicBezTo>
                  <a:pt x="23" y="44"/>
                  <a:pt x="9" y="48"/>
                  <a:pt x="0" y="51"/>
                </a:cubicBezTo>
                <a:cubicBezTo>
                  <a:pt x="2" y="56"/>
                  <a:pt x="6" y="64"/>
                  <a:pt x="10" y="72"/>
                </a:cubicBezTo>
                <a:cubicBezTo>
                  <a:pt x="10" y="71"/>
                  <a:pt x="11" y="71"/>
                  <a:pt x="12" y="71"/>
                </a:cubicBezTo>
                <a:cubicBezTo>
                  <a:pt x="16" y="68"/>
                  <a:pt x="21" y="69"/>
                  <a:pt x="25" y="68"/>
                </a:cubicBezTo>
                <a:cubicBezTo>
                  <a:pt x="28" y="67"/>
                  <a:pt x="25" y="65"/>
                  <a:pt x="28" y="62"/>
                </a:cubicBezTo>
                <a:cubicBezTo>
                  <a:pt x="31" y="60"/>
                  <a:pt x="35" y="61"/>
                  <a:pt x="37" y="61"/>
                </a:cubicBezTo>
                <a:cubicBezTo>
                  <a:pt x="38" y="60"/>
                  <a:pt x="39" y="54"/>
                  <a:pt x="42" y="53"/>
                </a:cubicBezTo>
                <a:cubicBezTo>
                  <a:pt x="44" y="52"/>
                  <a:pt x="47" y="53"/>
                  <a:pt x="47" y="51"/>
                </a:cubicBezTo>
                <a:cubicBezTo>
                  <a:pt x="47" y="48"/>
                  <a:pt x="47" y="40"/>
                  <a:pt x="50" y="40"/>
                </a:cubicBezTo>
                <a:cubicBezTo>
                  <a:pt x="52" y="39"/>
                  <a:pt x="56" y="37"/>
                  <a:pt x="56" y="35"/>
                </a:cubicBezTo>
                <a:cubicBezTo>
                  <a:pt x="56" y="34"/>
                  <a:pt x="61" y="29"/>
                  <a:pt x="63" y="26"/>
                </a:cubicBezTo>
                <a:cubicBezTo>
                  <a:pt x="64" y="23"/>
                  <a:pt x="64" y="22"/>
                  <a:pt x="62" y="22"/>
                </a:cubicBezTo>
                <a:cubicBezTo>
                  <a:pt x="60" y="21"/>
                  <a:pt x="56" y="15"/>
                  <a:pt x="55" y="13"/>
                </a:cubicBezTo>
                <a:cubicBezTo>
                  <a:pt x="54" y="11"/>
                  <a:pt x="48" y="12"/>
                  <a:pt x="42" y="8"/>
                </a:cubicBezTo>
                <a:cubicBezTo>
                  <a:pt x="40" y="6"/>
                  <a:pt x="38" y="3"/>
                  <a:pt x="38" y="0"/>
                </a:cubicBezTo>
                <a:cubicBezTo>
                  <a:pt x="35" y="1"/>
                  <a:pt x="35" y="1"/>
                  <a:pt x="35" y="1"/>
                </a:cubicBezTo>
                <a:lnTo>
                  <a:pt x="32" y="1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0"/>
          <p:cNvSpPr/>
          <p:nvPr/>
        </p:nvSpPr>
        <p:spPr>
          <a:xfrm>
            <a:off x="-4418012" y="-2986087"/>
            <a:ext cx="19050" cy="25400"/>
          </a:xfrm>
          <a:custGeom>
            <a:avLst/>
            <a:gdLst/>
            <a:ahLst/>
            <a:cxnLst/>
            <a:rect l="l" t="t" r="r" b="b"/>
            <a:pathLst>
              <a:path w="10" h="14" extrusionOk="0">
                <a:moveTo>
                  <a:pt x="7" y="13"/>
                </a:moveTo>
                <a:cubicBezTo>
                  <a:pt x="7" y="13"/>
                  <a:pt x="7" y="12"/>
                  <a:pt x="7" y="11"/>
                </a:cubicBezTo>
                <a:cubicBezTo>
                  <a:pt x="9" y="9"/>
                  <a:pt x="10" y="2"/>
                  <a:pt x="6" y="1"/>
                </a:cubicBezTo>
                <a:cubicBezTo>
                  <a:pt x="3" y="0"/>
                  <a:pt x="1" y="7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2" y="13"/>
                  <a:pt x="5" y="14"/>
                  <a:pt x="7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0"/>
          <p:cNvSpPr/>
          <p:nvPr/>
        </p:nvSpPr>
        <p:spPr>
          <a:xfrm>
            <a:off x="-4398962" y="-2989262"/>
            <a:ext cx="68262" cy="53975"/>
          </a:xfrm>
          <a:custGeom>
            <a:avLst/>
            <a:gdLst/>
            <a:ahLst/>
            <a:cxnLst/>
            <a:rect l="l" t="t" r="r" b="b"/>
            <a:pathLst>
              <a:path w="39" h="31" extrusionOk="0">
                <a:moveTo>
                  <a:pt x="6" y="29"/>
                </a:moveTo>
                <a:cubicBezTo>
                  <a:pt x="7" y="30"/>
                  <a:pt x="20" y="31"/>
                  <a:pt x="25" y="31"/>
                </a:cubicBezTo>
                <a:cubicBezTo>
                  <a:pt x="28" y="25"/>
                  <a:pt x="28" y="25"/>
                  <a:pt x="28" y="25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2"/>
                  <a:pt x="33" y="12"/>
                  <a:pt x="33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9" y="11"/>
                  <a:pt x="39" y="11"/>
                  <a:pt x="39" y="11"/>
                </a:cubicBezTo>
                <a:cubicBezTo>
                  <a:pt x="37" y="6"/>
                  <a:pt x="37" y="1"/>
                  <a:pt x="36" y="1"/>
                </a:cubicBezTo>
                <a:cubicBezTo>
                  <a:pt x="35" y="0"/>
                  <a:pt x="29" y="7"/>
                  <a:pt x="27" y="11"/>
                </a:cubicBezTo>
                <a:cubicBezTo>
                  <a:pt x="24" y="16"/>
                  <a:pt x="18" y="20"/>
                  <a:pt x="12" y="19"/>
                </a:cubicBezTo>
                <a:cubicBezTo>
                  <a:pt x="6" y="17"/>
                  <a:pt x="4" y="20"/>
                  <a:pt x="2" y="21"/>
                </a:cubicBezTo>
                <a:cubicBezTo>
                  <a:pt x="2" y="21"/>
                  <a:pt x="1" y="21"/>
                  <a:pt x="0" y="21"/>
                </a:cubicBezTo>
                <a:cubicBezTo>
                  <a:pt x="1" y="25"/>
                  <a:pt x="6" y="29"/>
                  <a:pt x="6" y="2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0"/>
          <p:cNvSpPr/>
          <p:nvPr/>
        </p:nvSpPr>
        <p:spPr>
          <a:xfrm>
            <a:off x="-3725862" y="-2698750"/>
            <a:ext cx="277812" cy="84137"/>
          </a:xfrm>
          <a:custGeom>
            <a:avLst/>
            <a:gdLst/>
            <a:ahLst/>
            <a:cxnLst/>
            <a:rect l="l" t="t" r="r" b="b"/>
            <a:pathLst>
              <a:path w="157" h="48" extrusionOk="0">
                <a:moveTo>
                  <a:pt x="29" y="17"/>
                </a:moveTo>
                <a:cubicBezTo>
                  <a:pt x="29" y="12"/>
                  <a:pt x="24" y="12"/>
                  <a:pt x="22" y="9"/>
                </a:cubicBezTo>
                <a:cubicBezTo>
                  <a:pt x="21" y="5"/>
                  <a:pt x="19" y="7"/>
                  <a:pt x="19" y="5"/>
                </a:cubicBezTo>
                <a:cubicBezTo>
                  <a:pt x="18" y="5"/>
                  <a:pt x="18" y="4"/>
                  <a:pt x="18" y="4"/>
                </a:cubicBezTo>
                <a:cubicBezTo>
                  <a:pt x="15" y="5"/>
                  <a:pt x="16" y="7"/>
                  <a:pt x="15" y="7"/>
                </a:cubicBezTo>
                <a:cubicBezTo>
                  <a:pt x="14" y="7"/>
                  <a:pt x="9" y="8"/>
                  <a:pt x="9" y="6"/>
                </a:cubicBezTo>
                <a:cubicBezTo>
                  <a:pt x="9" y="5"/>
                  <a:pt x="8" y="2"/>
                  <a:pt x="5" y="1"/>
                </a:cubicBezTo>
                <a:cubicBezTo>
                  <a:pt x="4" y="1"/>
                  <a:pt x="2" y="1"/>
                  <a:pt x="0" y="1"/>
                </a:cubicBezTo>
                <a:cubicBezTo>
                  <a:pt x="2" y="5"/>
                  <a:pt x="3" y="10"/>
                  <a:pt x="3" y="13"/>
                </a:cubicBezTo>
                <a:cubicBezTo>
                  <a:pt x="3" y="18"/>
                  <a:pt x="10" y="26"/>
                  <a:pt x="11" y="29"/>
                </a:cubicBezTo>
                <a:cubicBezTo>
                  <a:pt x="12" y="32"/>
                  <a:pt x="14" y="33"/>
                  <a:pt x="19" y="36"/>
                </a:cubicBezTo>
                <a:cubicBezTo>
                  <a:pt x="23" y="40"/>
                  <a:pt x="32" y="45"/>
                  <a:pt x="34" y="44"/>
                </a:cubicBezTo>
                <a:cubicBezTo>
                  <a:pt x="36" y="43"/>
                  <a:pt x="31" y="35"/>
                  <a:pt x="29" y="33"/>
                </a:cubicBezTo>
                <a:cubicBezTo>
                  <a:pt x="26" y="30"/>
                  <a:pt x="28" y="23"/>
                  <a:pt x="29" y="17"/>
                </a:cubicBezTo>
                <a:close/>
                <a:moveTo>
                  <a:pt x="150" y="8"/>
                </a:moveTo>
                <a:cubicBezTo>
                  <a:pt x="148" y="9"/>
                  <a:pt x="143" y="8"/>
                  <a:pt x="143" y="6"/>
                </a:cubicBezTo>
                <a:cubicBezTo>
                  <a:pt x="143" y="4"/>
                  <a:pt x="139" y="0"/>
                  <a:pt x="136" y="0"/>
                </a:cubicBezTo>
                <a:cubicBezTo>
                  <a:pt x="133" y="0"/>
                  <a:pt x="130" y="6"/>
                  <a:pt x="129" y="8"/>
                </a:cubicBezTo>
                <a:cubicBezTo>
                  <a:pt x="129" y="10"/>
                  <a:pt x="125" y="10"/>
                  <a:pt x="125" y="14"/>
                </a:cubicBezTo>
                <a:cubicBezTo>
                  <a:pt x="125" y="15"/>
                  <a:pt x="124" y="15"/>
                  <a:pt x="123" y="16"/>
                </a:cubicBezTo>
                <a:cubicBezTo>
                  <a:pt x="124" y="19"/>
                  <a:pt x="124" y="21"/>
                  <a:pt x="123" y="20"/>
                </a:cubicBezTo>
                <a:cubicBezTo>
                  <a:pt x="121" y="20"/>
                  <a:pt x="121" y="22"/>
                  <a:pt x="118" y="22"/>
                </a:cubicBezTo>
                <a:cubicBezTo>
                  <a:pt x="117" y="22"/>
                  <a:pt x="116" y="20"/>
                  <a:pt x="11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2" y="17"/>
                  <a:pt x="107" y="23"/>
                  <a:pt x="106" y="28"/>
                </a:cubicBezTo>
                <a:cubicBezTo>
                  <a:pt x="106" y="32"/>
                  <a:pt x="101" y="31"/>
                  <a:pt x="95" y="31"/>
                </a:cubicBezTo>
                <a:cubicBezTo>
                  <a:pt x="88" y="32"/>
                  <a:pt x="91" y="39"/>
                  <a:pt x="90" y="42"/>
                </a:cubicBezTo>
                <a:cubicBezTo>
                  <a:pt x="88" y="44"/>
                  <a:pt x="81" y="39"/>
                  <a:pt x="78" y="39"/>
                </a:cubicBezTo>
                <a:cubicBezTo>
                  <a:pt x="78" y="41"/>
                  <a:pt x="79" y="44"/>
                  <a:pt x="80" y="44"/>
                </a:cubicBezTo>
                <a:cubicBezTo>
                  <a:pt x="82" y="44"/>
                  <a:pt x="85" y="48"/>
                  <a:pt x="87" y="47"/>
                </a:cubicBezTo>
                <a:cubicBezTo>
                  <a:pt x="89" y="46"/>
                  <a:pt x="94" y="47"/>
                  <a:pt x="97" y="46"/>
                </a:cubicBezTo>
                <a:cubicBezTo>
                  <a:pt x="100" y="45"/>
                  <a:pt x="101" y="43"/>
                  <a:pt x="105" y="43"/>
                </a:cubicBezTo>
                <a:cubicBezTo>
                  <a:pt x="110" y="43"/>
                  <a:pt x="108" y="47"/>
                  <a:pt x="113" y="44"/>
                </a:cubicBezTo>
                <a:cubicBezTo>
                  <a:pt x="118" y="42"/>
                  <a:pt x="121" y="44"/>
                  <a:pt x="120" y="39"/>
                </a:cubicBezTo>
                <a:cubicBezTo>
                  <a:pt x="120" y="35"/>
                  <a:pt x="123" y="35"/>
                  <a:pt x="122" y="32"/>
                </a:cubicBezTo>
                <a:cubicBezTo>
                  <a:pt x="122" y="29"/>
                  <a:pt x="128" y="31"/>
                  <a:pt x="127" y="25"/>
                </a:cubicBezTo>
                <a:cubicBezTo>
                  <a:pt x="127" y="19"/>
                  <a:pt x="136" y="19"/>
                  <a:pt x="140" y="19"/>
                </a:cubicBezTo>
                <a:cubicBezTo>
                  <a:pt x="140" y="19"/>
                  <a:pt x="142" y="20"/>
                  <a:pt x="143" y="21"/>
                </a:cubicBezTo>
                <a:cubicBezTo>
                  <a:pt x="146" y="19"/>
                  <a:pt x="150" y="18"/>
                  <a:pt x="148" y="16"/>
                </a:cubicBezTo>
                <a:cubicBezTo>
                  <a:pt x="146" y="14"/>
                  <a:pt x="155" y="16"/>
                  <a:pt x="156" y="13"/>
                </a:cubicBezTo>
                <a:cubicBezTo>
                  <a:pt x="157" y="10"/>
                  <a:pt x="152" y="8"/>
                  <a:pt x="150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0"/>
          <p:cNvSpPr/>
          <p:nvPr/>
        </p:nvSpPr>
        <p:spPr>
          <a:xfrm>
            <a:off x="-3524250" y="-2670175"/>
            <a:ext cx="17462" cy="11112"/>
          </a:xfrm>
          <a:custGeom>
            <a:avLst/>
            <a:gdLst/>
            <a:ahLst/>
            <a:cxnLst/>
            <a:rect l="l" t="t" r="r" b="b"/>
            <a:pathLst>
              <a:path w="10" h="6" extrusionOk="0">
                <a:moveTo>
                  <a:pt x="4" y="6"/>
                </a:moveTo>
                <a:cubicBezTo>
                  <a:pt x="7" y="6"/>
                  <a:pt x="7" y="4"/>
                  <a:pt x="9" y="4"/>
                </a:cubicBezTo>
                <a:cubicBezTo>
                  <a:pt x="10" y="5"/>
                  <a:pt x="10" y="3"/>
                  <a:pt x="9" y="0"/>
                </a:cubicBezTo>
                <a:cubicBezTo>
                  <a:pt x="8" y="0"/>
                  <a:pt x="5" y="0"/>
                  <a:pt x="5" y="2"/>
                </a:cubicBezTo>
                <a:cubicBezTo>
                  <a:pt x="5" y="4"/>
                  <a:pt x="2" y="1"/>
                  <a:pt x="0" y="1"/>
                </a:cubicBezTo>
                <a:cubicBezTo>
                  <a:pt x="2" y="4"/>
                  <a:pt x="3" y="6"/>
                  <a:pt x="4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0"/>
          <p:cNvSpPr/>
          <p:nvPr/>
        </p:nvSpPr>
        <p:spPr>
          <a:xfrm>
            <a:off x="-4584700" y="-3167062"/>
            <a:ext cx="139700" cy="134937"/>
          </a:xfrm>
          <a:custGeom>
            <a:avLst/>
            <a:gdLst/>
            <a:ahLst/>
            <a:cxnLst/>
            <a:rect l="l" t="t" r="r" b="b"/>
            <a:pathLst>
              <a:path w="79" h="77" extrusionOk="0">
                <a:moveTo>
                  <a:pt x="66" y="70"/>
                </a:moveTo>
                <a:cubicBezTo>
                  <a:pt x="67" y="69"/>
                  <a:pt x="67" y="67"/>
                  <a:pt x="70" y="67"/>
                </a:cubicBezTo>
                <a:cubicBezTo>
                  <a:pt x="72" y="67"/>
                  <a:pt x="73" y="68"/>
                  <a:pt x="75" y="70"/>
                </a:cubicBezTo>
                <a:cubicBezTo>
                  <a:pt x="76" y="69"/>
                  <a:pt x="77" y="69"/>
                  <a:pt x="79" y="68"/>
                </a:cubicBezTo>
                <a:cubicBezTo>
                  <a:pt x="76" y="66"/>
                  <a:pt x="74" y="63"/>
                  <a:pt x="74" y="62"/>
                </a:cubicBezTo>
                <a:cubicBezTo>
                  <a:pt x="74" y="59"/>
                  <a:pt x="72" y="58"/>
                  <a:pt x="71" y="56"/>
                </a:cubicBezTo>
                <a:cubicBezTo>
                  <a:pt x="71" y="55"/>
                  <a:pt x="73" y="52"/>
                  <a:pt x="72" y="51"/>
                </a:cubicBezTo>
                <a:cubicBezTo>
                  <a:pt x="71" y="50"/>
                  <a:pt x="70" y="47"/>
                  <a:pt x="68" y="46"/>
                </a:cubicBezTo>
                <a:cubicBezTo>
                  <a:pt x="66" y="46"/>
                  <a:pt x="59" y="42"/>
                  <a:pt x="59" y="40"/>
                </a:cubicBezTo>
                <a:cubicBezTo>
                  <a:pt x="59" y="38"/>
                  <a:pt x="57" y="36"/>
                  <a:pt x="55" y="36"/>
                </a:cubicBezTo>
                <a:cubicBezTo>
                  <a:pt x="54" y="35"/>
                  <a:pt x="53" y="29"/>
                  <a:pt x="54" y="28"/>
                </a:cubicBezTo>
                <a:cubicBezTo>
                  <a:pt x="56" y="28"/>
                  <a:pt x="56" y="22"/>
                  <a:pt x="58" y="22"/>
                </a:cubicBezTo>
                <a:cubicBezTo>
                  <a:pt x="59" y="22"/>
                  <a:pt x="58" y="19"/>
                  <a:pt x="59" y="17"/>
                </a:cubicBezTo>
                <a:cubicBezTo>
                  <a:pt x="59" y="15"/>
                  <a:pt x="57" y="14"/>
                  <a:pt x="55" y="14"/>
                </a:cubicBezTo>
                <a:cubicBezTo>
                  <a:pt x="54" y="14"/>
                  <a:pt x="51" y="12"/>
                  <a:pt x="51" y="10"/>
                </a:cubicBezTo>
                <a:cubicBezTo>
                  <a:pt x="51" y="8"/>
                  <a:pt x="48" y="4"/>
                  <a:pt x="48" y="3"/>
                </a:cubicBezTo>
                <a:cubicBezTo>
                  <a:pt x="48" y="8"/>
                  <a:pt x="41" y="1"/>
                  <a:pt x="40" y="2"/>
                </a:cubicBezTo>
                <a:cubicBezTo>
                  <a:pt x="38" y="3"/>
                  <a:pt x="36" y="0"/>
                  <a:pt x="32" y="1"/>
                </a:cubicBezTo>
                <a:cubicBezTo>
                  <a:pt x="30" y="1"/>
                  <a:pt x="30" y="2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0" y="8"/>
                  <a:pt x="19" y="11"/>
                </a:cubicBezTo>
                <a:cubicBezTo>
                  <a:pt x="18" y="13"/>
                  <a:pt x="21" y="16"/>
                  <a:pt x="20" y="17"/>
                </a:cubicBezTo>
                <a:cubicBezTo>
                  <a:pt x="19" y="19"/>
                  <a:pt x="19" y="22"/>
                  <a:pt x="19" y="24"/>
                </a:cubicBezTo>
                <a:cubicBezTo>
                  <a:pt x="19" y="25"/>
                  <a:pt x="17" y="28"/>
                  <a:pt x="17" y="28"/>
                </a:cubicBezTo>
                <a:cubicBezTo>
                  <a:pt x="17" y="28"/>
                  <a:pt x="8" y="34"/>
                  <a:pt x="0" y="38"/>
                </a:cubicBezTo>
                <a:cubicBezTo>
                  <a:pt x="0" y="39"/>
                  <a:pt x="0" y="40"/>
                  <a:pt x="1" y="42"/>
                </a:cubicBezTo>
                <a:cubicBezTo>
                  <a:pt x="1" y="43"/>
                  <a:pt x="2" y="47"/>
                  <a:pt x="2" y="49"/>
                </a:cubicBezTo>
                <a:cubicBezTo>
                  <a:pt x="6" y="49"/>
                  <a:pt x="6" y="49"/>
                  <a:pt x="9" y="49"/>
                </a:cubicBezTo>
                <a:cubicBezTo>
                  <a:pt x="12" y="50"/>
                  <a:pt x="22" y="57"/>
                  <a:pt x="25" y="59"/>
                </a:cubicBezTo>
                <a:cubicBezTo>
                  <a:pt x="27" y="60"/>
                  <a:pt x="41" y="70"/>
                  <a:pt x="44" y="73"/>
                </a:cubicBezTo>
                <a:cubicBezTo>
                  <a:pt x="47" y="75"/>
                  <a:pt x="52" y="76"/>
                  <a:pt x="53" y="76"/>
                </a:cubicBezTo>
                <a:cubicBezTo>
                  <a:pt x="55" y="76"/>
                  <a:pt x="59" y="77"/>
                  <a:pt x="63" y="77"/>
                </a:cubicBezTo>
                <a:cubicBezTo>
                  <a:pt x="64" y="74"/>
                  <a:pt x="65" y="71"/>
                  <a:pt x="66" y="7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0"/>
          <p:cNvSpPr/>
          <p:nvPr/>
        </p:nvSpPr>
        <p:spPr>
          <a:xfrm>
            <a:off x="-4473575" y="-3049587"/>
            <a:ext cx="26987" cy="25400"/>
          </a:xfrm>
          <a:custGeom>
            <a:avLst/>
            <a:gdLst/>
            <a:ahLst/>
            <a:cxnLst/>
            <a:rect l="l" t="t" r="r" b="b"/>
            <a:pathLst>
              <a:path w="15" h="14" extrusionOk="0">
                <a:moveTo>
                  <a:pt x="5" y="11"/>
                </a:moveTo>
                <a:cubicBezTo>
                  <a:pt x="9" y="14"/>
                  <a:pt x="9" y="14"/>
                  <a:pt x="9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1" y="6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0" y="1"/>
                  <a:pt x="9" y="0"/>
                  <a:pt x="7" y="0"/>
                </a:cubicBezTo>
                <a:cubicBezTo>
                  <a:pt x="4" y="0"/>
                  <a:pt x="4" y="2"/>
                  <a:pt x="3" y="3"/>
                </a:cubicBezTo>
                <a:cubicBezTo>
                  <a:pt x="2" y="4"/>
                  <a:pt x="1" y="7"/>
                  <a:pt x="0" y="10"/>
                </a:cubicBezTo>
                <a:cubicBezTo>
                  <a:pt x="2" y="10"/>
                  <a:pt x="5" y="11"/>
                  <a:pt x="5" y="1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0"/>
          <p:cNvSpPr/>
          <p:nvPr/>
        </p:nvSpPr>
        <p:spPr>
          <a:xfrm>
            <a:off x="-5202237" y="-3406775"/>
            <a:ext cx="209550" cy="174625"/>
          </a:xfrm>
          <a:custGeom>
            <a:avLst/>
            <a:gdLst/>
            <a:ahLst/>
            <a:cxnLst/>
            <a:rect l="l" t="t" r="r" b="b"/>
            <a:pathLst>
              <a:path w="118" h="99" extrusionOk="0">
                <a:moveTo>
                  <a:pt x="103" y="23"/>
                </a:moveTo>
                <a:cubicBezTo>
                  <a:pt x="102" y="23"/>
                  <a:pt x="101" y="21"/>
                  <a:pt x="99" y="21"/>
                </a:cubicBezTo>
                <a:cubicBezTo>
                  <a:pt x="97" y="21"/>
                  <a:pt x="95" y="20"/>
                  <a:pt x="94" y="19"/>
                </a:cubicBezTo>
                <a:cubicBezTo>
                  <a:pt x="93" y="17"/>
                  <a:pt x="87" y="17"/>
                  <a:pt x="86" y="17"/>
                </a:cubicBezTo>
                <a:cubicBezTo>
                  <a:pt x="84" y="18"/>
                  <a:pt x="83" y="14"/>
                  <a:pt x="81" y="15"/>
                </a:cubicBezTo>
                <a:cubicBezTo>
                  <a:pt x="80" y="15"/>
                  <a:pt x="79" y="12"/>
                  <a:pt x="79" y="11"/>
                </a:cubicBezTo>
                <a:cubicBezTo>
                  <a:pt x="79" y="9"/>
                  <a:pt x="77" y="12"/>
                  <a:pt x="76" y="13"/>
                </a:cubicBezTo>
                <a:cubicBezTo>
                  <a:pt x="74" y="13"/>
                  <a:pt x="73" y="11"/>
                  <a:pt x="73" y="10"/>
                </a:cubicBezTo>
                <a:cubicBezTo>
                  <a:pt x="73" y="9"/>
                  <a:pt x="70" y="8"/>
                  <a:pt x="68" y="7"/>
                </a:cubicBezTo>
                <a:cubicBezTo>
                  <a:pt x="67" y="6"/>
                  <a:pt x="65" y="3"/>
                  <a:pt x="64" y="4"/>
                </a:cubicBezTo>
                <a:cubicBezTo>
                  <a:pt x="63" y="6"/>
                  <a:pt x="61" y="3"/>
                  <a:pt x="61" y="1"/>
                </a:cubicBezTo>
                <a:cubicBezTo>
                  <a:pt x="61" y="1"/>
                  <a:pt x="61" y="1"/>
                  <a:pt x="60" y="0"/>
                </a:cubicBezTo>
                <a:cubicBezTo>
                  <a:pt x="60" y="0"/>
                  <a:pt x="59" y="0"/>
                  <a:pt x="58" y="0"/>
                </a:cubicBezTo>
                <a:cubicBezTo>
                  <a:pt x="56" y="0"/>
                  <a:pt x="53" y="3"/>
                  <a:pt x="54" y="7"/>
                </a:cubicBezTo>
                <a:cubicBezTo>
                  <a:pt x="54" y="12"/>
                  <a:pt x="50" y="13"/>
                  <a:pt x="45" y="13"/>
                </a:cubicBezTo>
                <a:cubicBezTo>
                  <a:pt x="40" y="13"/>
                  <a:pt x="42" y="17"/>
                  <a:pt x="40" y="19"/>
                </a:cubicBezTo>
                <a:cubicBezTo>
                  <a:pt x="38" y="20"/>
                  <a:pt x="31" y="18"/>
                  <a:pt x="30" y="15"/>
                </a:cubicBezTo>
                <a:cubicBezTo>
                  <a:pt x="29" y="13"/>
                  <a:pt x="23" y="15"/>
                  <a:pt x="25" y="18"/>
                </a:cubicBezTo>
                <a:cubicBezTo>
                  <a:pt x="28" y="21"/>
                  <a:pt x="28" y="26"/>
                  <a:pt x="26" y="27"/>
                </a:cubicBezTo>
                <a:cubicBezTo>
                  <a:pt x="25" y="28"/>
                  <a:pt x="21" y="25"/>
                  <a:pt x="19" y="27"/>
                </a:cubicBezTo>
                <a:cubicBezTo>
                  <a:pt x="17" y="28"/>
                  <a:pt x="17" y="25"/>
                  <a:pt x="14" y="24"/>
                </a:cubicBezTo>
                <a:cubicBezTo>
                  <a:pt x="12" y="23"/>
                  <a:pt x="11" y="25"/>
                  <a:pt x="7" y="25"/>
                </a:cubicBezTo>
                <a:cubicBezTo>
                  <a:pt x="2" y="25"/>
                  <a:pt x="0" y="27"/>
                  <a:pt x="2" y="29"/>
                </a:cubicBezTo>
                <a:cubicBezTo>
                  <a:pt x="3" y="31"/>
                  <a:pt x="1" y="32"/>
                  <a:pt x="3" y="34"/>
                </a:cubicBezTo>
                <a:cubicBezTo>
                  <a:pt x="4" y="35"/>
                  <a:pt x="9" y="35"/>
                  <a:pt x="13" y="37"/>
                </a:cubicBezTo>
                <a:cubicBezTo>
                  <a:pt x="17" y="39"/>
                  <a:pt x="18" y="38"/>
                  <a:pt x="20" y="39"/>
                </a:cubicBezTo>
                <a:cubicBezTo>
                  <a:pt x="22" y="41"/>
                  <a:pt x="23" y="40"/>
                  <a:pt x="23" y="43"/>
                </a:cubicBezTo>
                <a:cubicBezTo>
                  <a:pt x="23" y="46"/>
                  <a:pt x="25" y="49"/>
                  <a:pt x="29" y="50"/>
                </a:cubicBezTo>
                <a:cubicBezTo>
                  <a:pt x="33" y="51"/>
                  <a:pt x="30" y="53"/>
                  <a:pt x="31" y="56"/>
                </a:cubicBezTo>
                <a:cubicBezTo>
                  <a:pt x="33" y="58"/>
                  <a:pt x="30" y="62"/>
                  <a:pt x="30" y="66"/>
                </a:cubicBezTo>
                <a:cubicBezTo>
                  <a:pt x="31" y="69"/>
                  <a:pt x="28" y="79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81"/>
                  <a:pt x="30" y="82"/>
                  <a:pt x="30" y="82"/>
                </a:cubicBezTo>
                <a:cubicBezTo>
                  <a:pt x="32" y="84"/>
                  <a:pt x="36" y="85"/>
                  <a:pt x="38" y="86"/>
                </a:cubicBezTo>
                <a:cubicBezTo>
                  <a:pt x="41" y="88"/>
                  <a:pt x="45" y="87"/>
                  <a:pt x="45" y="86"/>
                </a:cubicBezTo>
                <a:cubicBezTo>
                  <a:pt x="45" y="84"/>
                  <a:pt x="47" y="85"/>
                  <a:pt x="48" y="86"/>
                </a:cubicBezTo>
                <a:cubicBezTo>
                  <a:pt x="50" y="88"/>
                  <a:pt x="55" y="88"/>
                  <a:pt x="58" y="89"/>
                </a:cubicBezTo>
                <a:cubicBezTo>
                  <a:pt x="60" y="89"/>
                  <a:pt x="63" y="89"/>
                  <a:pt x="66" y="89"/>
                </a:cubicBezTo>
                <a:cubicBezTo>
                  <a:pt x="66" y="88"/>
                  <a:pt x="66" y="88"/>
                  <a:pt x="66" y="87"/>
                </a:cubicBezTo>
                <a:cubicBezTo>
                  <a:pt x="64" y="82"/>
                  <a:pt x="68" y="80"/>
                  <a:pt x="72" y="79"/>
                </a:cubicBezTo>
                <a:cubicBezTo>
                  <a:pt x="76" y="78"/>
                  <a:pt x="85" y="81"/>
                  <a:pt x="87" y="82"/>
                </a:cubicBezTo>
                <a:cubicBezTo>
                  <a:pt x="89" y="84"/>
                  <a:pt x="92" y="83"/>
                  <a:pt x="96" y="79"/>
                </a:cubicBezTo>
                <a:cubicBezTo>
                  <a:pt x="98" y="77"/>
                  <a:pt x="100" y="76"/>
                  <a:pt x="101" y="76"/>
                </a:cubicBezTo>
                <a:cubicBezTo>
                  <a:pt x="102" y="75"/>
                  <a:pt x="102" y="74"/>
                  <a:pt x="102" y="73"/>
                </a:cubicBezTo>
                <a:cubicBezTo>
                  <a:pt x="103" y="72"/>
                  <a:pt x="100" y="72"/>
                  <a:pt x="99" y="72"/>
                </a:cubicBezTo>
                <a:cubicBezTo>
                  <a:pt x="97" y="72"/>
                  <a:pt x="96" y="70"/>
                  <a:pt x="97" y="68"/>
                </a:cubicBezTo>
                <a:cubicBezTo>
                  <a:pt x="98" y="66"/>
                  <a:pt x="96" y="66"/>
                  <a:pt x="94" y="64"/>
                </a:cubicBezTo>
                <a:cubicBezTo>
                  <a:pt x="93" y="62"/>
                  <a:pt x="95" y="62"/>
                  <a:pt x="96" y="62"/>
                </a:cubicBezTo>
                <a:cubicBezTo>
                  <a:pt x="97" y="61"/>
                  <a:pt x="99" y="59"/>
                  <a:pt x="98" y="59"/>
                </a:cubicBezTo>
                <a:cubicBezTo>
                  <a:pt x="97" y="58"/>
                  <a:pt x="96" y="57"/>
                  <a:pt x="97" y="55"/>
                </a:cubicBezTo>
                <a:cubicBezTo>
                  <a:pt x="98" y="53"/>
                  <a:pt x="95" y="52"/>
                  <a:pt x="95" y="51"/>
                </a:cubicBezTo>
                <a:cubicBezTo>
                  <a:pt x="95" y="49"/>
                  <a:pt x="93" y="48"/>
                  <a:pt x="92" y="50"/>
                </a:cubicBezTo>
                <a:cubicBezTo>
                  <a:pt x="90" y="52"/>
                  <a:pt x="90" y="51"/>
                  <a:pt x="91" y="48"/>
                </a:cubicBezTo>
                <a:cubicBezTo>
                  <a:pt x="92" y="45"/>
                  <a:pt x="96" y="43"/>
                  <a:pt x="96" y="41"/>
                </a:cubicBezTo>
                <a:cubicBezTo>
                  <a:pt x="96" y="40"/>
                  <a:pt x="98" y="38"/>
                  <a:pt x="100" y="38"/>
                </a:cubicBezTo>
                <a:cubicBezTo>
                  <a:pt x="102" y="38"/>
                  <a:pt x="101" y="34"/>
                  <a:pt x="102" y="32"/>
                </a:cubicBezTo>
                <a:cubicBezTo>
                  <a:pt x="102" y="30"/>
                  <a:pt x="103" y="27"/>
                  <a:pt x="105" y="25"/>
                </a:cubicBezTo>
                <a:cubicBezTo>
                  <a:pt x="107" y="23"/>
                  <a:pt x="104" y="22"/>
                  <a:pt x="103" y="23"/>
                </a:cubicBezTo>
                <a:close/>
                <a:moveTo>
                  <a:pt x="116" y="83"/>
                </a:moveTo>
                <a:cubicBezTo>
                  <a:pt x="115" y="83"/>
                  <a:pt x="114" y="85"/>
                  <a:pt x="111" y="87"/>
                </a:cubicBezTo>
                <a:cubicBezTo>
                  <a:pt x="108" y="89"/>
                  <a:pt x="111" y="99"/>
                  <a:pt x="114" y="98"/>
                </a:cubicBezTo>
                <a:cubicBezTo>
                  <a:pt x="118" y="98"/>
                  <a:pt x="117" y="83"/>
                  <a:pt x="116" y="8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0"/>
          <p:cNvSpPr/>
          <p:nvPr/>
        </p:nvSpPr>
        <p:spPr>
          <a:xfrm>
            <a:off x="-6426200" y="-2811462"/>
            <a:ext cx="33337" cy="17462"/>
          </a:xfrm>
          <a:custGeom>
            <a:avLst/>
            <a:gdLst/>
            <a:ahLst/>
            <a:cxnLst/>
            <a:rect l="l" t="t" r="r" b="b"/>
            <a:pathLst>
              <a:path w="19" h="10" extrusionOk="0">
                <a:moveTo>
                  <a:pt x="19" y="4"/>
                </a:moveTo>
                <a:cubicBezTo>
                  <a:pt x="17" y="2"/>
                  <a:pt x="14" y="4"/>
                  <a:pt x="10" y="2"/>
                </a:cubicBezTo>
                <a:cubicBezTo>
                  <a:pt x="9" y="1"/>
                  <a:pt x="8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3" y="2"/>
                  <a:pt x="0" y="5"/>
                </a:cubicBezTo>
                <a:cubicBezTo>
                  <a:pt x="3" y="7"/>
                  <a:pt x="13" y="10"/>
                  <a:pt x="16" y="10"/>
                </a:cubicBezTo>
                <a:cubicBezTo>
                  <a:pt x="17" y="10"/>
                  <a:pt x="18" y="9"/>
                  <a:pt x="19" y="9"/>
                </a:cubicBezTo>
                <a:cubicBezTo>
                  <a:pt x="19" y="6"/>
                  <a:pt x="19" y="4"/>
                  <a:pt x="19" y="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0"/>
          <p:cNvSpPr/>
          <p:nvPr/>
        </p:nvSpPr>
        <p:spPr>
          <a:xfrm>
            <a:off x="-6416675" y="-2836862"/>
            <a:ext cx="88900" cy="46037"/>
          </a:xfrm>
          <a:custGeom>
            <a:avLst/>
            <a:gdLst/>
            <a:ahLst/>
            <a:cxnLst/>
            <a:rect l="l" t="t" r="r" b="b"/>
            <a:pathLst>
              <a:path w="50" h="27" extrusionOk="0">
                <a:moveTo>
                  <a:pt x="21" y="24"/>
                </a:moveTo>
                <a:cubicBezTo>
                  <a:pt x="21" y="23"/>
                  <a:pt x="19" y="19"/>
                  <a:pt x="24" y="19"/>
                </a:cubicBezTo>
                <a:cubicBezTo>
                  <a:pt x="28" y="19"/>
                  <a:pt x="32" y="18"/>
                  <a:pt x="32" y="15"/>
                </a:cubicBezTo>
                <a:cubicBezTo>
                  <a:pt x="33" y="12"/>
                  <a:pt x="39" y="14"/>
                  <a:pt x="40" y="14"/>
                </a:cubicBezTo>
                <a:cubicBezTo>
                  <a:pt x="41" y="13"/>
                  <a:pt x="46" y="10"/>
                  <a:pt x="50" y="10"/>
                </a:cubicBezTo>
                <a:cubicBezTo>
                  <a:pt x="50" y="6"/>
                  <a:pt x="44" y="7"/>
                  <a:pt x="41" y="3"/>
                </a:cubicBezTo>
                <a:cubicBezTo>
                  <a:pt x="37" y="0"/>
                  <a:pt x="28" y="1"/>
                  <a:pt x="23" y="3"/>
                </a:cubicBezTo>
                <a:cubicBezTo>
                  <a:pt x="19" y="5"/>
                  <a:pt x="13" y="1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5"/>
                  <a:pt x="6" y="7"/>
                  <a:pt x="4" y="9"/>
                </a:cubicBezTo>
                <a:cubicBezTo>
                  <a:pt x="1" y="11"/>
                  <a:pt x="2" y="14"/>
                  <a:pt x="0" y="15"/>
                </a:cubicBezTo>
                <a:cubicBezTo>
                  <a:pt x="2" y="15"/>
                  <a:pt x="3" y="16"/>
                  <a:pt x="4" y="17"/>
                </a:cubicBezTo>
                <a:cubicBezTo>
                  <a:pt x="8" y="19"/>
                  <a:pt x="11" y="17"/>
                  <a:pt x="13" y="19"/>
                </a:cubicBezTo>
                <a:cubicBezTo>
                  <a:pt x="13" y="19"/>
                  <a:pt x="13" y="21"/>
                  <a:pt x="13" y="24"/>
                </a:cubicBezTo>
                <a:cubicBezTo>
                  <a:pt x="13" y="23"/>
                  <a:pt x="14" y="23"/>
                  <a:pt x="15" y="24"/>
                </a:cubicBezTo>
                <a:cubicBezTo>
                  <a:pt x="16" y="25"/>
                  <a:pt x="16" y="26"/>
                  <a:pt x="16" y="27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1" y="25"/>
                  <a:pt x="21" y="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-6811962" y="-3087687"/>
            <a:ext cx="434975" cy="266700"/>
          </a:xfrm>
          <a:custGeom>
            <a:avLst/>
            <a:gdLst/>
            <a:ahLst/>
            <a:cxnLst/>
            <a:rect l="l" t="t" r="r" b="b"/>
            <a:pathLst>
              <a:path w="245" h="152" extrusionOk="0">
                <a:moveTo>
                  <a:pt x="204" y="143"/>
                </a:moveTo>
                <a:cubicBezTo>
                  <a:pt x="204" y="143"/>
                  <a:pt x="213" y="144"/>
                  <a:pt x="214" y="142"/>
                </a:cubicBezTo>
                <a:cubicBezTo>
                  <a:pt x="215" y="140"/>
                  <a:pt x="208" y="135"/>
                  <a:pt x="208" y="134"/>
                </a:cubicBezTo>
                <a:cubicBezTo>
                  <a:pt x="209" y="134"/>
                  <a:pt x="210" y="128"/>
                  <a:pt x="211" y="128"/>
                </a:cubicBezTo>
                <a:cubicBezTo>
                  <a:pt x="212" y="128"/>
                  <a:pt x="225" y="129"/>
                  <a:pt x="226" y="128"/>
                </a:cubicBezTo>
                <a:cubicBezTo>
                  <a:pt x="226" y="128"/>
                  <a:pt x="229" y="124"/>
                  <a:pt x="231" y="123"/>
                </a:cubicBezTo>
                <a:cubicBezTo>
                  <a:pt x="232" y="123"/>
                  <a:pt x="233" y="124"/>
                  <a:pt x="235" y="126"/>
                </a:cubicBezTo>
                <a:cubicBezTo>
                  <a:pt x="237" y="124"/>
                  <a:pt x="238" y="119"/>
                  <a:pt x="238" y="115"/>
                </a:cubicBezTo>
                <a:cubicBezTo>
                  <a:pt x="239" y="110"/>
                  <a:pt x="237" y="108"/>
                  <a:pt x="240" y="106"/>
                </a:cubicBezTo>
                <a:cubicBezTo>
                  <a:pt x="242" y="103"/>
                  <a:pt x="245" y="103"/>
                  <a:pt x="244" y="99"/>
                </a:cubicBezTo>
                <a:cubicBezTo>
                  <a:pt x="243" y="95"/>
                  <a:pt x="240" y="99"/>
                  <a:pt x="237" y="97"/>
                </a:cubicBezTo>
                <a:cubicBezTo>
                  <a:pt x="234" y="96"/>
                  <a:pt x="232" y="97"/>
                  <a:pt x="224" y="98"/>
                </a:cubicBezTo>
                <a:cubicBezTo>
                  <a:pt x="217" y="99"/>
                  <a:pt x="214" y="102"/>
                  <a:pt x="214" y="107"/>
                </a:cubicBezTo>
                <a:cubicBezTo>
                  <a:pt x="214" y="112"/>
                  <a:pt x="212" y="110"/>
                  <a:pt x="212" y="114"/>
                </a:cubicBezTo>
                <a:cubicBezTo>
                  <a:pt x="212" y="119"/>
                  <a:pt x="206" y="119"/>
                  <a:pt x="206" y="122"/>
                </a:cubicBezTo>
                <a:cubicBezTo>
                  <a:pt x="207" y="124"/>
                  <a:pt x="202" y="122"/>
                  <a:pt x="200" y="121"/>
                </a:cubicBezTo>
                <a:cubicBezTo>
                  <a:pt x="199" y="120"/>
                  <a:pt x="184" y="125"/>
                  <a:pt x="181" y="125"/>
                </a:cubicBezTo>
                <a:cubicBezTo>
                  <a:pt x="179" y="125"/>
                  <a:pt x="175" y="121"/>
                  <a:pt x="172" y="121"/>
                </a:cubicBezTo>
                <a:cubicBezTo>
                  <a:pt x="169" y="121"/>
                  <a:pt x="168" y="116"/>
                  <a:pt x="168" y="112"/>
                </a:cubicBezTo>
                <a:cubicBezTo>
                  <a:pt x="167" y="109"/>
                  <a:pt x="162" y="105"/>
                  <a:pt x="159" y="102"/>
                </a:cubicBezTo>
                <a:cubicBezTo>
                  <a:pt x="157" y="99"/>
                  <a:pt x="156" y="91"/>
                  <a:pt x="156" y="86"/>
                </a:cubicBezTo>
                <a:cubicBezTo>
                  <a:pt x="156" y="81"/>
                  <a:pt x="155" y="73"/>
                  <a:pt x="159" y="64"/>
                </a:cubicBezTo>
                <a:cubicBezTo>
                  <a:pt x="159" y="63"/>
                  <a:pt x="159" y="61"/>
                  <a:pt x="159" y="60"/>
                </a:cubicBezTo>
                <a:cubicBezTo>
                  <a:pt x="158" y="60"/>
                  <a:pt x="157" y="59"/>
                  <a:pt x="156" y="59"/>
                </a:cubicBezTo>
                <a:cubicBezTo>
                  <a:pt x="153" y="59"/>
                  <a:pt x="146" y="55"/>
                  <a:pt x="145" y="55"/>
                </a:cubicBezTo>
                <a:cubicBezTo>
                  <a:pt x="144" y="55"/>
                  <a:pt x="144" y="52"/>
                  <a:pt x="143" y="50"/>
                </a:cubicBezTo>
                <a:cubicBezTo>
                  <a:pt x="141" y="49"/>
                  <a:pt x="142" y="45"/>
                  <a:pt x="141" y="44"/>
                </a:cubicBezTo>
                <a:cubicBezTo>
                  <a:pt x="139" y="43"/>
                  <a:pt x="135" y="39"/>
                  <a:pt x="133" y="33"/>
                </a:cubicBezTo>
                <a:cubicBezTo>
                  <a:pt x="132" y="28"/>
                  <a:pt x="122" y="25"/>
                  <a:pt x="119" y="25"/>
                </a:cubicBezTo>
                <a:cubicBezTo>
                  <a:pt x="115" y="25"/>
                  <a:pt x="113" y="32"/>
                  <a:pt x="112" y="33"/>
                </a:cubicBezTo>
                <a:cubicBezTo>
                  <a:pt x="112" y="33"/>
                  <a:pt x="105" y="29"/>
                  <a:pt x="103" y="28"/>
                </a:cubicBezTo>
                <a:cubicBezTo>
                  <a:pt x="101" y="27"/>
                  <a:pt x="100" y="25"/>
                  <a:pt x="100" y="23"/>
                </a:cubicBezTo>
                <a:cubicBezTo>
                  <a:pt x="100" y="20"/>
                  <a:pt x="96" y="17"/>
                  <a:pt x="95" y="16"/>
                </a:cubicBezTo>
                <a:cubicBezTo>
                  <a:pt x="94" y="16"/>
                  <a:pt x="86" y="8"/>
                  <a:pt x="86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1" y="12"/>
                  <a:pt x="71" y="12"/>
                  <a:pt x="71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30" y="5"/>
                  <a:pt x="27" y="5"/>
                </a:cubicBezTo>
                <a:cubicBezTo>
                  <a:pt x="24" y="4"/>
                  <a:pt x="18" y="0"/>
                  <a:pt x="18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2" y="6"/>
                  <a:pt x="4" y="9"/>
                </a:cubicBezTo>
                <a:cubicBezTo>
                  <a:pt x="8" y="14"/>
                  <a:pt x="10" y="22"/>
                  <a:pt x="11" y="25"/>
                </a:cubicBezTo>
                <a:cubicBezTo>
                  <a:pt x="11" y="27"/>
                  <a:pt x="16" y="30"/>
                  <a:pt x="21" y="33"/>
                </a:cubicBezTo>
                <a:cubicBezTo>
                  <a:pt x="25" y="35"/>
                  <a:pt x="25" y="42"/>
                  <a:pt x="25" y="43"/>
                </a:cubicBezTo>
                <a:cubicBezTo>
                  <a:pt x="24" y="45"/>
                  <a:pt x="19" y="42"/>
                  <a:pt x="18" y="44"/>
                </a:cubicBezTo>
                <a:cubicBezTo>
                  <a:pt x="18" y="45"/>
                  <a:pt x="25" y="52"/>
                  <a:pt x="28" y="51"/>
                </a:cubicBezTo>
                <a:cubicBezTo>
                  <a:pt x="31" y="51"/>
                  <a:pt x="32" y="53"/>
                  <a:pt x="37" y="57"/>
                </a:cubicBezTo>
                <a:cubicBezTo>
                  <a:pt x="41" y="61"/>
                  <a:pt x="41" y="65"/>
                  <a:pt x="39" y="67"/>
                </a:cubicBezTo>
                <a:cubicBezTo>
                  <a:pt x="37" y="68"/>
                  <a:pt x="43" y="71"/>
                  <a:pt x="49" y="75"/>
                </a:cubicBezTo>
                <a:cubicBezTo>
                  <a:pt x="54" y="79"/>
                  <a:pt x="57" y="83"/>
                  <a:pt x="57" y="85"/>
                </a:cubicBezTo>
                <a:cubicBezTo>
                  <a:pt x="58" y="87"/>
                  <a:pt x="60" y="85"/>
                  <a:pt x="61" y="83"/>
                </a:cubicBezTo>
                <a:cubicBezTo>
                  <a:pt x="62" y="80"/>
                  <a:pt x="59" y="79"/>
                  <a:pt x="59" y="76"/>
                </a:cubicBezTo>
                <a:cubicBezTo>
                  <a:pt x="59" y="73"/>
                  <a:pt x="55" y="74"/>
                  <a:pt x="52" y="73"/>
                </a:cubicBezTo>
                <a:cubicBezTo>
                  <a:pt x="50" y="73"/>
                  <a:pt x="53" y="68"/>
                  <a:pt x="50" y="66"/>
                </a:cubicBezTo>
                <a:cubicBezTo>
                  <a:pt x="48" y="64"/>
                  <a:pt x="46" y="59"/>
                  <a:pt x="45" y="55"/>
                </a:cubicBezTo>
                <a:cubicBezTo>
                  <a:pt x="44" y="51"/>
                  <a:pt x="39" y="47"/>
                  <a:pt x="36" y="43"/>
                </a:cubicBezTo>
                <a:cubicBezTo>
                  <a:pt x="34" y="38"/>
                  <a:pt x="32" y="35"/>
                  <a:pt x="30" y="34"/>
                </a:cubicBezTo>
                <a:cubicBezTo>
                  <a:pt x="28" y="33"/>
                  <a:pt x="32" y="31"/>
                  <a:pt x="31" y="30"/>
                </a:cubicBezTo>
                <a:cubicBezTo>
                  <a:pt x="29" y="28"/>
                  <a:pt x="27" y="28"/>
                  <a:pt x="25" y="27"/>
                </a:cubicBezTo>
                <a:cubicBezTo>
                  <a:pt x="22" y="26"/>
                  <a:pt x="20" y="24"/>
                  <a:pt x="20" y="21"/>
                </a:cubicBezTo>
                <a:cubicBezTo>
                  <a:pt x="20" y="18"/>
                  <a:pt x="18" y="11"/>
                  <a:pt x="17" y="9"/>
                </a:cubicBezTo>
                <a:cubicBezTo>
                  <a:pt x="17" y="7"/>
                  <a:pt x="19" y="7"/>
                  <a:pt x="20" y="8"/>
                </a:cubicBezTo>
                <a:cubicBezTo>
                  <a:pt x="21" y="9"/>
                  <a:pt x="22" y="10"/>
                  <a:pt x="23" y="9"/>
                </a:cubicBezTo>
                <a:cubicBezTo>
                  <a:pt x="24" y="9"/>
                  <a:pt x="27" y="9"/>
                  <a:pt x="27" y="11"/>
                </a:cubicBezTo>
                <a:cubicBezTo>
                  <a:pt x="28" y="13"/>
                  <a:pt x="31" y="11"/>
                  <a:pt x="33" y="12"/>
                </a:cubicBezTo>
                <a:cubicBezTo>
                  <a:pt x="34" y="13"/>
                  <a:pt x="30" y="14"/>
                  <a:pt x="34" y="22"/>
                </a:cubicBezTo>
                <a:cubicBezTo>
                  <a:pt x="39" y="31"/>
                  <a:pt x="36" y="26"/>
                  <a:pt x="36" y="32"/>
                </a:cubicBezTo>
                <a:cubicBezTo>
                  <a:pt x="36" y="37"/>
                  <a:pt x="39" y="35"/>
                  <a:pt x="39" y="34"/>
                </a:cubicBezTo>
                <a:cubicBezTo>
                  <a:pt x="40" y="33"/>
                  <a:pt x="43" y="35"/>
                  <a:pt x="45" y="38"/>
                </a:cubicBezTo>
                <a:cubicBezTo>
                  <a:pt x="47" y="41"/>
                  <a:pt x="52" y="41"/>
                  <a:pt x="52" y="43"/>
                </a:cubicBezTo>
                <a:cubicBezTo>
                  <a:pt x="52" y="45"/>
                  <a:pt x="53" y="48"/>
                  <a:pt x="56" y="48"/>
                </a:cubicBezTo>
                <a:cubicBezTo>
                  <a:pt x="59" y="49"/>
                  <a:pt x="59" y="52"/>
                  <a:pt x="61" y="53"/>
                </a:cubicBezTo>
                <a:cubicBezTo>
                  <a:pt x="63" y="53"/>
                  <a:pt x="64" y="55"/>
                  <a:pt x="63" y="57"/>
                </a:cubicBezTo>
                <a:cubicBezTo>
                  <a:pt x="62" y="60"/>
                  <a:pt x="63" y="62"/>
                  <a:pt x="68" y="64"/>
                </a:cubicBezTo>
                <a:cubicBezTo>
                  <a:pt x="73" y="66"/>
                  <a:pt x="70" y="66"/>
                  <a:pt x="74" y="70"/>
                </a:cubicBezTo>
                <a:cubicBezTo>
                  <a:pt x="78" y="73"/>
                  <a:pt x="89" y="86"/>
                  <a:pt x="91" y="89"/>
                </a:cubicBezTo>
                <a:cubicBezTo>
                  <a:pt x="94" y="92"/>
                  <a:pt x="95" y="95"/>
                  <a:pt x="95" y="98"/>
                </a:cubicBezTo>
                <a:cubicBezTo>
                  <a:pt x="96" y="100"/>
                  <a:pt x="94" y="101"/>
                  <a:pt x="95" y="104"/>
                </a:cubicBezTo>
                <a:cubicBezTo>
                  <a:pt x="96" y="106"/>
                  <a:pt x="92" y="105"/>
                  <a:pt x="93" y="106"/>
                </a:cubicBezTo>
                <a:cubicBezTo>
                  <a:pt x="93" y="108"/>
                  <a:pt x="95" y="116"/>
                  <a:pt x="99" y="116"/>
                </a:cubicBezTo>
                <a:cubicBezTo>
                  <a:pt x="103" y="117"/>
                  <a:pt x="107" y="122"/>
                  <a:pt x="111" y="124"/>
                </a:cubicBezTo>
                <a:cubicBezTo>
                  <a:pt x="114" y="127"/>
                  <a:pt x="119" y="126"/>
                  <a:pt x="123" y="128"/>
                </a:cubicBezTo>
                <a:cubicBezTo>
                  <a:pt x="128" y="130"/>
                  <a:pt x="132" y="134"/>
                  <a:pt x="139" y="136"/>
                </a:cubicBezTo>
                <a:cubicBezTo>
                  <a:pt x="146" y="138"/>
                  <a:pt x="153" y="141"/>
                  <a:pt x="157" y="144"/>
                </a:cubicBezTo>
                <a:cubicBezTo>
                  <a:pt x="162" y="147"/>
                  <a:pt x="167" y="146"/>
                  <a:pt x="174" y="143"/>
                </a:cubicBezTo>
                <a:cubicBezTo>
                  <a:pt x="180" y="141"/>
                  <a:pt x="185" y="144"/>
                  <a:pt x="188" y="145"/>
                </a:cubicBezTo>
                <a:cubicBezTo>
                  <a:pt x="190" y="146"/>
                  <a:pt x="194" y="149"/>
                  <a:pt x="197" y="152"/>
                </a:cubicBezTo>
                <a:cubicBezTo>
                  <a:pt x="200" y="148"/>
                  <a:pt x="203" y="143"/>
                  <a:pt x="204" y="14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-6462712" y="-2862262"/>
            <a:ext cx="60325" cy="60325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30" y="23"/>
                </a:moveTo>
                <a:cubicBezTo>
                  <a:pt x="32" y="21"/>
                  <a:pt x="33" y="19"/>
                  <a:pt x="34" y="18"/>
                </a:cubicBezTo>
                <a:cubicBezTo>
                  <a:pt x="32" y="20"/>
                  <a:pt x="31" y="18"/>
                  <a:pt x="31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1"/>
                  <a:pt x="15" y="0"/>
                  <a:pt x="14" y="0"/>
                </a:cubicBezTo>
                <a:cubicBezTo>
                  <a:pt x="13" y="0"/>
                  <a:pt x="12" y="6"/>
                  <a:pt x="11" y="6"/>
                </a:cubicBezTo>
                <a:cubicBezTo>
                  <a:pt x="11" y="7"/>
                  <a:pt x="18" y="12"/>
                  <a:pt x="17" y="14"/>
                </a:cubicBezTo>
                <a:cubicBezTo>
                  <a:pt x="16" y="16"/>
                  <a:pt x="7" y="15"/>
                  <a:pt x="7" y="15"/>
                </a:cubicBezTo>
                <a:cubicBezTo>
                  <a:pt x="6" y="15"/>
                  <a:pt x="3" y="20"/>
                  <a:pt x="0" y="24"/>
                </a:cubicBezTo>
                <a:cubicBezTo>
                  <a:pt x="4" y="27"/>
                  <a:pt x="7" y="30"/>
                  <a:pt x="9" y="32"/>
                </a:cubicBezTo>
                <a:cubicBezTo>
                  <a:pt x="12" y="34"/>
                  <a:pt x="18" y="31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3" y="31"/>
                  <a:pt x="25" y="29"/>
                  <a:pt x="26" y="29"/>
                </a:cubicBezTo>
                <a:cubicBezTo>
                  <a:pt x="28" y="28"/>
                  <a:pt x="26" y="26"/>
                  <a:pt x="30" y="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0"/>
          <p:cNvSpPr/>
          <p:nvPr/>
        </p:nvSpPr>
        <p:spPr>
          <a:xfrm>
            <a:off x="-6415087" y="-2871787"/>
            <a:ext cx="20637" cy="39687"/>
          </a:xfrm>
          <a:custGeom>
            <a:avLst/>
            <a:gdLst/>
            <a:ahLst/>
            <a:cxnLst/>
            <a:rect l="l" t="t" r="r" b="b"/>
            <a:pathLst>
              <a:path w="11" h="22" extrusionOk="0">
                <a:moveTo>
                  <a:pt x="2" y="5"/>
                </a:moveTo>
                <a:cubicBezTo>
                  <a:pt x="1" y="5"/>
                  <a:pt x="1" y="5"/>
                  <a:pt x="0" y="5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5" y="18"/>
                  <a:pt x="7" y="17"/>
                </a:cubicBezTo>
                <a:cubicBezTo>
                  <a:pt x="10" y="15"/>
                  <a:pt x="5" y="5"/>
                  <a:pt x="9" y="4"/>
                </a:cubicBezTo>
                <a:cubicBezTo>
                  <a:pt x="9" y="4"/>
                  <a:pt x="10" y="3"/>
                  <a:pt x="11" y="3"/>
                </a:cubicBezTo>
                <a:cubicBezTo>
                  <a:pt x="9" y="1"/>
                  <a:pt x="8" y="0"/>
                  <a:pt x="7" y="0"/>
                </a:cubicBezTo>
                <a:cubicBezTo>
                  <a:pt x="5" y="1"/>
                  <a:pt x="2" y="5"/>
                  <a:pt x="2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0"/>
          <p:cNvSpPr/>
          <p:nvPr/>
        </p:nvSpPr>
        <p:spPr>
          <a:xfrm>
            <a:off x="-6205537" y="-2897187"/>
            <a:ext cx="42862" cy="34925"/>
          </a:xfrm>
          <a:custGeom>
            <a:avLst/>
            <a:gdLst/>
            <a:ahLst/>
            <a:cxnLst/>
            <a:rect l="l" t="t" r="r" b="b"/>
            <a:pathLst>
              <a:path w="24" h="20" extrusionOk="0">
                <a:moveTo>
                  <a:pt x="11" y="2"/>
                </a:moveTo>
                <a:cubicBezTo>
                  <a:pt x="8" y="4"/>
                  <a:pt x="17" y="10"/>
                  <a:pt x="17" y="13"/>
                </a:cubicBezTo>
                <a:cubicBezTo>
                  <a:pt x="17" y="16"/>
                  <a:pt x="2" y="12"/>
                  <a:pt x="1" y="16"/>
                </a:cubicBezTo>
                <a:cubicBezTo>
                  <a:pt x="0" y="18"/>
                  <a:pt x="6" y="20"/>
                  <a:pt x="11" y="18"/>
                </a:cubicBezTo>
                <a:cubicBezTo>
                  <a:pt x="16" y="17"/>
                  <a:pt x="20" y="18"/>
                  <a:pt x="22" y="20"/>
                </a:cubicBezTo>
                <a:cubicBezTo>
                  <a:pt x="23" y="14"/>
                  <a:pt x="23" y="8"/>
                  <a:pt x="24" y="4"/>
                </a:cubicBezTo>
                <a:cubicBezTo>
                  <a:pt x="20" y="3"/>
                  <a:pt x="14" y="0"/>
                  <a:pt x="1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0"/>
          <p:cNvSpPr/>
          <p:nvPr/>
        </p:nvSpPr>
        <p:spPr>
          <a:xfrm>
            <a:off x="-6167437" y="-2892425"/>
            <a:ext cx="50800" cy="31750"/>
          </a:xfrm>
          <a:custGeom>
            <a:avLst/>
            <a:gdLst/>
            <a:ahLst/>
            <a:cxnLst/>
            <a:rect l="l" t="t" r="r" b="b"/>
            <a:pathLst>
              <a:path w="28" h="18" extrusionOk="0">
                <a:moveTo>
                  <a:pt x="11" y="13"/>
                </a:moveTo>
                <a:cubicBezTo>
                  <a:pt x="17" y="11"/>
                  <a:pt x="28" y="15"/>
                  <a:pt x="28" y="10"/>
                </a:cubicBezTo>
                <a:cubicBezTo>
                  <a:pt x="28" y="5"/>
                  <a:pt x="11" y="0"/>
                  <a:pt x="6" y="1"/>
                </a:cubicBezTo>
                <a:cubicBezTo>
                  <a:pt x="5" y="2"/>
                  <a:pt x="4" y="2"/>
                  <a:pt x="2" y="1"/>
                </a:cubicBezTo>
                <a:cubicBezTo>
                  <a:pt x="1" y="5"/>
                  <a:pt x="1" y="11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4" y="18"/>
                  <a:pt x="5" y="16"/>
                  <a:pt x="11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0"/>
          <p:cNvSpPr/>
          <p:nvPr/>
        </p:nvSpPr>
        <p:spPr>
          <a:xfrm>
            <a:off x="-6389687" y="-2820987"/>
            <a:ext cx="61912" cy="61912"/>
          </a:xfrm>
          <a:custGeom>
            <a:avLst/>
            <a:gdLst/>
            <a:ahLst/>
            <a:cxnLst/>
            <a:rect l="l" t="t" r="r" b="b"/>
            <a:pathLst>
              <a:path w="35" h="35" extrusionOk="0">
                <a:moveTo>
                  <a:pt x="19" y="33"/>
                </a:moveTo>
                <a:cubicBezTo>
                  <a:pt x="21" y="34"/>
                  <a:pt x="25" y="33"/>
                  <a:pt x="27" y="34"/>
                </a:cubicBezTo>
                <a:cubicBezTo>
                  <a:pt x="28" y="35"/>
                  <a:pt x="29" y="35"/>
                  <a:pt x="31" y="35"/>
                </a:cubicBezTo>
                <a:cubicBezTo>
                  <a:pt x="30" y="34"/>
                  <a:pt x="30" y="33"/>
                  <a:pt x="30" y="33"/>
                </a:cubicBezTo>
                <a:cubicBezTo>
                  <a:pt x="28" y="31"/>
                  <a:pt x="31" y="26"/>
                  <a:pt x="32" y="23"/>
                </a:cubicBezTo>
                <a:cubicBezTo>
                  <a:pt x="33" y="19"/>
                  <a:pt x="31" y="11"/>
                  <a:pt x="33" y="9"/>
                </a:cubicBezTo>
                <a:cubicBezTo>
                  <a:pt x="35" y="7"/>
                  <a:pt x="34" y="6"/>
                  <a:pt x="35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1" y="0"/>
                  <a:pt x="26" y="3"/>
                  <a:pt x="25" y="4"/>
                </a:cubicBezTo>
                <a:cubicBezTo>
                  <a:pt x="24" y="4"/>
                  <a:pt x="18" y="2"/>
                  <a:pt x="17" y="5"/>
                </a:cubicBezTo>
                <a:cubicBezTo>
                  <a:pt x="17" y="8"/>
                  <a:pt x="13" y="9"/>
                  <a:pt x="9" y="9"/>
                </a:cubicBezTo>
                <a:cubicBezTo>
                  <a:pt x="4" y="9"/>
                  <a:pt x="6" y="13"/>
                  <a:pt x="6" y="14"/>
                </a:cubicBezTo>
                <a:cubicBezTo>
                  <a:pt x="6" y="15"/>
                  <a:pt x="4" y="16"/>
                  <a:pt x="4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0" y="19"/>
                  <a:pt x="2" y="20"/>
                </a:cubicBezTo>
                <a:cubicBezTo>
                  <a:pt x="5" y="22"/>
                  <a:pt x="9" y="28"/>
                  <a:pt x="12" y="30"/>
                </a:cubicBezTo>
                <a:cubicBezTo>
                  <a:pt x="13" y="30"/>
                  <a:pt x="14" y="32"/>
                  <a:pt x="14" y="33"/>
                </a:cubicBezTo>
                <a:cubicBezTo>
                  <a:pt x="16" y="33"/>
                  <a:pt x="18" y="33"/>
                  <a:pt x="19" y="3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-6196012" y="-2678112"/>
            <a:ext cx="568325" cy="576262"/>
          </a:xfrm>
          <a:custGeom>
            <a:avLst/>
            <a:gdLst/>
            <a:ahLst/>
            <a:cxnLst/>
            <a:rect l="l" t="t" r="r" b="b"/>
            <a:pathLst>
              <a:path w="321" h="328" extrusionOk="0">
                <a:moveTo>
                  <a:pt x="170" y="324"/>
                </a:moveTo>
                <a:cubicBezTo>
                  <a:pt x="175" y="320"/>
                  <a:pt x="174" y="318"/>
                  <a:pt x="176" y="314"/>
                </a:cubicBezTo>
                <a:cubicBezTo>
                  <a:pt x="178" y="310"/>
                  <a:pt x="176" y="308"/>
                  <a:pt x="180" y="304"/>
                </a:cubicBezTo>
                <a:cubicBezTo>
                  <a:pt x="184" y="301"/>
                  <a:pt x="180" y="298"/>
                  <a:pt x="185" y="296"/>
                </a:cubicBezTo>
                <a:cubicBezTo>
                  <a:pt x="190" y="293"/>
                  <a:pt x="189" y="298"/>
                  <a:pt x="185" y="303"/>
                </a:cubicBezTo>
                <a:cubicBezTo>
                  <a:pt x="181" y="308"/>
                  <a:pt x="180" y="310"/>
                  <a:pt x="185" y="306"/>
                </a:cubicBezTo>
                <a:cubicBezTo>
                  <a:pt x="191" y="302"/>
                  <a:pt x="193" y="296"/>
                  <a:pt x="196" y="290"/>
                </a:cubicBezTo>
                <a:cubicBezTo>
                  <a:pt x="199" y="284"/>
                  <a:pt x="201" y="282"/>
                  <a:pt x="204" y="281"/>
                </a:cubicBezTo>
                <a:cubicBezTo>
                  <a:pt x="206" y="281"/>
                  <a:pt x="206" y="274"/>
                  <a:pt x="206" y="270"/>
                </a:cubicBezTo>
                <a:cubicBezTo>
                  <a:pt x="206" y="265"/>
                  <a:pt x="204" y="261"/>
                  <a:pt x="206" y="258"/>
                </a:cubicBezTo>
                <a:cubicBezTo>
                  <a:pt x="208" y="255"/>
                  <a:pt x="206" y="252"/>
                  <a:pt x="209" y="252"/>
                </a:cubicBezTo>
                <a:cubicBezTo>
                  <a:pt x="211" y="252"/>
                  <a:pt x="215" y="248"/>
                  <a:pt x="219" y="244"/>
                </a:cubicBezTo>
                <a:cubicBezTo>
                  <a:pt x="223" y="240"/>
                  <a:pt x="225" y="240"/>
                  <a:pt x="229" y="240"/>
                </a:cubicBezTo>
                <a:cubicBezTo>
                  <a:pt x="234" y="239"/>
                  <a:pt x="231" y="238"/>
                  <a:pt x="234" y="237"/>
                </a:cubicBezTo>
                <a:cubicBezTo>
                  <a:pt x="237" y="236"/>
                  <a:pt x="238" y="234"/>
                  <a:pt x="240" y="232"/>
                </a:cubicBezTo>
                <a:cubicBezTo>
                  <a:pt x="242" y="231"/>
                  <a:pt x="249" y="233"/>
                  <a:pt x="253" y="233"/>
                </a:cubicBezTo>
                <a:cubicBezTo>
                  <a:pt x="258" y="233"/>
                  <a:pt x="261" y="233"/>
                  <a:pt x="261" y="230"/>
                </a:cubicBezTo>
                <a:cubicBezTo>
                  <a:pt x="261" y="228"/>
                  <a:pt x="263" y="225"/>
                  <a:pt x="265" y="225"/>
                </a:cubicBezTo>
                <a:cubicBezTo>
                  <a:pt x="268" y="225"/>
                  <a:pt x="269" y="225"/>
                  <a:pt x="269" y="221"/>
                </a:cubicBezTo>
                <a:cubicBezTo>
                  <a:pt x="269" y="218"/>
                  <a:pt x="270" y="215"/>
                  <a:pt x="272" y="214"/>
                </a:cubicBezTo>
                <a:cubicBezTo>
                  <a:pt x="274" y="212"/>
                  <a:pt x="274" y="209"/>
                  <a:pt x="275" y="206"/>
                </a:cubicBezTo>
                <a:cubicBezTo>
                  <a:pt x="276" y="204"/>
                  <a:pt x="278" y="205"/>
                  <a:pt x="278" y="202"/>
                </a:cubicBezTo>
                <a:cubicBezTo>
                  <a:pt x="278" y="199"/>
                  <a:pt x="279" y="195"/>
                  <a:pt x="279" y="192"/>
                </a:cubicBezTo>
                <a:cubicBezTo>
                  <a:pt x="279" y="190"/>
                  <a:pt x="282" y="190"/>
                  <a:pt x="283" y="188"/>
                </a:cubicBezTo>
                <a:cubicBezTo>
                  <a:pt x="285" y="186"/>
                  <a:pt x="282" y="184"/>
                  <a:pt x="284" y="178"/>
                </a:cubicBezTo>
                <a:cubicBezTo>
                  <a:pt x="286" y="172"/>
                  <a:pt x="284" y="167"/>
                  <a:pt x="284" y="162"/>
                </a:cubicBezTo>
                <a:cubicBezTo>
                  <a:pt x="284" y="157"/>
                  <a:pt x="284" y="152"/>
                  <a:pt x="286" y="151"/>
                </a:cubicBezTo>
                <a:cubicBezTo>
                  <a:pt x="288" y="149"/>
                  <a:pt x="287" y="148"/>
                  <a:pt x="286" y="147"/>
                </a:cubicBezTo>
                <a:cubicBezTo>
                  <a:pt x="284" y="147"/>
                  <a:pt x="286" y="145"/>
                  <a:pt x="287" y="145"/>
                </a:cubicBezTo>
                <a:cubicBezTo>
                  <a:pt x="288" y="145"/>
                  <a:pt x="290" y="148"/>
                  <a:pt x="292" y="147"/>
                </a:cubicBezTo>
                <a:cubicBezTo>
                  <a:pt x="294" y="145"/>
                  <a:pt x="296" y="139"/>
                  <a:pt x="298" y="134"/>
                </a:cubicBezTo>
                <a:cubicBezTo>
                  <a:pt x="300" y="129"/>
                  <a:pt x="304" y="129"/>
                  <a:pt x="306" y="128"/>
                </a:cubicBezTo>
                <a:cubicBezTo>
                  <a:pt x="309" y="127"/>
                  <a:pt x="314" y="121"/>
                  <a:pt x="317" y="112"/>
                </a:cubicBezTo>
                <a:cubicBezTo>
                  <a:pt x="321" y="104"/>
                  <a:pt x="317" y="95"/>
                  <a:pt x="316" y="89"/>
                </a:cubicBezTo>
                <a:cubicBezTo>
                  <a:pt x="314" y="83"/>
                  <a:pt x="312" y="84"/>
                  <a:pt x="309" y="84"/>
                </a:cubicBezTo>
                <a:cubicBezTo>
                  <a:pt x="305" y="85"/>
                  <a:pt x="298" y="84"/>
                  <a:pt x="290" y="74"/>
                </a:cubicBezTo>
                <a:cubicBezTo>
                  <a:pt x="281" y="64"/>
                  <a:pt x="272" y="65"/>
                  <a:pt x="266" y="67"/>
                </a:cubicBezTo>
                <a:cubicBezTo>
                  <a:pt x="260" y="68"/>
                  <a:pt x="254" y="64"/>
                  <a:pt x="250" y="63"/>
                </a:cubicBezTo>
                <a:cubicBezTo>
                  <a:pt x="246" y="62"/>
                  <a:pt x="242" y="67"/>
                  <a:pt x="240" y="68"/>
                </a:cubicBezTo>
                <a:cubicBezTo>
                  <a:pt x="237" y="69"/>
                  <a:pt x="241" y="64"/>
                  <a:pt x="241" y="60"/>
                </a:cubicBezTo>
                <a:cubicBezTo>
                  <a:pt x="241" y="57"/>
                  <a:pt x="230" y="52"/>
                  <a:pt x="222" y="49"/>
                </a:cubicBezTo>
                <a:cubicBezTo>
                  <a:pt x="214" y="46"/>
                  <a:pt x="211" y="47"/>
                  <a:pt x="211" y="53"/>
                </a:cubicBezTo>
                <a:cubicBezTo>
                  <a:pt x="211" y="58"/>
                  <a:pt x="207" y="51"/>
                  <a:pt x="205" y="57"/>
                </a:cubicBezTo>
                <a:cubicBezTo>
                  <a:pt x="202" y="62"/>
                  <a:pt x="198" y="58"/>
                  <a:pt x="201" y="57"/>
                </a:cubicBezTo>
                <a:cubicBezTo>
                  <a:pt x="204" y="55"/>
                  <a:pt x="207" y="51"/>
                  <a:pt x="208" y="47"/>
                </a:cubicBezTo>
                <a:cubicBezTo>
                  <a:pt x="209" y="44"/>
                  <a:pt x="196" y="41"/>
                  <a:pt x="191" y="43"/>
                </a:cubicBezTo>
                <a:cubicBezTo>
                  <a:pt x="187" y="45"/>
                  <a:pt x="190" y="51"/>
                  <a:pt x="186" y="49"/>
                </a:cubicBezTo>
                <a:cubicBezTo>
                  <a:pt x="183" y="47"/>
                  <a:pt x="186" y="43"/>
                  <a:pt x="188" y="43"/>
                </a:cubicBezTo>
                <a:cubicBezTo>
                  <a:pt x="191" y="43"/>
                  <a:pt x="194" y="37"/>
                  <a:pt x="196" y="33"/>
                </a:cubicBezTo>
                <a:cubicBezTo>
                  <a:pt x="198" y="29"/>
                  <a:pt x="193" y="28"/>
                  <a:pt x="190" y="24"/>
                </a:cubicBezTo>
                <a:cubicBezTo>
                  <a:pt x="187" y="21"/>
                  <a:pt x="187" y="10"/>
                  <a:pt x="184" y="9"/>
                </a:cubicBezTo>
                <a:cubicBezTo>
                  <a:pt x="181" y="12"/>
                  <a:pt x="176" y="18"/>
                  <a:pt x="175" y="22"/>
                </a:cubicBezTo>
                <a:cubicBezTo>
                  <a:pt x="173" y="27"/>
                  <a:pt x="171" y="24"/>
                  <a:pt x="166" y="25"/>
                </a:cubicBezTo>
                <a:cubicBezTo>
                  <a:pt x="162" y="27"/>
                  <a:pt x="159" y="25"/>
                  <a:pt x="158" y="23"/>
                </a:cubicBezTo>
                <a:cubicBezTo>
                  <a:pt x="157" y="21"/>
                  <a:pt x="152" y="23"/>
                  <a:pt x="149" y="23"/>
                </a:cubicBezTo>
                <a:cubicBezTo>
                  <a:pt x="146" y="22"/>
                  <a:pt x="148" y="26"/>
                  <a:pt x="146" y="28"/>
                </a:cubicBezTo>
                <a:cubicBezTo>
                  <a:pt x="144" y="29"/>
                  <a:pt x="138" y="25"/>
                  <a:pt x="136" y="27"/>
                </a:cubicBezTo>
                <a:cubicBezTo>
                  <a:pt x="134" y="30"/>
                  <a:pt x="133" y="27"/>
                  <a:pt x="132" y="29"/>
                </a:cubicBezTo>
                <a:cubicBezTo>
                  <a:pt x="131" y="31"/>
                  <a:pt x="128" y="30"/>
                  <a:pt x="127" y="31"/>
                </a:cubicBezTo>
                <a:cubicBezTo>
                  <a:pt x="126" y="32"/>
                  <a:pt x="122" y="33"/>
                  <a:pt x="118" y="28"/>
                </a:cubicBezTo>
                <a:cubicBezTo>
                  <a:pt x="114" y="24"/>
                  <a:pt x="114" y="16"/>
                  <a:pt x="116" y="14"/>
                </a:cubicBezTo>
                <a:cubicBezTo>
                  <a:pt x="118" y="13"/>
                  <a:pt x="118" y="9"/>
                  <a:pt x="116" y="7"/>
                </a:cubicBezTo>
                <a:cubicBezTo>
                  <a:pt x="113" y="6"/>
                  <a:pt x="116" y="1"/>
                  <a:pt x="112" y="1"/>
                </a:cubicBezTo>
                <a:cubicBezTo>
                  <a:pt x="109" y="0"/>
                  <a:pt x="109" y="4"/>
                  <a:pt x="107" y="5"/>
                </a:cubicBezTo>
                <a:cubicBezTo>
                  <a:pt x="105" y="6"/>
                  <a:pt x="100" y="10"/>
                  <a:pt x="97" y="9"/>
                </a:cubicBezTo>
                <a:cubicBezTo>
                  <a:pt x="95" y="9"/>
                  <a:pt x="92" y="10"/>
                  <a:pt x="92" y="12"/>
                </a:cubicBezTo>
                <a:cubicBezTo>
                  <a:pt x="92" y="15"/>
                  <a:pt x="89" y="14"/>
                  <a:pt x="89" y="12"/>
                </a:cubicBezTo>
                <a:cubicBezTo>
                  <a:pt x="88" y="10"/>
                  <a:pt x="83" y="11"/>
                  <a:pt x="82" y="10"/>
                </a:cubicBezTo>
                <a:cubicBezTo>
                  <a:pt x="80" y="8"/>
                  <a:pt x="73" y="9"/>
                  <a:pt x="76" y="11"/>
                </a:cubicBezTo>
                <a:cubicBezTo>
                  <a:pt x="79" y="12"/>
                  <a:pt x="79" y="14"/>
                  <a:pt x="79" y="17"/>
                </a:cubicBezTo>
                <a:cubicBezTo>
                  <a:pt x="79" y="19"/>
                  <a:pt x="82" y="18"/>
                  <a:pt x="82" y="22"/>
                </a:cubicBezTo>
                <a:cubicBezTo>
                  <a:pt x="82" y="25"/>
                  <a:pt x="84" y="23"/>
                  <a:pt x="86" y="23"/>
                </a:cubicBezTo>
                <a:cubicBezTo>
                  <a:pt x="87" y="23"/>
                  <a:pt x="87" y="25"/>
                  <a:pt x="85" y="26"/>
                </a:cubicBezTo>
                <a:cubicBezTo>
                  <a:pt x="82" y="26"/>
                  <a:pt x="81" y="28"/>
                  <a:pt x="80" y="30"/>
                </a:cubicBezTo>
                <a:cubicBezTo>
                  <a:pt x="79" y="33"/>
                  <a:pt x="77" y="31"/>
                  <a:pt x="75" y="33"/>
                </a:cubicBezTo>
                <a:cubicBezTo>
                  <a:pt x="73" y="35"/>
                  <a:pt x="71" y="37"/>
                  <a:pt x="69" y="36"/>
                </a:cubicBezTo>
                <a:cubicBezTo>
                  <a:pt x="68" y="35"/>
                  <a:pt x="67" y="36"/>
                  <a:pt x="65" y="37"/>
                </a:cubicBezTo>
                <a:cubicBezTo>
                  <a:pt x="63" y="38"/>
                  <a:pt x="63" y="37"/>
                  <a:pt x="60" y="35"/>
                </a:cubicBezTo>
                <a:cubicBezTo>
                  <a:pt x="58" y="33"/>
                  <a:pt x="57" y="30"/>
                  <a:pt x="54" y="27"/>
                </a:cubicBezTo>
                <a:cubicBezTo>
                  <a:pt x="52" y="27"/>
                  <a:pt x="48" y="29"/>
                  <a:pt x="46" y="29"/>
                </a:cubicBezTo>
                <a:cubicBezTo>
                  <a:pt x="43" y="29"/>
                  <a:pt x="34" y="28"/>
                  <a:pt x="34" y="30"/>
                </a:cubicBezTo>
                <a:cubicBezTo>
                  <a:pt x="33" y="31"/>
                  <a:pt x="35" y="34"/>
                  <a:pt x="36" y="34"/>
                </a:cubicBezTo>
                <a:cubicBezTo>
                  <a:pt x="37" y="34"/>
                  <a:pt x="41" y="35"/>
                  <a:pt x="38" y="37"/>
                </a:cubicBezTo>
                <a:cubicBezTo>
                  <a:pt x="35" y="40"/>
                  <a:pt x="32" y="37"/>
                  <a:pt x="32" y="42"/>
                </a:cubicBezTo>
                <a:cubicBezTo>
                  <a:pt x="32" y="47"/>
                  <a:pt x="39" y="50"/>
                  <a:pt x="37" y="55"/>
                </a:cubicBezTo>
                <a:cubicBezTo>
                  <a:pt x="37" y="57"/>
                  <a:pt x="36" y="63"/>
                  <a:pt x="36" y="66"/>
                </a:cubicBezTo>
                <a:cubicBezTo>
                  <a:pt x="36" y="68"/>
                  <a:pt x="35" y="76"/>
                  <a:pt x="33" y="77"/>
                </a:cubicBezTo>
                <a:cubicBezTo>
                  <a:pt x="30" y="77"/>
                  <a:pt x="29" y="75"/>
                  <a:pt x="26" y="77"/>
                </a:cubicBezTo>
                <a:cubicBezTo>
                  <a:pt x="23" y="80"/>
                  <a:pt x="19" y="78"/>
                  <a:pt x="16" y="81"/>
                </a:cubicBezTo>
                <a:cubicBezTo>
                  <a:pt x="13" y="83"/>
                  <a:pt x="9" y="82"/>
                  <a:pt x="9" y="86"/>
                </a:cubicBezTo>
                <a:cubicBezTo>
                  <a:pt x="9" y="89"/>
                  <a:pt x="5" y="90"/>
                  <a:pt x="6" y="93"/>
                </a:cubicBezTo>
                <a:cubicBezTo>
                  <a:pt x="7" y="96"/>
                  <a:pt x="5" y="95"/>
                  <a:pt x="3" y="97"/>
                </a:cubicBezTo>
                <a:cubicBezTo>
                  <a:pt x="0" y="100"/>
                  <a:pt x="3" y="101"/>
                  <a:pt x="1" y="103"/>
                </a:cubicBezTo>
                <a:cubicBezTo>
                  <a:pt x="0" y="104"/>
                  <a:pt x="2" y="107"/>
                  <a:pt x="4" y="110"/>
                </a:cubicBezTo>
                <a:cubicBezTo>
                  <a:pt x="5" y="112"/>
                  <a:pt x="7" y="114"/>
                  <a:pt x="7" y="116"/>
                </a:cubicBezTo>
                <a:cubicBezTo>
                  <a:pt x="7" y="119"/>
                  <a:pt x="9" y="120"/>
                  <a:pt x="11" y="120"/>
                </a:cubicBezTo>
                <a:cubicBezTo>
                  <a:pt x="13" y="119"/>
                  <a:pt x="11" y="124"/>
                  <a:pt x="15" y="124"/>
                </a:cubicBezTo>
                <a:cubicBezTo>
                  <a:pt x="19" y="124"/>
                  <a:pt x="23" y="125"/>
                  <a:pt x="24" y="123"/>
                </a:cubicBezTo>
                <a:cubicBezTo>
                  <a:pt x="25" y="121"/>
                  <a:pt x="27" y="119"/>
                  <a:pt x="27" y="122"/>
                </a:cubicBezTo>
                <a:cubicBezTo>
                  <a:pt x="27" y="125"/>
                  <a:pt x="27" y="134"/>
                  <a:pt x="29" y="133"/>
                </a:cubicBezTo>
                <a:cubicBezTo>
                  <a:pt x="32" y="132"/>
                  <a:pt x="37" y="132"/>
                  <a:pt x="40" y="133"/>
                </a:cubicBezTo>
                <a:cubicBezTo>
                  <a:pt x="42" y="134"/>
                  <a:pt x="45" y="133"/>
                  <a:pt x="47" y="131"/>
                </a:cubicBezTo>
                <a:cubicBezTo>
                  <a:pt x="48" y="130"/>
                  <a:pt x="50" y="130"/>
                  <a:pt x="54" y="128"/>
                </a:cubicBezTo>
                <a:cubicBezTo>
                  <a:pt x="57" y="126"/>
                  <a:pt x="60" y="123"/>
                  <a:pt x="63" y="123"/>
                </a:cubicBezTo>
                <a:cubicBezTo>
                  <a:pt x="66" y="123"/>
                  <a:pt x="71" y="121"/>
                  <a:pt x="71" y="124"/>
                </a:cubicBezTo>
                <a:cubicBezTo>
                  <a:pt x="70" y="126"/>
                  <a:pt x="69" y="135"/>
                  <a:pt x="73" y="140"/>
                </a:cubicBezTo>
                <a:cubicBezTo>
                  <a:pt x="77" y="144"/>
                  <a:pt x="79" y="146"/>
                  <a:pt x="83" y="145"/>
                </a:cubicBezTo>
                <a:cubicBezTo>
                  <a:pt x="86" y="145"/>
                  <a:pt x="86" y="147"/>
                  <a:pt x="88" y="146"/>
                </a:cubicBezTo>
                <a:cubicBezTo>
                  <a:pt x="91" y="146"/>
                  <a:pt x="89" y="149"/>
                  <a:pt x="92" y="149"/>
                </a:cubicBezTo>
                <a:cubicBezTo>
                  <a:pt x="94" y="149"/>
                  <a:pt x="98" y="150"/>
                  <a:pt x="98" y="152"/>
                </a:cubicBezTo>
                <a:cubicBezTo>
                  <a:pt x="98" y="155"/>
                  <a:pt x="106" y="153"/>
                  <a:pt x="107" y="154"/>
                </a:cubicBezTo>
                <a:cubicBezTo>
                  <a:pt x="109" y="156"/>
                  <a:pt x="111" y="157"/>
                  <a:pt x="110" y="160"/>
                </a:cubicBezTo>
                <a:cubicBezTo>
                  <a:pt x="110" y="163"/>
                  <a:pt x="114" y="165"/>
                  <a:pt x="112" y="166"/>
                </a:cubicBezTo>
                <a:cubicBezTo>
                  <a:pt x="109" y="167"/>
                  <a:pt x="112" y="169"/>
                  <a:pt x="112" y="173"/>
                </a:cubicBezTo>
                <a:cubicBezTo>
                  <a:pt x="113" y="176"/>
                  <a:pt x="116" y="177"/>
                  <a:pt x="121" y="177"/>
                </a:cubicBezTo>
                <a:cubicBezTo>
                  <a:pt x="127" y="176"/>
                  <a:pt x="128" y="177"/>
                  <a:pt x="128" y="181"/>
                </a:cubicBezTo>
                <a:cubicBezTo>
                  <a:pt x="128" y="184"/>
                  <a:pt x="132" y="185"/>
                  <a:pt x="133" y="189"/>
                </a:cubicBezTo>
                <a:cubicBezTo>
                  <a:pt x="134" y="192"/>
                  <a:pt x="131" y="196"/>
                  <a:pt x="132" y="199"/>
                </a:cubicBezTo>
                <a:cubicBezTo>
                  <a:pt x="132" y="201"/>
                  <a:pt x="131" y="203"/>
                  <a:pt x="129" y="204"/>
                </a:cubicBezTo>
                <a:cubicBezTo>
                  <a:pt x="131" y="207"/>
                  <a:pt x="131" y="208"/>
                  <a:pt x="130" y="209"/>
                </a:cubicBezTo>
                <a:cubicBezTo>
                  <a:pt x="127" y="210"/>
                  <a:pt x="132" y="213"/>
                  <a:pt x="131" y="219"/>
                </a:cubicBezTo>
                <a:cubicBezTo>
                  <a:pt x="130" y="224"/>
                  <a:pt x="130" y="225"/>
                  <a:pt x="135" y="225"/>
                </a:cubicBezTo>
                <a:cubicBezTo>
                  <a:pt x="141" y="225"/>
                  <a:pt x="140" y="227"/>
                  <a:pt x="142" y="226"/>
                </a:cubicBezTo>
                <a:cubicBezTo>
                  <a:pt x="144" y="225"/>
                  <a:pt x="147" y="230"/>
                  <a:pt x="148" y="233"/>
                </a:cubicBezTo>
                <a:cubicBezTo>
                  <a:pt x="148" y="235"/>
                  <a:pt x="151" y="242"/>
                  <a:pt x="152" y="242"/>
                </a:cubicBezTo>
                <a:cubicBezTo>
                  <a:pt x="153" y="242"/>
                  <a:pt x="155" y="239"/>
                  <a:pt x="158" y="240"/>
                </a:cubicBezTo>
                <a:cubicBezTo>
                  <a:pt x="161" y="241"/>
                  <a:pt x="158" y="251"/>
                  <a:pt x="158" y="255"/>
                </a:cubicBezTo>
                <a:cubicBezTo>
                  <a:pt x="160" y="254"/>
                  <a:pt x="162" y="254"/>
                  <a:pt x="163" y="255"/>
                </a:cubicBezTo>
                <a:cubicBezTo>
                  <a:pt x="164" y="256"/>
                  <a:pt x="165" y="265"/>
                  <a:pt x="164" y="267"/>
                </a:cubicBezTo>
                <a:cubicBezTo>
                  <a:pt x="164" y="269"/>
                  <a:pt x="158" y="271"/>
                  <a:pt x="155" y="273"/>
                </a:cubicBezTo>
                <a:cubicBezTo>
                  <a:pt x="152" y="275"/>
                  <a:pt x="144" y="282"/>
                  <a:pt x="141" y="287"/>
                </a:cubicBezTo>
                <a:cubicBezTo>
                  <a:pt x="139" y="291"/>
                  <a:pt x="136" y="293"/>
                  <a:pt x="134" y="296"/>
                </a:cubicBezTo>
                <a:cubicBezTo>
                  <a:pt x="135" y="296"/>
                  <a:pt x="135" y="296"/>
                  <a:pt x="136" y="296"/>
                </a:cubicBezTo>
                <a:cubicBezTo>
                  <a:pt x="138" y="295"/>
                  <a:pt x="140" y="295"/>
                  <a:pt x="143" y="298"/>
                </a:cubicBezTo>
                <a:cubicBezTo>
                  <a:pt x="146" y="301"/>
                  <a:pt x="145" y="304"/>
                  <a:pt x="146" y="304"/>
                </a:cubicBezTo>
                <a:cubicBezTo>
                  <a:pt x="148" y="303"/>
                  <a:pt x="149" y="299"/>
                  <a:pt x="151" y="302"/>
                </a:cubicBezTo>
                <a:cubicBezTo>
                  <a:pt x="153" y="305"/>
                  <a:pt x="159" y="308"/>
                  <a:pt x="160" y="309"/>
                </a:cubicBezTo>
                <a:cubicBezTo>
                  <a:pt x="161" y="311"/>
                  <a:pt x="165" y="312"/>
                  <a:pt x="165" y="316"/>
                </a:cubicBezTo>
                <a:cubicBezTo>
                  <a:pt x="165" y="318"/>
                  <a:pt x="164" y="323"/>
                  <a:pt x="166" y="328"/>
                </a:cubicBezTo>
                <a:cubicBezTo>
                  <a:pt x="167" y="326"/>
                  <a:pt x="168" y="325"/>
                  <a:pt x="170" y="32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0"/>
          <p:cNvSpPr/>
          <p:nvPr/>
        </p:nvSpPr>
        <p:spPr>
          <a:xfrm>
            <a:off x="-5973762" y="-2159000"/>
            <a:ext cx="71437" cy="77787"/>
          </a:xfrm>
          <a:custGeom>
            <a:avLst/>
            <a:gdLst/>
            <a:ahLst/>
            <a:cxnLst/>
            <a:rect l="l" t="t" r="r" b="b"/>
            <a:pathLst>
              <a:path w="40" h="44" extrusionOk="0">
                <a:moveTo>
                  <a:pt x="39" y="21"/>
                </a:moveTo>
                <a:cubicBezTo>
                  <a:pt x="39" y="17"/>
                  <a:pt x="35" y="16"/>
                  <a:pt x="34" y="14"/>
                </a:cubicBezTo>
                <a:cubicBezTo>
                  <a:pt x="33" y="13"/>
                  <a:pt x="27" y="10"/>
                  <a:pt x="25" y="7"/>
                </a:cubicBezTo>
                <a:cubicBezTo>
                  <a:pt x="23" y="4"/>
                  <a:pt x="22" y="8"/>
                  <a:pt x="20" y="9"/>
                </a:cubicBezTo>
                <a:cubicBezTo>
                  <a:pt x="19" y="9"/>
                  <a:pt x="20" y="6"/>
                  <a:pt x="17" y="3"/>
                </a:cubicBezTo>
                <a:cubicBezTo>
                  <a:pt x="14" y="0"/>
                  <a:pt x="12" y="0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6" y="2"/>
                  <a:pt x="5" y="4"/>
                  <a:pt x="5" y="5"/>
                </a:cubicBezTo>
                <a:cubicBezTo>
                  <a:pt x="5" y="9"/>
                  <a:pt x="3" y="12"/>
                  <a:pt x="2" y="19"/>
                </a:cubicBezTo>
                <a:cubicBezTo>
                  <a:pt x="2" y="25"/>
                  <a:pt x="0" y="24"/>
                  <a:pt x="0" y="29"/>
                </a:cubicBezTo>
                <a:cubicBezTo>
                  <a:pt x="0" y="34"/>
                  <a:pt x="2" y="34"/>
                  <a:pt x="3" y="34"/>
                </a:cubicBezTo>
                <a:cubicBezTo>
                  <a:pt x="3" y="35"/>
                  <a:pt x="2" y="36"/>
                  <a:pt x="2" y="38"/>
                </a:cubicBezTo>
                <a:cubicBezTo>
                  <a:pt x="3" y="38"/>
                  <a:pt x="3" y="39"/>
                  <a:pt x="5" y="39"/>
                </a:cubicBezTo>
                <a:cubicBezTo>
                  <a:pt x="8" y="39"/>
                  <a:pt x="12" y="40"/>
                  <a:pt x="15" y="42"/>
                </a:cubicBezTo>
                <a:cubicBezTo>
                  <a:pt x="19" y="44"/>
                  <a:pt x="18" y="41"/>
                  <a:pt x="22" y="42"/>
                </a:cubicBezTo>
                <a:cubicBezTo>
                  <a:pt x="25" y="42"/>
                  <a:pt x="30" y="43"/>
                  <a:pt x="34" y="40"/>
                </a:cubicBezTo>
                <a:cubicBezTo>
                  <a:pt x="37" y="39"/>
                  <a:pt x="38" y="36"/>
                  <a:pt x="40" y="33"/>
                </a:cubicBezTo>
                <a:cubicBezTo>
                  <a:pt x="38" y="28"/>
                  <a:pt x="39" y="23"/>
                  <a:pt x="39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0"/>
          <p:cNvSpPr/>
          <p:nvPr/>
        </p:nvSpPr>
        <p:spPr>
          <a:xfrm>
            <a:off x="-6192837" y="-2289175"/>
            <a:ext cx="288925" cy="566737"/>
          </a:xfrm>
          <a:custGeom>
            <a:avLst/>
            <a:gdLst/>
            <a:ahLst/>
            <a:cxnLst/>
            <a:rect l="l" t="t" r="r" b="b"/>
            <a:pathLst>
              <a:path w="163" h="322" extrusionOk="0">
                <a:moveTo>
                  <a:pt x="62" y="315"/>
                </a:moveTo>
                <a:cubicBezTo>
                  <a:pt x="58" y="315"/>
                  <a:pt x="49" y="307"/>
                  <a:pt x="46" y="305"/>
                </a:cubicBezTo>
                <a:cubicBezTo>
                  <a:pt x="44" y="303"/>
                  <a:pt x="46" y="301"/>
                  <a:pt x="42" y="301"/>
                </a:cubicBezTo>
                <a:cubicBezTo>
                  <a:pt x="39" y="302"/>
                  <a:pt x="41" y="299"/>
                  <a:pt x="43" y="298"/>
                </a:cubicBezTo>
                <a:cubicBezTo>
                  <a:pt x="45" y="297"/>
                  <a:pt x="42" y="294"/>
                  <a:pt x="40" y="293"/>
                </a:cubicBezTo>
                <a:cubicBezTo>
                  <a:pt x="40" y="298"/>
                  <a:pt x="39" y="320"/>
                  <a:pt x="40" y="320"/>
                </a:cubicBezTo>
                <a:cubicBezTo>
                  <a:pt x="42" y="320"/>
                  <a:pt x="51" y="319"/>
                  <a:pt x="54" y="321"/>
                </a:cubicBezTo>
                <a:cubicBezTo>
                  <a:pt x="55" y="321"/>
                  <a:pt x="56" y="322"/>
                  <a:pt x="57" y="321"/>
                </a:cubicBezTo>
                <a:cubicBezTo>
                  <a:pt x="59" y="319"/>
                  <a:pt x="65" y="320"/>
                  <a:pt x="67" y="318"/>
                </a:cubicBezTo>
                <a:cubicBezTo>
                  <a:pt x="70" y="316"/>
                  <a:pt x="67" y="316"/>
                  <a:pt x="62" y="315"/>
                </a:cubicBezTo>
                <a:close/>
                <a:moveTo>
                  <a:pt x="161" y="34"/>
                </a:moveTo>
                <a:cubicBezTo>
                  <a:pt x="160" y="33"/>
                  <a:pt x="158" y="33"/>
                  <a:pt x="156" y="34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8"/>
                  <a:pt x="154" y="46"/>
                  <a:pt x="152" y="46"/>
                </a:cubicBezTo>
                <a:cubicBezTo>
                  <a:pt x="149" y="46"/>
                  <a:pt x="147" y="50"/>
                  <a:pt x="145" y="49"/>
                </a:cubicBezTo>
                <a:cubicBezTo>
                  <a:pt x="143" y="49"/>
                  <a:pt x="141" y="52"/>
                  <a:pt x="138" y="51"/>
                </a:cubicBezTo>
                <a:cubicBezTo>
                  <a:pt x="136" y="49"/>
                  <a:pt x="132" y="51"/>
                  <a:pt x="131" y="50"/>
                </a:cubicBezTo>
                <a:cubicBezTo>
                  <a:pt x="129" y="49"/>
                  <a:pt x="123" y="50"/>
                  <a:pt x="123" y="48"/>
                </a:cubicBezTo>
                <a:cubicBezTo>
                  <a:pt x="123" y="47"/>
                  <a:pt x="126" y="47"/>
                  <a:pt x="126" y="43"/>
                </a:cubicBezTo>
                <a:cubicBezTo>
                  <a:pt x="126" y="39"/>
                  <a:pt x="133" y="34"/>
                  <a:pt x="132" y="32"/>
                </a:cubicBezTo>
                <a:cubicBezTo>
                  <a:pt x="131" y="30"/>
                  <a:pt x="119" y="27"/>
                  <a:pt x="117" y="25"/>
                </a:cubicBezTo>
                <a:cubicBezTo>
                  <a:pt x="115" y="22"/>
                  <a:pt x="113" y="21"/>
                  <a:pt x="108" y="20"/>
                </a:cubicBezTo>
                <a:cubicBezTo>
                  <a:pt x="103" y="20"/>
                  <a:pt x="103" y="17"/>
                  <a:pt x="99" y="15"/>
                </a:cubicBezTo>
                <a:cubicBezTo>
                  <a:pt x="96" y="12"/>
                  <a:pt x="90" y="6"/>
                  <a:pt x="88" y="3"/>
                </a:cubicBezTo>
                <a:cubicBezTo>
                  <a:pt x="85" y="3"/>
                  <a:pt x="81" y="2"/>
                  <a:pt x="80" y="3"/>
                </a:cubicBezTo>
                <a:cubicBezTo>
                  <a:pt x="79" y="5"/>
                  <a:pt x="77" y="11"/>
                  <a:pt x="75" y="8"/>
                </a:cubicBezTo>
                <a:cubicBezTo>
                  <a:pt x="74" y="5"/>
                  <a:pt x="70" y="5"/>
                  <a:pt x="66" y="4"/>
                </a:cubicBezTo>
                <a:cubicBezTo>
                  <a:pt x="62" y="4"/>
                  <a:pt x="63" y="0"/>
                  <a:pt x="59" y="4"/>
                </a:cubicBezTo>
                <a:cubicBezTo>
                  <a:pt x="57" y="6"/>
                  <a:pt x="55" y="8"/>
                  <a:pt x="53" y="9"/>
                </a:cubicBezTo>
                <a:cubicBezTo>
                  <a:pt x="53" y="13"/>
                  <a:pt x="52" y="17"/>
                  <a:pt x="51" y="19"/>
                </a:cubicBezTo>
                <a:cubicBezTo>
                  <a:pt x="50" y="20"/>
                  <a:pt x="42" y="24"/>
                  <a:pt x="42" y="26"/>
                </a:cubicBezTo>
                <a:cubicBezTo>
                  <a:pt x="42" y="28"/>
                  <a:pt x="43" y="30"/>
                  <a:pt x="42" y="32"/>
                </a:cubicBezTo>
                <a:cubicBezTo>
                  <a:pt x="40" y="33"/>
                  <a:pt x="45" y="39"/>
                  <a:pt x="42" y="40"/>
                </a:cubicBezTo>
                <a:cubicBezTo>
                  <a:pt x="40" y="42"/>
                  <a:pt x="44" y="44"/>
                  <a:pt x="43" y="46"/>
                </a:cubicBezTo>
                <a:cubicBezTo>
                  <a:pt x="41" y="47"/>
                  <a:pt x="38" y="48"/>
                  <a:pt x="38" y="50"/>
                </a:cubicBezTo>
                <a:cubicBezTo>
                  <a:pt x="38" y="51"/>
                  <a:pt x="38" y="55"/>
                  <a:pt x="35" y="56"/>
                </a:cubicBezTo>
                <a:cubicBezTo>
                  <a:pt x="33" y="57"/>
                  <a:pt x="32" y="61"/>
                  <a:pt x="32" y="64"/>
                </a:cubicBezTo>
                <a:cubicBezTo>
                  <a:pt x="32" y="66"/>
                  <a:pt x="28" y="64"/>
                  <a:pt x="30" y="68"/>
                </a:cubicBezTo>
                <a:cubicBezTo>
                  <a:pt x="31" y="71"/>
                  <a:pt x="32" y="75"/>
                  <a:pt x="30" y="76"/>
                </a:cubicBezTo>
                <a:cubicBezTo>
                  <a:pt x="27" y="77"/>
                  <a:pt x="28" y="82"/>
                  <a:pt x="26" y="82"/>
                </a:cubicBezTo>
                <a:cubicBezTo>
                  <a:pt x="25" y="82"/>
                  <a:pt x="24" y="88"/>
                  <a:pt x="26" y="91"/>
                </a:cubicBezTo>
                <a:cubicBezTo>
                  <a:pt x="28" y="94"/>
                  <a:pt x="29" y="96"/>
                  <a:pt x="29" y="99"/>
                </a:cubicBezTo>
                <a:cubicBezTo>
                  <a:pt x="29" y="102"/>
                  <a:pt x="32" y="103"/>
                  <a:pt x="31" y="106"/>
                </a:cubicBezTo>
                <a:cubicBezTo>
                  <a:pt x="30" y="109"/>
                  <a:pt x="30" y="112"/>
                  <a:pt x="29" y="113"/>
                </a:cubicBezTo>
                <a:cubicBezTo>
                  <a:pt x="27" y="114"/>
                  <a:pt x="28" y="118"/>
                  <a:pt x="26" y="119"/>
                </a:cubicBezTo>
                <a:cubicBezTo>
                  <a:pt x="24" y="120"/>
                  <a:pt x="28" y="127"/>
                  <a:pt x="26" y="129"/>
                </a:cubicBezTo>
                <a:cubicBezTo>
                  <a:pt x="25" y="130"/>
                  <a:pt x="20" y="131"/>
                  <a:pt x="20" y="137"/>
                </a:cubicBezTo>
                <a:cubicBezTo>
                  <a:pt x="20" y="142"/>
                  <a:pt x="21" y="145"/>
                  <a:pt x="20" y="147"/>
                </a:cubicBezTo>
                <a:cubicBezTo>
                  <a:pt x="20" y="149"/>
                  <a:pt x="23" y="149"/>
                  <a:pt x="22" y="152"/>
                </a:cubicBezTo>
                <a:cubicBezTo>
                  <a:pt x="22" y="155"/>
                  <a:pt x="18" y="153"/>
                  <a:pt x="18" y="155"/>
                </a:cubicBezTo>
                <a:cubicBezTo>
                  <a:pt x="18" y="157"/>
                  <a:pt x="19" y="161"/>
                  <a:pt x="17" y="161"/>
                </a:cubicBezTo>
                <a:cubicBezTo>
                  <a:pt x="16" y="161"/>
                  <a:pt x="15" y="163"/>
                  <a:pt x="15" y="166"/>
                </a:cubicBezTo>
                <a:cubicBezTo>
                  <a:pt x="15" y="170"/>
                  <a:pt x="13" y="170"/>
                  <a:pt x="13" y="172"/>
                </a:cubicBezTo>
                <a:cubicBezTo>
                  <a:pt x="13" y="173"/>
                  <a:pt x="15" y="175"/>
                  <a:pt x="15" y="177"/>
                </a:cubicBezTo>
                <a:cubicBezTo>
                  <a:pt x="15" y="179"/>
                  <a:pt x="16" y="186"/>
                  <a:pt x="14" y="186"/>
                </a:cubicBezTo>
                <a:cubicBezTo>
                  <a:pt x="12" y="186"/>
                  <a:pt x="12" y="193"/>
                  <a:pt x="13" y="194"/>
                </a:cubicBezTo>
                <a:cubicBezTo>
                  <a:pt x="14" y="195"/>
                  <a:pt x="14" y="197"/>
                  <a:pt x="14" y="199"/>
                </a:cubicBezTo>
                <a:cubicBezTo>
                  <a:pt x="13" y="200"/>
                  <a:pt x="17" y="202"/>
                  <a:pt x="15" y="204"/>
                </a:cubicBezTo>
                <a:cubicBezTo>
                  <a:pt x="13" y="206"/>
                  <a:pt x="14" y="209"/>
                  <a:pt x="17" y="208"/>
                </a:cubicBezTo>
                <a:cubicBezTo>
                  <a:pt x="20" y="207"/>
                  <a:pt x="21" y="212"/>
                  <a:pt x="19" y="212"/>
                </a:cubicBezTo>
                <a:cubicBezTo>
                  <a:pt x="16" y="212"/>
                  <a:pt x="13" y="212"/>
                  <a:pt x="15" y="213"/>
                </a:cubicBezTo>
                <a:cubicBezTo>
                  <a:pt x="18" y="215"/>
                  <a:pt x="20" y="217"/>
                  <a:pt x="17" y="219"/>
                </a:cubicBezTo>
                <a:cubicBezTo>
                  <a:pt x="13" y="220"/>
                  <a:pt x="16" y="222"/>
                  <a:pt x="15" y="225"/>
                </a:cubicBezTo>
                <a:cubicBezTo>
                  <a:pt x="15" y="228"/>
                  <a:pt x="18" y="230"/>
                  <a:pt x="15" y="231"/>
                </a:cubicBezTo>
                <a:cubicBezTo>
                  <a:pt x="13" y="232"/>
                  <a:pt x="16" y="236"/>
                  <a:pt x="13" y="237"/>
                </a:cubicBezTo>
                <a:cubicBezTo>
                  <a:pt x="9" y="237"/>
                  <a:pt x="12" y="240"/>
                  <a:pt x="9" y="242"/>
                </a:cubicBezTo>
                <a:cubicBezTo>
                  <a:pt x="7" y="244"/>
                  <a:pt x="12" y="247"/>
                  <a:pt x="10" y="248"/>
                </a:cubicBezTo>
                <a:cubicBezTo>
                  <a:pt x="7" y="250"/>
                  <a:pt x="9" y="254"/>
                  <a:pt x="6" y="254"/>
                </a:cubicBezTo>
                <a:cubicBezTo>
                  <a:pt x="4" y="254"/>
                  <a:pt x="2" y="257"/>
                  <a:pt x="2" y="259"/>
                </a:cubicBezTo>
                <a:cubicBezTo>
                  <a:pt x="2" y="261"/>
                  <a:pt x="0" y="264"/>
                  <a:pt x="2" y="267"/>
                </a:cubicBezTo>
                <a:cubicBezTo>
                  <a:pt x="4" y="269"/>
                  <a:pt x="2" y="271"/>
                  <a:pt x="4" y="272"/>
                </a:cubicBezTo>
                <a:cubicBezTo>
                  <a:pt x="5" y="273"/>
                  <a:pt x="12" y="271"/>
                  <a:pt x="11" y="274"/>
                </a:cubicBezTo>
                <a:cubicBezTo>
                  <a:pt x="10" y="277"/>
                  <a:pt x="10" y="283"/>
                  <a:pt x="12" y="283"/>
                </a:cubicBezTo>
                <a:cubicBezTo>
                  <a:pt x="13" y="283"/>
                  <a:pt x="13" y="287"/>
                  <a:pt x="15" y="287"/>
                </a:cubicBezTo>
                <a:cubicBezTo>
                  <a:pt x="17" y="287"/>
                  <a:pt x="26" y="286"/>
                  <a:pt x="30" y="287"/>
                </a:cubicBezTo>
                <a:cubicBezTo>
                  <a:pt x="31" y="287"/>
                  <a:pt x="33" y="288"/>
                  <a:pt x="34" y="289"/>
                </a:cubicBezTo>
                <a:cubicBezTo>
                  <a:pt x="36" y="288"/>
                  <a:pt x="41" y="291"/>
                  <a:pt x="42" y="290"/>
                </a:cubicBezTo>
                <a:cubicBezTo>
                  <a:pt x="43" y="289"/>
                  <a:pt x="37" y="284"/>
                  <a:pt x="37" y="283"/>
                </a:cubicBezTo>
                <a:cubicBezTo>
                  <a:pt x="37" y="281"/>
                  <a:pt x="36" y="278"/>
                  <a:pt x="36" y="277"/>
                </a:cubicBezTo>
                <a:cubicBezTo>
                  <a:pt x="36" y="275"/>
                  <a:pt x="36" y="271"/>
                  <a:pt x="38" y="269"/>
                </a:cubicBezTo>
                <a:cubicBezTo>
                  <a:pt x="41" y="267"/>
                  <a:pt x="41" y="266"/>
                  <a:pt x="42" y="266"/>
                </a:cubicBezTo>
                <a:cubicBezTo>
                  <a:pt x="44" y="266"/>
                  <a:pt x="47" y="264"/>
                  <a:pt x="47" y="260"/>
                </a:cubicBezTo>
                <a:cubicBezTo>
                  <a:pt x="47" y="256"/>
                  <a:pt x="49" y="254"/>
                  <a:pt x="53" y="251"/>
                </a:cubicBezTo>
                <a:cubicBezTo>
                  <a:pt x="57" y="248"/>
                  <a:pt x="63" y="245"/>
                  <a:pt x="62" y="243"/>
                </a:cubicBezTo>
                <a:cubicBezTo>
                  <a:pt x="62" y="242"/>
                  <a:pt x="64" y="237"/>
                  <a:pt x="64" y="236"/>
                </a:cubicBezTo>
                <a:cubicBezTo>
                  <a:pt x="64" y="234"/>
                  <a:pt x="58" y="234"/>
                  <a:pt x="56" y="233"/>
                </a:cubicBezTo>
                <a:cubicBezTo>
                  <a:pt x="54" y="233"/>
                  <a:pt x="47" y="228"/>
                  <a:pt x="50" y="221"/>
                </a:cubicBezTo>
                <a:cubicBezTo>
                  <a:pt x="54" y="215"/>
                  <a:pt x="61" y="214"/>
                  <a:pt x="64" y="214"/>
                </a:cubicBezTo>
                <a:cubicBezTo>
                  <a:pt x="66" y="213"/>
                  <a:pt x="64" y="210"/>
                  <a:pt x="65" y="209"/>
                </a:cubicBezTo>
                <a:cubicBezTo>
                  <a:pt x="67" y="208"/>
                  <a:pt x="68" y="206"/>
                  <a:pt x="68" y="204"/>
                </a:cubicBezTo>
                <a:cubicBezTo>
                  <a:pt x="68" y="201"/>
                  <a:pt x="68" y="196"/>
                  <a:pt x="71" y="196"/>
                </a:cubicBezTo>
                <a:cubicBezTo>
                  <a:pt x="74" y="195"/>
                  <a:pt x="75" y="193"/>
                  <a:pt x="73" y="193"/>
                </a:cubicBezTo>
                <a:cubicBezTo>
                  <a:pt x="71" y="192"/>
                  <a:pt x="70" y="190"/>
                  <a:pt x="73" y="190"/>
                </a:cubicBezTo>
                <a:cubicBezTo>
                  <a:pt x="77" y="189"/>
                  <a:pt x="75" y="192"/>
                  <a:pt x="78" y="192"/>
                </a:cubicBezTo>
                <a:cubicBezTo>
                  <a:pt x="80" y="192"/>
                  <a:pt x="84" y="188"/>
                  <a:pt x="81" y="186"/>
                </a:cubicBezTo>
                <a:cubicBezTo>
                  <a:pt x="78" y="184"/>
                  <a:pt x="77" y="187"/>
                  <a:pt x="75" y="188"/>
                </a:cubicBezTo>
                <a:cubicBezTo>
                  <a:pt x="74" y="188"/>
                  <a:pt x="73" y="185"/>
                  <a:pt x="71" y="185"/>
                </a:cubicBezTo>
                <a:cubicBezTo>
                  <a:pt x="69" y="185"/>
                  <a:pt x="70" y="181"/>
                  <a:pt x="70" y="179"/>
                </a:cubicBezTo>
                <a:cubicBezTo>
                  <a:pt x="69" y="178"/>
                  <a:pt x="68" y="174"/>
                  <a:pt x="69" y="172"/>
                </a:cubicBezTo>
                <a:cubicBezTo>
                  <a:pt x="71" y="170"/>
                  <a:pt x="77" y="175"/>
                  <a:pt x="82" y="175"/>
                </a:cubicBezTo>
                <a:cubicBezTo>
                  <a:pt x="88" y="176"/>
                  <a:pt x="92" y="173"/>
                  <a:pt x="92" y="171"/>
                </a:cubicBezTo>
                <a:cubicBezTo>
                  <a:pt x="92" y="169"/>
                  <a:pt x="89" y="165"/>
                  <a:pt x="92" y="163"/>
                </a:cubicBezTo>
                <a:cubicBezTo>
                  <a:pt x="95" y="161"/>
                  <a:pt x="93" y="160"/>
                  <a:pt x="92" y="157"/>
                </a:cubicBezTo>
                <a:cubicBezTo>
                  <a:pt x="91" y="154"/>
                  <a:pt x="93" y="153"/>
                  <a:pt x="95" y="154"/>
                </a:cubicBezTo>
                <a:cubicBezTo>
                  <a:pt x="96" y="155"/>
                  <a:pt x="107" y="155"/>
                  <a:pt x="115" y="153"/>
                </a:cubicBezTo>
                <a:cubicBezTo>
                  <a:pt x="124" y="151"/>
                  <a:pt x="130" y="148"/>
                  <a:pt x="131" y="145"/>
                </a:cubicBezTo>
                <a:cubicBezTo>
                  <a:pt x="131" y="143"/>
                  <a:pt x="137" y="137"/>
                  <a:pt x="138" y="135"/>
                </a:cubicBezTo>
                <a:cubicBezTo>
                  <a:pt x="139" y="133"/>
                  <a:pt x="138" y="130"/>
                  <a:pt x="135" y="129"/>
                </a:cubicBezTo>
                <a:cubicBezTo>
                  <a:pt x="131" y="129"/>
                  <a:pt x="131" y="125"/>
                  <a:pt x="133" y="122"/>
                </a:cubicBezTo>
                <a:cubicBezTo>
                  <a:pt x="135" y="120"/>
                  <a:pt x="132" y="118"/>
                  <a:pt x="129" y="118"/>
                </a:cubicBezTo>
                <a:cubicBezTo>
                  <a:pt x="125" y="117"/>
                  <a:pt x="120" y="115"/>
                  <a:pt x="123" y="112"/>
                </a:cubicBezTo>
                <a:cubicBezTo>
                  <a:pt x="125" y="111"/>
                  <a:pt x="125" y="111"/>
                  <a:pt x="126" y="112"/>
                </a:cubicBezTo>
                <a:cubicBezTo>
                  <a:pt x="126" y="110"/>
                  <a:pt x="127" y="109"/>
                  <a:pt x="127" y="108"/>
                </a:cubicBezTo>
                <a:cubicBezTo>
                  <a:pt x="126" y="108"/>
                  <a:pt x="124" y="108"/>
                  <a:pt x="124" y="103"/>
                </a:cubicBezTo>
                <a:cubicBezTo>
                  <a:pt x="124" y="98"/>
                  <a:pt x="126" y="99"/>
                  <a:pt x="126" y="93"/>
                </a:cubicBezTo>
                <a:cubicBezTo>
                  <a:pt x="127" y="86"/>
                  <a:pt x="129" y="83"/>
                  <a:pt x="129" y="79"/>
                </a:cubicBezTo>
                <a:cubicBezTo>
                  <a:pt x="129" y="76"/>
                  <a:pt x="135" y="72"/>
                  <a:pt x="139" y="66"/>
                </a:cubicBezTo>
                <a:cubicBezTo>
                  <a:pt x="142" y="61"/>
                  <a:pt x="150" y="54"/>
                  <a:pt x="153" y="52"/>
                </a:cubicBezTo>
                <a:cubicBezTo>
                  <a:pt x="156" y="50"/>
                  <a:pt x="162" y="48"/>
                  <a:pt x="162" y="46"/>
                </a:cubicBezTo>
                <a:cubicBezTo>
                  <a:pt x="163" y="44"/>
                  <a:pt x="162" y="35"/>
                  <a:pt x="161" y="3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-6223000" y="-2352675"/>
            <a:ext cx="125412" cy="639762"/>
          </a:xfrm>
          <a:custGeom>
            <a:avLst/>
            <a:gdLst/>
            <a:ahLst/>
            <a:cxnLst/>
            <a:rect l="l" t="t" r="r" b="b"/>
            <a:pathLst>
              <a:path w="71" h="364" extrusionOk="0">
                <a:moveTo>
                  <a:pt x="32" y="323"/>
                </a:moveTo>
                <a:cubicBezTo>
                  <a:pt x="30" y="323"/>
                  <a:pt x="30" y="319"/>
                  <a:pt x="29" y="319"/>
                </a:cubicBezTo>
                <a:cubicBezTo>
                  <a:pt x="27" y="319"/>
                  <a:pt x="27" y="313"/>
                  <a:pt x="28" y="310"/>
                </a:cubicBezTo>
                <a:cubicBezTo>
                  <a:pt x="29" y="307"/>
                  <a:pt x="22" y="309"/>
                  <a:pt x="21" y="308"/>
                </a:cubicBezTo>
                <a:cubicBezTo>
                  <a:pt x="19" y="307"/>
                  <a:pt x="21" y="305"/>
                  <a:pt x="19" y="303"/>
                </a:cubicBezTo>
                <a:cubicBezTo>
                  <a:pt x="17" y="300"/>
                  <a:pt x="19" y="297"/>
                  <a:pt x="19" y="295"/>
                </a:cubicBezTo>
                <a:cubicBezTo>
                  <a:pt x="19" y="293"/>
                  <a:pt x="21" y="290"/>
                  <a:pt x="23" y="290"/>
                </a:cubicBezTo>
                <a:cubicBezTo>
                  <a:pt x="26" y="290"/>
                  <a:pt x="24" y="286"/>
                  <a:pt x="27" y="284"/>
                </a:cubicBezTo>
                <a:cubicBezTo>
                  <a:pt x="29" y="283"/>
                  <a:pt x="24" y="280"/>
                  <a:pt x="26" y="278"/>
                </a:cubicBezTo>
                <a:cubicBezTo>
                  <a:pt x="29" y="276"/>
                  <a:pt x="26" y="273"/>
                  <a:pt x="30" y="273"/>
                </a:cubicBezTo>
                <a:cubicBezTo>
                  <a:pt x="33" y="272"/>
                  <a:pt x="30" y="268"/>
                  <a:pt x="32" y="267"/>
                </a:cubicBezTo>
                <a:cubicBezTo>
                  <a:pt x="35" y="266"/>
                  <a:pt x="32" y="264"/>
                  <a:pt x="32" y="261"/>
                </a:cubicBezTo>
                <a:cubicBezTo>
                  <a:pt x="33" y="258"/>
                  <a:pt x="30" y="256"/>
                  <a:pt x="34" y="255"/>
                </a:cubicBezTo>
                <a:cubicBezTo>
                  <a:pt x="37" y="253"/>
                  <a:pt x="35" y="251"/>
                  <a:pt x="32" y="249"/>
                </a:cubicBezTo>
                <a:cubicBezTo>
                  <a:pt x="30" y="248"/>
                  <a:pt x="33" y="248"/>
                  <a:pt x="36" y="248"/>
                </a:cubicBezTo>
                <a:cubicBezTo>
                  <a:pt x="38" y="248"/>
                  <a:pt x="37" y="243"/>
                  <a:pt x="34" y="244"/>
                </a:cubicBezTo>
                <a:cubicBezTo>
                  <a:pt x="31" y="245"/>
                  <a:pt x="30" y="242"/>
                  <a:pt x="32" y="240"/>
                </a:cubicBezTo>
                <a:cubicBezTo>
                  <a:pt x="34" y="238"/>
                  <a:pt x="30" y="236"/>
                  <a:pt x="31" y="235"/>
                </a:cubicBezTo>
                <a:cubicBezTo>
                  <a:pt x="31" y="233"/>
                  <a:pt x="31" y="231"/>
                  <a:pt x="30" y="230"/>
                </a:cubicBezTo>
                <a:cubicBezTo>
                  <a:pt x="29" y="229"/>
                  <a:pt x="29" y="222"/>
                  <a:pt x="31" y="222"/>
                </a:cubicBezTo>
                <a:cubicBezTo>
                  <a:pt x="33" y="222"/>
                  <a:pt x="32" y="215"/>
                  <a:pt x="32" y="213"/>
                </a:cubicBezTo>
                <a:cubicBezTo>
                  <a:pt x="32" y="211"/>
                  <a:pt x="30" y="209"/>
                  <a:pt x="30" y="208"/>
                </a:cubicBezTo>
                <a:cubicBezTo>
                  <a:pt x="30" y="206"/>
                  <a:pt x="32" y="206"/>
                  <a:pt x="32" y="202"/>
                </a:cubicBezTo>
                <a:cubicBezTo>
                  <a:pt x="32" y="199"/>
                  <a:pt x="33" y="197"/>
                  <a:pt x="34" y="197"/>
                </a:cubicBezTo>
                <a:cubicBezTo>
                  <a:pt x="36" y="197"/>
                  <a:pt x="35" y="193"/>
                  <a:pt x="35" y="191"/>
                </a:cubicBezTo>
                <a:cubicBezTo>
                  <a:pt x="35" y="189"/>
                  <a:pt x="39" y="191"/>
                  <a:pt x="39" y="188"/>
                </a:cubicBezTo>
                <a:cubicBezTo>
                  <a:pt x="40" y="185"/>
                  <a:pt x="37" y="185"/>
                  <a:pt x="37" y="183"/>
                </a:cubicBezTo>
                <a:cubicBezTo>
                  <a:pt x="38" y="181"/>
                  <a:pt x="37" y="178"/>
                  <a:pt x="37" y="173"/>
                </a:cubicBezTo>
                <a:cubicBezTo>
                  <a:pt x="37" y="167"/>
                  <a:pt x="42" y="166"/>
                  <a:pt x="43" y="165"/>
                </a:cubicBezTo>
                <a:cubicBezTo>
                  <a:pt x="45" y="163"/>
                  <a:pt x="41" y="156"/>
                  <a:pt x="43" y="155"/>
                </a:cubicBezTo>
                <a:cubicBezTo>
                  <a:pt x="45" y="154"/>
                  <a:pt x="44" y="150"/>
                  <a:pt x="46" y="149"/>
                </a:cubicBezTo>
                <a:cubicBezTo>
                  <a:pt x="47" y="148"/>
                  <a:pt x="47" y="145"/>
                  <a:pt x="48" y="142"/>
                </a:cubicBezTo>
                <a:cubicBezTo>
                  <a:pt x="49" y="139"/>
                  <a:pt x="46" y="138"/>
                  <a:pt x="46" y="135"/>
                </a:cubicBezTo>
                <a:cubicBezTo>
                  <a:pt x="46" y="132"/>
                  <a:pt x="45" y="130"/>
                  <a:pt x="43" y="127"/>
                </a:cubicBezTo>
                <a:cubicBezTo>
                  <a:pt x="41" y="124"/>
                  <a:pt x="42" y="118"/>
                  <a:pt x="43" y="118"/>
                </a:cubicBezTo>
                <a:cubicBezTo>
                  <a:pt x="45" y="118"/>
                  <a:pt x="44" y="113"/>
                  <a:pt x="47" y="112"/>
                </a:cubicBezTo>
                <a:cubicBezTo>
                  <a:pt x="49" y="111"/>
                  <a:pt x="48" y="107"/>
                  <a:pt x="47" y="104"/>
                </a:cubicBezTo>
                <a:cubicBezTo>
                  <a:pt x="45" y="100"/>
                  <a:pt x="49" y="102"/>
                  <a:pt x="49" y="100"/>
                </a:cubicBezTo>
                <a:cubicBezTo>
                  <a:pt x="49" y="97"/>
                  <a:pt x="50" y="93"/>
                  <a:pt x="52" y="92"/>
                </a:cubicBezTo>
                <a:cubicBezTo>
                  <a:pt x="55" y="91"/>
                  <a:pt x="55" y="87"/>
                  <a:pt x="55" y="86"/>
                </a:cubicBezTo>
                <a:cubicBezTo>
                  <a:pt x="55" y="84"/>
                  <a:pt x="58" y="83"/>
                  <a:pt x="60" y="82"/>
                </a:cubicBezTo>
                <a:cubicBezTo>
                  <a:pt x="61" y="80"/>
                  <a:pt x="57" y="78"/>
                  <a:pt x="59" y="76"/>
                </a:cubicBezTo>
                <a:cubicBezTo>
                  <a:pt x="62" y="75"/>
                  <a:pt x="57" y="69"/>
                  <a:pt x="59" y="68"/>
                </a:cubicBezTo>
                <a:cubicBezTo>
                  <a:pt x="60" y="66"/>
                  <a:pt x="59" y="64"/>
                  <a:pt x="59" y="62"/>
                </a:cubicBezTo>
                <a:cubicBezTo>
                  <a:pt x="59" y="60"/>
                  <a:pt x="67" y="56"/>
                  <a:pt x="68" y="55"/>
                </a:cubicBezTo>
                <a:cubicBezTo>
                  <a:pt x="69" y="53"/>
                  <a:pt x="70" y="49"/>
                  <a:pt x="70" y="45"/>
                </a:cubicBezTo>
                <a:cubicBezTo>
                  <a:pt x="68" y="47"/>
                  <a:pt x="65" y="48"/>
                  <a:pt x="65" y="47"/>
                </a:cubicBezTo>
                <a:cubicBezTo>
                  <a:pt x="64" y="45"/>
                  <a:pt x="65" y="40"/>
                  <a:pt x="63" y="38"/>
                </a:cubicBezTo>
                <a:cubicBezTo>
                  <a:pt x="61" y="36"/>
                  <a:pt x="62" y="32"/>
                  <a:pt x="60" y="31"/>
                </a:cubicBezTo>
                <a:cubicBezTo>
                  <a:pt x="58" y="30"/>
                  <a:pt x="55" y="25"/>
                  <a:pt x="57" y="24"/>
                </a:cubicBezTo>
                <a:cubicBezTo>
                  <a:pt x="59" y="23"/>
                  <a:pt x="57" y="20"/>
                  <a:pt x="59" y="18"/>
                </a:cubicBezTo>
                <a:cubicBezTo>
                  <a:pt x="61" y="17"/>
                  <a:pt x="58" y="17"/>
                  <a:pt x="56" y="14"/>
                </a:cubicBezTo>
                <a:cubicBezTo>
                  <a:pt x="53" y="11"/>
                  <a:pt x="57" y="7"/>
                  <a:pt x="54" y="5"/>
                </a:cubicBezTo>
                <a:cubicBezTo>
                  <a:pt x="51" y="3"/>
                  <a:pt x="51" y="0"/>
                  <a:pt x="50" y="2"/>
                </a:cubicBezTo>
                <a:cubicBezTo>
                  <a:pt x="49" y="3"/>
                  <a:pt x="49" y="7"/>
                  <a:pt x="47" y="8"/>
                </a:cubicBezTo>
                <a:cubicBezTo>
                  <a:pt x="46" y="8"/>
                  <a:pt x="46" y="9"/>
                  <a:pt x="45" y="9"/>
                </a:cubicBezTo>
                <a:cubicBezTo>
                  <a:pt x="45" y="11"/>
                  <a:pt x="44" y="15"/>
                  <a:pt x="45" y="17"/>
                </a:cubicBezTo>
                <a:cubicBezTo>
                  <a:pt x="46" y="19"/>
                  <a:pt x="47" y="32"/>
                  <a:pt x="46" y="37"/>
                </a:cubicBezTo>
                <a:cubicBezTo>
                  <a:pt x="45" y="42"/>
                  <a:pt x="44" y="46"/>
                  <a:pt x="43" y="49"/>
                </a:cubicBezTo>
                <a:cubicBezTo>
                  <a:pt x="41" y="52"/>
                  <a:pt x="45" y="53"/>
                  <a:pt x="44" y="54"/>
                </a:cubicBezTo>
                <a:cubicBezTo>
                  <a:pt x="42" y="55"/>
                  <a:pt x="43" y="59"/>
                  <a:pt x="43" y="65"/>
                </a:cubicBezTo>
                <a:cubicBezTo>
                  <a:pt x="43" y="70"/>
                  <a:pt x="39" y="80"/>
                  <a:pt x="39" y="83"/>
                </a:cubicBezTo>
                <a:cubicBezTo>
                  <a:pt x="39" y="86"/>
                  <a:pt x="37" y="88"/>
                  <a:pt x="37" y="91"/>
                </a:cubicBezTo>
                <a:cubicBezTo>
                  <a:pt x="37" y="95"/>
                  <a:pt x="35" y="97"/>
                  <a:pt x="33" y="98"/>
                </a:cubicBezTo>
                <a:cubicBezTo>
                  <a:pt x="31" y="100"/>
                  <a:pt x="37" y="105"/>
                  <a:pt x="36" y="108"/>
                </a:cubicBezTo>
                <a:cubicBezTo>
                  <a:pt x="36" y="111"/>
                  <a:pt x="33" y="112"/>
                  <a:pt x="33" y="117"/>
                </a:cubicBezTo>
                <a:cubicBezTo>
                  <a:pt x="35" y="123"/>
                  <a:pt x="33" y="132"/>
                  <a:pt x="33" y="134"/>
                </a:cubicBezTo>
                <a:cubicBezTo>
                  <a:pt x="33" y="136"/>
                  <a:pt x="31" y="136"/>
                  <a:pt x="32" y="140"/>
                </a:cubicBezTo>
                <a:cubicBezTo>
                  <a:pt x="32" y="144"/>
                  <a:pt x="29" y="145"/>
                  <a:pt x="29" y="150"/>
                </a:cubicBezTo>
                <a:cubicBezTo>
                  <a:pt x="28" y="155"/>
                  <a:pt x="24" y="163"/>
                  <a:pt x="23" y="167"/>
                </a:cubicBezTo>
                <a:cubicBezTo>
                  <a:pt x="21" y="171"/>
                  <a:pt x="21" y="173"/>
                  <a:pt x="19" y="173"/>
                </a:cubicBezTo>
                <a:cubicBezTo>
                  <a:pt x="17" y="173"/>
                  <a:pt x="16" y="176"/>
                  <a:pt x="18" y="179"/>
                </a:cubicBezTo>
                <a:cubicBezTo>
                  <a:pt x="19" y="183"/>
                  <a:pt x="17" y="186"/>
                  <a:pt x="19" y="190"/>
                </a:cubicBezTo>
                <a:cubicBezTo>
                  <a:pt x="21" y="193"/>
                  <a:pt x="20" y="194"/>
                  <a:pt x="19" y="198"/>
                </a:cubicBezTo>
                <a:cubicBezTo>
                  <a:pt x="18" y="201"/>
                  <a:pt x="17" y="201"/>
                  <a:pt x="17" y="204"/>
                </a:cubicBezTo>
                <a:cubicBezTo>
                  <a:pt x="17" y="208"/>
                  <a:pt x="14" y="210"/>
                  <a:pt x="16" y="214"/>
                </a:cubicBezTo>
                <a:cubicBezTo>
                  <a:pt x="17" y="218"/>
                  <a:pt x="17" y="219"/>
                  <a:pt x="15" y="219"/>
                </a:cubicBezTo>
                <a:cubicBezTo>
                  <a:pt x="13" y="219"/>
                  <a:pt x="12" y="222"/>
                  <a:pt x="11" y="228"/>
                </a:cubicBezTo>
                <a:cubicBezTo>
                  <a:pt x="11" y="233"/>
                  <a:pt x="11" y="233"/>
                  <a:pt x="15" y="233"/>
                </a:cubicBezTo>
                <a:cubicBezTo>
                  <a:pt x="20" y="233"/>
                  <a:pt x="16" y="218"/>
                  <a:pt x="19" y="218"/>
                </a:cubicBezTo>
                <a:cubicBezTo>
                  <a:pt x="21" y="218"/>
                  <a:pt x="19" y="216"/>
                  <a:pt x="22" y="215"/>
                </a:cubicBezTo>
                <a:cubicBezTo>
                  <a:pt x="25" y="215"/>
                  <a:pt x="22" y="218"/>
                  <a:pt x="24" y="218"/>
                </a:cubicBezTo>
                <a:cubicBezTo>
                  <a:pt x="26" y="219"/>
                  <a:pt x="27" y="220"/>
                  <a:pt x="25" y="222"/>
                </a:cubicBezTo>
                <a:cubicBezTo>
                  <a:pt x="22" y="224"/>
                  <a:pt x="25" y="227"/>
                  <a:pt x="24" y="229"/>
                </a:cubicBezTo>
                <a:cubicBezTo>
                  <a:pt x="23" y="231"/>
                  <a:pt x="21" y="233"/>
                  <a:pt x="22" y="235"/>
                </a:cubicBezTo>
                <a:cubicBezTo>
                  <a:pt x="23" y="237"/>
                  <a:pt x="21" y="237"/>
                  <a:pt x="20" y="240"/>
                </a:cubicBezTo>
                <a:cubicBezTo>
                  <a:pt x="20" y="243"/>
                  <a:pt x="22" y="244"/>
                  <a:pt x="21" y="244"/>
                </a:cubicBezTo>
                <a:cubicBezTo>
                  <a:pt x="20" y="245"/>
                  <a:pt x="22" y="247"/>
                  <a:pt x="21" y="248"/>
                </a:cubicBezTo>
                <a:cubicBezTo>
                  <a:pt x="19" y="248"/>
                  <a:pt x="20" y="250"/>
                  <a:pt x="21" y="252"/>
                </a:cubicBezTo>
                <a:cubicBezTo>
                  <a:pt x="22" y="255"/>
                  <a:pt x="19" y="253"/>
                  <a:pt x="17" y="255"/>
                </a:cubicBezTo>
                <a:cubicBezTo>
                  <a:pt x="15" y="256"/>
                  <a:pt x="19" y="258"/>
                  <a:pt x="18" y="260"/>
                </a:cubicBezTo>
                <a:cubicBezTo>
                  <a:pt x="16" y="262"/>
                  <a:pt x="14" y="259"/>
                  <a:pt x="12" y="258"/>
                </a:cubicBezTo>
                <a:cubicBezTo>
                  <a:pt x="11" y="257"/>
                  <a:pt x="14" y="255"/>
                  <a:pt x="16" y="253"/>
                </a:cubicBezTo>
                <a:cubicBezTo>
                  <a:pt x="18" y="251"/>
                  <a:pt x="14" y="246"/>
                  <a:pt x="12" y="247"/>
                </a:cubicBezTo>
                <a:cubicBezTo>
                  <a:pt x="9" y="248"/>
                  <a:pt x="14" y="251"/>
                  <a:pt x="14" y="253"/>
                </a:cubicBezTo>
                <a:cubicBezTo>
                  <a:pt x="14" y="256"/>
                  <a:pt x="10" y="253"/>
                  <a:pt x="10" y="255"/>
                </a:cubicBezTo>
                <a:cubicBezTo>
                  <a:pt x="10" y="258"/>
                  <a:pt x="7" y="257"/>
                  <a:pt x="5" y="259"/>
                </a:cubicBezTo>
                <a:cubicBezTo>
                  <a:pt x="4" y="260"/>
                  <a:pt x="8" y="262"/>
                  <a:pt x="6" y="262"/>
                </a:cubicBezTo>
                <a:cubicBezTo>
                  <a:pt x="4" y="263"/>
                  <a:pt x="1" y="265"/>
                  <a:pt x="1" y="267"/>
                </a:cubicBezTo>
                <a:cubicBezTo>
                  <a:pt x="1" y="269"/>
                  <a:pt x="3" y="269"/>
                  <a:pt x="3" y="268"/>
                </a:cubicBezTo>
                <a:cubicBezTo>
                  <a:pt x="3" y="266"/>
                  <a:pt x="6" y="265"/>
                  <a:pt x="7" y="268"/>
                </a:cubicBezTo>
                <a:cubicBezTo>
                  <a:pt x="7" y="270"/>
                  <a:pt x="9" y="268"/>
                  <a:pt x="11" y="268"/>
                </a:cubicBezTo>
                <a:cubicBezTo>
                  <a:pt x="14" y="269"/>
                  <a:pt x="13" y="272"/>
                  <a:pt x="12" y="272"/>
                </a:cubicBezTo>
                <a:cubicBezTo>
                  <a:pt x="10" y="272"/>
                  <a:pt x="9" y="275"/>
                  <a:pt x="9" y="277"/>
                </a:cubicBezTo>
                <a:cubicBezTo>
                  <a:pt x="10" y="280"/>
                  <a:pt x="15" y="277"/>
                  <a:pt x="17" y="278"/>
                </a:cubicBezTo>
                <a:cubicBezTo>
                  <a:pt x="19" y="279"/>
                  <a:pt x="18" y="282"/>
                  <a:pt x="17" y="281"/>
                </a:cubicBezTo>
                <a:cubicBezTo>
                  <a:pt x="16" y="280"/>
                  <a:pt x="13" y="278"/>
                  <a:pt x="12" y="280"/>
                </a:cubicBezTo>
                <a:cubicBezTo>
                  <a:pt x="10" y="282"/>
                  <a:pt x="8" y="281"/>
                  <a:pt x="7" y="280"/>
                </a:cubicBezTo>
                <a:cubicBezTo>
                  <a:pt x="5" y="280"/>
                  <a:pt x="0" y="283"/>
                  <a:pt x="2" y="285"/>
                </a:cubicBezTo>
                <a:cubicBezTo>
                  <a:pt x="3" y="286"/>
                  <a:pt x="3" y="288"/>
                  <a:pt x="5" y="288"/>
                </a:cubicBezTo>
                <a:cubicBezTo>
                  <a:pt x="6" y="288"/>
                  <a:pt x="8" y="287"/>
                  <a:pt x="8" y="286"/>
                </a:cubicBezTo>
                <a:cubicBezTo>
                  <a:pt x="9" y="284"/>
                  <a:pt x="12" y="283"/>
                  <a:pt x="12" y="286"/>
                </a:cubicBezTo>
                <a:cubicBezTo>
                  <a:pt x="12" y="289"/>
                  <a:pt x="8" y="288"/>
                  <a:pt x="8" y="290"/>
                </a:cubicBezTo>
                <a:cubicBezTo>
                  <a:pt x="7" y="291"/>
                  <a:pt x="6" y="293"/>
                  <a:pt x="3" y="294"/>
                </a:cubicBezTo>
                <a:cubicBezTo>
                  <a:pt x="1" y="296"/>
                  <a:pt x="3" y="299"/>
                  <a:pt x="5" y="298"/>
                </a:cubicBezTo>
                <a:cubicBezTo>
                  <a:pt x="7" y="297"/>
                  <a:pt x="5" y="300"/>
                  <a:pt x="7" y="300"/>
                </a:cubicBezTo>
                <a:cubicBezTo>
                  <a:pt x="10" y="301"/>
                  <a:pt x="10" y="299"/>
                  <a:pt x="10" y="297"/>
                </a:cubicBezTo>
                <a:cubicBezTo>
                  <a:pt x="9" y="295"/>
                  <a:pt x="11" y="291"/>
                  <a:pt x="13" y="293"/>
                </a:cubicBezTo>
                <a:cubicBezTo>
                  <a:pt x="15" y="295"/>
                  <a:pt x="12" y="297"/>
                  <a:pt x="12" y="299"/>
                </a:cubicBezTo>
                <a:cubicBezTo>
                  <a:pt x="12" y="301"/>
                  <a:pt x="11" y="303"/>
                  <a:pt x="11" y="305"/>
                </a:cubicBezTo>
                <a:cubicBezTo>
                  <a:pt x="11" y="307"/>
                  <a:pt x="8" y="306"/>
                  <a:pt x="9" y="308"/>
                </a:cubicBezTo>
                <a:cubicBezTo>
                  <a:pt x="9" y="310"/>
                  <a:pt x="4" y="309"/>
                  <a:pt x="6" y="310"/>
                </a:cubicBezTo>
                <a:cubicBezTo>
                  <a:pt x="8" y="312"/>
                  <a:pt x="5" y="314"/>
                  <a:pt x="6" y="315"/>
                </a:cubicBezTo>
                <a:cubicBezTo>
                  <a:pt x="7" y="316"/>
                  <a:pt x="8" y="313"/>
                  <a:pt x="10" y="314"/>
                </a:cubicBezTo>
                <a:cubicBezTo>
                  <a:pt x="12" y="315"/>
                  <a:pt x="12" y="315"/>
                  <a:pt x="14" y="314"/>
                </a:cubicBezTo>
                <a:cubicBezTo>
                  <a:pt x="17" y="313"/>
                  <a:pt x="18" y="316"/>
                  <a:pt x="16" y="317"/>
                </a:cubicBezTo>
                <a:cubicBezTo>
                  <a:pt x="13" y="317"/>
                  <a:pt x="11" y="320"/>
                  <a:pt x="12" y="320"/>
                </a:cubicBezTo>
                <a:cubicBezTo>
                  <a:pt x="13" y="321"/>
                  <a:pt x="16" y="319"/>
                  <a:pt x="17" y="321"/>
                </a:cubicBezTo>
                <a:cubicBezTo>
                  <a:pt x="18" y="323"/>
                  <a:pt x="19" y="323"/>
                  <a:pt x="20" y="320"/>
                </a:cubicBezTo>
                <a:cubicBezTo>
                  <a:pt x="20" y="318"/>
                  <a:pt x="24" y="320"/>
                  <a:pt x="25" y="322"/>
                </a:cubicBezTo>
                <a:cubicBezTo>
                  <a:pt x="25" y="324"/>
                  <a:pt x="20" y="325"/>
                  <a:pt x="18" y="325"/>
                </a:cubicBezTo>
                <a:cubicBezTo>
                  <a:pt x="15" y="324"/>
                  <a:pt x="13" y="327"/>
                  <a:pt x="15" y="330"/>
                </a:cubicBezTo>
                <a:cubicBezTo>
                  <a:pt x="17" y="332"/>
                  <a:pt x="19" y="330"/>
                  <a:pt x="21" y="328"/>
                </a:cubicBezTo>
                <a:cubicBezTo>
                  <a:pt x="23" y="326"/>
                  <a:pt x="33" y="326"/>
                  <a:pt x="33" y="328"/>
                </a:cubicBezTo>
                <a:cubicBezTo>
                  <a:pt x="34" y="330"/>
                  <a:pt x="29" y="329"/>
                  <a:pt x="28" y="330"/>
                </a:cubicBezTo>
                <a:cubicBezTo>
                  <a:pt x="28" y="331"/>
                  <a:pt x="24" y="332"/>
                  <a:pt x="23" y="331"/>
                </a:cubicBezTo>
                <a:cubicBezTo>
                  <a:pt x="23" y="329"/>
                  <a:pt x="19" y="331"/>
                  <a:pt x="19" y="334"/>
                </a:cubicBezTo>
                <a:cubicBezTo>
                  <a:pt x="19" y="336"/>
                  <a:pt x="16" y="336"/>
                  <a:pt x="19" y="337"/>
                </a:cubicBezTo>
                <a:cubicBezTo>
                  <a:pt x="22" y="338"/>
                  <a:pt x="21" y="333"/>
                  <a:pt x="26" y="334"/>
                </a:cubicBezTo>
                <a:cubicBezTo>
                  <a:pt x="31" y="334"/>
                  <a:pt x="34" y="329"/>
                  <a:pt x="36" y="332"/>
                </a:cubicBezTo>
                <a:cubicBezTo>
                  <a:pt x="37" y="335"/>
                  <a:pt x="31" y="337"/>
                  <a:pt x="30" y="335"/>
                </a:cubicBezTo>
                <a:cubicBezTo>
                  <a:pt x="28" y="334"/>
                  <a:pt x="25" y="337"/>
                  <a:pt x="25" y="339"/>
                </a:cubicBezTo>
                <a:cubicBezTo>
                  <a:pt x="26" y="342"/>
                  <a:pt x="20" y="339"/>
                  <a:pt x="17" y="338"/>
                </a:cubicBezTo>
                <a:cubicBezTo>
                  <a:pt x="14" y="338"/>
                  <a:pt x="15" y="341"/>
                  <a:pt x="18" y="344"/>
                </a:cubicBezTo>
                <a:cubicBezTo>
                  <a:pt x="20" y="346"/>
                  <a:pt x="22" y="343"/>
                  <a:pt x="25" y="345"/>
                </a:cubicBezTo>
                <a:cubicBezTo>
                  <a:pt x="28" y="347"/>
                  <a:pt x="28" y="349"/>
                  <a:pt x="30" y="347"/>
                </a:cubicBezTo>
                <a:cubicBezTo>
                  <a:pt x="32" y="345"/>
                  <a:pt x="30" y="346"/>
                  <a:pt x="28" y="345"/>
                </a:cubicBezTo>
                <a:cubicBezTo>
                  <a:pt x="27" y="344"/>
                  <a:pt x="28" y="341"/>
                  <a:pt x="32" y="342"/>
                </a:cubicBezTo>
                <a:cubicBezTo>
                  <a:pt x="35" y="344"/>
                  <a:pt x="39" y="341"/>
                  <a:pt x="38" y="337"/>
                </a:cubicBezTo>
                <a:cubicBezTo>
                  <a:pt x="37" y="332"/>
                  <a:pt x="41" y="330"/>
                  <a:pt x="45" y="329"/>
                </a:cubicBezTo>
                <a:cubicBezTo>
                  <a:pt x="49" y="328"/>
                  <a:pt x="47" y="332"/>
                  <a:pt x="44" y="333"/>
                </a:cubicBezTo>
                <a:cubicBezTo>
                  <a:pt x="41" y="334"/>
                  <a:pt x="40" y="335"/>
                  <a:pt x="43" y="338"/>
                </a:cubicBezTo>
                <a:cubicBezTo>
                  <a:pt x="45" y="340"/>
                  <a:pt x="48" y="336"/>
                  <a:pt x="50" y="338"/>
                </a:cubicBezTo>
                <a:cubicBezTo>
                  <a:pt x="52" y="340"/>
                  <a:pt x="46" y="340"/>
                  <a:pt x="46" y="341"/>
                </a:cubicBezTo>
                <a:cubicBezTo>
                  <a:pt x="45" y="343"/>
                  <a:pt x="49" y="346"/>
                  <a:pt x="46" y="347"/>
                </a:cubicBezTo>
                <a:cubicBezTo>
                  <a:pt x="43" y="349"/>
                  <a:pt x="44" y="341"/>
                  <a:pt x="43" y="341"/>
                </a:cubicBezTo>
                <a:cubicBezTo>
                  <a:pt x="41" y="340"/>
                  <a:pt x="39" y="341"/>
                  <a:pt x="41" y="346"/>
                </a:cubicBezTo>
                <a:cubicBezTo>
                  <a:pt x="43" y="350"/>
                  <a:pt x="39" y="346"/>
                  <a:pt x="37" y="344"/>
                </a:cubicBezTo>
                <a:cubicBezTo>
                  <a:pt x="35" y="342"/>
                  <a:pt x="33" y="345"/>
                  <a:pt x="35" y="347"/>
                </a:cubicBezTo>
                <a:cubicBezTo>
                  <a:pt x="37" y="349"/>
                  <a:pt x="31" y="347"/>
                  <a:pt x="31" y="350"/>
                </a:cubicBezTo>
                <a:cubicBezTo>
                  <a:pt x="31" y="354"/>
                  <a:pt x="33" y="351"/>
                  <a:pt x="37" y="352"/>
                </a:cubicBezTo>
                <a:cubicBezTo>
                  <a:pt x="40" y="352"/>
                  <a:pt x="38" y="357"/>
                  <a:pt x="41" y="359"/>
                </a:cubicBezTo>
                <a:cubicBezTo>
                  <a:pt x="43" y="361"/>
                  <a:pt x="41" y="353"/>
                  <a:pt x="44" y="353"/>
                </a:cubicBezTo>
                <a:cubicBezTo>
                  <a:pt x="46" y="352"/>
                  <a:pt x="44" y="358"/>
                  <a:pt x="49" y="360"/>
                </a:cubicBezTo>
                <a:cubicBezTo>
                  <a:pt x="55" y="362"/>
                  <a:pt x="50" y="359"/>
                  <a:pt x="52" y="357"/>
                </a:cubicBezTo>
                <a:cubicBezTo>
                  <a:pt x="55" y="355"/>
                  <a:pt x="58" y="363"/>
                  <a:pt x="61" y="363"/>
                </a:cubicBezTo>
                <a:cubicBezTo>
                  <a:pt x="63" y="364"/>
                  <a:pt x="61" y="360"/>
                  <a:pt x="59" y="358"/>
                </a:cubicBezTo>
                <a:cubicBezTo>
                  <a:pt x="58" y="356"/>
                  <a:pt x="61" y="357"/>
                  <a:pt x="64" y="358"/>
                </a:cubicBezTo>
                <a:cubicBezTo>
                  <a:pt x="67" y="359"/>
                  <a:pt x="69" y="359"/>
                  <a:pt x="69" y="357"/>
                </a:cubicBezTo>
                <a:cubicBezTo>
                  <a:pt x="70" y="356"/>
                  <a:pt x="70" y="356"/>
                  <a:pt x="71" y="357"/>
                </a:cubicBezTo>
                <a:cubicBezTo>
                  <a:pt x="68" y="355"/>
                  <a:pt x="59" y="356"/>
                  <a:pt x="57" y="356"/>
                </a:cubicBezTo>
                <a:cubicBezTo>
                  <a:pt x="56" y="356"/>
                  <a:pt x="57" y="334"/>
                  <a:pt x="57" y="329"/>
                </a:cubicBezTo>
                <a:cubicBezTo>
                  <a:pt x="57" y="329"/>
                  <a:pt x="57" y="329"/>
                  <a:pt x="57" y="329"/>
                </a:cubicBezTo>
                <a:cubicBezTo>
                  <a:pt x="54" y="329"/>
                  <a:pt x="49" y="330"/>
                  <a:pt x="50" y="326"/>
                </a:cubicBezTo>
                <a:cubicBezTo>
                  <a:pt x="50" y="326"/>
                  <a:pt x="51" y="325"/>
                  <a:pt x="51" y="325"/>
                </a:cubicBezTo>
                <a:cubicBezTo>
                  <a:pt x="50" y="324"/>
                  <a:pt x="48" y="323"/>
                  <a:pt x="47" y="323"/>
                </a:cubicBezTo>
                <a:cubicBezTo>
                  <a:pt x="43" y="322"/>
                  <a:pt x="34" y="323"/>
                  <a:pt x="32" y="32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0"/>
          <p:cNvSpPr/>
          <p:nvPr/>
        </p:nvSpPr>
        <p:spPr>
          <a:xfrm>
            <a:off x="-6037262" y="-2324100"/>
            <a:ext cx="125412" cy="125412"/>
          </a:xfrm>
          <a:custGeom>
            <a:avLst/>
            <a:gdLst/>
            <a:ahLst/>
            <a:cxnLst/>
            <a:rect l="l" t="t" r="r" b="b"/>
            <a:pathLst>
              <a:path w="71" h="72" extrusionOk="0">
                <a:moveTo>
                  <a:pt x="68" y="39"/>
                </a:moveTo>
                <a:cubicBezTo>
                  <a:pt x="65" y="38"/>
                  <a:pt x="63" y="41"/>
                  <a:pt x="62" y="41"/>
                </a:cubicBezTo>
                <a:cubicBezTo>
                  <a:pt x="61" y="41"/>
                  <a:pt x="58" y="34"/>
                  <a:pt x="58" y="32"/>
                </a:cubicBezTo>
                <a:cubicBezTo>
                  <a:pt x="57" y="29"/>
                  <a:pt x="54" y="24"/>
                  <a:pt x="52" y="25"/>
                </a:cubicBezTo>
                <a:cubicBezTo>
                  <a:pt x="50" y="26"/>
                  <a:pt x="51" y="24"/>
                  <a:pt x="45" y="24"/>
                </a:cubicBezTo>
                <a:cubicBezTo>
                  <a:pt x="40" y="24"/>
                  <a:pt x="40" y="23"/>
                  <a:pt x="41" y="18"/>
                </a:cubicBezTo>
                <a:cubicBezTo>
                  <a:pt x="42" y="12"/>
                  <a:pt x="37" y="9"/>
                  <a:pt x="40" y="8"/>
                </a:cubicBezTo>
                <a:cubicBezTo>
                  <a:pt x="41" y="7"/>
                  <a:pt x="41" y="6"/>
                  <a:pt x="39" y="3"/>
                </a:cubicBezTo>
                <a:cubicBezTo>
                  <a:pt x="39" y="4"/>
                  <a:pt x="38" y="4"/>
                  <a:pt x="38" y="4"/>
                </a:cubicBezTo>
                <a:cubicBezTo>
                  <a:pt x="36" y="4"/>
                  <a:pt x="34" y="1"/>
                  <a:pt x="30" y="1"/>
                </a:cubicBezTo>
                <a:cubicBezTo>
                  <a:pt x="27" y="1"/>
                  <a:pt x="23" y="0"/>
                  <a:pt x="21" y="2"/>
                </a:cubicBezTo>
                <a:cubicBezTo>
                  <a:pt x="19" y="3"/>
                  <a:pt x="14" y="1"/>
                  <a:pt x="11" y="3"/>
                </a:cubicBezTo>
                <a:cubicBezTo>
                  <a:pt x="8" y="5"/>
                  <a:pt x="5" y="9"/>
                  <a:pt x="5" y="11"/>
                </a:cubicBezTo>
                <a:cubicBezTo>
                  <a:pt x="5" y="12"/>
                  <a:pt x="4" y="23"/>
                  <a:pt x="3" y="23"/>
                </a:cubicBezTo>
                <a:cubicBezTo>
                  <a:pt x="2" y="23"/>
                  <a:pt x="1" y="23"/>
                  <a:pt x="0" y="23"/>
                </a:cubicBezTo>
                <a:cubicBezTo>
                  <a:pt x="2" y="26"/>
                  <a:pt x="8" y="32"/>
                  <a:pt x="11" y="35"/>
                </a:cubicBezTo>
                <a:cubicBezTo>
                  <a:pt x="15" y="37"/>
                  <a:pt x="15" y="40"/>
                  <a:pt x="20" y="40"/>
                </a:cubicBezTo>
                <a:cubicBezTo>
                  <a:pt x="25" y="41"/>
                  <a:pt x="27" y="42"/>
                  <a:pt x="29" y="45"/>
                </a:cubicBezTo>
                <a:cubicBezTo>
                  <a:pt x="31" y="47"/>
                  <a:pt x="43" y="50"/>
                  <a:pt x="44" y="52"/>
                </a:cubicBezTo>
                <a:cubicBezTo>
                  <a:pt x="45" y="54"/>
                  <a:pt x="38" y="59"/>
                  <a:pt x="38" y="63"/>
                </a:cubicBezTo>
                <a:cubicBezTo>
                  <a:pt x="38" y="67"/>
                  <a:pt x="35" y="67"/>
                  <a:pt x="35" y="68"/>
                </a:cubicBezTo>
                <a:cubicBezTo>
                  <a:pt x="35" y="70"/>
                  <a:pt x="41" y="69"/>
                  <a:pt x="43" y="70"/>
                </a:cubicBezTo>
                <a:cubicBezTo>
                  <a:pt x="44" y="71"/>
                  <a:pt x="48" y="69"/>
                  <a:pt x="50" y="71"/>
                </a:cubicBezTo>
                <a:cubicBezTo>
                  <a:pt x="53" y="72"/>
                  <a:pt x="55" y="69"/>
                  <a:pt x="57" y="69"/>
                </a:cubicBezTo>
                <a:cubicBezTo>
                  <a:pt x="59" y="70"/>
                  <a:pt x="61" y="66"/>
                  <a:pt x="64" y="66"/>
                </a:cubicBezTo>
                <a:cubicBezTo>
                  <a:pt x="66" y="66"/>
                  <a:pt x="68" y="58"/>
                  <a:pt x="68" y="54"/>
                </a:cubicBezTo>
                <a:cubicBezTo>
                  <a:pt x="67" y="51"/>
                  <a:pt x="71" y="41"/>
                  <a:pt x="68" y="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0"/>
          <p:cNvSpPr/>
          <p:nvPr/>
        </p:nvSpPr>
        <p:spPr>
          <a:xfrm>
            <a:off x="-6367462" y="-2762250"/>
            <a:ext cx="47625" cy="36512"/>
          </a:xfrm>
          <a:custGeom>
            <a:avLst/>
            <a:gdLst/>
            <a:ahLst/>
            <a:cxnLst/>
            <a:rect l="l" t="t" r="r" b="b"/>
            <a:pathLst>
              <a:path w="27" h="21" extrusionOk="0">
                <a:moveTo>
                  <a:pt x="26" y="17"/>
                </a:moveTo>
                <a:cubicBezTo>
                  <a:pt x="25" y="16"/>
                  <a:pt x="25" y="14"/>
                  <a:pt x="27" y="12"/>
                </a:cubicBezTo>
                <a:cubicBezTo>
                  <a:pt x="24" y="9"/>
                  <a:pt x="21" y="4"/>
                  <a:pt x="19" y="2"/>
                </a:cubicBezTo>
                <a:cubicBezTo>
                  <a:pt x="17" y="2"/>
                  <a:pt x="16" y="2"/>
                  <a:pt x="15" y="1"/>
                </a:cubicBezTo>
                <a:cubicBezTo>
                  <a:pt x="13" y="0"/>
                  <a:pt x="9" y="1"/>
                  <a:pt x="7" y="0"/>
                </a:cubicBezTo>
                <a:cubicBezTo>
                  <a:pt x="6" y="0"/>
                  <a:pt x="4" y="0"/>
                  <a:pt x="2" y="0"/>
                </a:cubicBezTo>
                <a:cubicBezTo>
                  <a:pt x="3" y="1"/>
                  <a:pt x="3" y="2"/>
                  <a:pt x="2" y="3"/>
                </a:cubicBezTo>
                <a:cubicBezTo>
                  <a:pt x="0" y="4"/>
                  <a:pt x="0" y="8"/>
                  <a:pt x="4" y="10"/>
                </a:cubicBezTo>
                <a:cubicBezTo>
                  <a:pt x="8" y="11"/>
                  <a:pt x="7" y="9"/>
                  <a:pt x="9" y="9"/>
                </a:cubicBezTo>
                <a:cubicBezTo>
                  <a:pt x="11" y="9"/>
                  <a:pt x="10" y="12"/>
                  <a:pt x="12" y="12"/>
                </a:cubicBezTo>
                <a:cubicBezTo>
                  <a:pt x="14" y="12"/>
                  <a:pt x="18" y="14"/>
                  <a:pt x="18" y="17"/>
                </a:cubicBezTo>
                <a:cubicBezTo>
                  <a:pt x="18" y="20"/>
                  <a:pt x="19" y="21"/>
                  <a:pt x="23" y="21"/>
                </a:cubicBezTo>
                <a:cubicBezTo>
                  <a:pt x="23" y="21"/>
                  <a:pt x="24" y="21"/>
                  <a:pt x="24" y="21"/>
                </a:cubicBezTo>
                <a:cubicBezTo>
                  <a:pt x="25" y="19"/>
                  <a:pt x="26" y="18"/>
                  <a:pt x="26" y="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0"/>
          <p:cNvSpPr/>
          <p:nvPr/>
        </p:nvSpPr>
        <p:spPr>
          <a:xfrm>
            <a:off x="-6326187" y="-2744787"/>
            <a:ext cx="84137" cy="41275"/>
          </a:xfrm>
          <a:custGeom>
            <a:avLst/>
            <a:gdLst/>
            <a:ahLst/>
            <a:cxnLst/>
            <a:rect l="l" t="t" r="r" b="b"/>
            <a:pathLst>
              <a:path w="47" h="23" extrusionOk="0">
                <a:moveTo>
                  <a:pt x="42" y="7"/>
                </a:moveTo>
                <a:cubicBezTo>
                  <a:pt x="40" y="3"/>
                  <a:pt x="34" y="3"/>
                  <a:pt x="31" y="1"/>
                </a:cubicBezTo>
                <a:cubicBezTo>
                  <a:pt x="28" y="0"/>
                  <a:pt x="24" y="2"/>
                  <a:pt x="20" y="6"/>
                </a:cubicBezTo>
                <a:cubicBezTo>
                  <a:pt x="16" y="10"/>
                  <a:pt x="10" y="7"/>
                  <a:pt x="7" y="5"/>
                </a:cubicBezTo>
                <a:cubicBezTo>
                  <a:pt x="6" y="5"/>
                  <a:pt x="4" y="3"/>
                  <a:pt x="3" y="2"/>
                </a:cubicBezTo>
                <a:cubicBezTo>
                  <a:pt x="1" y="4"/>
                  <a:pt x="1" y="6"/>
                  <a:pt x="2" y="7"/>
                </a:cubicBezTo>
                <a:cubicBezTo>
                  <a:pt x="2" y="8"/>
                  <a:pt x="1" y="9"/>
                  <a:pt x="0" y="11"/>
                </a:cubicBezTo>
                <a:cubicBezTo>
                  <a:pt x="4" y="12"/>
                  <a:pt x="9" y="13"/>
                  <a:pt x="11" y="16"/>
                </a:cubicBezTo>
                <a:cubicBezTo>
                  <a:pt x="13" y="19"/>
                  <a:pt x="15" y="17"/>
                  <a:pt x="17" y="20"/>
                </a:cubicBezTo>
                <a:cubicBezTo>
                  <a:pt x="18" y="23"/>
                  <a:pt x="22" y="20"/>
                  <a:pt x="23" y="18"/>
                </a:cubicBezTo>
                <a:cubicBezTo>
                  <a:pt x="24" y="16"/>
                  <a:pt x="21" y="16"/>
                  <a:pt x="21" y="14"/>
                </a:cubicBezTo>
                <a:cubicBezTo>
                  <a:pt x="20" y="12"/>
                  <a:pt x="24" y="13"/>
                  <a:pt x="25" y="10"/>
                </a:cubicBezTo>
                <a:cubicBezTo>
                  <a:pt x="26" y="7"/>
                  <a:pt x="31" y="6"/>
                  <a:pt x="34" y="7"/>
                </a:cubicBezTo>
                <a:cubicBezTo>
                  <a:pt x="36" y="8"/>
                  <a:pt x="38" y="10"/>
                  <a:pt x="36" y="13"/>
                </a:cubicBezTo>
                <a:cubicBezTo>
                  <a:pt x="34" y="15"/>
                  <a:pt x="38" y="18"/>
                  <a:pt x="41" y="21"/>
                </a:cubicBezTo>
                <a:cubicBezTo>
                  <a:pt x="43" y="19"/>
                  <a:pt x="45" y="16"/>
                  <a:pt x="46" y="16"/>
                </a:cubicBezTo>
                <a:cubicBezTo>
                  <a:pt x="47" y="15"/>
                  <a:pt x="47" y="14"/>
                  <a:pt x="47" y="13"/>
                </a:cubicBezTo>
                <a:cubicBezTo>
                  <a:pt x="46" y="12"/>
                  <a:pt x="44" y="10"/>
                  <a:pt x="4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0"/>
          <p:cNvSpPr/>
          <p:nvPr/>
        </p:nvSpPr>
        <p:spPr>
          <a:xfrm>
            <a:off x="-6269037" y="-2784475"/>
            <a:ext cx="171450" cy="241300"/>
          </a:xfrm>
          <a:custGeom>
            <a:avLst/>
            <a:gdLst/>
            <a:ahLst/>
            <a:cxnLst/>
            <a:rect l="l" t="t" r="r" b="b"/>
            <a:pathLst>
              <a:path w="97" h="137" extrusionOk="0">
                <a:moveTo>
                  <a:pt x="15" y="100"/>
                </a:moveTo>
                <a:cubicBezTo>
                  <a:pt x="18" y="101"/>
                  <a:pt x="21" y="101"/>
                  <a:pt x="21" y="100"/>
                </a:cubicBezTo>
                <a:cubicBezTo>
                  <a:pt x="22" y="99"/>
                  <a:pt x="24" y="101"/>
                  <a:pt x="27" y="104"/>
                </a:cubicBezTo>
                <a:cubicBezTo>
                  <a:pt x="27" y="104"/>
                  <a:pt x="27" y="104"/>
                  <a:pt x="28" y="105"/>
                </a:cubicBezTo>
                <a:cubicBezTo>
                  <a:pt x="30" y="104"/>
                  <a:pt x="33" y="104"/>
                  <a:pt x="35" y="104"/>
                </a:cubicBezTo>
                <a:cubicBezTo>
                  <a:pt x="37" y="106"/>
                  <a:pt x="36" y="111"/>
                  <a:pt x="39" y="111"/>
                </a:cubicBezTo>
                <a:cubicBezTo>
                  <a:pt x="42" y="111"/>
                  <a:pt x="45" y="114"/>
                  <a:pt x="44" y="116"/>
                </a:cubicBezTo>
                <a:cubicBezTo>
                  <a:pt x="44" y="118"/>
                  <a:pt x="48" y="119"/>
                  <a:pt x="47" y="121"/>
                </a:cubicBezTo>
                <a:cubicBezTo>
                  <a:pt x="47" y="124"/>
                  <a:pt x="56" y="123"/>
                  <a:pt x="57" y="122"/>
                </a:cubicBezTo>
                <a:cubicBezTo>
                  <a:pt x="58" y="121"/>
                  <a:pt x="60" y="121"/>
                  <a:pt x="61" y="122"/>
                </a:cubicBezTo>
                <a:cubicBezTo>
                  <a:pt x="63" y="123"/>
                  <a:pt x="65" y="121"/>
                  <a:pt x="67" y="121"/>
                </a:cubicBezTo>
                <a:cubicBezTo>
                  <a:pt x="68" y="122"/>
                  <a:pt x="74" y="124"/>
                  <a:pt x="73" y="126"/>
                </a:cubicBezTo>
                <a:cubicBezTo>
                  <a:pt x="71" y="128"/>
                  <a:pt x="68" y="131"/>
                  <a:pt x="68" y="133"/>
                </a:cubicBezTo>
                <a:cubicBezTo>
                  <a:pt x="69" y="134"/>
                  <a:pt x="72" y="135"/>
                  <a:pt x="73" y="137"/>
                </a:cubicBezTo>
                <a:cubicBezTo>
                  <a:pt x="73" y="137"/>
                  <a:pt x="73" y="137"/>
                  <a:pt x="74" y="137"/>
                </a:cubicBezTo>
                <a:cubicBezTo>
                  <a:pt x="76" y="136"/>
                  <a:pt x="77" y="128"/>
                  <a:pt x="77" y="126"/>
                </a:cubicBezTo>
                <a:cubicBezTo>
                  <a:pt x="77" y="123"/>
                  <a:pt x="78" y="117"/>
                  <a:pt x="78" y="115"/>
                </a:cubicBezTo>
                <a:cubicBezTo>
                  <a:pt x="80" y="110"/>
                  <a:pt x="73" y="107"/>
                  <a:pt x="73" y="102"/>
                </a:cubicBezTo>
                <a:cubicBezTo>
                  <a:pt x="73" y="97"/>
                  <a:pt x="76" y="100"/>
                  <a:pt x="79" y="97"/>
                </a:cubicBezTo>
                <a:cubicBezTo>
                  <a:pt x="82" y="95"/>
                  <a:pt x="78" y="94"/>
                  <a:pt x="77" y="94"/>
                </a:cubicBezTo>
                <a:cubicBezTo>
                  <a:pt x="76" y="94"/>
                  <a:pt x="74" y="91"/>
                  <a:pt x="75" y="90"/>
                </a:cubicBezTo>
                <a:cubicBezTo>
                  <a:pt x="75" y="88"/>
                  <a:pt x="84" y="89"/>
                  <a:pt x="87" y="89"/>
                </a:cubicBezTo>
                <a:cubicBezTo>
                  <a:pt x="90" y="89"/>
                  <a:pt x="96" y="86"/>
                  <a:pt x="96" y="86"/>
                </a:cubicBezTo>
                <a:cubicBezTo>
                  <a:pt x="96" y="85"/>
                  <a:pt x="97" y="83"/>
                  <a:pt x="95" y="82"/>
                </a:cubicBezTo>
                <a:cubicBezTo>
                  <a:pt x="92" y="80"/>
                  <a:pt x="93" y="78"/>
                  <a:pt x="95" y="76"/>
                </a:cubicBezTo>
                <a:cubicBezTo>
                  <a:pt x="97" y="74"/>
                  <a:pt x="94" y="72"/>
                  <a:pt x="92" y="70"/>
                </a:cubicBezTo>
                <a:cubicBezTo>
                  <a:pt x="90" y="67"/>
                  <a:pt x="91" y="59"/>
                  <a:pt x="94" y="55"/>
                </a:cubicBezTo>
                <a:cubicBezTo>
                  <a:pt x="96" y="51"/>
                  <a:pt x="89" y="52"/>
                  <a:pt x="84" y="52"/>
                </a:cubicBezTo>
                <a:cubicBezTo>
                  <a:pt x="80" y="53"/>
                  <a:pt x="76" y="51"/>
                  <a:pt x="73" y="47"/>
                </a:cubicBezTo>
                <a:cubicBezTo>
                  <a:pt x="70" y="44"/>
                  <a:pt x="66" y="46"/>
                  <a:pt x="59" y="46"/>
                </a:cubicBezTo>
                <a:cubicBezTo>
                  <a:pt x="52" y="46"/>
                  <a:pt x="54" y="39"/>
                  <a:pt x="54" y="36"/>
                </a:cubicBezTo>
                <a:cubicBezTo>
                  <a:pt x="54" y="33"/>
                  <a:pt x="51" y="32"/>
                  <a:pt x="51" y="30"/>
                </a:cubicBezTo>
                <a:cubicBezTo>
                  <a:pt x="51" y="28"/>
                  <a:pt x="49" y="28"/>
                  <a:pt x="47" y="29"/>
                </a:cubicBezTo>
                <a:cubicBezTo>
                  <a:pt x="45" y="29"/>
                  <a:pt x="47" y="26"/>
                  <a:pt x="48" y="25"/>
                </a:cubicBezTo>
                <a:cubicBezTo>
                  <a:pt x="49" y="23"/>
                  <a:pt x="49" y="22"/>
                  <a:pt x="49" y="19"/>
                </a:cubicBezTo>
                <a:cubicBezTo>
                  <a:pt x="49" y="16"/>
                  <a:pt x="54" y="13"/>
                  <a:pt x="56" y="10"/>
                </a:cubicBezTo>
                <a:cubicBezTo>
                  <a:pt x="57" y="9"/>
                  <a:pt x="58" y="9"/>
                  <a:pt x="59" y="8"/>
                </a:cubicBezTo>
                <a:cubicBezTo>
                  <a:pt x="59" y="7"/>
                  <a:pt x="60" y="7"/>
                  <a:pt x="61" y="7"/>
                </a:cubicBezTo>
                <a:cubicBezTo>
                  <a:pt x="64" y="6"/>
                  <a:pt x="66" y="4"/>
                  <a:pt x="63" y="2"/>
                </a:cubicBezTo>
                <a:cubicBezTo>
                  <a:pt x="59" y="0"/>
                  <a:pt x="57" y="5"/>
                  <a:pt x="54" y="6"/>
                </a:cubicBezTo>
                <a:cubicBezTo>
                  <a:pt x="50" y="6"/>
                  <a:pt x="49" y="9"/>
                  <a:pt x="47" y="10"/>
                </a:cubicBezTo>
                <a:cubicBezTo>
                  <a:pt x="44" y="11"/>
                  <a:pt x="39" y="10"/>
                  <a:pt x="39" y="12"/>
                </a:cubicBezTo>
                <a:cubicBezTo>
                  <a:pt x="39" y="15"/>
                  <a:pt x="38" y="12"/>
                  <a:pt x="36" y="12"/>
                </a:cubicBezTo>
                <a:cubicBezTo>
                  <a:pt x="33" y="11"/>
                  <a:pt x="28" y="16"/>
                  <a:pt x="28" y="19"/>
                </a:cubicBezTo>
                <a:cubicBezTo>
                  <a:pt x="28" y="21"/>
                  <a:pt x="29" y="24"/>
                  <a:pt x="25" y="26"/>
                </a:cubicBezTo>
                <a:cubicBezTo>
                  <a:pt x="21" y="29"/>
                  <a:pt x="19" y="34"/>
                  <a:pt x="17" y="36"/>
                </a:cubicBezTo>
                <a:cubicBezTo>
                  <a:pt x="17" y="36"/>
                  <a:pt x="16" y="36"/>
                  <a:pt x="15" y="36"/>
                </a:cubicBezTo>
                <a:cubicBezTo>
                  <a:pt x="15" y="37"/>
                  <a:pt x="15" y="38"/>
                  <a:pt x="14" y="39"/>
                </a:cubicBezTo>
                <a:cubicBezTo>
                  <a:pt x="13" y="39"/>
                  <a:pt x="11" y="42"/>
                  <a:pt x="9" y="44"/>
                </a:cubicBezTo>
                <a:cubicBezTo>
                  <a:pt x="10" y="45"/>
                  <a:pt x="11" y="46"/>
                  <a:pt x="11" y="46"/>
                </a:cubicBezTo>
                <a:cubicBezTo>
                  <a:pt x="14" y="49"/>
                  <a:pt x="12" y="51"/>
                  <a:pt x="13" y="53"/>
                </a:cubicBezTo>
                <a:cubicBezTo>
                  <a:pt x="14" y="54"/>
                  <a:pt x="14" y="56"/>
                  <a:pt x="13" y="57"/>
                </a:cubicBezTo>
                <a:cubicBezTo>
                  <a:pt x="12" y="58"/>
                  <a:pt x="13" y="68"/>
                  <a:pt x="14" y="70"/>
                </a:cubicBezTo>
                <a:cubicBezTo>
                  <a:pt x="16" y="71"/>
                  <a:pt x="14" y="73"/>
                  <a:pt x="13" y="77"/>
                </a:cubicBezTo>
                <a:cubicBezTo>
                  <a:pt x="11" y="80"/>
                  <a:pt x="9" y="82"/>
                  <a:pt x="6" y="82"/>
                </a:cubicBezTo>
                <a:cubicBezTo>
                  <a:pt x="3" y="82"/>
                  <a:pt x="3" y="87"/>
                  <a:pt x="2" y="87"/>
                </a:cubicBezTo>
                <a:cubicBezTo>
                  <a:pt x="1" y="87"/>
                  <a:pt x="1" y="89"/>
                  <a:pt x="0" y="90"/>
                </a:cubicBezTo>
                <a:cubicBezTo>
                  <a:pt x="3" y="93"/>
                  <a:pt x="9" y="96"/>
                  <a:pt x="10" y="96"/>
                </a:cubicBezTo>
                <a:cubicBezTo>
                  <a:pt x="12" y="96"/>
                  <a:pt x="13" y="98"/>
                  <a:pt x="15" y="10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0"/>
          <p:cNvSpPr/>
          <p:nvPr/>
        </p:nvSpPr>
        <p:spPr>
          <a:xfrm>
            <a:off x="-6134100" y="-2465387"/>
            <a:ext cx="174625" cy="196850"/>
          </a:xfrm>
          <a:custGeom>
            <a:avLst/>
            <a:gdLst/>
            <a:ahLst/>
            <a:cxnLst/>
            <a:rect l="l" t="t" r="r" b="b"/>
            <a:pathLst>
              <a:path w="99" h="112" extrusionOk="0">
                <a:moveTo>
                  <a:pt x="98" y="68"/>
                </a:moveTo>
                <a:cubicBezTo>
                  <a:pt x="97" y="64"/>
                  <a:pt x="93" y="63"/>
                  <a:pt x="93" y="60"/>
                </a:cubicBezTo>
                <a:cubicBezTo>
                  <a:pt x="93" y="56"/>
                  <a:pt x="92" y="55"/>
                  <a:pt x="86" y="56"/>
                </a:cubicBezTo>
                <a:cubicBezTo>
                  <a:pt x="81" y="56"/>
                  <a:pt x="78" y="55"/>
                  <a:pt x="77" y="52"/>
                </a:cubicBezTo>
                <a:cubicBezTo>
                  <a:pt x="77" y="48"/>
                  <a:pt x="74" y="46"/>
                  <a:pt x="77" y="45"/>
                </a:cubicBezTo>
                <a:cubicBezTo>
                  <a:pt x="79" y="44"/>
                  <a:pt x="75" y="42"/>
                  <a:pt x="75" y="39"/>
                </a:cubicBezTo>
                <a:cubicBezTo>
                  <a:pt x="76" y="36"/>
                  <a:pt x="74" y="35"/>
                  <a:pt x="72" y="33"/>
                </a:cubicBezTo>
                <a:cubicBezTo>
                  <a:pt x="71" y="32"/>
                  <a:pt x="63" y="34"/>
                  <a:pt x="63" y="31"/>
                </a:cubicBezTo>
                <a:cubicBezTo>
                  <a:pt x="63" y="29"/>
                  <a:pt x="59" y="28"/>
                  <a:pt x="57" y="28"/>
                </a:cubicBezTo>
                <a:cubicBezTo>
                  <a:pt x="54" y="28"/>
                  <a:pt x="56" y="25"/>
                  <a:pt x="53" y="25"/>
                </a:cubicBezTo>
                <a:cubicBezTo>
                  <a:pt x="51" y="26"/>
                  <a:pt x="51" y="24"/>
                  <a:pt x="48" y="24"/>
                </a:cubicBezTo>
                <a:cubicBezTo>
                  <a:pt x="44" y="25"/>
                  <a:pt x="42" y="23"/>
                  <a:pt x="38" y="19"/>
                </a:cubicBezTo>
                <a:cubicBezTo>
                  <a:pt x="34" y="14"/>
                  <a:pt x="35" y="5"/>
                  <a:pt x="36" y="3"/>
                </a:cubicBezTo>
                <a:cubicBezTo>
                  <a:pt x="36" y="0"/>
                  <a:pt x="31" y="2"/>
                  <a:pt x="28" y="2"/>
                </a:cubicBezTo>
                <a:cubicBezTo>
                  <a:pt x="25" y="2"/>
                  <a:pt x="22" y="5"/>
                  <a:pt x="19" y="7"/>
                </a:cubicBezTo>
                <a:cubicBezTo>
                  <a:pt x="15" y="9"/>
                  <a:pt x="13" y="9"/>
                  <a:pt x="12" y="10"/>
                </a:cubicBezTo>
                <a:cubicBezTo>
                  <a:pt x="10" y="12"/>
                  <a:pt x="7" y="13"/>
                  <a:pt x="5" y="12"/>
                </a:cubicBezTo>
                <a:cubicBezTo>
                  <a:pt x="4" y="12"/>
                  <a:pt x="3" y="11"/>
                  <a:pt x="2" y="11"/>
                </a:cubicBezTo>
                <a:cubicBezTo>
                  <a:pt x="3" y="15"/>
                  <a:pt x="7" y="20"/>
                  <a:pt x="8" y="23"/>
                </a:cubicBezTo>
                <a:cubicBezTo>
                  <a:pt x="9" y="25"/>
                  <a:pt x="6" y="26"/>
                  <a:pt x="5" y="27"/>
                </a:cubicBezTo>
                <a:cubicBezTo>
                  <a:pt x="4" y="28"/>
                  <a:pt x="6" y="36"/>
                  <a:pt x="6" y="38"/>
                </a:cubicBezTo>
                <a:cubicBezTo>
                  <a:pt x="6" y="40"/>
                  <a:pt x="3" y="44"/>
                  <a:pt x="4" y="45"/>
                </a:cubicBezTo>
                <a:cubicBezTo>
                  <a:pt x="6" y="46"/>
                  <a:pt x="2" y="50"/>
                  <a:pt x="2" y="52"/>
                </a:cubicBezTo>
                <a:cubicBezTo>
                  <a:pt x="2" y="54"/>
                  <a:pt x="5" y="54"/>
                  <a:pt x="5" y="56"/>
                </a:cubicBezTo>
                <a:cubicBezTo>
                  <a:pt x="5" y="57"/>
                  <a:pt x="3" y="61"/>
                  <a:pt x="1" y="62"/>
                </a:cubicBezTo>
                <a:cubicBezTo>
                  <a:pt x="0" y="63"/>
                  <a:pt x="0" y="64"/>
                  <a:pt x="0" y="65"/>
                </a:cubicBezTo>
                <a:cubicBezTo>
                  <a:pt x="1" y="65"/>
                  <a:pt x="1" y="67"/>
                  <a:pt x="4" y="69"/>
                </a:cubicBezTo>
                <a:cubicBezTo>
                  <a:pt x="7" y="71"/>
                  <a:pt x="3" y="75"/>
                  <a:pt x="6" y="78"/>
                </a:cubicBezTo>
                <a:cubicBezTo>
                  <a:pt x="8" y="81"/>
                  <a:pt x="11" y="81"/>
                  <a:pt x="9" y="82"/>
                </a:cubicBezTo>
                <a:cubicBezTo>
                  <a:pt x="7" y="84"/>
                  <a:pt x="9" y="87"/>
                  <a:pt x="7" y="88"/>
                </a:cubicBezTo>
                <a:cubicBezTo>
                  <a:pt x="5" y="89"/>
                  <a:pt x="8" y="94"/>
                  <a:pt x="10" y="95"/>
                </a:cubicBezTo>
                <a:cubicBezTo>
                  <a:pt x="12" y="96"/>
                  <a:pt x="11" y="100"/>
                  <a:pt x="13" y="102"/>
                </a:cubicBezTo>
                <a:cubicBezTo>
                  <a:pt x="15" y="104"/>
                  <a:pt x="14" y="109"/>
                  <a:pt x="15" y="111"/>
                </a:cubicBezTo>
                <a:cubicBezTo>
                  <a:pt x="16" y="112"/>
                  <a:pt x="22" y="108"/>
                  <a:pt x="26" y="104"/>
                </a:cubicBezTo>
                <a:cubicBezTo>
                  <a:pt x="30" y="100"/>
                  <a:pt x="29" y="104"/>
                  <a:pt x="33" y="104"/>
                </a:cubicBezTo>
                <a:cubicBezTo>
                  <a:pt x="37" y="105"/>
                  <a:pt x="41" y="105"/>
                  <a:pt x="42" y="108"/>
                </a:cubicBezTo>
                <a:cubicBezTo>
                  <a:pt x="44" y="111"/>
                  <a:pt x="46" y="105"/>
                  <a:pt x="47" y="103"/>
                </a:cubicBezTo>
                <a:cubicBezTo>
                  <a:pt x="48" y="102"/>
                  <a:pt x="56" y="104"/>
                  <a:pt x="58" y="103"/>
                </a:cubicBezTo>
                <a:cubicBezTo>
                  <a:pt x="59" y="103"/>
                  <a:pt x="60" y="92"/>
                  <a:pt x="60" y="91"/>
                </a:cubicBezTo>
                <a:cubicBezTo>
                  <a:pt x="60" y="89"/>
                  <a:pt x="63" y="85"/>
                  <a:pt x="66" y="83"/>
                </a:cubicBezTo>
                <a:cubicBezTo>
                  <a:pt x="69" y="81"/>
                  <a:pt x="74" y="83"/>
                  <a:pt x="76" y="82"/>
                </a:cubicBezTo>
                <a:cubicBezTo>
                  <a:pt x="78" y="80"/>
                  <a:pt x="82" y="81"/>
                  <a:pt x="85" y="81"/>
                </a:cubicBezTo>
                <a:cubicBezTo>
                  <a:pt x="89" y="81"/>
                  <a:pt x="91" y="84"/>
                  <a:pt x="93" y="84"/>
                </a:cubicBezTo>
                <a:cubicBezTo>
                  <a:pt x="95" y="84"/>
                  <a:pt x="97" y="81"/>
                  <a:pt x="97" y="78"/>
                </a:cubicBezTo>
                <a:cubicBezTo>
                  <a:pt x="96" y="75"/>
                  <a:pt x="99" y="71"/>
                  <a:pt x="98" y="6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0"/>
          <p:cNvSpPr/>
          <p:nvPr/>
        </p:nvSpPr>
        <p:spPr>
          <a:xfrm>
            <a:off x="-6305550" y="-2601912"/>
            <a:ext cx="187325" cy="265112"/>
          </a:xfrm>
          <a:custGeom>
            <a:avLst/>
            <a:gdLst/>
            <a:ahLst/>
            <a:cxnLst/>
            <a:rect l="l" t="t" r="r" b="b"/>
            <a:pathLst>
              <a:path w="105" h="150" extrusionOk="0">
                <a:moveTo>
                  <a:pt x="96" y="143"/>
                </a:moveTo>
                <a:cubicBezTo>
                  <a:pt x="96" y="142"/>
                  <a:pt x="96" y="142"/>
                  <a:pt x="96" y="142"/>
                </a:cubicBezTo>
                <a:cubicBezTo>
                  <a:pt x="96" y="141"/>
                  <a:pt x="96" y="140"/>
                  <a:pt x="97" y="139"/>
                </a:cubicBezTo>
                <a:cubicBezTo>
                  <a:pt x="99" y="138"/>
                  <a:pt x="101" y="134"/>
                  <a:pt x="101" y="133"/>
                </a:cubicBezTo>
                <a:cubicBezTo>
                  <a:pt x="101" y="131"/>
                  <a:pt x="98" y="131"/>
                  <a:pt x="98" y="129"/>
                </a:cubicBezTo>
                <a:cubicBezTo>
                  <a:pt x="98" y="127"/>
                  <a:pt x="102" y="123"/>
                  <a:pt x="100" y="122"/>
                </a:cubicBezTo>
                <a:cubicBezTo>
                  <a:pt x="99" y="121"/>
                  <a:pt x="102" y="117"/>
                  <a:pt x="102" y="115"/>
                </a:cubicBezTo>
                <a:cubicBezTo>
                  <a:pt x="102" y="113"/>
                  <a:pt x="100" y="105"/>
                  <a:pt x="101" y="104"/>
                </a:cubicBezTo>
                <a:cubicBezTo>
                  <a:pt x="102" y="103"/>
                  <a:pt x="105" y="102"/>
                  <a:pt x="104" y="100"/>
                </a:cubicBezTo>
                <a:cubicBezTo>
                  <a:pt x="103" y="97"/>
                  <a:pt x="99" y="92"/>
                  <a:pt x="98" y="88"/>
                </a:cubicBezTo>
                <a:cubicBezTo>
                  <a:pt x="95" y="88"/>
                  <a:pt x="92" y="88"/>
                  <a:pt x="90" y="89"/>
                </a:cubicBezTo>
                <a:cubicBezTo>
                  <a:pt x="88" y="90"/>
                  <a:pt x="88" y="81"/>
                  <a:pt x="88" y="78"/>
                </a:cubicBezTo>
                <a:cubicBezTo>
                  <a:pt x="88" y="75"/>
                  <a:pt x="86" y="77"/>
                  <a:pt x="85" y="79"/>
                </a:cubicBezTo>
                <a:cubicBezTo>
                  <a:pt x="84" y="81"/>
                  <a:pt x="80" y="80"/>
                  <a:pt x="76" y="80"/>
                </a:cubicBezTo>
                <a:cubicBezTo>
                  <a:pt x="72" y="80"/>
                  <a:pt x="74" y="75"/>
                  <a:pt x="72" y="76"/>
                </a:cubicBezTo>
                <a:cubicBezTo>
                  <a:pt x="70" y="76"/>
                  <a:pt x="68" y="75"/>
                  <a:pt x="68" y="72"/>
                </a:cubicBezTo>
                <a:cubicBezTo>
                  <a:pt x="68" y="70"/>
                  <a:pt x="66" y="68"/>
                  <a:pt x="65" y="66"/>
                </a:cubicBezTo>
                <a:cubicBezTo>
                  <a:pt x="63" y="63"/>
                  <a:pt x="61" y="60"/>
                  <a:pt x="62" y="59"/>
                </a:cubicBezTo>
                <a:cubicBezTo>
                  <a:pt x="64" y="57"/>
                  <a:pt x="61" y="56"/>
                  <a:pt x="64" y="53"/>
                </a:cubicBezTo>
                <a:cubicBezTo>
                  <a:pt x="66" y="51"/>
                  <a:pt x="68" y="52"/>
                  <a:pt x="67" y="49"/>
                </a:cubicBezTo>
                <a:cubicBezTo>
                  <a:pt x="66" y="46"/>
                  <a:pt x="70" y="45"/>
                  <a:pt x="70" y="42"/>
                </a:cubicBezTo>
                <a:cubicBezTo>
                  <a:pt x="70" y="38"/>
                  <a:pt x="74" y="39"/>
                  <a:pt x="77" y="37"/>
                </a:cubicBezTo>
                <a:cubicBezTo>
                  <a:pt x="80" y="34"/>
                  <a:pt x="84" y="36"/>
                  <a:pt x="87" y="33"/>
                </a:cubicBezTo>
                <a:cubicBezTo>
                  <a:pt x="89" y="31"/>
                  <a:pt x="91" y="33"/>
                  <a:pt x="93" y="33"/>
                </a:cubicBezTo>
                <a:cubicBezTo>
                  <a:pt x="92" y="31"/>
                  <a:pt x="89" y="30"/>
                  <a:pt x="88" y="29"/>
                </a:cubicBezTo>
                <a:cubicBezTo>
                  <a:pt x="88" y="27"/>
                  <a:pt x="91" y="24"/>
                  <a:pt x="93" y="22"/>
                </a:cubicBezTo>
                <a:cubicBezTo>
                  <a:pt x="94" y="20"/>
                  <a:pt x="88" y="18"/>
                  <a:pt x="87" y="17"/>
                </a:cubicBezTo>
                <a:cubicBezTo>
                  <a:pt x="85" y="17"/>
                  <a:pt x="83" y="19"/>
                  <a:pt x="81" y="18"/>
                </a:cubicBezTo>
                <a:cubicBezTo>
                  <a:pt x="80" y="17"/>
                  <a:pt x="78" y="17"/>
                  <a:pt x="77" y="18"/>
                </a:cubicBezTo>
                <a:cubicBezTo>
                  <a:pt x="76" y="19"/>
                  <a:pt x="67" y="20"/>
                  <a:pt x="67" y="17"/>
                </a:cubicBezTo>
                <a:cubicBezTo>
                  <a:pt x="68" y="15"/>
                  <a:pt x="64" y="14"/>
                  <a:pt x="64" y="12"/>
                </a:cubicBezTo>
                <a:cubicBezTo>
                  <a:pt x="65" y="10"/>
                  <a:pt x="62" y="7"/>
                  <a:pt x="59" y="7"/>
                </a:cubicBezTo>
                <a:cubicBezTo>
                  <a:pt x="56" y="7"/>
                  <a:pt x="57" y="2"/>
                  <a:pt x="55" y="0"/>
                </a:cubicBezTo>
                <a:cubicBezTo>
                  <a:pt x="53" y="0"/>
                  <a:pt x="50" y="0"/>
                  <a:pt x="48" y="1"/>
                </a:cubicBezTo>
                <a:cubicBezTo>
                  <a:pt x="50" y="4"/>
                  <a:pt x="51" y="5"/>
                  <a:pt x="49" y="6"/>
                </a:cubicBezTo>
                <a:cubicBezTo>
                  <a:pt x="47" y="8"/>
                  <a:pt x="49" y="9"/>
                  <a:pt x="45" y="15"/>
                </a:cubicBezTo>
                <a:cubicBezTo>
                  <a:pt x="41" y="20"/>
                  <a:pt x="33" y="22"/>
                  <a:pt x="29" y="23"/>
                </a:cubicBezTo>
                <a:cubicBezTo>
                  <a:pt x="26" y="24"/>
                  <a:pt x="24" y="31"/>
                  <a:pt x="22" y="36"/>
                </a:cubicBezTo>
                <a:cubicBezTo>
                  <a:pt x="20" y="41"/>
                  <a:pt x="18" y="39"/>
                  <a:pt x="16" y="36"/>
                </a:cubicBezTo>
                <a:cubicBezTo>
                  <a:pt x="14" y="33"/>
                  <a:pt x="12" y="37"/>
                  <a:pt x="10" y="35"/>
                </a:cubicBezTo>
                <a:cubicBezTo>
                  <a:pt x="8" y="32"/>
                  <a:pt x="9" y="32"/>
                  <a:pt x="10" y="31"/>
                </a:cubicBezTo>
                <a:cubicBezTo>
                  <a:pt x="11" y="30"/>
                  <a:pt x="10" y="28"/>
                  <a:pt x="9" y="26"/>
                </a:cubicBezTo>
                <a:cubicBezTo>
                  <a:pt x="6" y="27"/>
                  <a:pt x="3" y="31"/>
                  <a:pt x="2" y="33"/>
                </a:cubicBezTo>
                <a:cubicBezTo>
                  <a:pt x="0" y="36"/>
                  <a:pt x="4" y="42"/>
                  <a:pt x="5" y="44"/>
                </a:cubicBezTo>
                <a:cubicBezTo>
                  <a:pt x="5" y="47"/>
                  <a:pt x="3" y="45"/>
                  <a:pt x="2" y="47"/>
                </a:cubicBezTo>
                <a:cubicBezTo>
                  <a:pt x="2" y="49"/>
                  <a:pt x="8" y="51"/>
                  <a:pt x="11" y="54"/>
                </a:cubicBezTo>
                <a:cubicBezTo>
                  <a:pt x="14" y="56"/>
                  <a:pt x="16" y="62"/>
                  <a:pt x="19" y="65"/>
                </a:cubicBezTo>
                <a:cubicBezTo>
                  <a:pt x="22" y="67"/>
                  <a:pt x="22" y="70"/>
                  <a:pt x="25" y="77"/>
                </a:cubicBezTo>
                <a:cubicBezTo>
                  <a:pt x="28" y="84"/>
                  <a:pt x="33" y="96"/>
                  <a:pt x="37" y="101"/>
                </a:cubicBezTo>
                <a:cubicBezTo>
                  <a:pt x="41" y="106"/>
                  <a:pt x="43" y="110"/>
                  <a:pt x="42" y="111"/>
                </a:cubicBezTo>
                <a:cubicBezTo>
                  <a:pt x="41" y="112"/>
                  <a:pt x="42" y="116"/>
                  <a:pt x="45" y="118"/>
                </a:cubicBezTo>
                <a:cubicBezTo>
                  <a:pt x="48" y="120"/>
                  <a:pt x="50" y="123"/>
                  <a:pt x="58" y="127"/>
                </a:cubicBezTo>
                <a:cubicBezTo>
                  <a:pt x="65" y="131"/>
                  <a:pt x="79" y="138"/>
                  <a:pt x="81" y="141"/>
                </a:cubicBezTo>
                <a:cubicBezTo>
                  <a:pt x="83" y="145"/>
                  <a:pt x="89" y="148"/>
                  <a:pt x="91" y="149"/>
                </a:cubicBezTo>
                <a:cubicBezTo>
                  <a:pt x="91" y="149"/>
                  <a:pt x="91" y="150"/>
                  <a:pt x="91" y="150"/>
                </a:cubicBezTo>
                <a:cubicBezTo>
                  <a:pt x="92" y="150"/>
                  <a:pt x="92" y="149"/>
                  <a:pt x="93" y="149"/>
                </a:cubicBezTo>
                <a:cubicBezTo>
                  <a:pt x="95" y="148"/>
                  <a:pt x="95" y="144"/>
                  <a:pt x="96" y="14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-6189662" y="-2778125"/>
            <a:ext cx="198437" cy="166687"/>
          </a:xfrm>
          <a:custGeom>
            <a:avLst/>
            <a:gdLst/>
            <a:ahLst/>
            <a:cxnLst/>
            <a:rect l="l" t="t" r="r" b="b"/>
            <a:pathLst>
              <a:path w="112" h="94" extrusionOk="0">
                <a:moveTo>
                  <a:pt x="11" y="6"/>
                </a:moveTo>
                <a:cubicBezTo>
                  <a:pt x="9" y="9"/>
                  <a:pt x="4" y="12"/>
                  <a:pt x="4" y="15"/>
                </a:cubicBezTo>
                <a:cubicBezTo>
                  <a:pt x="4" y="18"/>
                  <a:pt x="4" y="19"/>
                  <a:pt x="3" y="21"/>
                </a:cubicBezTo>
                <a:cubicBezTo>
                  <a:pt x="2" y="22"/>
                  <a:pt x="0" y="25"/>
                  <a:pt x="2" y="25"/>
                </a:cubicBezTo>
                <a:cubicBezTo>
                  <a:pt x="4" y="24"/>
                  <a:pt x="6" y="24"/>
                  <a:pt x="6" y="26"/>
                </a:cubicBezTo>
                <a:cubicBezTo>
                  <a:pt x="6" y="28"/>
                  <a:pt x="9" y="29"/>
                  <a:pt x="9" y="32"/>
                </a:cubicBezTo>
                <a:cubicBezTo>
                  <a:pt x="9" y="35"/>
                  <a:pt x="7" y="42"/>
                  <a:pt x="14" y="42"/>
                </a:cubicBezTo>
                <a:cubicBezTo>
                  <a:pt x="21" y="42"/>
                  <a:pt x="25" y="40"/>
                  <a:pt x="28" y="43"/>
                </a:cubicBezTo>
                <a:cubicBezTo>
                  <a:pt x="31" y="47"/>
                  <a:pt x="35" y="49"/>
                  <a:pt x="39" y="48"/>
                </a:cubicBezTo>
                <a:cubicBezTo>
                  <a:pt x="44" y="48"/>
                  <a:pt x="51" y="47"/>
                  <a:pt x="49" y="51"/>
                </a:cubicBezTo>
                <a:cubicBezTo>
                  <a:pt x="46" y="55"/>
                  <a:pt x="45" y="63"/>
                  <a:pt x="47" y="66"/>
                </a:cubicBezTo>
                <a:cubicBezTo>
                  <a:pt x="49" y="68"/>
                  <a:pt x="52" y="70"/>
                  <a:pt x="50" y="72"/>
                </a:cubicBezTo>
                <a:cubicBezTo>
                  <a:pt x="48" y="74"/>
                  <a:pt x="47" y="76"/>
                  <a:pt x="50" y="78"/>
                </a:cubicBezTo>
                <a:cubicBezTo>
                  <a:pt x="52" y="79"/>
                  <a:pt x="51" y="81"/>
                  <a:pt x="51" y="82"/>
                </a:cubicBezTo>
                <a:cubicBezTo>
                  <a:pt x="51" y="82"/>
                  <a:pt x="51" y="82"/>
                  <a:pt x="50" y="83"/>
                </a:cubicBezTo>
                <a:cubicBezTo>
                  <a:pt x="53" y="86"/>
                  <a:pt x="54" y="89"/>
                  <a:pt x="56" y="91"/>
                </a:cubicBezTo>
                <a:cubicBezTo>
                  <a:pt x="59" y="93"/>
                  <a:pt x="59" y="94"/>
                  <a:pt x="61" y="93"/>
                </a:cubicBezTo>
                <a:cubicBezTo>
                  <a:pt x="63" y="92"/>
                  <a:pt x="64" y="91"/>
                  <a:pt x="65" y="92"/>
                </a:cubicBezTo>
                <a:cubicBezTo>
                  <a:pt x="67" y="93"/>
                  <a:pt x="69" y="91"/>
                  <a:pt x="71" y="89"/>
                </a:cubicBezTo>
                <a:cubicBezTo>
                  <a:pt x="73" y="87"/>
                  <a:pt x="75" y="89"/>
                  <a:pt x="76" y="86"/>
                </a:cubicBezTo>
                <a:cubicBezTo>
                  <a:pt x="77" y="84"/>
                  <a:pt x="78" y="82"/>
                  <a:pt x="81" y="82"/>
                </a:cubicBezTo>
                <a:cubicBezTo>
                  <a:pt x="83" y="81"/>
                  <a:pt x="83" y="79"/>
                  <a:pt x="82" y="79"/>
                </a:cubicBezTo>
                <a:cubicBezTo>
                  <a:pt x="80" y="79"/>
                  <a:pt x="78" y="81"/>
                  <a:pt x="78" y="78"/>
                </a:cubicBezTo>
                <a:cubicBezTo>
                  <a:pt x="78" y="74"/>
                  <a:pt x="75" y="75"/>
                  <a:pt x="75" y="73"/>
                </a:cubicBezTo>
                <a:cubicBezTo>
                  <a:pt x="75" y="70"/>
                  <a:pt x="75" y="68"/>
                  <a:pt x="72" y="67"/>
                </a:cubicBezTo>
                <a:cubicBezTo>
                  <a:pt x="69" y="65"/>
                  <a:pt x="76" y="64"/>
                  <a:pt x="78" y="66"/>
                </a:cubicBezTo>
                <a:cubicBezTo>
                  <a:pt x="79" y="67"/>
                  <a:pt x="84" y="66"/>
                  <a:pt x="85" y="68"/>
                </a:cubicBezTo>
                <a:cubicBezTo>
                  <a:pt x="85" y="70"/>
                  <a:pt x="88" y="71"/>
                  <a:pt x="88" y="68"/>
                </a:cubicBezTo>
                <a:cubicBezTo>
                  <a:pt x="88" y="66"/>
                  <a:pt x="91" y="65"/>
                  <a:pt x="93" y="65"/>
                </a:cubicBezTo>
                <a:cubicBezTo>
                  <a:pt x="96" y="66"/>
                  <a:pt x="101" y="62"/>
                  <a:pt x="103" y="61"/>
                </a:cubicBezTo>
                <a:cubicBezTo>
                  <a:pt x="104" y="61"/>
                  <a:pt x="105" y="59"/>
                  <a:pt x="105" y="58"/>
                </a:cubicBezTo>
                <a:cubicBezTo>
                  <a:pt x="104" y="56"/>
                  <a:pt x="101" y="53"/>
                  <a:pt x="100" y="52"/>
                </a:cubicBezTo>
                <a:cubicBezTo>
                  <a:pt x="98" y="50"/>
                  <a:pt x="101" y="50"/>
                  <a:pt x="101" y="48"/>
                </a:cubicBezTo>
                <a:cubicBezTo>
                  <a:pt x="101" y="45"/>
                  <a:pt x="101" y="44"/>
                  <a:pt x="105" y="44"/>
                </a:cubicBezTo>
                <a:cubicBezTo>
                  <a:pt x="108" y="43"/>
                  <a:pt x="108" y="41"/>
                  <a:pt x="106" y="39"/>
                </a:cubicBezTo>
                <a:cubicBezTo>
                  <a:pt x="104" y="38"/>
                  <a:pt x="107" y="35"/>
                  <a:pt x="109" y="34"/>
                </a:cubicBezTo>
                <a:cubicBezTo>
                  <a:pt x="110" y="33"/>
                  <a:pt x="111" y="32"/>
                  <a:pt x="112" y="30"/>
                </a:cubicBezTo>
                <a:cubicBezTo>
                  <a:pt x="108" y="29"/>
                  <a:pt x="102" y="29"/>
                  <a:pt x="100" y="29"/>
                </a:cubicBezTo>
                <a:cubicBezTo>
                  <a:pt x="97" y="29"/>
                  <a:pt x="102" y="25"/>
                  <a:pt x="102" y="22"/>
                </a:cubicBezTo>
                <a:cubicBezTo>
                  <a:pt x="102" y="19"/>
                  <a:pt x="94" y="19"/>
                  <a:pt x="90" y="18"/>
                </a:cubicBezTo>
                <a:cubicBezTo>
                  <a:pt x="87" y="17"/>
                  <a:pt x="88" y="14"/>
                  <a:pt x="91" y="13"/>
                </a:cubicBezTo>
                <a:cubicBezTo>
                  <a:pt x="95" y="13"/>
                  <a:pt x="89" y="11"/>
                  <a:pt x="85" y="11"/>
                </a:cubicBezTo>
                <a:cubicBezTo>
                  <a:pt x="80" y="12"/>
                  <a:pt x="73" y="15"/>
                  <a:pt x="69" y="17"/>
                </a:cubicBezTo>
                <a:cubicBezTo>
                  <a:pt x="65" y="19"/>
                  <a:pt x="58" y="11"/>
                  <a:pt x="54" y="12"/>
                </a:cubicBezTo>
                <a:cubicBezTo>
                  <a:pt x="49" y="14"/>
                  <a:pt x="43" y="14"/>
                  <a:pt x="43" y="11"/>
                </a:cubicBezTo>
                <a:cubicBezTo>
                  <a:pt x="44" y="7"/>
                  <a:pt x="42" y="4"/>
                  <a:pt x="37" y="4"/>
                </a:cubicBezTo>
                <a:cubicBezTo>
                  <a:pt x="33" y="5"/>
                  <a:pt x="34" y="0"/>
                  <a:pt x="30" y="0"/>
                </a:cubicBezTo>
                <a:cubicBezTo>
                  <a:pt x="27" y="0"/>
                  <a:pt x="30" y="4"/>
                  <a:pt x="28" y="5"/>
                </a:cubicBezTo>
                <a:cubicBezTo>
                  <a:pt x="26" y="6"/>
                  <a:pt x="18" y="8"/>
                  <a:pt x="17" y="11"/>
                </a:cubicBezTo>
                <a:cubicBezTo>
                  <a:pt x="17" y="15"/>
                  <a:pt x="21" y="20"/>
                  <a:pt x="20" y="23"/>
                </a:cubicBezTo>
                <a:cubicBezTo>
                  <a:pt x="18" y="26"/>
                  <a:pt x="13" y="24"/>
                  <a:pt x="11" y="20"/>
                </a:cubicBezTo>
                <a:cubicBezTo>
                  <a:pt x="10" y="17"/>
                  <a:pt x="16" y="12"/>
                  <a:pt x="15" y="10"/>
                </a:cubicBezTo>
                <a:cubicBezTo>
                  <a:pt x="14" y="8"/>
                  <a:pt x="13" y="6"/>
                  <a:pt x="14" y="4"/>
                </a:cubicBezTo>
                <a:cubicBezTo>
                  <a:pt x="13" y="5"/>
                  <a:pt x="12" y="5"/>
                  <a:pt x="11" y="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0"/>
          <p:cNvSpPr/>
          <p:nvPr/>
        </p:nvSpPr>
        <p:spPr>
          <a:xfrm>
            <a:off x="-5967412" y="-2692400"/>
            <a:ext cx="60325" cy="61912"/>
          </a:xfrm>
          <a:custGeom>
            <a:avLst/>
            <a:gdLst/>
            <a:ahLst/>
            <a:cxnLst/>
            <a:rect l="l" t="t" r="r" b="b"/>
            <a:pathLst>
              <a:path w="34" h="36" extrusionOk="0">
                <a:moveTo>
                  <a:pt x="8" y="7"/>
                </a:moveTo>
                <a:cubicBezTo>
                  <a:pt x="9" y="10"/>
                  <a:pt x="7" y="11"/>
                  <a:pt x="5" y="11"/>
                </a:cubicBezTo>
                <a:cubicBezTo>
                  <a:pt x="2" y="11"/>
                  <a:pt x="3" y="17"/>
                  <a:pt x="1" y="18"/>
                </a:cubicBezTo>
                <a:cubicBezTo>
                  <a:pt x="0" y="19"/>
                  <a:pt x="7" y="23"/>
                  <a:pt x="8" y="26"/>
                </a:cubicBezTo>
                <a:cubicBezTo>
                  <a:pt x="9" y="28"/>
                  <a:pt x="11" y="32"/>
                  <a:pt x="13" y="35"/>
                </a:cubicBezTo>
                <a:cubicBezTo>
                  <a:pt x="14" y="36"/>
                  <a:pt x="16" y="36"/>
                  <a:pt x="17" y="36"/>
                </a:cubicBezTo>
                <a:cubicBezTo>
                  <a:pt x="19" y="34"/>
                  <a:pt x="17" y="30"/>
                  <a:pt x="20" y="31"/>
                </a:cubicBezTo>
                <a:cubicBezTo>
                  <a:pt x="23" y="31"/>
                  <a:pt x="28" y="29"/>
                  <a:pt x="29" y="31"/>
                </a:cubicBezTo>
                <a:cubicBezTo>
                  <a:pt x="29" y="31"/>
                  <a:pt x="30" y="32"/>
                  <a:pt x="30" y="32"/>
                </a:cubicBezTo>
                <a:cubicBezTo>
                  <a:pt x="31" y="30"/>
                  <a:pt x="32" y="29"/>
                  <a:pt x="32" y="28"/>
                </a:cubicBezTo>
                <a:cubicBezTo>
                  <a:pt x="33" y="27"/>
                  <a:pt x="33" y="21"/>
                  <a:pt x="31" y="17"/>
                </a:cubicBezTo>
                <a:cubicBezTo>
                  <a:pt x="30" y="14"/>
                  <a:pt x="31" y="9"/>
                  <a:pt x="33" y="8"/>
                </a:cubicBezTo>
                <a:cubicBezTo>
                  <a:pt x="33" y="8"/>
                  <a:pt x="34" y="6"/>
                  <a:pt x="34" y="4"/>
                </a:cubicBezTo>
                <a:cubicBezTo>
                  <a:pt x="32" y="3"/>
                  <a:pt x="29" y="2"/>
                  <a:pt x="26" y="2"/>
                </a:cubicBezTo>
                <a:cubicBezTo>
                  <a:pt x="22" y="2"/>
                  <a:pt x="18" y="4"/>
                  <a:pt x="16" y="2"/>
                </a:cubicBezTo>
                <a:cubicBezTo>
                  <a:pt x="14" y="0"/>
                  <a:pt x="12" y="0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4"/>
                  <a:pt x="8" y="6"/>
                  <a:pt x="8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0"/>
          <p:cNvSpPr/>
          <p:nvPr/>
        </p:nvSpPr>
        <p:spPr>
          <a:xfrm>
            <a:off x="-6015037" y="-2725737"/>
            <a:ext cx="69850" cy="104775"/>
          </a:xfrm>
          <a:custGeom>
            <a:avLst/>
            <a:gdLst/>
            <a:ahLst/>
            <a:cxnLst/>
            <a:rect l="l" t="t" r="r" b="b"/>
            <a:pathLst>
              <a:path w="40" h="59" extrusionOk="0">
                <a:moveTo>
                  <a:pt x="11" y="4"/>
                </a:moveTo>
                <a:cubicBezTo>
                  <a:pt x="9" y="5"/>
                  <a:pt x="6" y="8"/>
                  <a:pt x="8" y="9"/>
                </a:cubicBezTo>
                <a:cubicBezTo>
                  <a:pt x="10" y="11"/>
                  <a:pt x="10" y="13"/>
                  <a:pt x="7" y="14"/>
                </a:cubicBezTo>
                <a:cubicBezTo>
                  <a:pt x="3" y="14"/>
                  <a:pt x="3" y="15"/>
                  <a:pt x="3" y="18"/>
                </a:cubicBezTo>
                <a:cubicBezTo>
                  <a:pt x="3" y="20"/>
                  <a:pt x="0" y="20"/>
                  <a:pt x="2" y="22"/>
                </a:cubicBezTo>
                <a:cubicBezTo>
                  <a:pt x="3" y="23"/>
                  <a:pt x="6" y="26"/>
                  <a:pt x="7" y="28"/>
                </a:cubicBezTo>
                <a:cubicBezTo>
                  <a:pt x="8" y="27"/>
                  <a:pt x="9" y="26"/>
                  <a:pt x="10" y="27"/>
                </a:cubicBezTo>
                <a:cubicBezTo>
                  <a:pt x="14" y="27"/>
                  <a:pt x="11" y="32"/>
                  <a:pt x="14" y="33"/>
                </a:cubicBezTo>
                <a:cubicBezTo>
                  <a:pt x="16" y="35"/>
                  <a:pt x="16" y="39"/>
                  <a:pt x="14" y="40"/>
                </a:cubicBezTo>
                <a:cubicBezTo>
                  <a:pt x="12" y="42"/>
                  <a:pt x="12" y="50"/>
                  <a:pt x="16" y="54"/>
                </a:cubicBezTo>
                <a:cubicBezTo>
                  <a:pt x="20" y="59"/>
                  <a:pt x="24" y="58"/>
                  <a:pt x="25" y="57"/>
                </a:cubicBezTo>
                <a:cubicBezTo>
                  <a:pt x="26" y="56"/>
                  <a:pt x="29" y="57"/>
                  <a:pt x="30" y="55"/>
                </a:cubicBezTo>
                <a:cubicBezTo>
                  <a:pt x="31" y="53"/>
                  <a:pt x="32" y="56"/>
                  <a:pt x="34" y="53"/>
                </a:cubicBezTo>
                <a:cubicBezTo>
                  <a:pt x="35" y="52"/>
                  <a:pt x="38" y="53"/>
                  <a:pt x="40" y="53"/>
                </a:cubicBezTo>
                <a:cubicBezTo>
                  <a:pt x="38" y="50"/>
                  <a:pt x="36" y="46"/>
                  <a:pt x="35" y="44"/>
                </a:cubicBezTo>
                <a:cubicBezTo>
                  <a:pt x="34" y="41"/>
                  <a:pt x="27" y="37"/>
                  <a:pt x="28" y="36"/>
                </a:cubicBezTo>
                <a:cubicBezTo>
                  <a:pt x="30" y="35"/>
                  <a:pt x="29" y="29"/>
                  <a:pt x="32" y="29"/>
                </a:cubicBezTo>
                <a:cubicBezTo>
                  <a:pt x="34" y="29"/>
                  <a:pt x="36" y="28"/>
                  <a:pt x="35" y="25"/>
                </a:cubicBezTo>
                <a:cubicBezTo>
                  <a:pt x="35" y="24"/>
                  <a:pt x="35" y="22"/>
                  <a:pt x="36" y="20"/>
                </a:cubicBezTo>
                <a:cubicBezTo>
                  <a:pt x="34" y="20"/>
                  <a:pt x="31" y="14"/>
                  <a:pt x="29" y="14"/>
                </a:cubicBezTo>
                <a:cubicBezTo>
                  <a:pt x="27" y="14"/>
                  <a:pt x="24" y="12"/>
                  <a:pt x="25" y="9"/>
                </a:cubicBezTo>
                <a:cubicBezTo>
                  <a:pt x="25" y="6"/>
                  <a:pt x="20" y="5"/>
                  <a:pt x="17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3" y="2"/>
                  <a:pt x="12" y="3"/>
                  <a:pt x="11" y="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0"/>
          <p:cNvSpPr/>
          <p:nvPr/>
        </p:nvSpPr>
        <p:spPr>
          <a:xfrm>
            <a:off x="-5915025" y="-2686050"/>
            <a:ext cx="44450" cy="53975"/>
          </a:xfrm>
          <a:custGeom>
            <a:avLst/>
            <a:gdLst/>
            <a:ahLst/>
            <a:cxnLst/>
            <a:rect l="l" t="t" r="r" b="b"/>
            <a:pathLst>
              <a:path w="25" h="31" extrusionOk="0">
                <a:moveTo>
                  <a:pt x="1" y="13"/>
                </a:moveTo>
                <a:cubicBezTo>
                  <a:pt x="3" y="17"/>
                  <a:pt x="3" y="23"/>
                  <a:pt x="2" y="24"/>
                </a:cubicBezTo>
                <a:cubicBezTo>
                  <a:pt x="2" y="25"/>
                  <a:pt x="1" y="26"/>
                  <a:pt x="0" y="28"/>
                </a:cubicBezTo>
                <a:cubicBezTo>
                  <a:pt x="1" y="29"/>
                  <a:pt x="3" y="30"/>
                  <a:pt x="7" y="29"/>
                </a:cubicBezTo>
                <a:cubicBezTo>
                  <a:pt x="12" y="28"/>
                  <a:pt x="14" y="31"/>
                  <a:pt x="16" y="26"/>
                </a:cubicBezTo>
                <a:cubicBezTo>
                  <a:pt x="17" y="22"/>
                  <a:pt x="22" y="16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11"/>
                  <a:pt x="16" y="3"/>
                  <a:pt x="11" y="2"/>
                </a:cubicBezTo>
                <a:cubicBezTo>
                  <a:pt x="9" y="2"/>
                  <a:pt x="7" y="1"/>
                  <a:pt x="4" y="0"/>
                </a:cubicBezTo>
                <a:cubicBezTo>
                  <a:pt x="4" y="2"/>
                  <a:pt x="3" y="4"/>
                  <a:pt x="3" y="4"/>
                </a:cubicBezTo>
                <a:cubicBezTo>
                  <a:pt x="1" y="5"/>
                  <a:pt x="0" y="10"/>
                  <a:pt x="1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/>
          <p:nvPr/>
        </p:nvSpPr>
        <p:spPr>
          <a:xfrm>
            <a:off x="-6350000" y="-2944812"/>
            <a:ext cx="152400" cy="52387"/>
          </a:xfrm>
          <a:custGeom>
            <a:avLst/>
            <a:gdLst/>
            <a:ahLst/>
            <a:cxnLst/>
            <a:rect l="l" t="t" r="r" b="b"/>
            <a:pathLst>
              <a:path w="86" h="30" extrusionOk="0">
                <a:moveTo>
                  <a:pt x="69" y="19"/>
                </a:moveTo>
                <a:cubicBezTo>
                  <a:pt x="64" y="19"/>
                  <a:pt x="47" y="7"/>
                  <a:pt x="31" y="3"/>
                </a:cubicBezTo>
                <a:cubicBezTo>
                  <a:pt x="14" y="0"/>
                  <a:pt x="0" y="11"/>
                  <a:pt x="2" y="13"/>
                </a:cubicBezTo>
                <a:cubicBezTo>
                  <a:pt x="4" y="16"/>
                  <a:pt x="12" y="10"/>
                  <a:pt x="16" y="7"/>
                </a:cubicBezTo>
                <a:cubicBezTo>
                  <a:pt x="20" y="4"/>
                  <a:pt x="23" y="8"/>
                  <a:pt x="24" y="10"/>
                </a:cubicBezTo>
                <a:cubicBezTo>
                  <a:pt x="24" y="12"/>
                  <a:pt x="29" y="13"/>
                  <a:pt x="37" y="13"/>
                </a:cubicBezTo>
                <a:cubicBezTo>
                  <a:pt x="46" y="13"/>
                  <a:pt x="47" y="20"/>
                  <a:pt x="54" y="22"/>
                </a:cubicBezTo>
                <a:cubicBezTo>
                  <a:pt x="62" y="24"/>
                  <a:pt x="54" y="27"/>
                  <a:pt x="58" y="28"/>
                </a:cubicBezTo>
                <a:cubicBezTo>
                  <a:pt x="62" y="30"/>
                  <a:pt x="83" y="30"/>
                  <a:pt x="84" y="28"/>
                </a:cubicBezTo>
                <a:cubicBezTo>
                  <a:pt x="86" y="26"/>
                  <a:pt x="75" y="19"/>
                  <a:pt x="69" y="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-6264275" y="-2874962"/>
            <a:ext cx="34925" cy="17462"/>
          </a:xfrm>
          <a:custGeom>
            <a:avLst/>
            <a:gdLst/>
            <a:ahLst/>
            <a:cxnLst/>
            <a:rect l="l" t="t" r="r" b="b"/>
            <a:pathLst>
              <a:path w="20" h="10" extrusionOk="0">
                <a:moveTo>
                  <a:pt x="2" y="3"/>
                </a:moveTo>
                <a:cubicBezTo>
                  <a:pt x="4" y="6"/>
                  <a:pt x="17" y="10"/>
                  <a:pt x="19" y="6"/>
                </a:cubicBezTo>
                <a:cubicBezTo>
                  <a:pt x="20" y="3"/>
                  <a:pt x="0" y="0"/>
                  <a:pt x="2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0"/>
          <p:cNvSpPr/>
          <p:nvPr/>
        </p:nvSpPr>
        <p:spPr>
          <a:xfrm>
            <a:off x="-6102350" y="-2876550"/>
            <a:ext cx="31750" cy="17462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3" y="5"/>
                </a:moveTo>
                <a:cubicBezTo>
                  <a:pt x="6" y="10"/>
                  <a:pt x="15" y="7"/>
                  <a:pt x="16" y="5"/>
                </a:cubicBezTo>
                <a:cubicBezTo>
                  <a:pt x="18" y="2"/>
                  <a:pt x="0" y="0"/>
                  <a:pt x="3" y="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0"/>
          <p:cNvSpPr/>
          <p:nvPr/>
        </p:nvSpPr>
        <p:spPr>
          <a:xfrm>
            <a:off x="-6013450" y="-1801812"/>
            <a:ext cx="50800" cy="22225"/>
          </a:xfrm>
          <a:custGeom>
            <a:avLst/>
            <a:gdLst/>
            <a:ahLst/>
            <a:cxnLst/>
            <a:rect l="l" t="t" r="r" b="b"/>
            <a:pathLst>
              <a:path w="29" h="13" extrusionOk="0">
                <a:moveTo>
                  <a:pt x="28" y="5"/>
                </a:moveTo>
                <a:cubicBezTo>
                  <a:pt x="25" y="0"/>
                  <a:pt x="12" y="10"/>
                  <a:pt x="15" y="11"/>
                </a:cubicBezTo>
                <a:cubicBezTo>
                  <a:pt x="17" y="13"/>
                  <a:pt x="29" y="8"/>
                  <a:pt x="28" y="5"/>
                </a:cubicBezTo>
                <a:close/>
                <a:moveTo>
                  <a:pt x="13" y="1"/>
                </a:moveTo>
                <a:cubicBezTo>
                  <a:pt x="9" y="0"/>
                  <a:pt x="0" y="8"/>
                  <a:pt x="4" y="10"/>
                </a:cubicBezTo>
                <a:cubicBezTo>
                  <a:pt x="8" y="13"/>
                  <a:pt x="17" y="2"/>
                  <a:pt x="13" y="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0"/>
          <p:cNvSpPr/>
          <p:nvPr/>
        </p:nvSpPr>
        <p:spPr>
          <a:xfrm>
            <a:off x="-6451600" y="-2625725"/>
            <a:ext cx="236537" cy="96837"/>
          </a:xfrm>
          <a:custGeom>
            <a:avLst/>
            <a:gdLst/>
            <a:ahLst/>
            <a:cxnLst/>
            <a:rect l="l" t="t" r="r" b="b"/>
            <a:pathLst>
              <a:path w="134" h="55" extrusionOk="0">
                <a:moveTo>
                  <a:pt x="130" y="14"/>
                </a:moveTo>
                <a:cubicBezTo>
                  <a:pt x="127" y="11"/>
                  <a:pt x="125" y="9"/>
                  <a:pt x="124" y="10"/>
                </a:cubicBezTo>
                <a:cubicBezTo>
                  <a:pt x="124" y="11"/>
                  <a:pt x="121" y="11"/>
                  <a:pt x="118" y="10"/>
                </a:cubicBezTo>
                <a:cubicBezTo>
                  <a:pt x="116" y="8"/>
                  <a:pt x="115" y="6"/>
                  <a:pt x="113" y="6"/>
                </a:cubicBezTo>
                <a:cubicBezTo>
                  <a:pt x="112" y="6"/>
                  <a:pt x="106" y="3"/>
                  <a:pt x="103" y="0"/>
                </a:cubicBezTo>
                <a:cubicBezTo>
                  <a:pt x="103" y="1"/>
                  <a:pt x="103" y="1"/>
                  <a:pt x="103" y="2"/>
                </a:cubicBezTo>
                <a:cubicBezTo>
                  <a:pt x="104" y="3"/>
                  <a:pt x="101" y="4"/>
                  <a:pt x="98" y="4"/>
                </a:cubicBezTo>
                <a:cubicBezTo>
                  <a:pt x="95" y="5"/>
                  <a:pt x="95" y="8"/>
                  <a:pt x="95" y="10"/>
                </a:cubicBezTo>
                <a:cubicBezTo>
                  <a:pt x="95" y="13"/>
                  <a:pt x="93" y="13"/>
                  <a:pt x="92" y="15"/>
                </a:cubicBezTo>
                <a:cubicBezTo>
                  <a:pt x="91" y="18"/>
                  <a:pt x="92" y="18"/>
                  <a:pt x="89" y="19"/>
                </a:cubicBezTo>
                <a:cubicBezTo>
                  <a:pt x="87" y="21"/>
                  <a:pt x="86" y="23"/>
                  <a:pt x="88" y="25"/>
                </a:cubicBezTo>
                <a:cubicBezTo>
                  <a:pt x="89" y="27"/>
                  <a:pt x="88" y="29"/>
                  <a:pt x="87" y="30"/>
                </a:cubicBezTo>
                <a:cubicBezTo>
                  <a:pt x="87" y="32"/>
                  <a:pt x="89" y="32"/>
                  <a:pt x="92" y="34"/>
                </a:cubicBezTo>
                <a:cubicBezTo>
                  <a:pt x="94" y="37"/>
                  <a:pt x="95" y="33"/>
                  <a:pt x="96" y="35"/>
                </a:cubicBezTo>
                <a:cubicBezTo>
                  <a:pt x="97" y="37"/>
                  <a:pt x="95" y="40"/>
                  <a:pt x="92" y="40"/>
                </a:cubicBezTo>
                <a:cubicBezTo>
                  <a:pt x="92" y="40"/>
                  <a:pt x="92" y="40"/>
                  <a:pt x="92" y="40"/>
                </a:cubicBezTo>
                <a:cubicBezTo>
                  <a:pt x="93" y="42"/>
                  <a:pt x="94" y="44"/>
                  <a:pt x="93" y="45"/>
                </a:cubicBezTo>
                <a:cubicBezTo>
                  <a:pt x="92" y="46"/>
                  <a:pt x="91" y="46"/>
                  <a:pt x="93" y="49"/>
                </a:cubicBezTo>
                <a:cubicBezTo>
                  <a:pt x="95" y="51"/>
                  <a:pt x="97" y="47"/>
                  <a:pt x="99" y="50"/>
                </a:cubicBezTo>
                <a:cubicBezTo>
                  <a:pt x="101" y="53"/>
                  <a:pt x="103" y="55"/>
                  <a:pt x="105" y="50"/>
                </a:cubicBezTo>
                <a:cubicBezTo>
                  <a:pt x="107" y="45"/>
                  <a:pt x="109" y="38"/>
                  <a:pt x="112" y="37"/>
                </a:cubicBezTo>
                <a:cubicBezTo>
                  <a:pt x="116" y="36"/>
                  <a:pt x="124" y="34"/>
                  <a:pt x="128" y="29"/>
                </a:cubicBezTo>
                <a:cubicBezTo>
                  <a:pt x="132" y="23"/>
                  <a:pt x="130" y="22"/>
                  <a:pt x="132" y="20"/>
                </a:cubicBezTo>
                <a:cubicBezTo>
                  <a:pt x="134" y="19"/>
                  <a:pt x="133" y="18"/>
                  <a:pt x="130" y="14"/>
                </a:cubicBezTo>
                <a:close/>
                <a:moveTo>
                  <a:pt x="3" y="12"/>
                </a:moveTo>
                <a:cubicBezTo>
                  <a:pt x="0" y="17"/>
                  <a:pt x="7" y="22"/>
                  <a:pt x="8" y="20"/>
                </a:cubicBezTo>
                <a:cubicBezTo>
                  <a:pt x="10" y="17"/>
                  <a:pt x="7" y="7"/>
                  <a:pt x="3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0"/>
          <p:cNvSpPr/>
          <p:nvPr/>
        </p:nvSpPr>
        <p:spPr>
          <a:xfrm>
            <a:off x="-6176962" y="-4230687"/>
            <a:ext cx="871537" cy="647700"/>
          </a:xfrm>
          <a:custGeom>
            <a:avLst/>
            <a:gdLst/>
            <a:ahLst/>
            <a:cxnLst/>
            <a:rect l="l" t="t" r="r" b="b"/>
            <a:pathLst>
              <a:path w="492" h="368" extrusionOk="0">
                <a:moveTo>
                  <a:pt x="465" y="34"/>
                </a:moveTo>
                <a:cubicBezTo>
                  <a:pt x="456" y="34"/>
                  <a:pt x="449" y="36"/>
                  <a:pt x="448" y="42"/>
                </a:cubicBezTo>
                <a:cubicBezTo>
                  <a:pt x="448" y="48"/>
                  <a:pt x="437" y="41"/>
                  <a:pt x="432" y="43"/>
                </a:cubicBezTo>
                <a:cubicBezTo>
                  <a:pt x="427" y="45"/>
                  <a:pt x="430" y="38"/>
                  <a:pt x="425" y="40"/>
                </a:cubicBezTo>
                <a:cubicBezTo>
                  <a:pt x="420" y="42"/>
                  <a:pt x="415" y="48"/>
                  <a:pt x="409" y="51"/>
                </a:cubicBezTo>
                <a:cubicBezTo>
                  <a:pt x="403" y="53"/>
                  <a:pt x="399" y="59"/>
                  <a:pt x="396" y="59"/>
                </a:cubicBezTo>
                <a:cubicBezTo>
                  <a:pt x="392" y="60"/>
                  <a:pt x="403" y="48"/>
                  <a:pt x="409" y="43"/>
                </a:cubicBezTo>
                <a:cubicBezTo>
                  <a:pt x="415" y="37"/>
                  <a:pt x="412" y="30"/>
                  <a:pt x="404" y="31"/>
                </a:cubicBezTo>
                <a:cubicBezTo>
                  <a:pt x="396" y="32"/>
                  <a:pt x="398" y="37"/>
                  <a:pt x="394" y="37"/>
                </a:cubicBezTo>
                <a:cubicBezTo>
                  <a:pt x="389" y="38"/>
                  <a:pt x="369" y="49"/>
                  <a:pt x="368" y="46"/>
                </a:cubicBezTo>
                <a:cubicBezTo>
                  <a:pt x="367" y="42"/>
                  <a:pt x="385" y="37"/>
                  <a:pt x="385" y="35"/>
                </a:cubicBezTo>
                <a:cubicBezTo>
                  <a:pt x="384" y="33"/>
                  <a:pt x="362" y="33"/>
                  <a:pt x="352" y="34"/>
                </a:cubicBezTo>
                <a:cubicBezTo>
                  <a:pt x="342" y="36"/>
                  <a:pt x="325" y="41"/>
                  <a:pt x="324" y="38"/>
                </a:cubicBezTo>
                <a:cubicBezTo>
                  <a:pt x="324" y="36"/>
                  <a:pt x="345" y="32"/>
                  <a:pt x="355" y="30"/>
                </a:cubicBezTo>
                <a:cubicBezTo>
                  <a:pt x="366" y="29"/>
                  <a:pt x="385" y="31"/>
                  <a:pt x="393" y="28"/>
                </a:cubicBezTo>
                <a:cubicBezTo>
                  <a:pt x="401" y="24"/>
                  <a:pt x="413" y="24"/>
                  <a:pt x="415" y="22"/>
                </a:cubicBezTo>
                <a:cubicBezTo>
                  <a:pt x="418" y="19"/>
                  <a:pt x="406" y="15"/>
                  <a:pt x="400" y="16"/>
                </a:cubicBezTo>
                <a:cubicBezTo>
                  <a:pt x="395" y="16"/>
                  <a:pt x="389" y="15"/>
                  <a:pt x="389" y="12"/>
                </a:cubicBezTo>
                <a:cubicBezTo>
                  <a:pt x="390" y="9"/>
                  <a:pt x="381" y="9"/>
                  <a:pt x="380" y="7"/>
                </a:cubicBezTo>
                <a:cubicBezTo>
                  <a:pt x="379" y="4"/>
                  <a:pt x="361" y="6"/>
                  <a:pt x="357" y="4"/>
                </a:cubicBezTo>
                <a:cubicBezTo>
                  <a:pt x="353" y="1"/>
                  <a:pt x="342" y="0"/>
                  <a:pt x="333" y="1"/>
                </a:cubicBezTo>
                <a:cubicBezTo>
                  <a:pt x="323" y="2"/>
                  <a:pt x="304" y="1"/>
                  <a:pt x="299" y="2"/>
                </a:cubicBezTo>
                <a:cubicBezTo>
                  <a:pt x="295" y="2"/>
                  <a:pt x="292" y="4"/>
                  <a:pt x="288" y="4"/>
                </a:cubicBezTo>
                <a:cubicBezTo>
                  <a:pt x="284" y="3"/>
                  <a:pt x="277" y="5"/>
                  <a:pt x="280" y="8"/>
                </a:cubicBezTo>
                <a:cubicBezTo>
                  <a:pt x="284" y="12"/>
                  <a:pt x="273" y="14"/>
                  <a:pt x="274" y="11"/>
                </a:cubicBezTo>
                <a:cubicBezTo>
                  <a:pt x="275" y="7"/>
                  <a:pt x="265" y="5"/>
                  <a:pt x="262" y="8"/>
                </a:cubicBezTo>
                <a:cubicBezTo>
                  <a:pt x="258" y="11"/>
                  <a:pt x="242" y="5"/>
                  <a:pt x="240" y="8"/>
                </a:cubicBezTo>
                <a:cubicBezTo>
                  <a:pt x="237" y="11"/>
                  <a:pt x="219" y="10"/>
                  <a:pt x="213" y="11"/>
                </a:cubicBezTo>
                <a:cubicBezTo>
                  <a:pt x="208" y="12"/>
                  <a:pt x="222" y="16"/>
                  <a:pt x="221" y="18"/>
                </a:cubicBezTo>
                <a:cubicBezTo>
                  <a:pt x="221" y="21"/>
                  <a:pt x="203" y="18"/>
                  <a:pt x="207" y="23"/>
                </a:cubicBezTo>
                <a:cubicBezTo>
                  <a:pt x="211" y="27"/>
                  <a:pt x="222" y="30"/>
                  <a:pt x="228" y="36"/>
                </a:cubicBezTo>
                <a:cubicBezTo>
                  <a:pt x="233" y="41"/>
                  <a:pt x="223" y="38"/>
                  <a:pt x="217" y="34"/>
                </a:cubicBezTo>
                <a:cubicBezTo>
                  <a:pt x="211" y="30"/>
                  <a:pt x="203" y="31"/>
                  <a:pt x="199" y="27"/>
                </a:cubicBezTo>
                <a:cubicBezTo>
                  <a:pt x="195" y="23"/>
                  <a:pt x="181" y="20"/>
                  <a:pt x="178" y="22"/>
                </a:cubicBezTo>
                <a:cubicBezTo>
                  <a:pt x="173" y="25"/>
                  <a:pt x="187" y="30"/>
                  <a:pt x="187" y="33"/>
                </a:cubicBezTo>
                <a:cubicBezTo>
                  <a:pt x="187" y="37"/>
                  <a:pt x="178" y="33"/>
                  <a:pt x="176" y="34"/>
                </a:cubicBezTo>
                <a:cubicBezTo>
                  <a:pt x="174" y="35"/>
                  <a:pt x="166" y="26"/>
                  <a:pt x="161" y="26"/>
                </a:cubicBezTo>
                <a:cubicBezTo>
                  <a:pt x="157" y="26"/>
                  <a:pt x="161" y="30"/>
                  <a:pt x="161" y="36"/>
                </a:cubicBezTo>
                <a:cubicBezTo>
                  <a:pt x="161" y="42"/>
                  <a:pt x="151" y="46"/>
                  <a:pt x="154" y="42"/>
                </a:cubicBezTo>
                <a:cubicBezTo>
                  <a:pt x="157" y="37"/>
                  <a:pt x="155" y="27"/>
                  <a:pt x="150" y="25"/>
                </a:cubicBezTo>
                <a:cubicBezTo>
                  <a:pt x="145" y="23"/>
                  <a:pt x="132" y="29"/>
                  <a:pt x="125" y="29"/>
                </a:cubicBezTo>
                <a:cubicBezTo>
                  <a:pt x="119" y="29"/>
                  <a:pt x="110" y="31"/>
                  <a:pt x="116" y="34"/>
                </a:cubicBezTo>
                <a:cubicBezTo>
                  <a:pt x="121" y="37"/>
                  <a:pt x="115" y="39"/>
                  <a:pt x="110" y="36"/>
                </a:cubicBezTo>
                <a:cubicBezTo>
                  <a:pt x="105" y="32"/>
                  <a:pt x="89" y="36"/>
                  <a:pt x="92" y="38"/>
                </a:cubicBezTo>
                <a:cubicBezTo>
                  <a:pt x="96" y="41"/>
                  <a:pt x="97" y="47"/>
                  <a:pt x="95" y="50"/>
                </a:cubicBezTo>
                <a:cubicBezTo>
                  <a:pt x="92" y="53"/>
                  <a:pt x="86" y="47"/>
                  <a:pt x="79" y="48"/>
                </a:cubicBezTo>
                <a:cubicBezTo>
                  <a:pt x="73" y="48"/>
                  <a:pt x="41" y="64"/>
                  <a:pt x="43" y="68"/>
                </a:cubicBezTo>
                <a:cubicBezTo>
                  <a:pt x="45" y="72"/>
                  <a:pt x="58" y="68"/>
                  <a:pt x="62" y="71"/>
                </a:cubicBezTo>
                <a:cubicBezTo>
                  <a:pt x="67" y="73"/>
                  <a:pt x="61" y="82"/>
                  <a:pt x="56" y="86"/>
                </a:cubicBezTo>
                <a:cubicBezTo>
                  <a:pt x="51" y="89"/>
                  <a:pt x="31" y="86"/>
                  <a:pt x="31" y="90"/>
                </a:cubicBezTo>
                <a:cubicBezTo>
                  <a:pt x="30" y="94"/>
                  <a:pt x="0" y="95"/>
                  <a:pt x="0" y="102"/>
                </a:cubicBezTo>
                <a:cubicBezTo>
                  <a:pt x="0" y="105"/>
                  <a:pt x="1" y="107"/>
                  <a:pt x="5" y="108"/>
                </a:cubicBezTo>
                <a:cubicBezTo>
                  <a:pt x="9" y="109"/>
                  <a:pt x="14" y="107"/>
                  <a:pt x="18" y="112"/>
                </a:cubicBezTo>
                <a:cubicBezTo>
                  <a:pt x="22" y="116"/>
                  <a:pt x="33" y="116"/>
                  <a:pt x="40" y="113"/>
                </a:cubicBezTo>
                <a:cubicBezTo>
                  <a:pt x="47" y="110"/>
                  <a:pt x="53" y="114"/>
                  <a:pt x="52" y="118"/>
                </a:cubicBezTo>
                <a:cubicBezTo>
                  <a:pt x="52" y="122"/>
                  <a:pt x="36" y="116"/>
                  <a:pt x="31" y="120"/>
                </a:cubicBezTo>
                <a:cubicBezTo>
                  <a:pt x="26" y="123"/>
                  <a:pt x="10" y="120"/>
                  <a:pt x="11" y="123"/>
                </a:cubicBezTo>
                <a:cubicBezTo>
                  <a:pt x="12" y="127"/>
                  <a:pt x="19" y="126"/>
                  <a:pt x="26" y="127"/>
                </a:cubicBezTo>
                <a:cubicBezTo>
                  <a:pt x="32" y="128"/>
                  <a:pt x="26" y="131"/>
                  <a:pt x="26" y="134"/>
                </a:cubicBezTo>
                <a:cubicBezTo>
                  <a:pt x="26" y="136"/>
                  <a:pt x="29" y="136"/>
                  <a:pt x="35" y="139"/>
                </a:cubicBezTo>
                <a:cubicBezTo>
                  <a:pt x="42" y="142"/>
                  <a:pt x="52" y="144"/>
                  <a:pt x="48" y="140"/>
                </a:cubicBezTo>
                <a:cubicBezTo>
                  <a:pt x="45" y="137"/>
                  <a:pt x="55" y="137"/>
                  <a:pt x="57" y="139"/>
                </a:cubicBezTo>
                <a:cubicBezTo>
                  <a:pt x="58" y="141"/>
                  <a:pt x="63" y="136"/>
                  <a:pt x="67" y="137"/>
                </a:cubicBezTo>
                <a:cubicBezTo>
                  <a:pt x="72" y="139"/>
                  <a:pt x="73" y="133"/>
                  <a:pt x="77" y="135"/>
                </a:cubicBezTo>
                <a:cubicBezTo>
                  <a:pt x="81" y="138"/>
                  <a:pt x="97" y="139"/>
                  <a:pt x="103" y="142"/>
                </a:cubicBezTo>
                <a:cubicBezTo>
                  <a:pt x="109" y="145"/>
                  <a:pt x="116" y="146"/>
                  <a:pt x="116" y="151"/>
                </a:cubicBezTo>
                <a:cubicBezTo>
                  <a:pt x="115" y="155"/>
                  <a:pt x="121" y="159"/>
                  <a:pt x="127" y="161"/>
                </a:cubicBezTo>
                <a:cubicBezTo>
                  <a:pt x="133" y="164"/>
                  <a:pt x="135" y="170"/>
                  <a:pt x="134" y="174"/>
                </a:cubicBezTo>
                <a:cubicBezTo>
                  <a:pt x="134" y="178"/>
                  <a:pt x="141" y="181"/>
                  <a:pt x="140" y="183"/>
                </a:cubicBezTo>
                <a:cubicBezTo>
                  <a:pt x="139" y="185"/>
                  <a:pt x="140" y="188"/>
                  <a:pt x="144" y="192"/>
                </a:cubicBezTo>
                <a:cubicBezTo>
                  <a:pt x="148" y="195"/>
                  <a:pt x="137" y="198"/>
                  <a:pt x="140" y="202"/>
                </a:cubicBezTo>
                <a:cubicBezTo>
                  <a:pt x="143" y="205"/>
                  <a:pt x="136" y="211"/>
                  <a:pt x="144" y="212"/>
                </a:cubicBezTo>
                <a:cubicBezTo>
                  <a:pt x="151" y="214"/>
                  <a:pt x="150" y="207"/>
                  <a:pt x="156" y="207"/>
                </a:cubicBezTo>
                <a:cubicBezTo>
                  <a:pt x="162" y="207"/>
                  <a:pt x="156" y="212"/>
                  <a:pt x="159" y="215"/>
                </a:cubicBezTo>
                <a:cubicBezTo>
                  <a:pt x="162" y="218"/>
                  <a:pt x="168" y="218"/>
                  <a:pt x="174" y="223"/>
                </a:cubicBezTo>
                <a:cubicBezTo>
                  <a:pt x="180" y="228"/>
                  <a:pt x="176" y="230"/>
                  <a:pt x="171" y="226"/>
                </a:cubicBezTo>
                <a:cubicBezTo>
                  <a:pt x="165" y="222"/>
                  <a:pt x="150" y="223"/>
                  <a:pt x="150" y="224"/>
                </a:cubicBezTo>
                <a:cubicBezTo>
                  <a:pt x="150" y="226"/>
                  <a:pt x="167" y="236"/>
                  <a:pt x="171" y="234"/>
                </a:cubicBezTo>
                <a:cubicBezTo>
                  <a:pt x="175" y="233"/>
                  <a:pt x="181" y="240"/>
                  <a:pt x="178" y="243"/>
                </a:cubicBezTo>
                <a:cubicBezTo>
                  <a:pt x="176" y="245"/>
                  <a:pt x="177" y="251"/>
                  <a:pt x="177" y="254"/>
                </a:cubicBezTo>
                <a:cubicBezTo>
                  <a:pt x="176" y="257"/>
                  <a:pt x="170" y="254"/>
                  <a:pt x="166" y="254"/>
                </a:cubicBezTo>
                <a:cubicBezTo>
                  <a:pt x="163" y="255"/>
                  <a:pt x="160" y="256"/>
                  <a:pt x="160" y="260"/>
                </a:cubicBezTo>
                <a:cubicBezTo>
                  <a:pt x="160" y="264"/>
                  <a:pt x="154" y="267"/>
                  <a:pt x="153" y="272"/>
                </a:cubicBezTo>
                <a:cubicBezTo>
                  <a:pt x="153" y="277"/>
                  <a:pt x="158" y="277"/>
                  <a:pt x="161" y="279"/>
                </a:cubicBezTo>
                <a:cubicBezTo>
                  <a:pt x="164" y="281"/>
                  <a:pt x="155" y="282"/>
                  <a:pt x="155" y="286"/>
                </a:cubicBezTo>
                <a:cubicBezTo>
                  <a:pt x="155" y="290"/>
                  <a:pt x="163" y="296"/>
                  <a:pt x="166" y="298"/>
                </a:cubicBezTo>
                <a:cubicBezTo>
                  <a:pt x="169" y="299"/>
                  <a:pt x="166" y="307"/>
                  <a:pt x="168" y="311"/>
                </a:cubicBezTo>
                <a:cubicBezTo>
                  <a:pt x="169" y="315"/>
                  <a:pt x="173" y="310"/>
                  <a:pt x="172" y="316"/>
                </a:cubicBezTo>
                <a:cubicBezTo>
                  <a:pt x="172" y="321"/>
                  <a:pt x="176" y="321"/>
                  <a:pt x="176" y="324"/>
                </a:cubicBezTo>
                <a:cubicBezTo>
                  <a:pt x="177" y="327"/>
                  <a:pt x="184" y="326"/>
                  <a:pt x="183" y="331"/>
                </a:cubicBezTo>
                <a:cubicBezTo>
                  <a:pt x="181" y="335"/>
                  <a:pt x="185" y="338"/>
                  <a:pt x="186" y="340"/>
                </a:cubicBezTo>
                <a:cubicBezTo>
                  <a:pt x="188" y="343"/>
                  <a:pt x="194" y="347"/>
                  <a:pt x="195" y="350"/>
                </a:cubicBezTo>
                <a:cubicBezTo>
                  <a:pt x="197" y="353"/>
                  <a:pt x="200" y="357"/>
                  <a:pt x="204" y="356"/>
                </a:cubicBezTo>
                <a:cubicBezTo>
                  <a:pt x="209" y="355"/>
                  <a:pt x="209" y="359"/>
                  <a:pt x="212" y="358"/>
                </a:cubicBezTo>
                <a:cubicBezTo>
                  <a:pt x="216" y="358"/>
                  <a:pt x="221" y="360"/>
                  <a:pt x="222" y="362"/>
                </a:cubicBezTo>
                <a:cubicBezTo>
                  <a:pt x="223" y="365"/>
                  <a:pt x="233" y="367"/>
                  <a:pt x="236" y="368"/>
                </a:cubicBezTo>
                <a:cubicBezTo>
                  <a:pt x="239" y="368"/>
                  <a:pt x="239" y="363"/>
                  <a:pt x="242" y="362"/>
                </a:cubicBezTo>
                <a:cubicBezTo>
                  <a:pt x="244" y="360"/>
                  <a:pt x="243" y="350"/>
                  <a:pt x="246" y="349"/>
                </a:cubicBezTo>
                <a:cubicBezTo>
                  <a:pt x="248" y="348"/>
                  <a:pt x="247" y="337"/>
                  <a:pt x="245" y="336"/>
                </a:cubicBezTo>
                <a:cubicBezTo>
                  <a:pt x="243" y="335"/>
                  <a:pt x="244" y="332"/>
                  <a:pt x="249" y="332"/>
                </a:cubicBezTo>
                <a:cubicBezTo>
                  <a:pt x="255" y="333"/>
                  <a:pt x="253" y="328"/>
                  <a:pt x="255" y="327"/>
                </a:cubicBezTo>
                <a:cubicBezTo>
                  <a:pt x="258" y="326"/>
                  <a:pt x="257" y="321"/>
                  <a:pt x="259" y="321"/>
                </a:cubicBezTo>
                <a:cubicBezTo>
                  <a:pt x="261" y="320"/>
                  <a:pt x="260" y="317"/>
                  <a:pt x="259" y="315"/>
                </a:cubicBezTo>
                <a:cubicBezTo>
                  <a:pt x="257" y="313"/>
                  <a:pt x="259" y="312"/>
                  <a:pt x="262" y="311"/>
                </a:cubicBezTo>
                <a:cubicBezTo>
                  <a:pt x="265" y="311"/>
                  <a:pt x="264" y="307"/>
                  <a:pt x="260" y="305"/>
                </a:cubicBezTo>
                <a:cubicBezTo>
                  <a:pt x="257" y="304"/>
                  <a:pt x="258" y="300"/>
                  <a:pt x="262" y="302"/>
                </a:cubicBezTo>
                <a:cubicBezTo>
                  <a:pt x="265" y="305"/>
                  <a:pt x="268" y="303"/>
                  <a:pt x="266" y="300"/>
                </a:cubicBezTo>
                <a:cubicBezTo>
                  <a:pt x="264" y="297"/>
                  <a:pt x="269" y="296"/>
                  <a:pt x="274" y="295"/>
                </a:cubicBezTo>
                <a:cubicBezTo>
                  <a:pt x="279" y="295"/>
                  <a:pt x="281" y="292"/>
                  <a:pt x="280" y="288"/>
                </a:cubicBezTo>
                <a:cubicBezTo>
                  <a:pt x="279" y="285"/>
                  <a:pt x="286" y="285"/>
                  <a:pt x="284" y="288"/>
                </a:cubicBezTo>
                <a:cubicBezTo>
                  <a:pt x="283" y="291"/>
                  <a:pt x="284" y="295"/>
                  <a:pt x="286" y="292"/>
                </a:cubicBezTo>
                <a:cubicBezTo>
                  <a:pt x="288" y="290"/>
                  <a:pt x="293" y="292"/>
                  <a:pt x="301" y="289"/>
                </a:cubicBezTo>
                <a:cubicBezTo>
                  <a:pt x="309" y="287"/>
                  <a:pt x="317" y="280"/>
                  <a:pt x="319" y="274"/>
                </a:cubicBezTo>
                <a:cubicBezTo>
                  <a:pt x="321" y="267"/>
                  <a:pt x="330" y="268"/>
                  <a:pt x="329" y="264"/>
                </a:cubicBezTo>
                <a:cubicBezTo>
                  <a:pt x="328" y="260"/>
                  <a:pt x="330" y="258"/>
                  <a:pt x="336" y="261"/>
                </a:cubicBezTo>
                <a:cubicBezTo>
                  <a:pt x="342" y="264"/>
                  <a:pt x="338" y="259"/>
                  <a:pt x="344" y="259"/>
                </a:cubicBezTo>
                <a:cubicBezTo>
                  <a:pt x="351" y="259"/>
                  <a:pt x="350" y="256"/>
                  <a:pt x="356" y="256"/>
                </a:cubicBezTo>
                <a:cubicBezTo>
                  <a:pt x="363" y="256"/>
                  <a:pt x="379" y="253"/>
                  <a:pt x="385" y="248"/>
                </a:cubicBezTo>
                <a:cubicBezTo>
                  <a:pt x="391" y="244"/>
                  <a:pt x="403" y="240"/>
                  <a:pt x="408" y="237"/>
                </a:cubicBezTo>
                <a:cubicBezTo>
                  <a:pt x="413" y="233"/>
                  <a:pt x="414" y="231"/>
                  <a:pt x="411" y="232"/>
                </a:cubicBezTo>
                <a:cubicBezTo>
                  <a:pt x="408" y="234"/>
                  <a:pt x="401" y="234"/>
                  <a:pt x="397" y="233"/>
                </a:cubicBezTo>
                <a:cubicBezTo>
                  <a:pt x="392" y="232"/>
                  <a:pt x="384" y="228"/>
                  <a:pt x="379" y="231"/>
                </a:cubicBezTo>
                <a:cubicBezTo>
                  <a:pt x="373" y="234"/>
                  <a:pt x="377" y="227"/>
                  <a:pt x="381" y="226"/>
                </a:cubicBezTo>
                <a:cubicBezTo>
                  <a:pt x="386" y="225"/>
                  <a:pt x="384" y="223"/>
                  <a:pt x="383" y="218"/>
                </a:cubicBezTo>
                <a:cubicBezTo>
                  <a:pt x="381" y="213"/>
                  <a:pt x="390" y="217"/>
                  <a:pt x="394" y="222"/>
                </a:cubicBezTo>
                <a:cubicBezTo>
                  <a:pt x="398" y="227"/>
                  <a:pt x="405" y="230"/>
                  <a:pt x="412" y="228"/>
                </a:cubicBezTo>
                <a:cubicBezTo>
                  <a:pt x="418" y="226"/>
                  <a:pt x="412" y="221"/>
                  <a:pt x="414" y="217"/>
                </a:cubicBezTo>
                <a:cubicBezTo>
                  <a:pt x="417" y="214"/>
                  <a:pt x="395" y="203"/>
                  <a:pt x="393" y="199"/>
                </a:cubicBezTo>
                <a:cubicBezTo>
                  <a:pt x="392" y="195"/>
                  <a:pt x="399" y="198"/>
                  <a:pt x="405" y="200"/>
                </a:cubicBezTo>
                <a:cubicBezTo>
                  <a:pt x="412" y="203"/>
                  <a:pt x="413" y="195"/>
                  <a:pt x="413" y="192"/>
                </a:cubicBezTo>
                <a:cubicBezTo>
                  <a:pt x="413" y="188"/>
                  <a:pt x="400" y="188"/>
                  <a:pt x="394" y="192"/>
                </a:cubicBezTo>
                <a:cubicBezTo>
                  <a:pt x="388" y="195"/>
                  <a:pt x="382" y="187"/>
                  <a:pt x="390" y="186"/>
                </a:cubicBezTo>
                <a:cubicBezTo>
                  <a:pt x="398" y="185"/>
                  <a:pt x="391" y="182"/>
                  <a:pt x="393" y="180"/>
                </a:cubicBezTo>
                <a:cubicBezTo>
                  <a:pt x="396" y="177"/>
                  <a:pt x="406" y="187"/>
                  <a:pt x="411" y="185"/>
                </a:cubicBezTo>
                <a:cubicBezTo>
                  <a:pt x="416" y="183"/>
                  <a:pt x="420" y="185"/>
                  <a:pt x="425" y="182"/>
                </a:cubicBezTo>
                <a:cubicBezTo>
                  <a:pt x="429" y="178"/>
                  <a:pt x="417" y="175"/>
                  <a:pt x="414" y="172"/>
                </a:cubicBezTo>
                <a:cubicBezTo>
                  <a:pt x="411" y="168"/>
                  <a:pt x="427" y="170"/>
                  <a:pt x="432" y="170"/>
                </a:cubicBezTo>
                <a:cubicBezTo>
                  <a:pt x="437" y="170"/>
                  <a:pt x="438" y="163"/>
                  <a:pt x="434" y="164"/>
                </a:cubicBezTo>
                <a:cubicBezTo>
                  <a:pt x="430" y="166"/>
                  <a:pt x="417" y="160"/>
                  <a:pt x="419" y="155"/>
                </a:cubicBezTo>
                <a:cubicBezTo>
                  <a:pt x="422" y="151"/>
                  <a:pt x="427" y="156"/>
                  <a:pt x="433" y="153"/>
                </a:cubicBezTo>
                <a:cubicBezTo>
                  <a:pt x="439" y="150"/>
                  <a:pt x="434" y="138"/>
                  <a:pt x="430" y="138"/>
                </a:cubicBezTo>
                <a:cubicBezTo>
                  <a:pt x="425" y="138"/>
                  <a:pt x="415" y="137"/>
                  <a:pt x="415" y="135"/>
                </a:cubicBezTo>
                <a:cubicBezTo>
                  <a:pt x="415" y="133"/>
                  <a:pt x="407" y="131"/>
                  <a:pt x="409" y="129"/>
                </a:cubicBezTo>
                <a:cubicBezTo>
                  <a:pt x="412" y="126"/>
                  <a:pt x="415" y="131"/>
                  <a:pt x="420" y="127"/>
                </a:cubicBezTo>
                <a:cubicBezTo>
                  <a:pt x="426" y="123"/>
                  <a:pt x="437" y="128"/>
                  <a:pt x="442" y="127"/>
                </a:cubicBezTo>
                <a:cubicBezTo>
                  <a:pt x="447" y="126"/>
                  <a:pt x="440" y="117"/>
                  <a:pt x="437" y="119"/>
                </a:cubicBezTo>
                <a:cubicBezTo>
                  <a:pt x="434" y="120"/>
                  <a:pt x="425" y="121"/>
                  <a:pt x="424" y="116"/>
                </a:cubicBezTo>
                <a:cubicBezTo>
                  <a:pt x="423" y="111"/>
                  <a:pt x="433" y="116"/>
                  <a:pt x="435" y="113"/>
                </a:cubicBezTo>
                <a:cubicBezTo>
                  <a:pt x="437" y="111"/>
                  <a:pt x="421" y="105"/>
                  <a:pt x="419" y="110"/>
                </a:cubicBezTo>
                <a:cubicBezTo>
                  <a:pt x="416" y="115"/>
                  <a:pt x="408" y="113"/>
                  <a:pt x="412" y="110"/>
                </a:cubicBezTo>
                <a:cubicBezTo>
                  <a:pt x="417" y="107"/>
                  <a:pt x="418" y="99"/>
                  <a:pt x="417" y="95"/>
                </a:cubicBezTo>
                <a:cubicBezTo>
                  <a:pt x="417" y="91"/>
                  <a:pt x="433" y="91"/>
                  <a:pt x="432" y="84"/>
                </a:cubicBezTo>
                <a:cubicBezTo>
                  <a:pt x="430" y="78"/>
                  <a:pt x="439" y="76"/>
                  <a:pt x="445" y="76"/>
                </a:cubicBezTo>
                <a:cubicBezTo>
                  <a:pt x="450" y="76"/>
                  <a:pt x="445" y="69"/>
                  <a:pt x="439" y="70"/>
                </a:cubicBezTo>
                <a:cubicBezTo>
                  <a:pt x="434" y="71"/>
                  <a:pt x="429" y="76"/>
                  <a:pt x="426" y="74"/>
                </a:cubicBezTo>
                <a:cubicBezTo>
                  <a:pt x="423" y="72"/>
                  <a:pt x="432" y="67"/>
                  <a:pt x="437" y="67"/>
                </a:cubicBezTo>
                <a:cubicBezTo>
                  <a:pt x="442" y="67"/>
                  <a:pt x="453" y="67"/>
                  <a:pt x="457" y="65"/>
                </a:cubicBezTo>
                <a:cubicBezTo>
                  <a:pt x="461" y="62"/>
                  <a:pt x="450" y="60"/>
                  <a:pt x="442" y="61"/>
                </a:cubicBezTo>
                <a:cubicBezTo>
                  <a:pt x="435" y="62"/>
                  <a:pt x="435" y="59"/>
                  <a:pt x="446" y="58"/>
                </a:cubicBezTo>
                <a:cubicBezTo>
                  <a:pt x="458" y="58"/>
                  <a:pt x="456" y="56"/>
                  <a:pt x="464" y="55"/>
                </a:cubicBezTo>
                <a:cubicBezTo>
                  <a:pt x="472" y="54"/>
                  <a:pt x="469" y="51"/>
                  <a:pt x="474" y="50"/>
                </a:cubicBezTo>
                <a:cubicBezTo>
                  <a:pt x="479" y="50"/>
                  <a:pt x="492" y="45"/>
                  <a:pt x="492" y="42"/>
                </a:cubicBezTo>
                <a:cubicBezTo>
                  <a:pt x="492" y="39"/>
                  <a:pt x="474" y="34"/>
                  <a:pt x="465" y="34"/>
                </a:cubicBezTo>
                <a:close/>
                <a:moveTo>
                  <a:pt x="169" y="241"/>
                </a:moveTo>
                <a:cubicBezTo>
                  <a:pt x="169" y="237"/>
                  <a:pt x="164" y="240"/>
                  <a:pt x="162" y="235"/>
                </a:cubicBezTo>
                <a:cubicBezTo>
                  <a:pt x="160" y="231"/>
                  <a:pt x="148" y="229"/>
                  <a:pt x="146" y="232"/>
                </a:cubicBezTo>
                <a:cubicBezTo>
                  <a:pt x="146" y="234"/>
                  <a:pt x="142" y="236"/>
                  <a:pt x="145" y="239"/>
                </a:cubicBezTo>
                <a:cubicBezTo>
                  <a:pt x="148" y="243"/>
                  <a:pt x="150" y="241"/>
                  <a:pt x="154" y="245"/>
                </a:cubicBezTo>
                <a:cubicBezTo>
                  <a:pt x="158" y="248"/>
                  <a:pt x="168" y="245"/>
                  <a:pt x="169" y="24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0"/>
          <p:cNvSpPr/>
          <p:nvPr/>
        </p:nvSpPr>
        <p:spPr>
          <a:xfrm>
            <a:off x="-5680075" y="-1746250"/>
            <a:ext cx="36512" cy="25400"/>
          </a:xfrm>
          <a:custGeom>
            <a:avLst/>
            <a:gdLst/>
            <a:ahLst/>
            <a:cxnLst/>
            <a:rect l="l" t="t" r="r" b="b"/>
            <a:pathLst>
              <a:path w="20" h="15" extrusionOk="0">
                <a:moveTo>
                  <a:pt x="1" y="2"/>
                </a:moveTo>
                <a:cubicBezTo>
                  <a:pt x="1" y="5"/>
                  <a:pt x="5" y="4"/>
                  <a:pt x="8" y="7"/>
                </a:cubicBezTo>
                <a:cubicBezTo>
                  <a:pt x="11" y="9"/>
                  <a:pt x="14" y="15"/>
                  <a:pt x="17" y="10"/>
                </a:cubicBezTo>
                <a:cubicBezTo>
                  <a:pt x="20" y="5"/>
                  <a:pt x="0" y="0"/>
                  <a:pt x="1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0"/>
          <p:cNvSpPr/>
          <p:nvPr/>
        </p:nvSpPr>
        <p:spPr>
          <a:xfrm>
            <a:off x="-7156450" y="-4219575"/>
            <a:ext cx="1270000" cy="973137"/>
          </a:xfrm>
          <a:custGeom>
            <a:avLst/>
            <a:gdLst/>
            <a:ahLst/>
            <a:cxnLst/>
            <a:rect l="l" t="t" r="r" b="b"/>
            <a:pathLst>
              <a:path w="717" h="552" extrusionOk="0">
                <a:moveTo>
                  <a:pt x="141" y="484"/>
                </a:moveTo>
                <a:cubicBezTo>
                  <a:pt x="139" y="481"/>
                  <a:pt x="133" y="482"/>
                  <a:pt x="132" y="479"/>
                </a:cubicBezTo>
                <a:cubicBezTo>
                  <a:pt x="131" y="477"/>
                  <a:pt x="126" y="469"/>
                  <a:pt x="123" y="469"/>
                </a:cubicBezTo>
                <a:cubicBezTo>
                  <a:pt x="120" y="469"/>
                  <a:pt x="116" y="469"/>
                  <a:pt x="112" y="467"/>
                </a:cubicBezTo>
                <a:cubicBezTo>
                  <a:pt x="109" y="464"/>
                  <a:pt x="106" y="464"/>
                  <a:pt x="104" y="465"/>
                </a:cubicBezTo>
                <a:cubicBezTo>
                  <a:pt x="101" y="467"/>
                  <a:pt x="106" y="467"/>
                  <a:pt x="106" y="469"/>
                </a:cubicBezTo>
                <a:cubicBezTo>
                  <a:pt x="106" y="471"/>
                  <a:pt x="108" y="472"/>
                  <a:pt x="110" y="472"/>
                </a:cubicBezTo>
                <a:cubicBezTo>
                  <a:pt x="112" y="471"/>
                  <a:pt x="113" y="476"/>
                  <a:pt x="115" y="476"/>
                </a:cubicBezTo>
                <a:cubicBezTo>
                  <a:pt x="118" y="476"/>
                  <a:pt x="118" y="479"/>
                  <a:pt x="121" y="479"/>
                </a:cubicBezTo>
                <a:cubicBezTo>
                  <a:pt x="123" y="479"/>
                  <a:pt x="124" y="482"/>
                  <a:pt x="125" y="484"/>
                </a:cubicBezTo>
                <a:cubicBezTo>
                  <a:pt x="126" y="486"/>
                  <a:pt x="129" y="484"/>
                  <a:pt x="129" y="486"/>
                </a:cubicBezTo>
                <a:cubicBezTo>
                  <a:pt x="129" y="487"/>
                  <a:pt x="132" y="488"/>
                  <a:pt x="133" y="490"/>
                </a:cubicBezTo>
                <a:cubicBezTo>
                  <a:pt x="138" y="491"/>
                  <a:pt x="142" y="491"/>
                  <a:pt x="145" y="490"/>
                </a:cubicBezTo>
                <a:cubicBezTo>
                  <a:pt x="146" y="489"/>
                  <a:pt x="146" y="488"/>
                  <a:pt x="146" y="487"/>
                </a:cubicBezTo>
                <a:cubicBezTo>
                  <a:pt x="148" y="485"/>
                  <a:pt x="144" y="486"/>
                  <a:pt x="141" y="484"/>
                </a:cubicBezTo>
                <a:close/>
                <a:moveTo>
                  <a:pt x="135" y="200"/>
                </a:moveTo>
                <a:cubicBezTo>
                  <a:pt x="142" y="202"/>
                  <a:pt x="142" y="213"/>
                  <a:pt x="147" y="213"/>
                </a:cubicBezTo>
                <a:cubicBezTo>
                  <a:pt x="150" y="213"/>
                  <a:pt x="147" y="210"/>
                  <a:pt x="152" y="210"/>
                </a:cubicBezTo>
                <a:cubicBezTo>
                  <a:pt x="157" y="210"/>
                  <a:pt x="156" y="207"/>
                  <a:pt x="160" y="208"/>
                </a:cubicBezTo>
                <a:cubicBezTo>
                  <a:pt x="164" y="208"/>
                  <a:pt x="168" y="206"/>
                  <a:pt x="168" y="201"/>
                </a:cubicBezTo>
                <a:cubicBezTo>
                  <a:pt x="168" y="196"/>
                  <a:pt x="171" y="195"/>
                  <a:pt x="175" y="194"/>
                </a:cubicBezTo>
                <a:cubicBezTo>
                  <a:pt x="179" y="193"/>
                  <a:pt x="176" y="187"/>
                  <a:pt x="182" y="186"/>
                </a:cubicBezTo>
                <a:cubicBezTo>
                  <a:pt x="188" y="184"/>
                  <a:pt x="204" y="177"/>
                  <a:pt x="207" y="175"/>
                </a:cubicBezTo>
                <a:cubicBezTo>
                  <a:pt x="210" y="173"/>
                  <a:pt x="204" y="170"/>
                  <a:pt x="197" y="166"/>
                </a:cubicBezTo>
                <a:cubicBezTo>
                  <a:pt x="191" y="162"/>
                  <a:pt x="186" y="161"/>
                  <a:pt x="181" y="164"/>
                </a:cubicBezTo>
                <a:cubicBezTo>
                  <a:pt x="176" y="168"/>
                  <a:pt x="180" y="161"/>
                  <a:pt x="176" y="163"/>
                </a:cubicBezTo>
                <a:cubicBezTo>
                  <a:pt x="172" y="164"/>
                  <a:pt x="161" y="160"/>
                  <a:pt x="160" y="158"/>
                </a:cubicBezTo>
                <a:cubicBezTo>
                  <a:pt x="158" y="156"/>
                  <a:pt x="139" y="162"/>
                  <a:pt x="135" y="162"/>
                </a:cubicBezTo>
                <a:cubicBezTo>
                  <a:pt x="130" y="162"/>
                  <a:pt x="135" y="167"/>
                  <a:pt x="138" y="169"/>
                </a:cubicBezTo>
                <a:cubicBezTo>
                  <a:pt x="141" y="172"/>
                  <a:pt x="130" y="180"/>
                  <a:pt x="132" y="181"/>
                </a:cubicBezTo>
                <a:cubicBezTo>
                  <a:pt x="135" y="183"/>
                  <a:pt x="130" y="188"/>
                  <a:pt x="125" y="194"/>
                </a:cubicBezTo>
                <a:cubicBezTo>
                  <a:pt x="120" y="199"/>
                  <a:pt x="129" y="199"/>
                  <a:pt x="135" y="200"/>
                </a:cubicBezTo>
                <a:close/>
                <a:moveTo>
                  <a:pt x="314" y="230"/>
                </a:moveTo>
                <a:cubicBezTo>
                  <a:pt x="316" y="227"/>
                  <a:pt x="325" y="235"/>
                  <a:pt x="325" y="229"/>
                </a:cubicBezTo>
                <a:cubicBezTo>
                  <a:pt x="325" y="224"/>
                  <a:pt x="315" y="221"/>
                  <a:pt x="311" y="219"/>
                </a:cubicBezTo>
                <a:cubicBezTo>
                  <a:pt x="306" y="216"/>
                  <a:pt x="305" y="217"/>
                  <a:pt x="298" y="212"/>
                </a:cubicBezTo>
                <a:cubicBezTo>
                  <a:pt x="291" y="207"/>
                  <a:pt x="300" y="205"/>
                  <a:pt x="295" y="201"/>
                </a:cubicBezTo>
                <a:cubicBezTo>
                  <a:pt x="290" y="197"/>
                  <a:pt x="288" y="186"/>
                  <a:pt x="291" y="183"/>
                </a:cubicBezTo>
                <a:cubicBezTo>
                  <a:pt x="295" y="179"/>
                  <a:pt x="299" y="174"/>
                  <a:pt x="293" y="171"/>
                </a:cubicBezTo>
                <a:cubicBezTo>
                  <a:pt x="286" y="169"/>
                  <a:pt x="276" y="173"/>
                  <a:pt x="277" y="175"/>
                </a:cubicBezTo>
                <a:cubicBezTo>
                  <a:pt x="278" y="176"/>
                  <a:pt x="287" y="181"/>
                  <a:pt x="287" y="183"/>
                </a:cubicBezTo>
                <a:cubicBezTo>
                  <a:pt x="287" y="185"/>
                  <a:pt x="279" y="177"/>
                  <a:pt x="276" y="179"/>
                </a:cubicBezTo>
                <a:cubicBezTo>
                  <a:pt x="273" y="181"/>
                  <a:pt x="270" y="175"/>
                  <a:pt x="267" y="179"/>
                </a:cubicBezTo>
                <a:cubicBezTo>
                  <a:pt x="265" y="183"/>
                  <a:pt x="270" y="195"/>
                  <a:pt x="273" y="199"/>
                </a:cubicBezTo>
                <a:cubicBezTo>
                  <a:pt x="275" y="202"/>
                  <a:pt x="270" y="202"/>
                  <a:pt x="268" y="203"/>
                </a:cubicBezTo>
                <a:cubicBezTo>
                  <a:pt x="265" y="204"/>
                  <a:pt x="264" y="193"/>
                  <a:pt x="262" y="189"/>
                </a:cubicBezTo>
                <a:cubicBezTo>
                  <a:pt x="259" y="185"/>
                  <a:pt x="247" y="180"/>
                  <a:pt x="247" y="183"/>
                </a:cubicBezTo>
                <a:cubicBezTo>
                  <a:pt x="246" y="186"/>
                  <a:pt x="254" y="186"/>
                  <a:pt x="253" y="190"/>
                </a:cubicBezTo>
                <a:cubicBezTo>
                  <a:pt x="252" y="194"/>
                  <a:pt x="247" y="188"/>
                  <a:pt x="243" y="191"/>
                </a:cubicBezTo>
                <a:cubicBezTo>
                  <a:pt x="239" y="194"/>
                  <a:pt x="240" y="192"/>
                  <a:pt x="241" y="189"/>
                </a:cubicBezTo>
                <a:cubicBezTo>
                  <a:pt x="242" y="185"/>
                  <a:pt x="235" y="182"/>
                  <a:pt x="228" y="183"/>
                </a:cubicBezTo>
                <a:cubicBezTo>
                  <a:pt x="221" y="183"/>
                  <a:pt x="225" y="188"/>
                  <a:pt x="223" y="190"/>
                </a:cubicBezTo>
                <a:cubicBezTo>
                  <a:pt x="221" y="192"/>
                  <a:pt x="210" y="189"/>
                  <a:pt x="217" y="188"/>
                </a:cubicBezTo>
                <a:cubicBezTo>
                  <a:pt x="223" y="186"/>
                  <a:pt x="221" y="182"/>
                  <a:pt x="218" y="178"/>
                </a:cubicBezTo>
                <a:cubicBezTo>
                  <a:pt x="216" y="174"/>
                  <a:pt x="209" y="179"/>
                  <a:pt x="198" y="183"/>
                </a:cubicBezTo>
                <a:cubicBezTo>
                  <a:pt x="187" y="187"/>
                  <a:pt x="182" y="191"/>
                  <a:pt x="183" y="191"/>
                </a:cubicBezTo>
                <a:cubicBezTo>
                  <a:pt x="184" y="192"/>
                  <a:pt x="185" y="194"/>
                  <a:pt x="181" y="197"/>
                </a:cubicBezTo>
                <a:cubicBezTo>
                  <a:pt x="176" y="201"/>
                  <a:pt x="181" y="204"/>
                  <a:pt x="184" y="204"/>
                </a:cubicBezTo>
                <a:cubicBezTo>
                  <a:pt x="188" y="204"/>
                  <a:pt x="185" y="207"/>
                  <a:pt x="188" y="208"/>
                </a:cubicBezTo>
                <a:cubicBezTo>
                  <a:pt x="190" y="209"/>
                  <a:pt x="203" y="203"/>
                  <a:pt x="207" y="205"/>
                </a:cubicBezTo>
                <a:cubicBezTo>
                  <a:pt x="210" y="208"/>
                  <a:pt x="186" y="209"/>
                  <a:pt x="186" y="214"/>
                </a:cubicBezTo>
                <a:cubicBezTo>
                  <a:pt x="186" y="218"/>
                  <a:pt x="199" y="220"/>
                  <a:pt x="209" y="219"/>
                </a:cubicBezTo>
                <a:cubicBezTo>
                  <a:pt x="219" y="217"/>
                  <a:pt x="237" y="220"/>
                  <a:pt x="237" y="222"/>
                </a:cubicBezTo>
                <a:cubicBezTo>
                  <a:pt x="237" y="225"/>
                  <a:pt x="225" y="224"/>
                  <a:pt x="216" y="224"/>
                </a:cubicBezTo>
                <a:cubicBezTo>
                  <a:pt x="207" y="224"/>
                  <a:pt x="192" y="226"/>
                  <a:pt x="192" y="229"/>
                </a:cubicBezTo>
                <a:cubicBezTo>
                  <a:pt x="193" y="232"/>
                  <a:pt x="194" y="232"/>
                  <a:pt x="203" y="237"/>
                </a:cubicBezTo>
                <a:cubicBezTo>
                  <a:pt x="213" y="241"/>
                  <a:pt x="222" y="235"/>
                  <a:pt x="222" y="241"/>
                </a:cubicBezTo>
                <a:cubicBezTo>
                  <a:pt x="222" y="247"/>
                  <a:pt x="227" y="248"/>
                  <a:pt x="239" y="249"/>
                </a:cubicBezTo>
                <a:cubicBezTo>
                  <a:pt x="252" y="249"/>
                  <a:pt x="258" y="243"/>
                  <a:pt x="264" y="243"/>
                </a:cubicBezTo>
                <a:cubicBezTo>
                  <a:pt x="270" y="244"/>
                  <a:pt x="273" y="242"/>
                  <a:pt x="275" y="238"/>
                </a:cubicBezTo>
                <a:cubicBezTo>
                  <a:pt x="278" y="234"/>
                  <a:pt x="281" y="236"/>
                  <a:pt x="281" y="239"/>
                </a:cubicBezTo>
                <a:cubicBezTo>
                  <a:pt x="282" y="241"/>
                  <a:pt x="290" y="240"/>
                  <a:pt x="292" y="242"/>
                </a:cubicBezTo>
                <a:cubicBezTo>
                  <a:pt x="296" y="247"/>
                  <a:pt x="311" y="245"/>
                  <a:pt x="317" y="242"/>
                </a:cubicBezTo>
                <a:cubicBezTo>
                  <a:pt x="323" y="240"/>
                  <a:pt x="315" y="232"/>
                  <a:pt x="312" y="235"/>
                </a:cubicBezTo>
                <a:cubicBezTo>
                  <a:pt x="309" y="239"/>
                  <a:pt x="306" y="237"/>
                  <a:pt x="306" y="235"/>
                </a:cubicBezTo>
                <a:cubicBezTo>
                  <a:pt x="305" y="233"/>
                  <a:pt x="311" y="232"/>
                  <a:pt x="314" y="230"/>
                </a:cubicBezTo>
                <a:close/>
                <a:moveTo>
                  <a:pt x="178" y="142"/>
                </a:moveTo>
                <a:cubicBezTo>
                  <a:pt x="184" y="143"/>
                  <a:pt x="191" y="137"/>
                  <a:pt x="191" y="134"/>
                </a:cubicBezTo>
                <a:cubicBezTo>
                  <a:pt x="190" y="130"/>
                  <a:pt x="175" y="142"/>
                  <a:pt x="178" y="142"/>
                </a:cubicBezTo>
                <a:close/>
                <a:moveTo>
                  <a:pt x="148" y="132"/>
                </a:moveTo>
                <a:cubicBezTo>
                  <a:pt x="151" y="133"/>
                  <a:pt x="148" y="138"/>
                  <a:pt x="151" y="137"/>
                </a:cubicBezTo>
                <a:cubicBezTo>
                  <a:pt x="154" y="135"/>
                  <a:pt x="155" y="135"/>
                  <a:pt x="157" y="135"/>
                </a:cubicBezTo>
                <a:cubicBezTo>
                  <a:pt x="161" y="137"/>
                  <a:pt x="162" y="133"/>
                  <a:pt x="163" y="132"/>
                </a:cubicBezTo>
                <a:cubicBezTo>
                  <a:pt x="165" y="130"/>
                  <a:pt x="165" y="138"/>
                  <a:pt x="169" y="138"/>
                </a:cubicBezTo>
                <a:cubicBezTo>
                  <a:pt x="173" y="138"/>
                  <a:pt x="172" y="129"/>
                  <a:pt x="176" y="132"/>
                </a:cubicBezTo>
                <a:cubicBezTo>
                  <a:pt x="179" y="134"/>
                  <a:pt x="181" y="131"/>
                  <a:pt x="181" y="128"/>
                </a:cubicBezTo>
                <a:cubicBezTo>
                  <a:pt x="182" y="126"/>
                  <a:pt x="182" y="122"/>
                  <a:pt x="186" y="121"/>
                </a:cubicBezTo>
                <a:cubicBezTo>
                  <a:pt x="190" y="120"/>
                  <a:pt x="187" y="125"/>
                  <a:pt x="188" y="128"/>
                </a:cubicBezTo>
                <a:cubicBezTo>
                  <a:pt x="191" y="133"/>
                  <a:pt x="196" y="128"/>
                  <a:pt x="196" y="126"/>
                </a:cubicBezTo>
                <a:cubicBezTo>
                  <a:pt x="196" y="124"/>
                  <a:pt x="203" y="125"/>
                  <a:pt x="202" y="123"/>
                </a:cubicBezTo>
                <a:cubicBezTo>
                  <a:pt x="202" y="120"/>
                  <a:pt x="204" y="120"/>
                  <a:pt x="202" y="117"/>
                </a:cubicBezTo>
                <a:cubicBezTo>
                  <a:pt x="201" y="114"/>
                  <a:pt x="205" y="115"/>
                  <a:pt x="207" y="113"/>
                </a:cubicBezTo>
                <a:cubicBezTo>
                  <a:pt x="209" y="110"/>
                  <a:pt x="204" y="112"/>
                  <a:pt x="201" y="109"/>
                </a:cubicBezTo>
                <a:cubicBezTo>
                  <a:pt x="197" y="106"/>
                  <a:pt x="196" y="110"/>
                  <a:pt x="196" y="112"/>
                </a:cubicBezTo>
                <a:cubicBezTo>
                  <a:pt x="196" y="114"/>
                  <a:pt x="189" y="113"/>
                  <a:pt x="185" y="111"/>
                </a:cubicBezTo>
                <a:cubicBezTo>
                  <a:pt x="181" y="110"/>
                  <a:pt x="176" y="116"/>
                  <a:pt x="171" y="119"/>
                </a:cubicBezTo>
                <a:cubicBezTo>
                  <a:pt x="165" y="122"/>
                  <a:pt x="165" y="127"/>
                  <a:pt x="159" y="126"/>
                </a:cubicBezTo>
                <a:cubicBezTo>
                  <a:pt x="154" y="126"/>
                  <a:pt x="146" y="131"/>
                  <a:pt x="148" y="132"/>
                </a:cubicBezTo>
                <a:close/>
                <a:moveTo>
                  <a:pt x="204" y="130"/>
                </a:moveTo>
                <a:cubicBezTo>
                  <a:pt x="199" y="130"/>
                  <a:pt x="199" y="135"/>
                  <a:pt x="205" y="135"/>
                </a:cubicBezTo>
                <a:cubicBezTo>
                  <a:pt x="211" y="135"/>
                  <a:pt x="213" y="137"/>
                  <a:pt x="204" y="137"/>
                </a:cubicBezTo>
                <a:cubicBezTo>
                  <a:pt x="196" y="137"/>
                  <a:pt x="193" y="144"/>
                  <a:pt x="198" y="142"/>
                </a:cubicBezTo>
                <a:cubicBezTo>
                  <a:pt x="204" y="141"/>
                  <a:pt x="211" y="141"/>
                  <a:pt x="207" y="142"/>
                </a:cubicBezTo>
                <a:cubicBezTo>
                  <a:pt x="202" y="144"/>
                  <a:pt x="191" y="145"/>
                  <a:pt x="192" y="147"/>
                </a:cubicBezTo>
                <a:cubicBezTo>
                  <a:pt x="193" y="148"/>
                  <a:pt x="198" y="148"/>
                  <a:pt x="203" y="150"/>
                </a:cubicBezTo>
                <a:cubicBezTo>
                  <a:pt x="207" y="152"/>
                  <a:pt x="210" y="153"/>
                  <a:pt x="214" y="149"/>
                </a:cubicBezTo>
                <a:cubicBezTo>
                  <a:pt x="217" y="145"/>
                  <a:pt x="222" y="141"/>
                  <a:pt x="220" y="146"/>
                </a:cubicBezTo>
                <a:cubicBezTo>
                  <a:pt x="218" y="152"/>
                  <a:pt x="226" y="148"/>
                  <a:pt x="235" y="147"/>
                </a:cubicBezTo>
                <a:cubicBezTo>
                  <a:pt x="245" y="147"/>
                  <a:pt x="234" y="153"/>
                  <a:pt x="224" y="154"/>
                </a:cubicBezTo>
                <a:cubicBezTo>
                  <a:pt x="214" y="154"/>
                  <a:pt x="216" y="159"/>
                  <a:pt x="223" y="161"/>
                </a:cubicBezTo>
                <a:cubicBezTo>
                  <a:pt x="231" y="163"/>
                  <a:pt x="248" y="156"/>
                  <a:pt x="252" y="152"/>
                </a:cubicBezTo>
                <a:cubicBezTo>
                  <a:pt x="256" y="148"/>
                  <a:pt x="259" y="154"/>
                  <a:pt x="263" y="152"/>
                </a:cubicBezTo>
                <a:cubicBezTo>
                  <a:pt x="267" y="149"/>
                  <a:pt x="275" y="152"/>
                  <a:pt x="281" y="150"/>
                </a:cubicBezTo>
                <a:cubicBezTo>
                  <a:pt x="288" y="149"/>
                  <a:pt x="289" y="136"/>
                  <a:pt x="284" y="134"/>
                </a:cubicBezTo>
                <a:cubicBezTo>
                  <a:pt x="279" y="132"/>
                  <a:pt x="279" y="137"/>
                  <a:pt x="275" y="137"/>
                </a:cubicBezTo>
                <a:cubicBezTo>
                  <a:pt x="272" y="138"/>
                  <a:pt x="269" y="133"/>
                  <a:pt x="266" y="130"/>
                </a:cubicBezTo>
                <a:cubicBezTo>
                  <a:pt x="263" y="127"/>
                  <a:pt x="265" y="120"/>
                  <a:pt x="260" y="121"/>
                </a:cubicBezTo>
                <a:cubicBezTo>
                  <a:pt x="256" y="122"/>
                  <a:pt x="246" y="129"/>
                  <a:pt x="252" y="130"/>
                </a:cubicBezTo>
                <a:cubicBezTo>
                  <a:pt x="258" y="131"/>
                  <a:pt x="256" y="134"/>
                  <a:pt x="253" y="135"/>
                </a:cubicBezTo>
                <a:cubicBezTo>
                  <a:pt x="249" y="137"/>
                  <a:pt x="260" y="139"/>
                  <a:pt x="259" y="142"/>
                </a:cubicBezTo>
                <a:cubicBezTo>
                  <a:pt x="257" y="144"/>
                  <a:pt x="241" y="142"/>
                  <a:pt x="240" y="138"/>
                </a:cubicBezTo>
                <a:cubicBezTo>
                  <a:pt x="239" y="135"/>
                  <a:pt x="227" y="128"/>
                  <a:pt x="221" y="130"/>
                </a:cubicBezTo>
                <a:cubicBezTo>
                  <a:pt x="216" y="131"/>
                  <a:pt x="218" y="125"/>
                  <a:pt x="213" y="125"/>
                </a:cubicBezTo>
                <a:cubicBezTo>
                  <a:pt x="207" y="125"/>
                  <a:pt x="209" y="130"/>
                  <a:pt x="204" y="130"/>
                </a:cubicBezTo>
                <a:close/>
                <a:moveTo>
                  <a:pt x="223" y="104"/>
                </a:moveTo>
                <a:cubicBezTo>
                  <a:pt x="224" y="100"/>
                  <a:pt x="211" y="101"/>
                  <a:pt x="212" y="102"/>
                </a:cubicBezTo>
                <a:cubicBezTo>
                  <a:pt x="214" y="105"/>
                  <a:pt x="221" y="109"/>
                  <a:pt x="223" y="104"/>
                </a:cubicBezTo>
                <a:close/>
                <a:moveTo>
                  <a:pt x="252" y="103"/>
                </a:moveTo>
                <a:cubicBezTo>
                  <a:pt x="257" y="102"/>
                  <a:pt x="255" y="98"/>
                  <a:pt x="247" y="99"/>
                </a:cubicBezTo>
                <a:cubicBezTo>
                  <a:pt x="240" y="100"/>
                  <a:pt x="227" y="100"/>
                  <a:pt x="227" y="106"/>
                </a:cubicBezTo>
                <a:cubicBezTo>
                  <a:pt x="227" y="110"/>
                  <a:pt x="229" y="112"/>
                  <a:pt x="238" y="113"/>
                </a:cubicBezTo>
                <a:cubicBezTo>
                  <a:pt x="246" y="114"/>
                  <a:pt x="253" y="106"/>
                  <a:pt x="249" y="106"/>
                </a:cubicBezTo>
                <a:cubicBezTo>
                  <a:pt x="245" y="106"/>
                  <a:pt x="248" y="103"/>
                  <a:pt x="252" y="103"/>
                </a:cubicBezTo>
                <a:close/>
                <a:moveTo>
                  <a:pt x="235" y="96"/>
                </a:moveTo>
                <a:cubicBezTo>
                  <a:pt x="238" y="97"/>
                  <a:pt x="242" y="93"/>
                  <a:pt x="244" y="95"/>
                </a:cubicBezTo>
                <a:cubicBezTo>
                  <a:pt x="247" y="97"/>
                  <a:pt x="258" y="99"/>
                  <a:pt x="258" y="93"/>
                </a:cubicBezTo>
                <a:cubicBezTo>
                  <a:pt x="258" y="87"/>
                  <a:pt x="244" y="87"/>
                  <a:pt x="240" y="89"/>
                </a:cubicBezTo>
                <a:cubicBezTo>
                  <a:pt x="237" y="91"/>
                  <a:pt x="221" y="92"/>
                  <a:pt x="225" y="95"/>
                </a:cubicBezTo>
                <a:cubicBezTo>
                  <a:pt x="228" y="97"/>
                  <a:pt x="231" y="94"/>
                  <a:pt x="235" y="96"/>
                </a:cubicBezTo>
                <a:close/>
                <a:moveTo>
                  <a:pt x="294" y="85"/>
                </a:moveTo>
                <a:cubicBezTo>
                  <a:pt x="299" y="82"/>
                  <a:pt x="306" y="87"/>
                  <a:pt x="305" y="90"/>
                </a:cubicBezTo>
                <a:cubicBezTo>
                  <a:pt x="304" y="93"/>
                  <a:pt x="291" y="89"/>
                  <a:pt x="292" y="92"/>
                </a:cubicBezTo>
                <a:cubicBezTo>
                  <a:pt x="293" y="93"/>
                  <a:pt x="294" y="97"/>
                  <a:pt x="303" y="95"/>
                </a:cubicBezTo>
                <a:cubicBezTo>
                  <a:pt x="311" y="92"/>
                  <a:pt x="318" y="94"/>
                  <a:pt x="324" y="99"/>
                </a:cubicBezTo>
                <a:cubicBezTo>
                  <a:pt x="330" y="103"/>
                  <a:pt x="335" y="105"/>
                  <a:pt x="339" y="100"/>
                </a:cubicBezTo>
                <a:cubicBezTo>
                  <a:pt x="343" y="96"/>
                  <a:pt x="334" y="95"/>
                  <a:pt x="336" y="92"/>
                </a:cubicBezTo>
                <a:cubicBezTo>
                  <a:pt x="337" y="88"/>
                  <a:pt x="330" y="86"/>
                  <a:pt x="326" y="86"/>
                </a:cubicBezTo>
                <a:cubicBezTo>
                  <a:pt x="322" y="86"/>
                  <a:pt x="321" y="79"/>
                  <a:pt x="318" y="80"/>
                </a:cubicBezTo>
                <a:cubicBezTo>
                  <a:pt x="314" y="82"/>
                  <a:pt x="312" y="84"/>
                  <a:pt x="312" y="79"/>
                </a:cubicBezTo>
                <a:cubicBezTo>
                  <a:pt x="312" y="75"/>
                  <a:pt x="294" y="74"/>
                  <a:pt x="289" y="76"/>
                </a:cubicBezTo>
                <a:cubicBezTo>
                  <a:pt x="284" y="78"/>
                  <a:pt x="290" y="88"/>
                  <a:pt x="294" y="85"/>
                </a:cubicBezTo>
                <a:close/>
                <a:moveTo>
                  <a:pt x="297" y="115"/>
                </a:moveTo>
                <a:cubicBezTo>
                  <a:pt x="300" y="111"/>
                  <a:pt x="285" y="100"/>
                  <a:pt x="285" y="105"/>
                </a:cubicBezTo>
                <a:cubicBezTo>
                  <a:pt x="284" y="110"/>
                  <a:pt x="294" y="119"/>
                  <a:pt x="297" y="115"/>
                </a:cubicBezTo>
                <a:close/>
                <a:moveTo>
                  <a:pt x="343" y="68"/>
                </a:moveTo>
                <a:cubicBezTo>
                  <a:pt x="346" y="64"/>
                  <a:pt x="328" y="60"/>
                  <a:pt x="333" y="64"/>
                </a:cubicBezTo>
                <a:cubicBezTo>
                  <a:pt x="335" y="66"/>
                  <a:pt x="341" y="72"/>
                  <a:pt x="343" y="68"/>
                </a:cubicBezTo>
                <a:close/>
                <a:moveTo>
                  <a:pt x="303" y="149"/>
                </a:moveTo>
                <a:cubicBezTo>
                  <a:pt x="305" y="146"/>
                  <a:pt x="298" y="140"/>
                  <a:pt x="295" y="145"/>
                </a:cubicBezTo>
                <a:cubicBezTo>
                  <a:pt x="293" y="150"/>
                  <a:pt x="300" y="152"/>
                  <a:pt x="303" y="149"/>
                </a:cubicBezTo>
                <a:close/>
                <a:moveTo>
                  <a:pt x="343" y="124"/>
                </a:moveTo>
                <a:cubicBezTo>
                  <a:pt x="343" y="128"/>
                  <a:pt x="335" y="123"/>
                  <a:pt x="328" y="121"/>
                </a:cubicBezTo>
                <a:cubicBezTo>
                  <a:pt x="322" y="118"/>
                  <a:pt x="326" y="126"/>
                  <a:pt x="331" y="130"/>
                </a:cubicBezTo>
                <a:cubicBezTo>
                  <a:pt x="336" y="134"/>
                  <a:pt x="328" y="132"/>
                  <a:pt x="321" y="128"/>
                </a:cubicBezTo>
                <a:cubicBezTo>
                  <a:pt x="315" y="123"/>
                  <a:pt x="315" y="131"/>
                  <a:pt x="319" y="133"/>
                </a:cubicBezTo>
                <a:cubicBezTo>
                  <a:pt x="322" y="136"/>
                  <a:pt x="318" y="139"/>
                  <a:pt x="314" y="134"/>
                </a:cubicBezTo>
                <a:cubicBezTo>
                  <a:pt x="309" y="128"/>
                  <a:pt x="307" y="122"/>
                  <a:pt x="300" y="122"/>
                </a:cubicBezTo>
                <a:cubicBezTo>
                  <a:pt x="294" y="121"/>
                  <a:pt x="297" y="128"/>
                  <a:pt x="299" y="132"/>
                </a:cubicBezTo>
                <a:cubicBezTo>
                  <a:pt x="303" y="136"/>
                  <a:pt x="306" y="137"/>
                  <a:pt x="312" y="140"/>
                </a:cubicBezTo>
                <a:cubicBezTo>
                  <a:pt x="318" y="144"/>
                  <a:pt x="327" y="139"/>
                  <a:pt x="331" y="140"/>
                </a:cubicBezTo>
                <a:cubicBezTo>
                  <a:pt x="336" y="141"/>
                  <a:pt x="327" y="147"/>
                  <a:pt x="330" y="150"/>
                </a:cubicBezTo>
                <a:cubicBezTo>
                  <a:pt x="333" y="154"/>
                  <a:pt x="340" y="151"/>
                  <a:pt x="346" y="151"/>
                </a:cubicBezTo>
                <a:cubicBezTo>
                  <a:pt x="352" y="150"/>
                  <a:pt x="350" y="147"/>
                  <a:pt x="353" y="144"/>
                </a:cubicBezTo>
                <a:cubicBezTo>
                  <a:pt x="357" y="142"/>
                  <a:pt x="350" y="142"/>
                  <a:pt x="352" y="136"/>
                </a:cubicBezTo>
                <a:cubicBezTo>
                  <a:pt x="355" y="130"/>
                  <a:pt x="344" y="120"/>
                  <a:pt x="343" y="124"/>
                </a:cubicBezTo>
                <a:close/>
                <a:moveTo>
                  <a:pt x="358" y="103"/>
                </a:moveTo>
                <a:cubicBezTo>
                  <a:pt x="364" y="103"/>
                  <a:pt x="368" y="102"/>
                  <a:pt x="372" y="100"/>
                </a:cubicBezTo>
                <a:cubicBezTo>
                  <a:pt x="377" y="99"/>
                  <a:pt x="370" y="99"/>
                  <a:pt x="373" y="94"/>
                </a:cubicBezTo>
                <a:cubicBezTo>
                  <a:pt x="376" y="90"/>
                  <a:pt x="365" y="90"/>
                  <a:pt x="365" y="91"/>
                </a:cubicBezTo>
                <a:cubicBezTo>
                  <a:pt x="364" y="93"/>
                  <a:pt x="350" y="83"/>
                  <a:pt x="348" y="86"/>
                </a:cubicBezTo>
                <a:cubicBezTo>
                  <a:pt x="346" y="89"/>
                  <a:pt x="353" y="103"/>
                  <a:pt x="358" y="103"/>
                </a:cubicBezTo>
                <a:close/>
                <a:moveTo>
                  <a:pt x="387" y="105"/>
                </a:moveTo>
                <a:cubicBezTo>
                  <a:pt x="386" y="103"/>
                  <a:pt x="359" y="106"/>
                  <a:pt x="364" y="109"/>
                </a:cubicBezTo>
                <a:cubicBezTo>
                  <a:pt x="371" y="114"/>
                  <a:pt x="388" y="107"/>
                  <a:pt x="387" y="105"/>
                </a:cubicBezTo>
                <a:close/>
                <a:moveTo>
                  <a:pt x="383" y="157"/>
                </a:moveTo>
                <a:cubicBezTo>
                  <a:pt x="390" y="156"/>
                  <a:pt x="386" y="149"/>
                  <a:pt x="379" y="143"/>
                </a:cubicBezTo>
                <a:cubicBezTo>
                  <a:pt x="372" y="138"/>
                  <a:pt x="356" y="149"/>
                  <a:pt x="359" y="151"/>
                </a:cubicBezTo>
                <a:cubicBezTo>
                  <a:pt x="362" y="154"/>
                  <a:pt x="377" y="157"/>
                  <a:pt x="383" y="157"/>
                </a:cubicBezTo>
                <a:close/>
                <a:moveTo>
                  <a:pt x="337" y="207"/>
                </a:moveTo>
                <a:cubicBezTo>
                  <a:pt x="345" y="212"/>
                  <a:pt x="343" y="203"/>
                  <a:pt x="352" y="203"/>
                </a:cubicBezTo>
                <a:cubicBezTo>
                  <a:pt x="361" y="203"/>
                  <a:pt x="361" y="189"/>
                  <a:pt x="362" y="183"/>
                </a:cubicBezTo>
                <a:cubicBezTo>
                  <a:pt x="364" y="178"/>
                  <a:pt x="355" y="178"/>
                  <a:pt x="357" y="182"/>
                </a:cubicBezTo>
                <a:cubicBezTo>
                  <a:pt x="360" y="186"/>
                  <a:pt x="357" y="190"/>
                  <a:pt x="356" y="185"/>
                </a:cubicBezTo>
                <a:cubicBezTo>
                  <a:pt x="356" y="181"/>
                  <a:pt x="349" y="185"/>
                  <a:pt x="346" y="181"/>
                </a:cubicBezTo>
                <a:cubicBezTo>
                  <a:pt x="344" y="178"/>
                  <a:pt x="354" y="178"/>
                  <a:pt x="357" y="173"/>
                </a:cubicBezTo>
                <a:cubicBezTo>
                  <a:pt x="359" y="168"/>
                  <a:pt x="349" y="169"/>
                  <a:pt x="351" y="165"/>
                </a:cubicBezTo>
                <a:cubicBezTo>
                  <a:pt x="354" y="162"/>
                  <a:pt x="335" y="166"/>
                  <a:pt x="341" y="168"/>
                </a:cubicBezTo>
                <a:cubicBezTo>
                  <a:pt x="346" y="170"/>
                  <a:pt x="341" y="173"/>
                  <a:pt x="336" y="169"/>
                </a:cubicBezTo>
                <a:cubicBezTo>
                  <a:pt x="331" y="166"/>
                  <a:pt x="317" y="172"/>
                  <a:pt x="322" y="176"/>
                </a:cubicBezTo>
                <a:cubicBezTo>
                  <a:pt x="326" y="179"/>
                  <a:pt x="338" y="174"/>
                  <a:pt x="331" y="183"/>
                </a:cubicBezTo>
                <a:cubicBezTo>
                  <a:pt x="324" y="192"/>
                  <a:pt x="321" y="180"/>
                  <a:pt x="315" y="181"/>
                </a:cubicBezTo>
                <a:cubicBezTo>
                  <a:pt x="309" y="183"/>
                  <a:pt x="311" y="190"/>
                  <a:pt x="321" y="193"/>
                </a:cubicBezTo>
                <a:cubicBezTo>
                  <a:pt x="331" y="196"/>
                  <a:pt x="330" y="201"/>
                  <a:pt x="337" y="207"/>
                </a:cubicBezTo>
                <a:close/>
                <a:moveTo>
                  <a:pt x="396" y="150"/>
                </a:moveTo>
                <a:cubicBezTo>
                  <a:pt x="398" y="157"/>
                  <a:pt x="401" y="152"/>
                  <a:pt x="405" y="155"/>
                </a:cubicBezTo>
                <a:cubicBezTo>
                  <a:pt x="409" y="158"/>
                  <a:pt x="415" y="159"/>
                  <a:pt x="418" y="156"/>
                </a:cubicBezTo>
                <a:cubicBezTo>
                  <a:pt x="421" y="154"/>
                  <a:pt x="423" y="152"/>
                  <a:pt x="424" y="154"/>
                </a:cubicBezTo>
                <a:cubicBezTo>
                  <a:pt x="426" y="158"/>
                  <a:pt x="433" y="159"/>
                  <a:pt x="451" y="159"/>
                </a:cubicBezTo>
                <a:cubicBezTo>
                  <a:pt x="468" y="159"/>
                  <a:pt x="463" y="152"/>
                  <a:pt x="468" y="155"/>
                </a:cubicBezTo>
                <a:cubicBezTo>
                  <a:pt x="473" y="158"/>
                  <a:pt x="485" y="158"/>
                  <a:pt x="490" y="156"/>
                </a:cubicBezTo>
                <a:cubicBezTo>
                  <a:pt x="495" y="155"/>
                  <a:pt x="497" y="148"/>
                  <a:pt x="497" y="144"/>
                </a:cubicBezTo>
                <a:cubicBezTo>
                  <a:pt x="497" y="140"/>
                  <a:pt x="458" y="137"/>
                  <a:pt x="452" y="140"/>
                </a:cubicBezTo>
                <a:cubicBezTo>
                  <a:pt x="445" y="144"/>
                  <a:pt x="434" y="139"/>
                  <a:pt x="429" y="142"/>
                </a:cubicBezTo>
                <a:cubicBezTo>
                  <a:pt x="423" y="144"/>
                  <a:pt x="425" y="138"/>
                  <a:pt x="416" y="138"/>
                </a:cubicBezTo>
                <a:cubicBezTo>
                  <a:pt x="406" y="137"/>
                  <a:pt x="416" y="132"/>
                  <a:pt x="418" y="130"/>
                </a:cubicBezTo>
                <a:cubicBezTo>
                  <a:pt x="420" y="128"/>
                  <a:pt x="403" y="122"/>
                  <a:pt x="397" y="124"/>
                </a:cubicBezTo>
                <a:cubicBezTo>
                  <a:pt x="390" y="125"/>
                  <a:pt x="386" y="122"/>
                  <a:pt x="380" y="119"/>
                </a:cubicBezTo>
                <a:cubicBezTo>
                  <a:pt x="373" y="116"/>
                  <a:pt x="356" y="117"/>
                  <a:pt x="359" y="122"/>
                </a:cubicBezTo>
                <a:cubicBezTo>
                  <a:pt x="362" y="125"/>
                  <a:pt x="382" y="133"/>
                  <a:pt x="385" y="129"/>
                </a:cubicBezTo>
                <a:cubicBezTo>
                  <a:pt x="387" y="125"/>
                  <a:pt x="392" y="133"/>
                  <a:pt x="395" y="137"/>
                </a:cubicBezTo>
                <a:cubicBezTo>
                  <a:pt x="398" y="141"/>
                  <a:pt x="393" y="143"/>
                  <a:pt x="396" y="150"/>
                </a:cubicBezTo>
                <a:close/>
                <a:moveTo>
                  <a:pt x="414" y="108"/>
                </a:moveTo>
                <a:cubicBezTo>
                  <a:pt x="407" y="104"/>
                  <a:pt x="399" y="111"/>
                  <a:pt x="406" y="114"/>
                </a:cubicBezTo>
                <a:cubicBezTo>
                  <a:pt x="412" y="116"/>
                  <a:pt x="420" y="111"/>
                  <a:pt x="414" y="108"/>
                </a:cubicBezTo>
                <a:close/>
                <a:moveTo>
                  <a:pt x="362" y="68"/>
                </a:moveTo>
                <a:cubicBezTo>
                  <a:pt x="368" y="70"/>
                  <a:pt x="365" y="74"/>
                  <a:pt x="370" y="76"/>
                </a:cubicBezTo>
                <a:cubicBezTo>
                  <a:pt x="376" y="79"/>
                  <a:pt x="392" y="73"/>
                  <a:pt x="394" y="77"/>
                </a:cubicBezTo>
                <a:cubicBezTo>
                  <a:pt x="395" y="81"/>
                  <a:pt x="377" y="81"/>
                  <a:pt x="380" y="84"/>
                </a:cubicBezTo>
                <a:cubicBezTo>
                  <a:pt x="382" y="86"/>
                  <a:pt x="392" y="90"/>
                  <a:pt x="391" y="92"/>
                </a:cubicBezTo>
                <a:cubicBezTo>
                  <a:pt x="390" y="94"/>
                  <a:pt x="408" y="100"/>
                  <a:pt x="410" y="98"/>
                </a:cubicBezTo>
                <a:cubicBezTo>
                  <a:pt x="412" y="95"/>
                  <a:pt x="417" y="96"/>
                  <a:pt x="421" y="97"/>
                </a:cubicBezTo>
                <a:cubicBezTo>
                  <a:pt x="426" y="99"/>
                  <a:pt x="426" y="86"/>
                  <a:pt x="430" y="88"/>
                </a:cubicBezTo>
                <a:cubicBezTo>
                  <a:pt x="433" y="91"/>
                  <a:pt x="432" y="84"/>
                  <a:pt x="438" y="82"/>
                </a:cubicBezTo>
                <a:cubicBezTo>
                  <a:pt x="443" y="79"/>
                  <a:pt x="451" y="79"/>
                  <a:pt x="451" y="77"/>
                </a:cubicBezTo>
                <a:cubicBezTo>
                  <a:pt x="452" y="75"/>
                  <a:pt x="450" y="73"/>
                  <a:pt x="443" y="73"/>
                </a:cubicBezTo>
                <a:cubicBezTo>
                  <a:pt x="437" y="74"/>
                  <a:pt x="433" y="72"/>
                  <a:pt x="436" y="68"/>
                </a:cubicBezTo>
                <a:cubicBezTo>
                  <a:pt x="438" y="64"/>
                  <a:pt x="428" y="63"/>
                  <a:pt x="432" y="61"/>
                </a:cubicBezTo>
                <a:cubicBezTo>
                  <a:pt x="436" y="58"/>
                  <a:pt x="425" y="55"/>
                  <a:pt x="426" y="59"/>
                </a:cubicBezTo>
                <a:cubicBezTo>
                  <a:pt x="427" y="63"/>
                  <a:pt x="420" y="59"/>
                  <a:pt x="419" y="56"/>
                </a:cubicBezTo>
                <a:cubicBezTo>
                  <a:pt x="418" y="52"/>
                  <a:pt x="403" y="50"/>
                  <a:pt x="394" y="42"/>
                </a:cubicBezTo>
                <a:cubicBezTo>
                  <a:pt x="384" y="33"/>
                  <a:pt x="374" y="39"/>
                  <a:pt x="380" y="40"/>
                </a:cubicBezTo>
                <a:cubicBezTo>
                  <a:pt x="385" y="41"/>
                  <a:pt x="385" y="44"/>
                  <a:pt x="380" y="43"/>
                </a:cubicBezTo>
                <a:cubicBezTo>
                  <a:pt x="376" y="43"/>
                  <a:pt x="367" y="44"/>
                  <a:pt x="375" y="47"/>
                </a:cubicBezTo>
                <a:cubicBezTo>
                  <a:pt x="382" y="49"/>
                  <a:pt x="374" y="51"/>
                  <a:pt x="368" y="51"/>
                </a:cubicBezTo>
                <a:cubicBezTo>
                  <a:pt x="362" y="51"/>
                  <a:pt x="362" y="58"/>
                  <a:pt x="370" y="59"/>
                </a:cubicBezTo>
                <a:cubicBezTo>
                  <a:pt x="377" y="61"/>
                  <a:pt x="372" y="65"/>
                  <a:pt x="365" y="63"/>
                </a:cubicBezTo>
                <a:cubicBezTo>
                  <a:pt x="359" y="62"/>
                  <a:pt x="357" y="65"/>
                  <a:pt x="362" y="68"/>
                </a:cubicBezTo>
                <a:close/>
                <a:moveTo>
                  <a:pt x="406" y="32"/>
                </a:moveTo>
                <a:cubicBezTo>
                  <a:pt x="411" y="29"/>
                  <a:pt x="415" y="31"/>
                  <a:pt x="410" y="33"/>
                </a:cubicBezTo>
                <a:cubicBezTo>
                  <a:pt x="406" y="36"/>
                  <a:pt x="407" y="37"/>
                  <a:pt x="413" y="37"/>
                </a:cubicBezTo>
                <a:cubicBezTo>
                  <a:pt x="420" y="36"/>
                  <a:pt x="411" y="38"/>
                  <a:pt x="411" y="42"/>
                </a:cubicBezTo>
                <a:cubicBezTo>
                  <a:pt x="411" y="46"/>
                  <a:pt x="418" y="43"/>
                  <a:pt x="418" y="47"/>
                </a:cubicBezTo>
                <a:cubicBezTo>
                  <a:pt x="419" y="51"/>
                  <a:pt x="434" y="52"/>
                  <a:pt x="439" y="48"/>
                </a:cubicBezTo>
                <a:cubicBezTo>
                  <a:pt x="443" y="43"/>
                  <a:pt x="442" y="49"/>
                  <a:pt x="441" y="52"/>
                </a:cubicBezTo>
                <a:cubicBezTo>
                  <a:pt x="441" y="54"/>
                  <a:pt x="463" y="57"/>
                  <a:pt x="464" y="53"/>
                </a:cubicBezTo>
                <a:cubicBezTo>
                  <a:pt x="465" y="50"/>
                  <a:pt x="468" y="51"/>
                  <a:pt x="473" y="52"/>
                </a:cubicBezTo>
                <a:cubicBezTo>
                  <a:pt x="477" y="53"/>
                  <a:pt x="498" y="48"/>
                  <a:pt x="498" y="44"/>
                </a:cubicBezTo>
                <a:cubicBezTo>
                  <a:pt x="499" y="40"/>
                  <a:pt x="505" y="46"/>
                  <a:pt x="498" y="51"/>
                </a:cubicBezTo>
                <a:cubicBezTo>
                  <a:pt x="492" y="56"/>
                  <a:pt x="478" y="55"/>
                  <a:pt x="472" y="57"/>
                </a:cubicBezTo>
                <a:cubicBezTo>
                  <a:pt x="466" y="58"/>
                  <a:pt x="476" y="63"/>
                  <a:pt x="482" y="67"/>
                </a:cubicBezTo>
                <a:cubicBezTo>
                  <a:pt x="488" y="72"/>
                  <a:pt x="474" y="69"/>
                  <a:pt x="468" y="63"/>
                </a:cubicBezTo>
                <a:cubicBezTo>
                  <a:pt x="463" y="57"/>
                  <a:pt x="450" y="57"/>
                  <a:pt x="443" y="58"/>
                </a:cubicBezTo>
                <a:cubicBezTo>
                  <a:pt x="436" y="58"/>
                  <a:pt x="438" y="71"/>
                  <a:pt x="443" y="71"/>
                </a:cubicBezTo>
                <a:cubicBezTo>
                  <a:pt x="448" y="71"/>
                  <a:pt x="453" y="72"/>
                  <a:pt x="458" y="80"/>
                </a:cubicBezTo>
                <a:cubicBezTo>
                  <a:pt x="463" y="88"/>
                  <a:pt x="474" y="86"/>
                  <a:pt x="474" y="90"/>
                </a:cubicBezTo>
                <a:cubicBezTo>
                  <a:pt x="474" y="93"/>
                  <a:pt x="460" y="87"/>
                  <a:pt x="452" y="86"/>
                </a:cubicBezTo>
                <a:cubicBezTo>
                  <a:pt x="445" y="84"/>
                  <a:pt x="432" y="89"/>
                  <a:pt x="432" y="95"/>
                </a:cubicBezTo>
                <a:cubicBezTo>
                  <a:pt x="431" y="100"/>
                  <a:pt x="443" y="100"/>
                  <a:pt x="451" y="95"/>
                </a:cubicBezTo>
                <a:cubicBezTo>
                  <a:pt x="459" y="91"/>
                  <a:pt x="453" y="97"/>
                  <a:pt x="449" y="100"/>
                </a:cubicBezTo>
                <a:cubicBezTo>
                  <a:pt x="445" y="104"/>
                  <a:pt x="458" y="107"/>
                  <a:pt x="458" y="111"/>
                </a:cubicBezTo>
                <a:cubicBezTo>
                  <a:pt x="458" y="115"/>
                  <a:pt x="449" y="114"/>
                  <a:pt x="448" y="110"/>
                </a:cubicBezTo>
                <a:cubicBezTo>
                  <a:pt x="447" y="106"/>
                  <a:pt x="443" y="102"/>
                  <a:pt x="434" y="103"/>
                </a:cubicBezTo>
                <a:cubicBezTo>
                  <a:pt x="425" y="103"/>
                  <a:pt x="427" y="110"/>
                  <a:pt x="433" y="110"/>
                </a:cubicBezTo>
                <a:cubicBezTo>
                  <a:pt x="438" y="111"/>
                  <a:pt x="439" y="115"/>
                  <a:pt x="432" y="115"/>
                </a:cubicBezTo>
                <a:cubicBezTo>
                  <a:pt x="426" y="115"/>
                  <a:pt x="411" y="120"/>
                  <a:pt x="416" y="124"/>
                </a:cubicBezTo>
                <a:cubicBezTo>
                  <a:pt x="421" y="128"/>
                  <a:pt x="439" y="124"/>
                  <a:pt x="442" y="127"/>
                </a:cubicBezTo>
                <a:cubicBezTo>
                  <a:pt x="446" y="129"/>
                  <a:pt x="454" y="130"/>
                  <a:pt x="457" y="127"/>
                </a:cubicBezTo>
                <a:cubicBezTo>
                  <a:pt x="459" y="124"/>
                  <a:pt x="466" y="125"/>
                  <a:pt x="473" y="125"/>
                </a:cubicBezTo>
                <a:cubicBezTo>
                  <a:pt x="480" y="125"/>
                  <a:pt x="482" y="127"/>
                  <a:pt x="485" y="129"/>
                </a:cubicBezTo>
                <a:cubicBezTo>
                  <a:pt x="488" y="132"/>
                  <a:pt x="494" y="131"/>
                  <a:pt x="498" y="128"/>
                </a:cubicBezTo>
                <a:cubicBezTo>
                  <a:pt x="502" y="125"/>
                  <a:pt x="502" y="125"/>
                  <a:pt x="507" y="125"/>
                </a:cubicBezTo>
                <a:cubicBezTo>
                  <a:pt x="512" y="125"/>
                  <a:pt x="513" y="122"/>
                  <a:pt x="510" y="118"/>
                </a:cubicBezTo>
                <a:cubicBezTo>
                  <a:pt x="508" y="114"/>
                  <a:pt x="502" y="121"/>
                  <a:pt x="501" y="118"/>
                </a:cubicBezTo>
                <a:cubicBezTo>
                  <a:pt x="500" y="115"/>
                  <a:pt x="494" y="114"/>
                  <a:pt x="484" y="115"/>
                </a:cubicBezTo>
                <a:cubicBezTo>
                  <a:pt x="474" y="117"/>
                  <a:pt x="478" y="109"/>
                  <a:pt x="484" y="110"/>
                </a:cubicBezTo>
                <a:cubicBezTo>
                  <a:pt x="491" y="112"/>
                  <a:pt x="499" y="112"/>
                  <a:pt x="506" y="110"/>
                </a:cubicBezTo>
                <a:cubicBezTo>
                  <a:pt x="512" y="108"/>
                  <a:pt x="507" y="105"/>
                  <a:pt x="507" y="102"/>
                </a:cubicBezTo>
                <a:cubicBezTo>
                  <a:pt x="507" y="99"/>
                  <a:pt x="515" y="101"/>
                  <a:pt x="522" y="101"/>
                </a:cubicBezTo>
                <a:cubicBezTo>
                  <a:pt x="528" y="101"/>
                  <a:pt x="538" y="91"/>
                  <a:pt x="538" y="84"/>
                </a:cubicBezTo>
                <a:cubicBezTo>
                  <a:pt x="538" y="78"/>
                  <a:pt x="524" y="80"/>
                  <a:pt x="517" y="80"/>
                </a:cubicBezTo>
                <a:cubicBezTo>
                  <a:pt x="509" y="80"/>
                  <a:pt x="521" y="74"/>
                  <a:pt x="535" y="75"/>
                </a:cubicBezTo>
                <a:cubicBezTo>
                  <a:pt x="548" y="76"/>
                  <a:pt x="542" y="70"/>
                  <a:pt x="545" y="68"/>
                </a:cubicBezTo>
                <a:cubicBezTo>
                  <a:pt x="547" y="66"/>
                  <a:pt x="554" y="70"/>
                  <a:pt x="560" y="69"/>
                </a:cubicBezTo>
                <a:cubicBezTo>
                  <a:pt x="567" y="67"/>
                  <a:pt x="563" y="62"/>
                  <a:pt x="567" y="62"/>
                </a:cubicBezTo>
                <a:cubicBezTo>
                  <a:pt x="570" y="62"/>
                  <a:pt x="578" y="57"/>
                  <a:pt x="593" y="48"/>
                </a:cubicBezTo>
                <a:cubicBezTo>
                  <a:pt x="607" y="40"/>
                  <a:pt x="619" y="42"/>
                  <a:pt x="619" y="37"/>
                </a:cubicBezTo>
                <a:cubicBezTo>
                  <a:pt x="620" y="32"/>
                  <a:pt x="599" y="37"/>
                  <a:pt x="595" y="36"/>
                </a:cubicBezTo>
                <a:cubicBezTo>
                  <a:pt x="592" y="34"/>
                  <a:pt x="610" y="30"/>
                  <a:pt x="614" y="31"/>
                </a:cubicBezTo>
                <a:cubicBezTo>
                  <a:pt x="619" y="32"/>
                  <a:pt x="624" y="31"/>
                  <a:pt x="639" y="24"/>
                </a:cubicBezTo>
                <a:cubicBezTo>
                  <a:pt x="654" y="17"/>
                  <a:pt x="647" y="15"/>
                  <a:pt x="641" y="16"/>
                </a:cubicBezTo>
                <a:cubicBezTo>
                  <a:pt x="635" y="17"/>
                  <a:pt x="628" y="15"/>
                  <a:pt x="629" y="11"/>
                </a:cubicBezTo>
                <a:cubicBezTo>
                  <a:pt x="629" y="7"/>
                  <a:pt x="620" y="11"/>
                  <a:pt x="619" y="9"/>
                </a:cubicBezTo>
                <a:cubicBezTo>
                  <a:pt x="619" y="7"/>
                  <a:pt x="610" y="8"/>
                  <a:pt x="601" y="11"/>
                </a:cubicBezTo>
                <a:cubicBezTo>
                  <a:pt x="592" y="15"/>
                  <a:pt x="600" y="8"/>
                  <a:pt x="604" y="6"/>
                </a:cubicBezTo>
                <a:cubicBezTo>
                  <a:pt x="608" y="5"/>
                  <a:pt x="581" y="6"/>
                  <a:pt x="576" y="3"/>
                </a:cubicBezTo>
                <a:cubicBezTo>
                  <a:pt x="571" y="0"/>
                  <a:pt x="566" y="8"/>
                  <a:pt x="562" y="4"/>
                </a:cubicBezTo>
                <a:cubicBezTo>
                  <a:pt x="558" y="0"/>
                  <a:pt x="547" y="3"/>
                  <a:pt x="548" y="7"/>
                </a:cubicBezTo>
                <a:cubicBezTo>
                  <a:pt x="549" y="10"/>
                  <a:pt x="546" y="10"/>
                  <a:pt x="542" y="6"/>
                </a:cubicBezTo>
                <a:cubicBezTo>
                  <a:pt x="538" y="3"/>
                  <a:pt x="529" y="7"/>
                  <a:pt x="522" y="6"/>
                </a:cubicBezTo>
                <a:cubicBezTo>
                  <a:pt x="514" y="5"/>
                  <a:pt x="518" y="12"/>
                  <a:pt x="509" y="8"/>
                </a:cubicBezTo>
                <a:cubicBezTo>
                  <a:pt x="501" y="5"/>
                  <a:pt x="492" y="6"/>
                  <a:pt x="495" y="7"/>
                </a:cubicBezTo>
                <a:cubicBezTo>
                  <a:pt x="497" y="8"/>
                  <a:pt x="494" y="11"/>
                  <a:pt x="491" y="10"/>
                </a:cubicBezTo>
                <a:cubicBezTo>
                  <a:pt x="487" y="8"/>
                  <a:pt x="484" y="10"/>
                  <a:pt x="486" y="13"/>
                </a:cubicBezTo>
                <a:cubicBezTo>
                  <a:pt x="487" y="17"/>
                  <a:pt x="472" y="12"/>
                  <a:pt x="472" y="16"/>
                </a:cubicBezTo>
                <a:cubicBezTo>
                  <a:pt x="472" y="20"/>
                  <a:pt x="467" y="22"/>
                  <a:pt x="463" y="19"/>
                </a:cubicBezTo>
                <a:cubicBezTo>
                  <a:pt x="458" y="15"/>
                  <a:pt x="445" y="14"/>
                  <a:pt x="449" y="17"/>
                </a:cubicBezTo>
                <a:cubicBezTo>
                  <a:pt x="453" y="21"/>
                  <a:pt x="437" y="19"/>
                  <a:pt x="441" y="22"/>
                </a:cubicBezTo>
                <a:cubicBezTo>
                  <a:pt x="445" y="25"/>
                  <a:pt x="436" y="28"/>
                  <a:pt x="436" y="26"/>
                </a:cubicBezTo>
                <a:cubicBezTo>
                  <a:pt x="436" y="24"/>
                  <a:pt x="427" y="21"/>
                  <a:pt x="423" y="24"/>
                </a:cubicBezTo>
                <a:cubicBezTo>
                  <a:pt x="420" y="27"/>
                  <a:pt x="418" y="31"/>
                  <a:pt x="417" y="29"/>
                </a:cubicBezTo>
                <a:cubicBezTo>
                  <a:pt x="415" y="27"/>
                  <a:pt x="407" y="28"/>
                  <a:pt x="400" y="31"/>
                </a:cubicBezTo>
                <a:cubicBezTo>
                  <a:pt x="392" y="33"/>
                  <a:pt x="401" y="36"/>
                  <a:pt x="406" y="32"/>
                </a:cubicBezTo>
                <a:close/>
                <a:moveTo>
                  <a:pt x="496" y="340"/>
                </a:moveTo>
                <a:cubicBezTo>
                  <a:pt x="498" y="340"/>
                  <a:pt x="503" y="331"/>
                  <a:pt x="497" y="331"/>
                </a:cubicBezTo>
                <a:cubicBezTo>
                  <a:pt x="490" y="332"/>
                  <a:pt x="492" y="341"/>
                  <a:pt x="496" y="340"/>
                </a:cubicBezTo>
                <a:close/>
                <a:moveTo>
                  <a:pt x="464" y="332"/>
                </a:moveTo>
                <a:cubicBezTo>
                  <a:pt x="470" y="336"/>
                  <a:pt x="478" y="326"/>
                  <a:pt x="478" y="323"/>
                </a:cubicBezTo>
                <a:cubicBezTo>
                  <a:pt x="477" y="321"/>
                  <a:pt x="457" y="328"/>
                  <a:pt x="464" y="332"/>
                </a:cubicBezTo>
                <a:close/>
                <a:moveTo>
                  <a:pt x="490" y="313"/>
                </a:moveTo>
                <a:cubicBezTo>
                  <a:pt x="491" y="309"/>
                  <a:pt x="478" y="308"/>
                  <a:pt x="479" y="304"/>
                </a:cubicBezTo>
                <a:cubicBezTo>
                  <a:pt x="479" y="300"/>
                  <a:pt x="467" y="297"/>
                  <a:pt x="463" y="295"/>
                </a:cubicBezTo>
                <a:cubicBezTo>
                  <a:pt x="459" y="292"/>
                  <a:pt x="453" y="291"/>
                  <a:pt x="453" y="287"/>
                </a:cubicBezTo>
                <a:cubicBezTo>
                  <a:pt x="453" y="283"/>
                  <a:pt x="445" y="286"/>
                  <a:pt x="444" y="292"/>
                </a:cubicBezTo>
                <a:cubicBezTo>
                  <a:pt x="444" y="299"/>
                  <a:pt x="440" y="297"/>
                  <a:pt x="442" y="303"/>
                </a:cubicBezTo>
                <a:cubicBezTo>
                  <a:pt x="444" y="310"/>
                  <a:pt x="434" y="311"/>
                  <a:pt x="435" y="314"/>
                </a:cubicBezTo>
                <a:cubicBezTo>
                  <a:pt x="436" y="317"/>
                  <a:pt x="441" y="314"/>
                  <a:pt x="445" y="314"/>
                </a:cubicBezTo>
                <a:cubicBezTo>
                  <a:pt x="450" y="314"/>
                  <a:pt x="444" y="320"/>
                  <a:pt x="450" y="320"/>
                </a:cubicBezTo>
                <a:cubicBezTo>
                  <a:pt x="454" y="321"/>
                  <a:pt x="461" y="316"/>
                  <a:pt x="463" y="313"/>
                </a:cubicBezTo>
                <a:cubicBezTo>
                  <a:pt x="465" y="310"/>
                  <a:pt x="468" y="309"/>
                  <a:pt x="473" y="312"/>
                </a:cubicBezTo>
                <a:cubicBezTo>
                  <a:pt x="478" y="316"/>
                  <a:pt x="489" y="316"/>
                  <a:pt x="490" y="313"/>
                </a:cubicBezTo>
                <a:close/>
                <a:moveTo>
                  <a:pt x="606" y="281"/>
                </a:moveTo>
                <a:cubicBezTo>
                  <a:pt x="611" y="282"/>
                  <a:pt x="611" y="287"/>
                  <a:pt x="618" y="293"/>
                </a:cubicBezTo>
                <a:cubicBezTo>
                  <a:pt x="625" y="298"/>
                  <a:pt x="626" y="295"/>
                  <a:pt x="627" y="291"/>
                </a:cubicBezTo>
                <a:cubicBezTo>
                  <a:pt x="628" y="287"/>
                  <a:pt x="635" y="290"/>
                  <a:pt x="635" y="286"/>
                </a:cubicBezTo>
                <a:cubicBezTo>
                  <a:pt x="635" y="282"/>
                  <a:pt x="641" y="277"/>
                  <a:pt x="645" y="276"/>
                </a:cubicBezTo>
                <a:cubicBezTo>
                  <a:pt x="650" y="274"/>
                  <a:pt x="642" y="270"/>
                  <a:pt x="636" y="270"/>
                </a:cubicBezTo>
                <a:cubicBezTo>
                  <a:pt x="630" y="270"/>
                  <a:pt x="629" y="266"/>
                  <a:pt x="629" y="264"/>
                </a:cubicBezTo>
                <a:cubicBezTo>
                  <a:pt x="629" y="261"/>
                  <a:pt x="619" y="255"/>
                  <a:pt x="615" y="256"/>
                </a:cubicBezTo>
                <a:cubicBezTo>
                  <a:pt x="611" y="257"/>
                  <a:pt x="605" y="252"/>
                  <a:pt x="601" y="251"/>
                </a:cubicBezTo>
                <a:cubicBezTo>
                  <a:pt x="596" y="251"/>
                  <a:pt x="589" y="247"/>
                  <a:pt x="590" y="242"/>
                </a:cubicBezTo>
                <a:cubicBezTo>
                  <a:pt x="591" y="237"/>
                  <a:pt x="599" y="244"/>
                  <a:pt x="601" y="240"/>
                </a:cubicBezTo>
                <a:cubicBezTo>
                  <a:pt x="603" y="236"/>
                  <a:pt x="592" y="238"/>
                  <a:pt x="592" y="235"/>
                </a:cubicBezTo>
                <a:cubicBezTo>
                  <a:pt x="591" y="232"/>
                  <a:pt x="594" y="234"/>
                  <a:pt x="596" y="232"/>
                </a:cubicBezTo>
                <a:cubicBezTo>
                  <a:pt x="599" y="230"/>
                  <a:pt x="595" y="226"/>
                  <a:pt x="592" y="225"/>
                </a:cubicBezTo>
                <a:cubicBezTo>
                  <a:pt x="590" y="224"/>
                  <a:pt x="589" y="228"/>
                  <a:pt x="586" y="228"/>
                </a:cubicBezTo>
                <a:cubicBezTo>
                  <a:pt x="584" y="228"/>
                  <a:pt x="586" y="224"/>
                  <a:pt x="588" y="221"/>
                </a:cubicBezTo>
                <a:cubicBezTo>
                  <a:pt x="590" y="219"/>
                  <a:pt x="580" y="216"/>
                  <a:pt x="575" y="217"/>
                </a:cubicBezTo>
                <a:cubicBezTo>
                  <a:pt x="571" y="219"/>
                  <a:pt x="570" y="216"/>
                  <a:pt x="570" y="214"/>
                </a:cubicBezTo>
                <a:cubicBezTo>
                  <a:pt x="570" y="211"/>
                  <a:pt x="562" y="214"/>
                  <a:pt x="559" y="216"/>
                </a:cubicBezTo>
                <a:cubicBezTo>
                  <a:pt x="557" y="218"/>
                  <a:pt x="553" y="214"/>
                  <a:pt x="557" y="213"/>
                </a:cubicBezTo>
                <a:cubicBezTo>
                  <a:pt x="560" y="213"/>
                  <a:pt x="564" y="210"/>
                  <a:pt x="563" y="207"/>
                </a:cubicBezTo>
                <a:cubicBezTo>
                  <a:pt x="562" y="204"/>
                  <a:pt x="553" y="203"/>
                  <a:pt x="551" y="207"/>
                </a:cubicBezTo>
                <a:cubicBezTo>
                  <a:pt x="549" y="211"/>
                  <a:pt x="542" y="203"/>
                  <a:pt x="542" y="200"/>
                </a:cubicBezTo>
                <a:cubicBezTo>
                  <a:pt x="542" y="196"/>
                  <a:pt x="530" y="199"/>
                  <a:pt x="532" y="194"/>
                </a:cubicBezTo>
                <a:cubicBezTo>
                  <a:pt x="533" y="189"/>
                  <a:pt x="519" y="187"/>
                  <a:pt x="515" y="187"/>
                </a:cubicBezTo>
                <a:cubicBezTo>
                  <a:pt x="511" y="187"/>
                  <a:pt x="505" y="190"/>
                  <a:pt x="506" y="194"/>
                </a:cubicBezTo>
                <a:cubicBezTo>
                  <a:pt x="507" y="198"/>
                  <a:pt x="502" y="196"/>
                  <a:pt x="501" y="192"/>
                </a:cubicBezTo>
                <a:cubicBezTo>
                  <a:pt x="500" y="188"/>
                  <a:pt x="491" y="196"/>
                  <a:pt x="488" y="196"/>
                </a:cubicBezTo>
                <a:cubicBezTo>
                  <a:pt x="485" y="196"/>
                  <a:pt x="489" y="186"/>
                  <a:pt x="488" y="183"/>
                </a:cubicBezTo>
                <a:cubicBezTo>
                  <a:pt x="487" y="180"/>
                  <a:pt x="484" y="179"/>
                  <a:pt x="482" y="173"/>
                </a:cubicBezTo>
                <a:cubicBezTo>
                  <a:pt x="480" y="168"/>
                  <a:pt x="469" y="170"/>
                  <a:pt x="467" y="173"/>
                </a:cubicBezTo>
                <a:cubicBezTo>
                  <a:pt x="464" y="176"/>
                  <a:pt x="454" y="175"/>
                  <a:pt x="450" y="180"/>
                </a:cubicBezTo>
                <a:cubicBezTo>
                  <a:pt x="445" y="185"/>
                  <a:pt x="450" y="190"/>
                  <a:pt x="452" y="192"/>
                </a:cubicBezTo>
                <a:cubicBezTo>
                  <a:pt x="454" y="194"/>
                  <a:pt x="445" y="196"/>
                  <a:pt x="448" y="199"/>
                </a:cubicBezTo>
                <a:cubicBezTo>
                  <a:pt x="451" y="202"/>
                  <a:pt x="456" y="201"/>
                  <a:pt x="456" y="205"/>
                </a:cubicBezTo>
                <a:cubicBezTo>
                  <a:pt x="457" y="210"/>
                  <a:pt x="445" y="204"/>
                  <a:pt x="443" y="200"/>
                </a:cubicBezTo>
                <a:cubicBezTo>
                  <a:pt x="441" y="196"/>
                  <a:pt x="443" y="193"/>
                  <a:pt x="441" y="190"/>
                </a:cubicBezTo>
                <a:cubicBezTo>
                  <a:pt x="438" y="187"/>
                  <a:pt x="441" y="183"/>
                  <a:pt x="445" y="178"/>
                </a:cubicBezTo>
                <a:cubicBezTo>
                  <a:pt x="450" y="173"/>
                  <a:pt x="453" y="174"/>
                  <a:pt x="453" y="171"/>
                </a:cubicBezTo>
                <a:cubicBezTo>
                  <a:pt x="453" y="168"/>
                  <a:pt x="433" y="168"/>
                  <a:pt x="422" y="179"/>
                </a:cubicBezTo>
                <a:cubicBezTo>
                  <a:pt x="410" y="190"/>
                  <a:pt x="413" y="204"/>
                  <a:pt x="414" y="207"/>
                </a:cubicBezTo>
                <a:cubicBezTo>
                  <a:pt x="415" y="210"/>
                  <a:pt x="425" y="208"/>
                  <a:pt x="431" y="210"/>
                </a:cubicBezTo>
                <a:cubicBezTo>
                  <a:pt x="437" y="212"/>
                  <a:pt x="434" y="214"/>
                  <a:pt x="430" y="214"/>
                </a:cubicBezTo>
                <a:cubicBezTo>
                  <a:pt x="425" y="213"/>
                  <a:pt x="417" y="211"/>
                  <a:pt x="417" y="215"/>
                </a:cubicBezTo>
                <a:cubicBezTo>
                  <a:pt x="418" y="218"/>
                  <a:pt x="427" y="224"/>
                  <a:pt x="433" y="222"/>
                </a:cubicBezTo>
                <a:cubicBezTo>
                  <a:pt x="439" y="221"/>
                  <a:pt x="439" y="221"/>
                  <a:pt x="441" y="224"/>
                </a:cubicBezTo>
                <a:cubicBezTo>
                  <a:pt x="444" y="227"/>
                  <a:pt x="451" y="226"/>
                  <a:pt x="457" y="227"/>
                </a:cubicBezTo>
                <a:cubicBezTo>
                  <a:pt x="464" y="227"/>
                  <a:pt x="472" y="230"/>
                  <a:pt x="475" y="230"/>
                </a:cubicBezTo>
                <a:cubicBezTo>
                  <a:pt x="478" y="230"/>
                  <a:pt x="482" y="228"/>
                  <a:pt x="483" y="226"/>
                </a:cubicBezTo>
                <a:cubicBezTo>
                  <a:pt x="484" y="225"/>
                  <a:pt x="498" y="229"/>
                  <a:pt x="502" y="229"/>
                </a:cubicBezTo>
                <a:cubicBezTo>
                  <a:pt x="506" y="229"/>
                  <a:pt x="503" y="225"/>
                  <a:pt x="501" y="224"/>
                </a:cubicBezTo>
                <a:cubicBezTo>
                  <a:pt x="498" y="223"/>
                  <a:pt x="499" y="218"/>
                  <a:pt x="502" y="220"/>
                </a:cubicBezTo>
                <a:cubicBezTo>
                  <a:pt x="506" y="222"/>
                  <a:pt x="511" y="223"/>
                  <a:pt x="512" y="226"/>
                </a:cubicBezTo>
                <a:cubicBezTo>
                  <a:pt x="513" y="229"/>
                  <a:pt x="516" y="227"/>
                  <a:pt x="516" y="230"/>
                </a:cubicBezTo>
                <a:cubicBezTo>
                  <a:pt x="517" y="232"/>
                  <a:pt x="528" y="235"/>
                  <a:pt x="528" y="238"/>
                </a:cubicBezTo>
                <a:cubicBezTo>
                  <a:pt x="529" y="241"/>
                  <a:pt x="517" y="242"/>
                  <a:pt x="520" y="245"/>
                </a:cubicBezTo>
                <a:cubicBezTo>
                  <a:pt x="524" y="247"/>
                  <a:pt x="529" y="242"/>
                  <a:pt x="533" y="241"/>
                </a:cubicBezTo>
                <a:cubicBezTo>
                  <a:pt x="537" y="241"/>
                  <a:pt x="537" y="251"/>
                  <a:pt x="540" y="249"/>
                </a:cubicBezTo>
                <a:cubicBezTo>
                  <a:pt x="545" y="247"/>
                  <a:pt x="548" y="251"/>
                  <a:pt x="553" y="257"/>
                </a:cubicBezTo>
                <a:cubicBezTo>
                  <a:pt x="557" y="263"/>
                  <a:pt x="552" y="269"/>
                  <a:pt x="553" y="271"/>
                </a:cubicBezTo>
                <a:cubicBezTo>
                  <a:pt x="553" y="273"/>
                  <a:pt x="561" y="272"/>
                  <a:pt x="566" y="270"/>
                </a:cubicBezTo>
                <a:cubicBezTo>
                  <a:pt x="570" y="267"/>
                  <a:pt x="575" y="273"/>
                  <a:pt x="578" y="276"/>
                </a:cubicBezTo>
                <a:cubicBezTo>
                  <a:pt x="582" y="279"/>
                  <a:pt x="565" y="285"/>
                  <a:pt x="566" y="282"/>
                </a:cubicBezTo>
                <a:cubicBezTo>
                  <a:pt x="568" y="279"/>
                  <a:pt x="557" y="270"/>
                  <a:pt x="546" y="274"/>
                </a:cubicBezTo>
                <a:cubicBezTo>
                  <a:pt x="536" y="278"/>
                  <a:pt x="543" y="284"/>
                  <a:pt x="544" y="288"/>
                </a:cubicBezTo>
                <a:cubicBezTo>
                  <a:pt x="545" y="291"/>
                  <a:pt x="535" y="295"/>
                  <a:pt x="525" y="292"/>
                </a:cubicBezTo>
                <a:cubicBezTo>
                  <a:pt x="515" y="288"/>
                  <a:pt x="518" y="294"/>
                  <a:pt x="514" y="294"/>
                </a:cubicBezTo>
                <a:cubicBezTo>
                  <a:pt x="510" y="294"/>
                  <a:pt x="506" y="300"/>
                  <a:pt x="510" y="304"/>
                </a:cubicBezTo>
                <a:cubicBezTo>
                  <a:pt x="513" y="308"/>
                  <a:pt x="521" y="304"/>
                  <a:pt x="528" y="305"/>
                </a:cubicBezTo>
                <a:cubicBezTo>
                  <a:pt x="534" y="305"/>
                  <a:pt x="535" y="307"/>
                  <a:pt x="535" y="303"/>
                </a:cubicBezTo>
                <a:cubicBezTo>
                  <a:pt x="536" y="300"/>
                  <a:pt x="543" y="301"/>
                  <a:pt x="548" y="302"/>
                </a:cubicBezTo>
                <a:cubicBezTo>
                  <a:pt x="552" y="303"/>
                  <a:pt x="551" y="310"/>
                  <a:pt x="557" y="311"/>
                </a:cubicBezTo>
                <a:cubicBezTo>
                  <a:pt x="563" y="311"/>
                  <a:pt x="558" y="317"/>
                  <a:pt x="562" y="321"/>
                </a:cubicBezTo>
                <a:cubicBezTo>
                  <a:pt x="565" y="325"/>
                  <a:pt x="576" y="323"/>
                  <a:pt x="581" y="327"/>
                </a:cubicBezTo>
                <a:cubicBezTo>
                  <a:pt x="585" y="331"/>
                  <a:pt x="603" y="340"/>
                  <a:pt x="606" y="337"/>
                </a:cubicBezTo>
                <a:cubicBezTo>
                  <a:pt x="609" y="333"/>
                  <a:pt x="590" y="317"/>
                  <a:pt x="585" y="315"/>
                </a:cubicBezTo>
                <a:cubicBezTo>
                  <a:pt x="579" y="314"/>
                  <a:pt x="590" y="312"/>
                  <a:pt x="597" y="317"/>
                </a:cubicBezTo>
                <a:cubicBezTo>
                  <a:pt x="604" y="323"/>
                  <a:pt x="614" y="325"/>
                  <a:pt x="619" y="319"/>
                </a:cubicBezTo>
                <a:cubicBezTo>
                  <a:pt x="624" y="312"/>
                  <a:pt x="614" y="314"/>
                  <a:pt x="614" y="310"/>
                </a:cubicBezTo>
                <a:cubicBezTo>
                  <a:pt x="614" y="305"/>
                  <a:pt x="611" y="298"/>
                  <a:pt x="606" y="298"/>
                </a:cubicBezTo>
                <a:cubicBezTo>
                  <a:pt x="601" y="298"/>
                  <a:pt x="588" y="288"/>
                  <a:pt x="593" y="286"/>
                </a:cubicBezTo>
                <a:cubicBezTo>
                  <a:pt x="598" y="284"/>
                  <a:pt x="591" y="281"/>
                  <a:pt x="595" y="277"/>
                </a:cubicBezTo>
                <a:cubicBezTo>
                  <a:pt x="599" y="273"/>
                  <a:pt x="602" y="281"/>
                  <a:pt x="606" y="281"/>
                </a:cubicBezTo>
                <a:close/>
                <a:moveTo>
                  <a:pt x="531" y="264"/>
                </a:moveTo>
                <a:cubicBezTo>
                  <a:pt x="535" y="264"/>
                  <a:pt x="535" y="257"/>
                  <a:pt x="532" y="254"/>
                </a:cubicBezTo>
                <a:cubicBezTo>
                  <a:pt x="530" y="251"/>
                  <a:pt x="526" y="251"/>
                  <a:pt x="522" y="251"/>
                </a:cubicBezTo>
                <a:cubicBezTo>
                  <a:pt x="518" y="251"/>
                  <a:pt x="511" y="257"/>
                  <a:pt x="515" y="264"/>
                </a:cubicBezTo>
                <a:cubicBezTo>
                  <a:pt x="518" y="270"/>
                  <a:pt x="527" y="265"/>
                  <a:pt x="531" y="264"/>
                </a:cubicBezTo>
                <a:close/>
                <a:moveTo>
                  <a:pt x="487" y="171"/>
                </a:moveTo>
                <a:cubicBezTo>
                  <a:pt x="484" y="176"/>
                  <a:pt x="491" y="176"/>
                  <a:pt x="492" y="181"/>
                </a:cubicBezTo>
                <a:cubicBezTo>
                  <a:pt x="492" y="187"/>
                  <a:pt x="499" y="189"/>
                  <a:pt x="504" y="185"/>
                </a:cubicBezTo>
                <a:cubicBezTo>
                  <a:pt x="509" y="182"/>
                  <a:pt x="523" y="186"/>
                  <a:pt x="523" y="182"/>
                </a:cubicBezTo>
                <a:cubicBezTo>
                  <a:pt x="523" y="178"/>
                  <a:pt x="508" y="171"/>
                  <a:pt x="503" y="172"/>
                </a:cubicBezTo>
                <a:cubicBezTo>
                  <a:pt x="497" y="173"/>
                  <a:pt x="489" y="167"/>
                  <a:pt x="487" y="171"/>
                </a:cubicBezTo>
                <a:close/>
                <a:moveTo>
                  <a:pt x="620" y="475"/>
                </a:moveTo>
                <a:cubicBezTo>
                  <a:pt x="621" y="478"/>
                  <a:pt x="642" y="486"/>
                  <a:pt x="642" y="483"/>
                </a:cubicBezTo>
                <a:cubicBezTo>
                  <a:pt x="643" y="479"/>
                  <a:pt x="620" y="473"/>
                  <a:pt x="620" y="475"/>
                </a:cubicBezTo>
                <a:close/>
                <a:moveTo>
                  <a:pt x="711" y="496"/>
                </a:moveTo>
                <a:cubicBezTo>
                  <a:pt x="709" y="499"/>
                  <a:pt x="707" y="494"/>
                  <a:pt x="710" y="492"/>
                </a:cubicBezTo>
                <a:cubicBezTo>
                  <a:pt x="713" y="490"/>
                  <a:pt x="710" y="489"/>
                  <a:pt x="707" y="490"/>
                </a:cubicBezTo>
                <a:cubicBezTo>
                  <a:pt x="704" y="492"/>
                  <a:pt x="705" y="484"/>
                  <a:pt x="708" y="482"/>
                </a:cubicBezTo>
                <a:cubicBezTo>
                  <a:pt x="710" y="481"/>
                  <a:pt x="701" y="478"/>
                  <a:pt x="701" y="481"/>
                </a:cubicBezTo>
                <a:cubicBezTo>
                  <a:pt x="701" y="483"/>
                  <a:pt x="695" y="482"/>
                  <a:pt x="694" y="479"/>
                </a:cubicBezTo>
                <a:cubicBezTo>
                  <a:pt x="693" y="477"/>
                  <a:pt x="689" y="476"/>
                  <a:pt x="690" y="474"/>
                </a:cubicBezTo>
                <a:cubicBezTo>
                  <a:pt x="692" y="473"/>
                  <a:pt x="685" y="472"/>
                  <a:pt x="684" y="475"/>
                </a:cubicBezTo>
                <a:cubicBezTo>
                  <a:pt x="683" y="478"/>
                  <a:pt x="681" y="473"/>
                  <a:pt x="685" y="469"/>
                </a:cubicBezTo>
                <a:cubicBezTo>
                  <a:pt x="688" y="465"/>
                  <a:pt x="687" y="462"/>
                  <a:pt x="691" y="460"/>
                </a:cubicBezTo>
                <a:cubicBezTo>
                  <a:pt x="694" y="458"/>
                  <a:pt x="690" y="456"/>
                  <a:pt x="687" y="457"/>
                </a:cubicBezTo>
                <a:cubicBezTo>
                  <a:pt x="683" y="459"/>
                  <a:pt x="674" y="472"/>
                  <a:pt x="674" y="475"/>
                </a:cubicBezTo>
                <a:cubicBezTo>
                  <a:pt x="674" y="479"/>
                  <a:pt x="674" y="483"/>
                  <a:pt x="670" y="483"/>
                </a:cubicBezTo>
                <a:cubicBezTo>
                  <a:pt x="667" y="483"/>
                  <a:pt x="663" y="486"/>
                  <a:pt x="666" y="488"/>
                </a:cubicBezTo>
                <a:cubicBezTo>
                  <a:pt x="668" y="490"/>
                  <a:pt x="659" y="495"/>
                  <a:pt x="663" y="498"/>
                </a:cubicBezTo>
                <a:cubicBezTo>
                  <a:pt x="666" y="499"/>
                  <a:pt x="671" y="497"/>
                  <a:pt x="676" y="497"/>
                </a:cubicBezTo>
                <a:cubicBezTo>
                  <a:pt x="680" y="498"/>
                  <a:pt x="683" y="498"/>
                  <a:pt x="687" y="495"/>
                </a:cubicBezTo>
                <a:cubicBezTo>
                  <a:pt x="691" y="493"/>
                  <a:pt x="691" y="498"/>
                  <a:pt x="694" y="497"/>
                </a:cubicBezTo>
                <a:cubicBezTo>
                  <a:pt x="698" y="497"/>
                  <a:pt x="692" y="500"/>
                  <a:pt x="693" y="503"/>
                </a:cubicBezTo>
                <a:cubicBezTo>
                  <a:pt x="693" y="506"/>
                  <a:pt x="697" y="502"/>
                  <a:pt x="699" y="500"/>
                </a:cubicBezTo>
                <a:cubicBezTo>
                  <a:pt x="702" y="499"/>
                  <a:pt x="706" y="500"/>
                  <a:pt x="704" y="502"/>
                </a:cubicBezTo>
                <a:cubicBezTo>
                  <a:pt x="703" y="505"/>
                  <a:pt x="712" y="507"/>
                  <a:pt x="714" y="503"/>
                </a:cubicBezTo>
                <a:cubicBezTo>
                  <a:pt x="717" y="500"/>
                  <a:pt x="712" y="494"/>
                  <a:pt x="711" y="496"/>
                </a:cubicBezTo>
                <a:close/>
                <a:moveTo>
                  <a:pt x="66" y="431"/>
                </a:moveTo>
                <a:cubicBezTo>
                  <a:pt x="60" y="434"/>
                  <a:pt x="75" y="450"/>
                  <a:pt x="78" y="448"/>
                </a:cubicBezTo>
                <a:cubicBezTo>
                  <a:pt x="81" y="447"/>
                  <a:pt x="75" y="440"/>
                  <a:pt x="75" y="436"/>
                </a:cubicBezTo>
                <a:cubicBezTo>
                  <a:pt x="75" y="432"/>
                  <a:pt x="73" y="427"/>
                  <a:pt x="66" y="431"/>
                </a:cubicBezTo>
                <a:close/>
                <a:moveTo>
                  <a:pt x="654" y="512"/>
                </a:moveTo>
                <a:cubicBezTo>
                  <a:pt x="651" y="512"/>
                  <a:pt x="653" y="509"/>
                  <a:pt x="654" y="507"/>
                </a:cubicBezTo>
                <a:cubicBezTo>
                  <a:pt x="654" y="505"/>
                  <a:pt x="648" y="507"/>
                  <a:pt x="648" y="510"/>
                </a:cubicBezTo>
                <a:cubicBezTo>
                  <a:pt x="648" y="512"/>
                  <a:pt x="644" y="513"/>
                  <a:pt x="644" y="514"/>
                </a:cubicBezTo>
                <a:cubicBezTo>
                  <a:pt x="644" y="519"/>
                  <a:pt x="644" y="516"/>
                  <a:pt x="641" y="518"/>
                </a:cubicBezTo>
                <a:cubicBezTo>
                  <a:pt x="638" y="519"/>
                  <a:pt x="627" y="518"/>
                  <a:pt x="626" y="515"/>
                </a:cubicBezTo>
                <a:cubicBezTo>
                  <a:pt x="626" y="513"/>
                  <a:pt x="618" y="512"/>
                  <a:pt x="618" y="508"/>
                </a:cubicBezTo>
                <a:cubicBezTo>
                  <a:pt x="617" y="505"/>
                  <a:pt x="613" y="504"/>
                  <a:pt x="617" y="500"/>
                </a:cubicBezTo>
                <a:cubicBezTo>
                  <a:pt x="620" y="496"/>
                  <a:pt x="616" y="494"/>
                  <a:pt x="613" y="497"/>
                </a:cubicBezTo>
                <a:cubicBezTo>
                  <a:pt x="610" y="500"/>
                  <a:pt x="608" y="496"/>
                  <a:pt x="612" y="494"/>
                </a:cubicBezTo>
                <a:cubicBezTo>
                  <a:pt x="616" y="493"/>
                  <a:pt x="624" y="491"/>
                  <a:pt x="620" y="484"/>
                </a:cubicBezTo>
                <a:cubicBezTo>
                  <a:pt x="616" y="477"/>
                  <a:pt x="592" y="486"/>
                  <a:pt x="585" y="489"/>
                </a:cubicBezTo>
                <a:cubicBezTo>
                  <a:pt x="579" y="493"/>
                  <a:pt x="571" y="504"/>
                  <a:pt x="568" y="504"/>
                </a:cubicBezTo>
                <a:cubicBezTo>
                  <a:pt x="565" y="504"/>
                  <a:pt x="574" y="498"/>
                  <a:pt x="575" y="496"/>
                </a:cubicBezTo>
                <a:cubicBezTo>
                  <a:pt x="577" y="494"/>
                  <a:pt x="575" y="491"/>
                  <a:pt x="577" y="492"/>
                </a:cubicBezTo>
                <a:cubicBezTo>
                  <a:pt x="579" y="493"/>
                  <a:pt x="584" y="485"/>
                  <a:pt x="588" y="482"/>
                </a:cubicBezTo>
                <a:cubicBezTo>
                  <a:pt x="592" y="479"/>
                  <a:pt x="596" y="482"/>
                  <a:pt x="596" y="479"/>
                </a:cubicBezTo>
                <a:cubicBezTo>
                  <a:pt x="597" y="477"/>
                  <a:pt x="599" y="475"/>
                  <a:pt x="602" y="472"/>
                </a:cubicBezTo>
                <a:cubicBezTo>
                  <a:pt x="606" y="469"/>
                  <a:pt x="649" y="470"/>
                  <a:pt x="653" y="470"/>
                </a:cubicBezTo>
                <a:cubicBezTo>
                  <a:pt x="657" y="470"/>
                  <a:pt x="665" y="464"/>
                  <a:pt x="667" y="461"/>
                </a:cubicBezTo>
                <a:cubicBezTo>
                  <a:pt x="669" y="457"/>
                  <a:pt x="672" y="457"/>
                  <a:pt x="678" y="458"/>
                </a:cubicBezTo>
                <a:cubicBezTo>
                  <a:pt x="684" y="458"/>
                  <a:pt x="687" y="453"/>
                  <a:pt x="689" y="451"/>
                </a:cubicBezTo>
                <a:cubicBezTo>
                  <a:pt x="692" y="449"/>
                  <a:pt x="691" y="448"/>
                  <a:pt x="689" y="447"/>
                </a:cubicBezTo>
                <a:cubicBezTo>
                  <a:pt x="686" y="447"/>
                  <a:pt x="684" y="445"/>
                  <a:pt x="686" y="445"/>
                </a:cubicBezTo>
                <a:cubicBezTo>
                  <a:pt x="689" y="445"/>
                  <a:pt x="690" y="443"/>
                  <a:pt x="691" y="440"/>
                </a:cubicBezTo>
                <a:cubicBezTo>
                  <a:pt x="692" y="437"/>
                  <a:pt x="690" y="438"/>
                  <a:pt x="687" y="434"/>
                </a:cubicBezTo>
                <a:cubicBezTo>
                  <a:pt x="683" y="430"/>
                  <a:pt x="682" y="435"/>
                  <a:pt x="678" y="435"/>
                </a:cubicBezTo>
                <a:cubicBezTo>
                  <a:pt x="675" y="435"/>
                  <a:pt x="681" y="430"/>
                  <a:pt x="678" y="429"/>
                </a:cubicBezTo>
                <a:cubicBezTo>
                  <a:pt x="675" y="427"/>
                  <a:pt x="670" y="428"/>
                  <a:pt x="665" y="432"/>
                </a:cubicBezTo>
                <a:cubicBezTo>
                  <a:pt x="661" y="435"/>
                  <a:pt x="661" y="432"/>
                  <a:pt x="658" y="435"/>
                </a:cubicBezTo>
                <a:cubicBezTo>
                  <a:pt x="654" y="439"/>
                  <a:pt x="654" y="433"/>
                  <a:pt x="656" y="432"/>
                </a:cubicBezTo>
                <a:cubicBezTo>
                  <a:pt x="657" y="430"/>
                  <a:pt x="659" y="432"/>
                  <a:pt x="660" y="430"/>
                </a:cubicBezTo>
                <a:cubicBezTo>
                  <a:pt x="662" y="428"/>
                  <a:pt x="664" y="430"/>
                  <a:pt x="668" y="427"/>
                </a:cubicBezTo>
                <a:cubicBezTo>
                  <a:pt x="672" y="425"/>
                  <a:pt x="675" y="426"/>
                  <a:pt x="677" y="424"/>
                </a:cubicBezTo>
                <a:cubicBezTo>
                  <a:pt x="678" y="422"/>
                  <a:pt x="675" y="419"/>
                  <a:pt x="671" y="420"/>
                </a:cubicBezTo>
                <a:cubicBezTo>
                  <a:pt x="667" y="421"/>
                  <a:pt x="664" y="415"/>
                  <a:pt x="662" y="417"/>
                </a:cubicBezTo>
                <a:cubicBezTo>
                  <a:pt x="659" y="418"/>
                  <a:pt x="660" y="414"/>
                  <a:pt x="657" y="416"/>
                </a:cubicBezTo>
                <a:cubicBezTo>
                  <a:pt x="654" y="417"/>
                  <a:pt x="652" y="415"/>
                  <a:pt x="651" y="412"/>
                </a:cubicBezTo>
                <a:cubicBezTo>
                  <a:pt x="650" y="408"/>
                  <a:pt x="642" y="403"/>
                  <a:pt x="637" y="401"/>
                </a:cubicBezTo>
                <a:cubicBezTo>
                  <a:pt x="633" y="400"/>
                  <a:pt x="636" y="397"/>
                  <a:pt x="638" y="399"/>
                </a:cubicBezTo>
                <a:cubicBezTo>
                  <a:pt x="641" y="401"/>
                  <a:pt x="644" y="397"/>
                  <a:pt x="645" y="396"/>
                </a:cubicBezTo>
                <a:cubicBezTo>
                  <a:pt x="646" y="394"/>
                  <a:pt x="643" y="392"/>
                  <a:pt x="642" y="392"/>
                </a:cubicBezTo>
                <a:cubicBezTo>
                  <a:pt x="640" y="392"/>
                  <a:pt x="640" y="390"/>
                  <a:pt x="641" y="388"/>
                </a:cubicBezTo>
                <a:cubicBezTo>
                  <a:pt x="641" y="386"/>
                  <a:pt x="636" y="384"/>
                  <a:pt x="635" y="382"/>
                </a:cubicBezTo>
                <a:cubicBezTo>
                  <a:pt x="635" y="380"/>
                  <a:pt x="632" y="379"/>
                  <a:pt x="632" y="377"/>
                </a:cubicBezTo>
                <a:cubicBezTo>
                  <a:pt x="632" y="376"/>
                  <a:pt x="629" y="373"/>
                  <a:pt x="629" y="371"/>
                </a:cubicBezTo>
                <a:cubicBezTo>
                  <a:pt x="629" y="369"/>
                  <a:pt x="624" y="365"/>
                  <a:pt x="624" y="362"/>
                </a:cubicBezTo>
                <a:cubicBezTo>
                  <a:pt x="624" y="360"/>
                  <a:pt x="621" y="358"/>
                  <a:pt x="620" y="355"/>
                </a:cubicBezTo>
                <a:cubicBezTo>
                  <a:pt x="619" y="352"/>
                  <a:pt x="617" y="353"/>
                  <a:pt x="616" y="358"/>
                </a:cubicBezTo>
                <a:cubicBezTo>
                  <a:pt x="615" y="362"/>
                  <a:pt x="611" y="362"/>
                  <a:pt x="612" y="363"/>
                </a:cubicBezTo>
                <a:cubicBezTo>
                  <a:pt x="615" y="366"/>
                  <a:pt x="613" y="366"/>
                  <a:pt x="611" y="368"/>
                </a:cubicBezTo>
                <a:cubicBezTo>
                  <a:pt x="610" y="370"/>
                  <a:pt x="612" y="372"/>
                  <a:pt x="610" y="372"/>
                </a:cubicBezTo>
                <a:cubicBezTo>
                  <a:pt x="607" y="372"/>
                  <a:pt x="608" y="378"/>
                  <a:pt x="607" y="376"/>
                </a:cubicBezTo>
                <a:cubicBezTo>
                  <a:pt x="605" y="373"/>
                  <a:pt x="602" y="374"/>
                  <a:pt x="602" y="376"/>
                </a:cubicBezTo>
                <a:cubicBezTo>
                  <a:pt x="602" y="379"/>
                  <a:pt x="596" y="381"/>
                  <a:pt x="594" y="381"/>
                </a:cubicBezTo>
                <a:cubicBezTo>
                  <a:pt x="592" y="381"/>
                  <a:pt x="592" y="376"/>
                  <a:pt x="590" y="377"/>
                </a:cubicBezTo>
                <a:cubicBezTo>
                  <a:pt x="588" y="379"/>
                  <a:pt x="588" y="373"/>
                  <a:pt x="585" y="373"/>
                </a:cubicBezTo>
                <a:cubicBezTo>
                  <a:pt x="582" y="374"/>
                  <a:pt x="580" y="373"/>
                  <a:pt x="581" y="371"/>
                </a:cubicBezTo>
                <a:cubicBezTo>
                  <a:pt x="582" y="368"/>
                  <a:pt x="576" y="367"/>
                  <a:pt x="578" y="365"/>
                </a:cubicBezTo>
                <a:cubicBezTo>
                  <a:pt x="580" y="363"/>
                  <a:pt x="577" y="361"/>
                  <a:pt x="577" y="356"/>
                </a:cubicBezTo>
                <a:cubicBezTo>
                  <a:pt x="576" y="351"/>
                  <a:pt x="579" y="351"/>
                  <a:pt x="579" y="349"/>
                </a:cubicBezTo>
                <a:cubicBezTo>
                  <a:pt x="579" y="347"/>
                  <a:pt x="577" y="347"/>
                  <a:pt x="575" y="349"/>
                </a:cubicBezTo>
                <a:cubicBezTo>
                  <a:pt x="573" y="350"/>
                  <a:pt x="573" y="347"/>
                  <a:pt x="571" y="347"/>
                </a:cubicBezTo>
                <a:cubicBezTo>
                  <a:pt x="568" y="347"/>
                  <a:pt x="561" y="347"/>
                  <a:pt x="561" y="344"/>
                </a:cubicBezTo>
                <a:cubicBezTo>
                  <a:pt x="561" y="340"/>
                  <a:pt x="558" y="342"/>
                  <a:pt x="557" y="339"/>
                </a:cubicBezTo>
                <a:cubicBezTo>
                  <a:pt x="556" y="336"/>
                  <a:pt x="553" y="338"/>
                  <a:pt x="553" y="336"/>
                </a:cubicBezTo>
                <a:cubicBezTo>
                  <a:pt x="553" y="334"/>
                  <a:pt x="552" y="333"/>
                  <a:pt x="550" y="333"/>
                </a:cubicBezTo>
                <a:cubicBezTo>
                  <a:pt x="548" y="333"/>
                  <a:pt x="547" y="330"/>
                  <a:pt x="544" y="330"/>
                </a:cubicBezTo>
                <a:cubicBezTo>
                  <a:pt x="541" y="330"/>
                  <a:pt x="538" y="332"/>
                  <a:pt x="536" y="333"/>
                </a:cubicBezTo>
                <a:cubicBezTo>
                  <a:pt x="535" y="333"/>
                  <a:pt x="530" y="330"/>
                  <a:pt x="529" y="331"/>
                </a:cubicBezTo>
                <a:cubicBezTo>
                  <a:pt x="527" y="333"/>
                  <a:pt x="527" y="331"/>
                  <a:pt x="522" y="329"/>
                </a:cubicBezTo>
                <a:cubicBezTo>
                  <a:pt x="518" y="328"/>
                  <a:pt x="512" y="328"/>
                  <a:pt x="512" y="329"/>
                </a:cubicBezTo>
                <a:cubicBezTo>
                  <a:pt x="511" y="331"/>
                  <a:pt x="508" y="331"/>
                  <a:pt x="508" y="335"/>
                </a:cubicBezTo>
                <a:cubicBezTo>
                  <a:pt x="509" y="339"/>
                  <a:pt x="513" y="338"/>
                  <a:pt x="514" y="341"/>
                </a:cubicBezTo>
                <a:cubicBezTo>
                  <a:pt x="514" y="343"/>
                  <a:pt x="512" y="342"/>
                  <a:pt x="512" y="345"/>
                </a:cubicBezTo>
                <a:cubicBezTo>
                  <a:pt x="511" y="347"/>
                  <a:pt x="509" y="347"/>
                  <a:pt x="509" y="348"/>
                </a:cubicBezTo>
                <a:cubicBezTo>
                  <a:pt x="509" y="350"/>
                  <a:pt x="511" y="350"/>
                  <a:pt x="512" y="353"/>
                </a:cubicBezTo>
                <a:cubicBezTo>
                  <a:pt x="512" y="356"/>
                  <a:pt x="514" y="356"/>
                  <a:pt x="515" y="360"/>
                </a:cubicBezTo>
                <a:cubicBezTo>
                  <a:pt x="515" y="364"/>
                  <a:pt x="513" y="364"/>
                  <a:pt x="512" y="364"/>
                </a:cubicBezTo>
                <a:cubicBezTo>
                  <a:pt x="510" y="365"/>
                  <a:pt x="512" y="367"/>
                  <a:pt x="509" y="370"/>
                </a:cubicBezTo>
                <a:cubicBezTo>
                  <a:pt x="507" y="372"/>
                  <a:pt x="505" y="376"/>
                  <a:pt x="507" y="377"/>
                </a:cubicBezTo>
                <a:cubicBezTo>
                  <a:pt x="509" y="379"/>
                  <a:pt x="516" y="382"/>
                  <a:pt x="519" y="387"/>
                </a:cubicBezTo>
                <a:cubicBezTo>
                  <a:pt x="522" y="392"/>
                  <a:pt x="521" y="399"/>
                  <a:pt x="520" y="405"/>
                </a:cubicBezTo>
                <a:cubicBezTo>
                  <a:pt x="520" y="410"/>
                  <a:pt x="514" y="411"/>
                  <a:pt x="509" y="416"/>
                </a:cubicBezTo>
                <a:cubicBezTo>
                  <a:pt x="505" y="420"/>
                  <a:pt x="500" y="420"/>
                  <a:pt x="498" y="420"/>
                </a:cubicBezTo>
                <a:cubicBezTo>
                  <a:pt x="496" y="420"/>
                  <a:pt x="497" y="424"/>
                  <a:pt x="500" y="428"/>
                </a:cubicBezTo>
                <a:cubicBezTo>
                  <a:pt x="503" y="431"/>
                  <a:pt x="501" y="432"/>
                  <a:pt x="502" y="436"/>
                </a:cubicBezTo>
                <a:cubicBezTo>
                  <a:pt x="504" y="439"/>
                  <a:pt x="502" y="442"/>
                  <a:pt x="504" y="445"/>
                </a:cubicBezTo>
                <a:cubicBezTo>
                  <a:pt x="507" y="449"/>
                  <a:pt x="505" y="450"/>
                  <a:pt x="503" y="452"/>
                </a:cubicBezTo>
                <a:cubicBezTo>
                  <a:pt x="500" y="455"/>
                  <a:pt x="504" y="453"/>
                  <a:pt x="504" y="456"/>
                </a:cubicBezTo>
                <a:cubicBezTo>
                  <a:pt x="504" y="459"/>
                  <a:pt x="503" y="458"/>
                  <a:pt x="500" y="456"/>
                </a:cubicBezTo>
                <a:cubicBezTo>
                  <a:pt x="498" y="454"/>
                  <a:pt x="496" y="459"/>
                  <a:pt x="496" y="461"/>
                </a:cubicBezTo>
                <a:cubicBezTo>
                  <a:pt x="496" y="463"/>
                  <a:pt x="490" y="458"/>
                  <a:pt x="489" y="458"/>
                </a:cubicBezTo>
                <a:cubicBezTo>
                  <a:pt x="488" y="459"/>
                  <a:pt x="489" y="455"/>
                  <a:pt x="486" y="453"/>
                </a:cubicBezTo>
                <a:cubicBezTo>
                  <a:pt x="483" y="450"/>
                  <a:pt x="481" y="450"/>
                  <a:pt x="481" y="447"/>
                </a:cubicBezTo>
                <a:cubicBezTo>
                  <a:pt x="481" y="445"/>
                  <a:pt x="475" y="443"/>
                  <a:pt x="475" y="440"/>
                </a:cubicBezTo>
                <a:cubicBezTo>
                  <a:pt x="475" y="437"/>
                  <a:pt x="476" y="430"/>
                  <a:pt x="474" y="428"/>
                </a:cubicBezTo>
                <a:cubicBezTo>
                  <a:pt x="473" y="426"/>
                  <a:pt x="474" y="423"/>
                  <a:pt x="475" y="422"/>
                </a:cubicBezTo>
                <a:cubicBezTo>
                  <a:pt x="476" y="420"/>
                  <a:pt x="474" y="417"/>
                  <a:pt x="471" y="417"/>
                </a:cubicBezTo>
                <a:cubicBezTo>
                  <a:pt x="468" y="417"/>
                  <a:pt x="463" y="415"/>
                  <a:pt x="459" y="416"/>
                </a:cubicBezTo>
                <a:cubicBezTo>
                  <a:pt x="454" y="416"/>
                  <a:pt x="452" y="415"/>
                  <a:pt x="450" y="414"/>
                </a:cubicBezTo>
                <a:cubicBezTo>
                  <a:pt x="449" y="413"/>
                  <a:pt x="445" y="410"/>
                  <a:pt x="439" y="409"/>
                </a:cubicBezTo>
                <a:cubicBezTo>
                  <a:pt x="434" y="407"/>
                  <a:pt x="431" y="405"/>
                  <a:pt x="431" y="403"/>
                </a:cubicBezTo>
                <a:cubicBezTo>
                  <a:pt x="430" y="401"/>
                  <a:pt x="425" y="400"/>
                  <a:pt x="423" y="399"/>
                </a:cubicBezTo>
                <a:cubicBezTo>
                  <a:pt x="422" y="397"/>
                  <a:pt x="417" y="396"/>
                  <a:pt x="415" y="396"/>
                </a:cubicBezTo>
                <a:cubicBezTo>
                  <a:pt x="413" y="397"/>
                  <a:pt x="407" y="392"/>
                  <a:pt x="404" y="392"/>
                </a:cubicBezTo>
                <a:cubicBezTo>
                  <a:pt x="401" y="392"/>
                  <a:pt x="393" y="395"/>
                  <a:pt x="392" y="396"/>
                </a:cubicBezTo>
                <a:cubicBezTo>
                  <a:pt x="391" y="396"/>
                  <a:pt x="392" y="393"/>
                  <a:pt x="393" y="392"/>
                </a:cubicBezTo>
                <a:cubicBezTo>
                  <a:pt x="394" y="390"/>
                  <a:pt x="390" y="385"/>
                  <a:pt x="390" y="382"/>
                </a:cubicBezTo>
                <a:cubicBezTo>
                  <a:pt x="389" y="378"/>
                  <a:pt x="387" y="374"/>
                  <a:pt x="384" y="375"/>
                </a:cubicBezTo>
                <a:cubicBezTo>
                  <a:pt x="380" y="375"/>
                  <a:pt x="376" y="373"/>
                  <a:pt x="375" y="372"/>
                </a:cubicBezTo>
                <a:cubicBezTo>
                  <a:pt x="374" y="372"/>
                  <a:pt x="374" y="362"/>
                  <a:pt x="374" y="357"/>
                </a:cubicBezTo>
                <a:cubicBezTo>
                  <a:pt x="375" y="353"/>
                  <a:pt x="380" y="347"/>
                  <a:pt x="380" y="344"/>
                </a:cubicBezTo>
                <a:cubicBezTo>
                  <a:pt x="380" y="341"/>
                  <a:pt x="383" y="340"/>
                  <a:pt x="386" y="339"/>
                </a:cubicBezTo>
                <a:cubicBezTo>
                  <a:pt x="388" y="339"/>
                  <a:pt x="386" y="333"/>
                  <a:pt x="389" y="333"/>
                </a:cubicBezTo>
                <a:cubicBezTo>
                  <a:pt x="392" y="333"/>
                  <a:pt x="392" y="332"/>
                  <a:pt x="392" y="329"/>
                </a:cubicBezTo>
                <a:cubicBezTo>
                  <a:pt x="393" y="327"/>
                  <a:pt x="396" y="329"/>
                  <a:pt x="394" y="327"/>
                </a:cubicBezTo>
                <a:cubicBezTo>
                  <a:pt x="392" y="325"/>
                  <a:pt x="394" y="325"/>
                  <a:pt x="398" y="325"/>
                </a:cubicBezTo>
                <a:cubicBezTo>
                  <a:pt x="402" y="325"/>
                  <a:pt x="408" y="323"/>
                  <a:pt x="407" y="319"/>
                </a:cubicBezTo>
                <a:cubicBezTo>
                  <a:pt x="406" y="315"/>
                  <a:pt x="396" y="318"/>
                  <a:pt x="396" y="315"/>
                </a:cubicBezTo>
                <a:cubicBezTo>
                  <a:pt x="396" y="311"/>
                  <a:pt x="382" y="311"/>
                  <a:pt x="383" y="309"/>
                </a:cubicBezTo>
                <a:cubicBezTo>
                  <a:pt x="384" y="307"/>
                  <a:pt x="397" y="311"/>
                  <a:pt x="401" y="312"/>
                </a:cubicBezTo>
                <a:cubicBezTo>
                  <a:pt x="406" y="314"/>
                  <a:pt x="407" y="314"/>
                  <a:pt x="411" y="314"/>
                </a:cubicBezTo>
                <a:cubicBezTo>
                  <a:pt x="415" y="314"/>
                  <a:pt x="412" y="309"/>
                  <a:pt x="413" y="307"/>
                </a:cubicBezTo>
                <a:cubicBezTo>
                  <a:pt x="413" y="305"/>
                  <a:pt x="421" y="310"/>
                  <a:pt x="425" y="309"/>
                </a:cubicBezTo>
                <a:cubicBezTo>
                  <a:pt x="429" y="308"/>
                  <a:pt x="433" y="299"/>
                  <a:pt x="436" y="297"/>
                </a:cubicBezTo>
                <a:cubicBezTo>
                  <a:pt x="440" y="295"/>
                  <a:pt x="436" y="293"/>
                  <a:pt x="430" y="293"/>
                </a:cubicBezTo>
                <a:cubicBezTo>
                  <a:pt x="423" y="294"/>
                  <a:pt x="420" y="291"/>
                  <a:pt x="416" y="288"/>
                </a:cubicBezTo>
                <a:cubicBezTo>
                  <a:pt x="412" y="286"/>
                  <a:pt x="413" y="284"/>
                  <a:pt x="417" y="284"/>
                </a:cubicBezTo>
                <a:cubicBezTo>
                  <a:pt x="420" y="284"/>
                  <a:pt x="429" y="292"/>
                  <a:pt x="433" y="292"/>
                </a:cubicBezTo>
                <a:cubicBezTo>
                  <a:pt x="436" y="292"/>
                  <a:pt x="442" y="285"/>
                  <a:pt x="445" y="283"/>
                </a:cubicBezTo>
                <a:cubicBezTo>
                  <a:pt x="448" y="281"/>
                  <a:pt x="442" y="280"/>
                  <a:pt x="440" y="278"/>
                </a:cubicBezTo>
                <a:cubicBezTo>
                  <a:pt x="438" y="277"/>
                  <a:pt x="443" y="276"/>
                  <a:pt x="446" y="276"/>
                </a:cubicBezTo>
                <a:cubicBezTo>
                  <a:pt x="449" y="276"/>
                  <a:pt x="450" y="278"/>
                  <a:pt x="451" y="280"/>
                </a:cubicBezTo>
                <a:cubicBezTo>
                  <a:pt x="453" y="281"/>
                  <a:pt x="458" y="279"/>
                  <a:pt x="460" y="279"/>
                </a:cubicBezTo>
                <a:cubicBezTo>
                  <a:pt x="463" y="279"/>
                  <a:pt x="460" y="275"/>
                  <a:pt x="456" y="273"/>
                </a:cubicBezTo>
                <a:cubicBezTo>
                  <a:pt x="451" y="271"/>
                  <a:pt x="456" y="268"/>
                  <a:pt x="457" y="271"/>
                </a:cubicBezTo>
                <a:cubicBezTo>
                  <a:pt x="458" y="273"/>
                  <a:pt x="461" y="273"/>
                  <a:pt x="463" y="276"/>
                </a:cubicBezTo>
                <a:cubicBezTo>
                  <a:pt x="465" y="280"/>
                  <a:pt x="466" y="277"/>
                  <a:pt x="469" y="276"/>
                </a:cubicBezTo>
                <a:cubicBezTo>
                  <a:pt x="473" y="275"/>
                  <a:pt x="475" y="272"/>
                  <a:pt x="477" y="270"/>
                </a:cubicBezTo>
                <a:cubicBezTo>
                  <a:pt x="479" y="268"/>
                  <a:pt x="479" y="271"/>
                  <a:pt x="481" y="267"/>
                </a:cubicBezTo>
                <a:cubicBezTo>
                  <a:pt x="484" y="264"/>
                  <a:pt x="480" y="261"/>
                  <a:pt x="478" y="259"/>
                </a:cubicBezTo>
                <a:cubicBezTo>
                  <a:pt x="475" y="256"/>
                  <a:pt x="478" y="254"/>
                  <a:pt x="475" y="253"/>
                </a:cubicBezTo>
                <a:cubicBezTo>
                  <a:pt x="472" y="251"/>
                  <a:pt x="471" y="249"/>
                  <a:pt x="475" y="249"/>
                </a:cubicBezTo>
                <a:cubicBezTo>
                  <a:pt x="479" y="250"/>
                  <a:pt x="481" y="249"/>
                  <a:pt x="483" y="247"/>
                </a:cubicBezTo>
                <a:cubicBezTo>
                  <a:pt x="485" y="244"/>
                  <a:pt x="478" y="244"/>
                  <a:pt x="481" y="242"/>
                </a:cubicBezTo>
                <a:cubicBezTo>
                  <a:pt x="484" y="240"/>
                  <a:pt x="481" y="238"/>
                  <a:pt x="478" y="238"/>
                </a:cubicBezTo>
                <a:cubicBezTo>
                  <a:pt x="475" y="238"/>
                  <a:pt x="472" y="237"/>
                  <a:pt x="472" y="234"/>
                </a:cubicBezTo>
                <a:cubicBezTo>
                  <a:pt x="472" y="231"/>
                  <a:pt x="466" y="233"/>
                  <a:pt x="463" y="231"/>
                </a:cubicBezTo>
                <a:cubicBezTo>
                  <a:pt x="460" y="230"/>
                  <a:pt x="452" y="230"/>
                  <a:pt x="450" y="230"/>
                </a:cubicBezTo>
                <a:cubicBezTo>
                  <a:pt x="449" y="231"/>
                  <a:pt x="448" y="238"/>
                  <a:pt x="451" y="238"/>
                </a:cubicBezTo>
                <a:cubicBezTo>
                  <a:pt x="454" y="238"/>
                  <a:pt x="456" y="241"/>
                  <a:pt x="454" y="242"/>
                </a:cubicBezTo>
                <a:cubicBezTo>
                  <a:pt x="451" y="243"/>
                  <a:pt x="454" y="246"/>
                  <a:pt x="452" y="245"/>
                </a:cubicBezTo>
                <a:cubicBezTo>
                  <a:pt x="450" y="245"/>
                  <a:pt x="448" y="244"/>
                  <a:pt x="447" y="249"/>
                </a:cubicBezTo>
                <a:cubicBezTo>
                  <a:pt x="446" y="254"/>
                  <a:pt x="446" y="255"/>
                  <a:pt x="443" y="257"/>
                </a:cubicBezTo>
                <a:cubicBezTo>
                  <a:pt x="440" y="259"/>
                  <a:pt x="442" y="252"/>
                  <a:pt x="440" y="252"/>
                </a:cubicBezTo>
                <a:cubicBezTo>
                  <a:pt x="437" y="252"/>
                  <a:pt x="436" y="258"/>
                  <a:pt x="438" y="258"/>
                </a:cubicBezTo>
                <a:cubicBezTo>
                  <a:pt x="441" y="259"/>
                  <a:pt x="441" y="261"/>
                  <a:pt x="441" y="263"/>
                </a:cubicBezTo>
                <a:cubicBezTo>
                  <a:pt x="442" y="266"/>
                  <a:pt x="438" y="264"/>
                  <a:pt x="436" y="267"/>
                </a:cubicBezTo>
                <a:cubicBezTo>
                  <a:pt x="434" y="270"/>
                  <a:pt x="434" y="266"/>
                  <a:pt x="431" y="264"/>
                </a:cubicBezTo>
                <a:cubicBezTo>
                  <a:pt x="429" y="262"/>
                  <a:pt x="426" y="258"/>
                  <a:pt x="426" y="255"/>
                </a:cubicBezTo>
                <a:cubicBezTo>
                  <a:pt x="426" y="253"/>
                  <a:pt x="427" y="252"/>
                  <a:pt x="429" y="252"/>
                </a:cubicBezTo>
                <a:cubicBezTo>
                  <a:pt x="431" y="251"/>
                  <a:pt x="429" y="250"/>
                  <a:pt x="429" y="246"/>
                </a:cubicBezTo>
                <a:cubicBezTo>
                  <a:pt x="429" y="243"/>
                  <a:pt x="427" y="244"/>
                  <a:pt x="424" y="241"/>
                </a:cubicBezTo>
                <a:cubicBezTo>
                  <a:pt x="421" y="237"/>
                  <a:pt x="418" y="237"/>
                  <a:pt x="416" y="239"/>
                </a:cubicBezTo>
                <a:cubicBezTo>
                  <a:pt x="415" y="241"/>
                  <a:pt x="416" y="244"/>
                  <a:pt x="413" y="245"/>
                </a:cubicBezTo>
                <a:cubicBezTo>
                  <a:pt x="411" y="246"/>
                  <a:pt x="412" y="251"/>
                  <a:pt x="410" y="251"/>
                </a:cubicBezTo>
                <a:cubicBezTo>
                  <a:pt x="408" y="252"/>
                  <a:pt x="409" y="242"/>
                  <a:pt x="407" y="242"/>
                </a:cubicBezTo>
                <a:cubicBezTo>
                  <a:pt x="405" y="241"/>
                  <a:pt x="405" y="239"/>
                  <a:pt x="408" y="238"/>
                </a:cubicBezTo>
                <a:cubicBezTo>
                  <a:pt x="411" y="238"/>
                  <a:pt x="412" y="235"/>
                  <a:pt x="410" y="235"/>
                </a:cubicBezTo>
                <a:cubicBezTo>
                  <a:pt x="408" y="235"/>
                  <a:pt x="404" y="232"/>
                  <a:pt x="402" y="232"/>
                </a:cubicBezTo>
                <a:cubicBezTo>
                  <a:pt x="400" y="231"/>
                  <a:pt x="398" y="235"/>
                  <a:pt x="396" y="233"/>
                </a:cubicBezTo>
                <a:cubicBezTo>
                  <a:pt x="394" y="232"/>
                  <a:pt x="396" y="228"/>
                  <a:pt x="396" y="226"/>
                </a:cubicBezTo>
                <a:cubicBezTo>
                  <a:pt x="397" y="224"/>
                  <a:pt x="399" y="227"/>
                  <a:pt x="401" y="225"/>
                </a:cubicBezTo>
                <a:cubicBezTo>
                  <a:pt x="403" y="222"/>
                  <a:pt x="396" y="222"/>
                  <a:pt x="396" y="220"/>
                </a:cubicBezTo>
                <a:cubicBezTo>
                  <a:pt x="396" y="217"/>
                  <a:pt x="391" y="216"/>
                  <a:pt x="389" y="215"/>
                </a:cubicBezTo>
                <a:cubicBezTo>
                  <a:pt x="387" y="214"/>
                  <a:pt x="390" y="210"/>
                  <a:pt x="389" y="208"/>
                </a:cubicBezTo>
                <a:cubicBezTo>
                  <a:pt x="388" y="206"/>
                  <a:pt x="382" y="201"/>
                  <a:pt x="379" y="201"/>
                </a:cubicBezTo>
                <a:cubicBezTo>
                  <a:pt x="376" y="202"/>
                  <a:pt x="375" y="197"/>
                  <a:pt x="377" y="198"/>
                </a:cubicBezTo>
                <a:cubicBezTo>
                  <a:pt x="379" y="198"/>
                  <a:pt x="380" y="197"/>
                  <a:pt x="383" y="193"/>
                </a:cubicBezTo>
                <a:cubicBezTo>
                  <a:pt x="386" y="190"/>
                  <a:pt x="386" y="189"/>
                  <a:pt x="384" y="188"/>
                </a:cubicBezTo>
                <a:cubicBezTo>
                  <a:pt x="382" y="187"/>
                  <a:pt x="381" y="185"/>
                  <a:pt x="385" y="185"/>
                </a:cubicBezTo>
                <a:cubicBezTo>
                  <a:pt x="388" y="186"/>
                  <a:pt x="395" y="188"/>
                  <a:pt x="397" y="186"/>
                </a:cubicBezTo>
                <a:cubicBezTo>
                  <a:pt x="399" y="185"/>
                  <a:pt x="406" y="174"/>
                  <a:pt x="409" y="171"/>
                </a:cubicBezTo>
                <a:cubicBezTo>
                  <a:pt x="411" y="167"/>
                  <a:pt x="407" y="166"/>
                  <a:pt x="400" y="167"/>
                </a:cubicBezTo>
                <a:cubicBezTo>
                  <a:pt x="394" y="168"/>
                  <a:pt x="392" y="165"/>
                  <a:pt x="387" y="164"/>
                </a:cubicBezTo>
                <a:cubicBezTo>
                  <a:pt x="382" y="164"/>
                  <a:pt x="372" y="165"/>
                  <a:pt x="370" y="167"/>
                </a:cubicBezTo>
                <a:cubicBezTo>
                  <a:pt x="369" y="168"/>
                  <a:pt x="373" y="170"/>
                  <a:pt x="372" y="172"/>
                </a:cubicBezTo>
                <a:cubicBezTo>
                  <a:pt x="372" y="173"/>
                  <a:pt x="369" y="170"/>
                  <a:pt x="367" y="171"/>
                </a:cubicBezTo>
                <a:cubicBezTo>
                  <a:pt x="366" y="172"/>
                  <a:pt x="368" y="174"/>
                  <a:pt x="367" y="180"/>
                </a:cubicBezTo>
                <a:cubicBezTo>
                  <a:pt x="367" y="187"/>
                  <a:pt x="369" y="187"/>
                  <a:pt x="370" y="189"/>
                </a:cubicBezTo>
                <a:cubicBezTo>
                  <a:pt x="372" y="192"/>
                  <a:pt x="372" y="195"/>
                  <a:pt x="372" y="199"/>
                </a:cubicBezTo>
                <a:cubicBezTo>
                  <a:pt x="372" y="203"/>
                  <a:pt x="368" y="202"/>
                  <a:pt x="367" y="203"/>
                </a:cubicBezTo>
                <a:cubicBezTo>
                  <a:pt x="366" y="204"/>
                  <a:pt x="370" y="206"/>
                  <a:pt x="369" y="208"/>
                </a:cubicBezTo>
                <a:cubicBezTo>
                  <a:pt x="369" y="211"/>
                  <a:pt x="365" y="207"/>
                  <a:pt x="363" y="207"/>
                </a:cubicBezTo>
                <a:cubicBezTo>
                  <a:pt x="361" y="208"/>
                  <a:pt x="359" y="214"/>
                  <a:pt x="361" y="216"/>
                </a:cubicBezTo>
                <a:cubicBezTo>
                  <a:pt x="363" y="218"/>
                  <a:pt x="364" y="218"/>
                  <a:pt x="362" y="220"/>
                </a:cubicBezTo>
                <a:cubicBezTo>
                  <a:pt x="361" y="222"/>
                  <a:pt x="359" y="226"/>
                  <a:pt x="363" y="229"/>
                </a:cubicBezTo>
                <a:cubicBezTo>
                  <a:pt x="367" y="232"/>
                  <a:pt x="375" y="232"/>
                  <a:pt x="379" y="235"/>
                </a:cubicBezTo>
                <a:cubicBezTo>
                  <a:pt x="383" y="237"/>
                  <a:pt x="377" y="236"/>
                  <a:pt x="379" y="239"/>
                </a:cubicBezTo>
                <a:cubicBezTo>
                  <a:pt x="381" y="242"/>
                  <a:pt x="376" y="243"/>
                  <a:pt x="377" y="245"/>
                </a:cubicBezTo>
                <a:cubicBezTo>
                  <a:pt x="377" y="248"/>
                  <a:pt x="378" y="246"/>
                  <a:pt x="380" y="242"/>
                </a:cubicBezTo>
                <a:cubicBezTo>
                  <a:pt x="383" y="239"/>
                  <a:pt x="384" y="244"/>
                  <a:pt x="384" y="247"/>
                </a:cubicBezTo>
                <a:cubicBezTo>
                  <a:pt x="384" y="250"/>
                  <a:pt x="381" y="248"/>
                  <a:pt x="379" y="252"/>
                </a:cubicBezTo>
                <a:cubicBezTo>
                  <a:pt x="376" y="255"/>
                  <a:pt x="374" y="256"/>
                  <a:pt x="371" y="255"/>
                </a:cubicBezTo>
                <a:cubicBezTo>
                  <a:pt x="367" y="254"/>
                  <a:pt x="369" y="260"/>
                  <a:pt x="371" y="263"/>
                </a:cubicBezTo>
                <a:cubicBezTo>
                  <a:pt x="372" y="266"/>
                  <a:pt x="370" y="267"/>
                  <a:pt x="366" y="266"/>
                </a:cubicBezTo>
                <a:cubicBezTo>
                  <a:pt x="362" y="265"/>
                  <a:pt x="360" y="262"/>
                  <a:pt x="362" y="259"/>
                </a:cubicBezTo>
                <a:cubicBezTo>
                  <a:pt x="364" y="256"/>
                  <a:pt x="366" y="253"/>
                  <a:pt x="363" y="253"/>
                </a:cubicBezTo>
                <a:cubicBezTo>
                  <a:pt x="361" y="253"/>
                  <a:pt x="356" y="253"/>
                  <a:pt x="354" y="250"/>
                </a:cubicBezTo>
                <a:cubicBezTo>
                  <a:pt x="352" y="248"/>
                  <a:pt x="355" y="249"/>
                  <a:pt x="360" y="249"/>
                </a:cubicBezTo>
                <a:cubicBezTo>
                  <a:pt x="365" y="250"/>
                  <a:pt x="361" y="246"/>
                  <a:pt x="364" y="246"/>
                </a:cubicBezTo>
                <a:cubicBezTo>
                  <a:pt x="368" y="246"/>
                  <a:pt x="370" y="248"/>
                  <a:pt x="373" y="245"/>
                </a:cubicBezTo>
                <a:cubicBezTo>
                  <a:pt x="376" y="243"/>
                  <a:pt x="371" y="238"/>
                  <a:pt x="369" y="239"/>
                </a:cubicBezTo>
                <a:cubicBezTo>
                  <a:pt x="366" y="239"/>
                  <a:pt x="362" y="241"/>
                  <a:pt x="362" y="238"/>
                </a:cubicBezTo>
                <a:cubicBezTo>
                  <a:pt x="362" y="236"/>
                  <a:pt x="367" y="237"/>
                  <a:pt x="369" y="237"/>
                </a:cubicBezTo>
                <a:cubicBezTo>
                  <a:pt x="371" y="236"/>
                  <a:pt x="368" y="233"/>
                  <a:pt x="364" y="234"/>
                </a:cubicBezTo>
                <a:cubicBezTo>
                  <a:pt x="361" y="235"/>
                  <a:pt x="358" y="235"/>
                  <a:pt x="355" y="232"/>
                </a:cubicBezTo>
                <a:cubicBezTo>
                  <a:pt x="352" y="229"/>
                  <a:pt x="347" y="227"/>
                  <a:pt x="346" y="234"/>
                </a:cubicBezTo>
                <a:cubicBezTo>
                  <a:pt x="345" y="241"/>
                  <a:pt x="340" y="237"/>
                  <a:pt x="338" y="240"/>
                </a:cubicBezTo>
                <a:cubicBezTo>
                  <a:pt x="336" y="242"/>
                  <a:pt x="340" y="244"/>
                  <a:pt x="345" y="244"/>
                </a:cubicBezTo>
                <a:cubicBezTo>
                  <a:pt x="350" y="244"/>
                  <a:pt x="353" y="248"/>
                  <a:pt x="351" y="248"/>
                </a:cubicBezTo>
                <a:cubicBezTo>
                  <a:pt x="349" y="248"/>
                  <a:pt x="350" y="252"/>
                  <a:pt x="347" y="250"/>
                </a:cubicBezTo>
                <a:cubicBezTo>
                  <a:pt x="345" y="249"/>
                  <a:pt x="342" y="250"/>
                  <a:pt x="344" y="253"/>
                </a:cubicBezTo>
                <a:cubicBezTo>
                  <a:pt x="346" y="255"/>
                  <a:pt x="343" y="256"/>
                  <a:pt x="344" y="258"/>
                </a:cubicBezTo>
                <a:cubicBezTo>
                  <a:pt x="344" y="260"/>
                  <a:pt x="340" y="258"/>
                  <a:pt x="336" y="258"/>
                </a:cubicBezTo>
                <a:cubicBezTo>
                  <a:pt x="332" y="257"/>
                  <a:pt x="325" y="259"/>
                  <a:pt x="320" y="260"/>
                </a:cubicBezTo>
                <a:cubicBezTo>
                  <a:pt x="315" y="261"/>
                  <a:pt x="310" y="259"/>
                  <a:pt x="308" y="257"/>
                </a:cubicBezTo>
                <a:cubicBezTo>
                  <a:pt x="306" y="254"/>
                  <a:pt x="303" y="255"/>
                  <a:pt x="299" y="255"/>
                </a:cubicBezTo>
                <a:cubicBezTo>
                  <a:pt x="296" y="255"/>
                  <a:pt x="297" y="251"/>
                  <a:pt x="292" y="251"/>
                </a:cubicBezTo>
                <a:cubicBezTo>
                  <a:pt x="287" y="251"/>
                  <a:pt x="288" y="247"/>
                  <a:pt x="288" y="245"/>
                </a:cubicBezTo>
                <a:cubicBezTo>
                  <a:pt x="287" y="242"/>
                  <a:pt x="278" y="243"/>
                  <a:pt x="275" y="245"/>
                </a:cubicBezTo>
                <a:cubicBezTo>
                  <a:pt x="271" y="247"/>
                  <a:pt x="265" y="246"/>
                  <a:pt x="263" y="250"/>
                </a:cubicBezTo>
                <a:cubicBezTo>
                  <a:pt x="261" y="254"/>
                  <a:pt x="265" y="254"/>
                  <a:pt x="267" y="254"/>
                </a:cubicBezTo>
                <a:cubicBezTo>
                  <a:pt x="269" y="254"/>
                  <a:pt x="269" y="250"/>
                  <a:pt x="274" y="251"/>
                </a:cubicBezTo>
                <a:cubicBezTo>
                  <a:pt x="279" y="252"/>
                  <a:pt x="283" y="246"/>
                  <a:pt x="285" y="248"/>
                </a:cubicBezTo>
                <a:cubicBezTo>
                  <a:pt x="287" y="250"/>
                  <a:pt x="276" y="254"/>
                  <a:pt x="272" y="255"/>
                </a:cubicBezTo>
                <a:cubicBezTo>
                  <a:pt x="267" y="256"/>
                  <a:pt x="268" y="260"/>
                  <a:pt x="272" y="266"/>
                </a:cubicBezTo>
                <a:cubicBezTo>
                  <a:pt x="277" y="273"/>
                  <a:pt x="270" y="269"/>
                  <a:pt x="270" y="272"/>
                </a:cubicBezTo>
                <a:cubicBezTo>
                  <a:pt x="270" y="275"/>
                  <a:pt x="262" y="271"/>
                  <a:pt x="265" y="270"/>
                </a:cubicBezTo>
                <a:cubicBezTo>
                  <a:pt x="269" y="269"/>
                  <a:pt x="267" y="266"/>
                  <a:pt x="265" y="264"/>
                </a:cubicBezTo>
                <a:cubicBezTo>
                  <a:pt x="262" y="261"/>
                  <a:pt x="260" y="264"/>
                  <a:pt x="260" y="261"/>
                </a:cubicBezTo>
                <a:cubicBezTo>
                  <a:pt x="261" y="259"/>
                  <a:pt x="258" y="261"/>
                  <a:pt x="255" y="259"/>
                </a:cubicBezTo>
                <a:cubicBezTo>
                  <a:pt x="253" y="257"/>
                  <a:pt x="251" y="256"/>
                  <a:pt x="248" y="258"/>
                </a:cubicBezTo>
                <a:cubicBezTo>
                  <a:pt x="245" y="259"/>
                  <a:pt x="241" y="259"/>
                  <a:pt x="233" y="260"/>
                </a:cubicBezTo>
                <a:cubicBezTo>
                  <a:pt x="226" y="261"/>
                  <a:pt x="212" y="261"/>
                  <a:pt x="209" y="259"/>
                </a:cubicBezTo>
                <a:cubicBezTo>
                  <a:pt x="207" y="256"/>
                  <a:pt x="216" y="252"/>
                  <a:pt x="219" y="252"/>
                </a:cubicBezTo>
                <a:cubicBezTo>
                  <a:pt x="221" y="253"/>
                  <a:pt x="220" y="249"/>
                  <a:pt x="216" y="246"/>
                </a:cubicBezTo>
                <a:cubicBezTo>
                  <a:pt x="211" y="243"/>
                  <a:pt x="202" y="241"/>
                  <a:pt x="202" y="243"/>
                </a:cubicBezTo>
                <a:cubicBezTo>
                  <a:pt x="203" y="245"/>
                  <a:pt x="197" y="243"/>
                  <a:pt x="191" y="242"/>
                </a:cubicBezTo>
                <a:cubicBezTo>
                  <a:pt x="184" y="241"/>
                  <a:pt x="183" y="238"/>
                  <a:pt x="179" y="238"/>
                </a:cubicBezTo>
                <a:cubicBezTo>
                  <a:pt x="175" y="238"/>
                  <a:pt x="168" y="237"/>
                  <a:pt x="163" y="233"/>
                </a:cubicBezTo>
                <a:cubicBezTo>
                  <a:pt x="158" y="229"/>
                  <a:pt x="146" y="230"/>
                  <a:pt x="145" y="234"/>
                </a:cubicBezTo>
                <a:cubicBezTo>
                  <a:pt x="144" y="237"/>
                  <a:pt x="140" y="237"/>
                  <a:pt x="136" y="237"/>
                </a:cubicBezTo>
                <a:cubicBezTo>
                  <a:pt x="132" y="237"/>
                  <a:pt x="138" y="233"/>
                  <a:pt x="136" y="232"/>
                </a:cubicBezTo>
                <a:cubicBezTo>
                  <a:pt x="134" y="231"/>
                  <a:pt x="136" y="226"/>
                  <a:pt x="133" y="226"/>
                </a:cubicBezTo>
                <a:cubicBezTo>
                  <a:pt x="131" y="225"/>
                  <a:pt x="128" y="237"/>
                  <a:pt x="123" y="237"/>
                </a:cubicBezTo>
                <a:cubicBezTo>
                  <a:pt x="117" y="237"/>
                  <a:pt x="115" y="224"/>
                  <a:pt x="110" y="221"/>
                </a:cubicBezTo>
                <a:cubicBezTo>
                  <a:pt x="106" y="218"/>
                  <a:pt x="102" y="217"/>
                  <a:pt x="106" y="222"/>
                </a:cubicBezTo>
                <a:cubicBezTo>
                  <a:pt x="109" y="227"/>
                  <a:pt x="102" y="224"/>
                  <a:pt x="103" y="227"/>
                </a:cubicBezTo>
                <a:cubicBezTo>
                  <a:pt x="103" y="230"/>
                  <a:pt x="97" y="234"/>
                  <a:pt x="97" y="232"/>
                </a:cubicBezTo>
                <a:cubicBezTo>
                  <a:pt x="97" y="230"/>
                  <a:pt x="93" y="228"/>
                  <a:pt x="89" y="233"/>
                </a:cubicBezTo>
                <a:cubicBezTo>
                  <a:pt x="85" y="238"/>
                  <a:pt x="82" y="238"/>
                  <a:pt x="81" y="236"/>
                </a:cubicBezTo>
                <a:cubicBezTo>
                  <a:pt x="81" y="234"/>
                  <a:pt x="68" y="241"/>
                  <a:pt x="69" y="243"/>
                </a:cubicBezTo>
                <a:cubicBezTo>
                  <a:pt x="69" y="245"/>
                  <a:pt x="67" y="246"/>
                  <a:pt x="64" y="246"/>
                </a:cubicBezTo>
                <a:cubicBezTo>
                  <a:pt x="60" y="246"/>
                  <a:pt x="63" y="243"/>
                  <a:pt x="66" y="242"/>
                </a:cubicBezTo>
                <a:cubicBezTo>
                  <a:pt x="69" y="240"/>
                  <a:pt x="77" y="234"/>
                  <a:pt x="81" y="233"/>
                </a:cubicBezTo>
                <a:cubicBezTo>
                  <a:pt x="85" y="232"/>
                  <a:pt x="94" y="229"/>
                  <a:pt x="94" y="227"/>
                </a:cubicBezTo>
                <a:cubicBezTo>
                  <a:pt x="94" y="225"/>
                  <a:pt x="90" y="226"/>
                  <a:pt x="87" y="226"/>
                </a:cubicBezTo>
                <a:cubicBezTo>
                  <a:pt x="84" y="225"/>
                  <a:pt x="79" y="229"/>
                  <a:pt x="74" y="231"/>
                </a:cubicBezTo>
                <a:cubicBezTo>
                  <a:pt x="69" y="233"/>
                  <a:pt x="64" y="232"/>
                  <a:pt x="65" y="235"/>
                </a:cubicBezTo>
                <a:cubicBezTo>
                  <a:pt x="67" y="238"/>
                  <a:pt x="61" y="235"/>
                  <a:pt x="59" y="237"/>
                </a:cubicBezTo>
                <a:cubicBezTo>
                  <a:pt x="58" y="239"/>
                  <a:pt x="56" y="236"/>
                  <a:pt x="58" y="235"/>
                </a:cubicBezTo>
                <a:cubicBezTo>
                  <a:pt x="59" y="234"/>
                  <a:pt x="53" y="232"/>
                  <a:pt x="53" y="234"/>
                </a:cubicBezTo>
                <a:cubicBezTo>
                  <a:pt x="53" y="235"/>
                  <a:pt x="52" y="236"/>
                  <a:pt x="48" y="236"/>
                </a:cubicBezTo>
                <a:cubicBezTo>
                  <a:pt x="44" y="236"/>
                  <a:pt x="39" y="239"/>
                  <a:pt x="42" y="242"/>
                </a:cubicBezTo>
                <a:cubicBezTo>
                  <a:pt x="45" y="244"/>
                  <a:pt x="47" y="245"/>
                  <a:pt x="46" y="246"/>
                </a:cubicBezTo>
                <a:cubicBezTo>
                  <a:pt x="44" y="248"/>
                  <a:pt x="40" y="242"/>
                  <a:pt x="33" y="243"/>
                </a:cubicBezTo>
                <a:cubicBezTo>
                  <a:pt x="27" y="244"/>
                  <a:pt x="15" y="236"/>
                  <a:pt x="15" y="234"/>
                </a:cubicBezTo>
                <a:cubicBezTo>
                  <a:pt x="15" y="233"/>
                  <a:pt x="6" y="234"/>
                  <a:pt x="0" y="233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356"/>
                  <a:pt x="3" y="359"/>
                  <a:pt x="4" y="357"/>
                </a:cubicBezTo>
                <a:cubicBezTo>
                  <a:pt x="5" y="356"/>
                  <a:pt x="7" y="358"/>
                  <a:pt x="11" y="356"/>
                </a:cubicBezTo>
                <a:cubicBezTo>
                  <a:pt x="16" y="354"/>
                  <a:pt x="17" y="358"/>
                  <a:pt x="17" y="360"/>
                </a:cubicBezTo>
                <a:cubicBezTo>
                  <a:pt x="17" y="362"/>
                  <a:pt x="23" y="365"/>
                  <a:pt x="25" y="368"/>
                </a:cubicBezTo>
                <a:cubicBezTo>
                  <a:pt x="27" y="371"/>
                  <a:pt x="29" y="374"/>
                  <a:pt x="31" y="372"/>
                </a:cubicBezTo>
                <a:cubicBezTo>
                  <a:pt x="34" y="370"/>
                  <a:pt x="39" y="369"/>
                  <a:pt x="39" y="366"/>
                </a:cubicBezTo>
                <a:cubicBezTo>
                  <a:pt x="39" y="363"/>
                  <a:pt x="50" y="363"/>
                  <a:pt x="50" y="367"/>
                </a:cubicBezTo>
                <a:cubicBezTo>
                  <a:pt x="50" y="371"/>
                  <a:pt x="61" y="376"/>
                  <a:pt x="67" y="386"/>
                </a:cubicBezTo>
                <a:cubicBezTo>
                  <a:pt x="73" y="397"/>
                  <a:pt x="72" y="400"/>
                  <a:pt x="81" y="403"/>
                </a:cubicBezTo>
                <a:cubicBezTo>
                  <a:pt x="90" y="407"/>
                  <a:pt x="90" y="409"/>
                  <a:pt x="89" y="412"/>
                </a:cubicBezTo>
                <a:cubicBezTo>
                  <a:pt x="88" y="415"/>
                  <a:pt x="94" y="417"/>
                  <a:pt x="90" y="419"/>
                </a:cubicBezTo>
                <a:cubicBezTo>
                  <a:pt x="89" y="420"/>
                  <a:pt x="87" y="422"/>
                  <a:pt x="85" y="423"/>
                </a:cubicBezTo>
                <a:cubicBezTo>
                  <a:pt x="85" y="425"/>
                  <a:pt x="87" y="426"/>
                  <a:pt x="88" y="427"/>
                </a:cubicBezTo>
                <a:cubicBezTo>
                  <a:pt x="90" y="429"/>
                  <a:pt x="84" y="429"/>
                  <a:pt x="86" y="431"/>
                </a:cubicBezTo>
                <a:cubicBezTo>
                  <a:pt x="88" y="432"/>
                  <a:pt x="86" y="435"/>
                  <a:pt x="88" y="437"/>
                </a:cubicBezTo>
                <a:cubicBezTo>
                  <a:pt x="89" y="439"/>
                  <a:pt x="93" y="438"/>
                  <a:pt x="95" y="436"/>
                </a:cubicBezTo>
                <a:cubicBezTo>
                  <a:pt x="97" y="435"/>
                  <a:pt x="98" y="438"/>
                  <a:pt x="96" y="441"/>
                </a:cubicBezTo>
                <a:cubicBezTo>
                  <a:pt x="95" y="444"/>
                  <a:pt x="98" y="446"/>
                  <a:pt x="100" y="444"/>
                </a:cubicBezTo>
                <a:cubicBezTo>
                  <a:pt x="101" y="442"/>
                  <a:pt x="105" y="447"/>
                  <a:pt x="106" y="448"/>
                </a:cubicBezTo>
                <a:cubicBezTo>
                  <a:pt x="108" y="449"/>
                  <a:pt x="110" y="451"/>
                  <a:pt x="107" y="451"/>
                </a:cubicBezTo>
                <a:cubicBezTo>
                  <a:pt x="104" y="451"/>
                  <a:pt x="105" y="456"/>
                  <a:pt x="107" y="456"/>
                </a:cubicBezTo>
                <a:cubicBezTo>
                  <a:pt x="109" y="456"/>
                  <a:pt x="108" y="459"/>
                  <a:pt x="108" y="460"/>
                </a:cubicBezTo>
                <a:cubicBezTo>
                  <a:pt x="108" y="462"/>
                  <a:pt x="115" y="464"/>
                  <a:pt x="117" y="464"/>
                </a:cubicBezTo>
                <a:cubicBezTo>
                  <a:pt x="119" y="463"/>
                  <a:pt x="121" y="465"/>
                  <a:pt x="122" y="467"/>
                </a:cubicBezTo>
                <a:cubicBezTo>
                  <a:pt x="123" y="469"/>
                  <a:pt x="128" y="470"/>
                  <a:pt x="129" y="469"/>
                </a:cubicBezTo>
                <a:cubicBezTo>
                  <a:pt x="131" y="468"/>
                  <a:pt x="132" y="471"/>
                  <a:pt x="132" y="474"/>
                </a:cubicBezTo>
                <a:cubicBezTo>
                  <a:pt x="133" y="476"/>
                  <a:pt x="136" y="475"/>
                  <a:pt x="138" y="475"/>
                </a:cubicBezTo>
                <a:cubicBezTo>
                  <a:pt x="141" y="475"/>
                  <a:pt x="142" y="478"/>
                  <a:pt x="143" y="477"/>
                </a:cubicBezTo>
                <a:cubicBezTo>
                  <a:pt x="146" y="476"/>
                  <a:pt x="147" y="481"/>
                  <a:pt x="149" y="485"/>
                </a:cubicBezTo>
                <a:cubicBezTo>
                  <a:pt x="371" y="484"/>
                  <a:pt x="371" y="484"/>
                  <a:pt x="371" y="484"/>
                </a:cubicBezTo>
                <a:cubicBezTo>
                  <a:pt x="371" y="484"/>
                  <a:pt x="371" y="478"/>
                  <a:pt x="374" y="480"/>
                </a:cubicBezTo>
                <a:cubicBezTo>
                  <a:pt x="376" y="482"/>
                  <a:pt x="374" y="485"/>
                  <a:pt x="377" y="486"/>
                </a:cubicBezTo>
                <a:cubicBezTo>
                  <a:pt x="380" y="487"/>
                  <a:pt x="382" y="489"/>
                  <a:pt x="384" y="488"/>
                </a:cubicBezTo>
                <a:cubicBezTo>
                  <a:pt x="386" y="488"/>
                  <a:pt x="389" y="485"/>
                  <a:pt x="391" y="489"/>
                </a:cubicBezTo>
                <a:cubicBezTo>
                  <a:pt x="394" y="492"/>
                  <a:pt x="396" y="489"/>
                  <a:pt x="398" y="491"/>
                </a:cubicBezTo>
                <a:cubicBezTo>
                  <a:pt x="400" y="493"/>
                  <a:pt x="403" y="495"/>
                  <a:pt x="405" y="493"/>
                </a:cubicBezTo>
                <a:cubicBezTo>
                  <a:pt x="407" y="490"/>
                  <a:pt x="413" y="493"/>
                  <a:pt x="417" y="494"/>
                </a:cubicBezTo>
                <a:cubicBezTo>
                  <a:pt x="420" y="491"/>
                  <a:pt x="424" y="484"/>
                  <a:pt x="427" y="484"/>
                </a:cubicBezTo>
                <a:cubicBezTo>
                  <a:pt x="432" y="484"/>
                  <a:pt x="443" y="485"/>
                  <a:pt x="444" y="491"/>
                </a:cubicBezTo>
                <a:cubicBezTo>
                  <a:pt x="445" y="498"/>
                  <a:pt x="452" y="492"/>
                  <a:pt x="453" y="498"/>
                </a:cubicBezTo>
                <a:cubicBezTo>
                  <a:pt x="453" y="502"/>
                  <a:pt x="458" y="506"/>
                  <a:pt x="457" y="509"/>
                </a:cubicBezTo>
                <a:cubicBezTo>
                  <a:pt x="459" y="510"/>
                  <a:pt x="460" y="511"/>
                  <a:pt x="462" y="512"/>
                </a:cubicBezTo>
                <a:cubicBezTo>
                  <a:pt x="464" y="511"/>
                  <a:pt x="470" y="512"/>
                  <a:pt x="474" y="514"/>
                </a:cubicBezTo>
                <a:cubicBezTo>
                  <a:pt x="479" y="515"/>
                  <a:pt x="487" y="511"/>
                  <a:pt x="489" y="517"/>
                </a:cubicBezTo>
                <a:cubicBezTo>
                  <a:pt x="492" y="524"/>
                  <a:pt x="497" y="528"/>
                  <a:pt x="492" y="529"/>
                </a:cubicBezTo>
                <a:cubicBezTo>
                  <a:pt x="487" y="529"/>
                  <a:pt x="481" y="522"/>
                  <a:pt x="482" y="526"/>
                </a:cubicBezTo>
                <a:cubicBezTo>
                  <a:pt x="482" y="530"/>
                  <a:pt x="479" y="528"/>
                  <a:pt x="479" y="533"/>
                </a:cubicBezTo>
                <a:cubicBezTo>
                  <a:pt x="479" y="539"/>
                  <a:pt x="476" y="546"/>
                  <a:pt x="473" y="546"/>
                </a:cubicBezTo>
                <a:cubicBezTo>
                  <a:pt x="473" y="546"/>
                  <a:pt x="473" y="546"/>
                  <a:pt x="473" y="546"/>
                </a:cubicBezTo>
                <a:cubicBezTo>
                  <a:pt x="473" y="548"/>
                  <a:pt x="473" y="550"/>
                  <a:pt x="474" y="552"/>
                </a:cubicBezTo>
                <a:cubicBezTo>
                  <a:pt x="477" y="550"/>
                  <a:pt x="481" y="547"/>
                  <a:pt x="484" y="547"/>
                </a:cubicBezTo>
                <a:cubicBezTo>
                  <a:pt x="490" y="547"/>
                  <a:pt x="491" y="550"/>
                  <a:pt x="495" y="548"/>
                </a:cubicBezTo>
                <a:cubicBezTo>
                  <a:pt x="498" y="545"/>
                  <a:pt x="499" y="544"/>
                  <a:pt x="500" y="546"/>
                </a:cubicBezTo>
                <a:cubicBezTo>
                  <a:pt x="500" y="546"/>
                  <a:pt x="500" y="547"/>
                  <a:pt x="500" y="547"/>
                </a:cubicBezTo>
                <a:cubicBezTo>
                  <a:pt x="501" y="546"/>
                  <a:pt x="502" y="545"/>
                  <a:pt x="502" y="545"/>
                </a:cubicBezTo>
                <a:cubicBezTo>
                  <a:pt x="502" y="544"/>
                  <a:pt x="502" y="543"/>
                  <a:pt x="502" y="542"/>
                </a:cubicBezTo>
                <a:cubicBezTo>
                  <a:pt x="498" y="542"/>
                  <a:pt x="497" y="542"/>
                  <a:pt x="496" y="540"/>
                </a:cubicBezTo>
                <a:cubicBezTo>
                  <a:pt x="494" y="536"/>
                  <a:pt x="507" y="533"/>
                  <a:pt x="512" y="534"/>
                </a:cubicBezTo>
                <a:cubicBezTo>
                  <a:pt x="518" y="534"/>
                  <a:pt x="521" y="530"/>
                  <a:pt x="523" y="533"/>
                </a:cubicBezTo>
                <a:cubicBezTo>
                  <a:pt x="527" y="530"/>
                  <a:pt x="533" y="525"/>
                  <a:pt x="534" y="525"/>
                </a:cubicBezTo>
                <a:cubicBezTo>
                  <a:pt x="536" y="525"/>
                  <a:pt x="562" y="524"/>
                  <a:pt x="562" y="524"/>
                </a:cubicBezTo>
                <a:cubicBezTo>
                  <a:pt x="562" y="524"/>
                  <a:pt x="571" y="519"/>
                  <a:pt x="572" y="514"/>
                </a:cubicBezTo>
                <a:cubicBezTo>
                  <a:pt x="573" y="509"/>
                  <a:pt x="579" y="497"/>
                  <a:pt x="582" y="500"/>
                </a:cubicBezTo>
                <a:cubicBezTo>
                  <a:pt x="585" y="502"/>
                  <a:pt x="592" y="500"/>
                  <a:pt x="593" y="503"/>
                </a:cubicBezTo>
                <a:cubicBezTo>
                  <a:pt x="593" y="505"/>
                  <a:pt x="590" y="513"/>
                  <a:pt x="599" y="525"/>
                </a:cubicBezTo>
                <a:cubicBezTo>
                  <a:pt x="603" y="523"/>
                  <a:pt x="606" y="521"/>
                  <a:pt x="608" y="522"/>
                </a:cubicBezTo>
                <a:cubicBezTo>
                  <a:pt x="611" y="522"/>
                  <a:pt x="616" y="517"/>
                  <a:pt x="617" y="515"/>
                </a:cubicBezTo>
                <a:cubicBezTo>
                  <a:pt x="619" y="512"/>
                  <a:pt x="621" y="517"/>
                  <a:pt x="618" y="518"/>
                </a:cubicBezTo>
                <a:cubicBezTo>
                  <a:pt x="615" y="519"/>
                  <a:pt x="620" y="521"/>
                  <a:pt x="625" y="521"/>
                </a:cubicBezTo>
                <a:cubicBezTo>
                  <a:pt x="630" y="521"/>
                  <a:pt x="623" y="523"/>
                  <a:pt x="619" y="523"/>
                </a:cubicBezTo>
                <a:cubicBezTo>
                  <a:pt x="615" y="522"/>
                  <a:pt x="614" y="523"/>
                  <a:pt x="609" y="528"/>
                </a:cubicBezTo>
                <a:cubicBezTo>
                  <a:pt x="604" y="533"/>
                  <a:pt x="605" y="534"/>
                  <a:pt x="608" y="537"/>
                </a:cubicBezTo>
                <a:cubicBezTo>
                  <a:pt x="611" y="539"/>
                  <a:pt x="614" y="538"/>
                  <a:pt x="618" y="535"/>
                </a:cubicBezTo>
                <a:cubicBezTo>
                  <a:pt x="622" y="532"/>
                  <a:pt x="622" y="528"/>
                  <a:pt x="626" y="528"/>
                </a:cubicBezTo>
                <a:cubicBezTo>
                  <a:pt x="630" y="529"/>
                  <a:pt x="640" y="525"/>
                  <a:pt x="645" y="523"/>
                </a:cubicBezTo>
                <a:cubicBezTo>
                  <a:pt x="649" y="522"/>
                  <a:pt x="646" y="521"/>
                  <a:pt x="646" y="519"/>
                </a:cubicBezTo>
                <a:cubicBezTo>
                  <a:pt x="646" y="517"/>
                  <a:pt x="654" y="517"/>
                  <a:pt x="657" y="515"/>
                </a:cubicBezTo>
                <a:cubicBezTo>
                  <a:pt x="660" y="513"/>
                  <a:pt x="656" y="512"/>
                  <a:pt x="654" y="512"/>
                </a:cubicBezTo>
                <a:close/>
                <a:moveTo>
                  <a:pt x="190" y="281"/>
                </a:moveTo>
                <a:cubicBezTo>
                  <a:pt x="185" y="287"/>
                  <a:pt x="183" y="288"/>
                  <a:pt x="179" y="287"/>
                </a:cubicBezTo>
                <a:cubicBezTo>
                  <a:pt x="174" y="286"/>
                  <a:pt x="171" y="288"/>
                  <a:pt x="173" y="290"/>
                </a:cubicBezTo>
                <a:cubicBezTo>
                  <a:pt x="176" y="292"/>
                  <a:pt x="176" y="293"/>
                  <a:pt x="171" y="294"/>
                </a:cubicBezTo>
                <a:cubicBezTo>
                  <a:pt x="166" y="295"/>
                  <a:pt x="163" y="299"/>
                  <a:pt x="161" y="299"/>
                </a:cubicBezTo>
                <a:cubicBezTo>
                  <a:pt x="159" y="298"/>
                  <a:pt x="169" y="291"/>
                  <a:pt x="166" y="289"/>
                </a:cubicBezTo>
                <a:cubicBezTo>
                  <a:pt x="164" y="287"/>
                  <a:pt x="157" y="292"/>
                  <a:pt x="157" y="295"/>
                </a:cubicBezTo>
                <a:cubicBezTo>
                  <a:pt x="157" y="297"/>
                  <a:pt x="152" y="297"/>
                  <a:pt x="150" y="297"/>
                </a:cubicBezTo>
                <a:cubicBezTo>
                  <a:pt x="147" y="297"/>
                  <a:pt x="143" y="294"/>
                  <a:pt x="146" y="294"/>
                </a:cubicBezTo>
                <a:cubicBezTo>
                  <a:pt x="149" y="294"/>
                  <a:pt x="147" y="291"/>
                  <a:pt x="151" y="289"/>
                </a:cubicBezTo>
                <a:cubicBezTo>
                  <a:pt x="154" y="288"/>
                  <a:pt x="150" y="286"/>
                  <a:pt x="151" y="284"/>
                </a:cubicBezTo>
                <a:cubicBezTo>
                  <a:pt x="152" y="283"/>
                  <a:pt x="160" y="286"/>
                  <a:pt x="160" y="283"/>
                </a:cubicBezTo>
                <a:cubicBezTo>
                  <a:pt x="160" y="280"/>
                  <a:pt x="152" y="278"/>
                  <a:pt x="150" y="280"/>
                </a:cubicBezTo>
                <a:cubicBezTo>
                  <a:pt x="147" y="281"/>
                  <a:pt x="141" y="285"/>
                  <a:pt x="134" y="282"/>
                </a:cubicBezTo>
                <a:cubicBezTo>
                  <a:pt x="132" y="281"/>
                  <a:pt x="152" y="279"/>
                  <a:pt x="156" y="276"/>
                </a:cubicBezTo>
                <a:cubicBezTo>
                  <a:pt x="159" y="273"/>
                  <a:pt x="174" y="269"/>
                  <a:pt x="175" y="272"/>
                </a:cubicBezTo>
                <a:cubicBezTo>
                  <a:pt x="177" y="275"/>
                  <a:pt x="167" y="277"/>
                  <a:pt x="172" y="279"/>
                </a:cubicBezTo>
                <a:cubicBezTo>
                  <a:pt x="176" y="282"/>
                  <a:pt x="184" y="280"/>
                  <a:pt x="185" y="277"/>
                </a:cubicBezTo>
                <a:cubicBezTo>
                  <a:pt x="187" y="275"/>
                  <a:pt x="194" y="275"/>
                  <a:pt x="190" y="281"/>
                </a:cubicBezTo>
                <a:close/>
                <a:moveTo>
                  <a:pt x="235" y="338"/>
                </a:moveTo>
                <a:cubicBezTo>
                  <a:pt x="229" y="343"/>
                  <a:pt x="230" y="342"/>
                  <a:pt x="225" y="343"/>
                </a:cubicBezTo>
                <a:cubicBezTo>
                  <a:pt x="220" y="343"/>
                  <a:pt x="224" y="348"/>
                  <a:pt x="218" y="349"/>
                </a:cubicBezTo>
                <a:cubicBezTo>
                  <a:pt x="212" y="349"/>
                  <a:pt x="198" y="350"/>
                  <a:pt x="196" y="346"/>
                </a:cubicBezTo>
                <a:cubicBezTo>
                  <a:pt x="196" y="345"/>
                  <a:pt x="204" y="346"/>
                  <a:pt x="204" y="344"/>
                </a:cubicBezTo>
                <a:cubicBezTo>
                  <a:pt x="205" y="341"/>
                  <a:pt x="207" y="338"/>
                  <a:pt x="211" y="338"/>
                </a:cubicBezTo>
                <a:cubicBezTo>
                  <a:pt x="214" y="338"/>
                  <a:pt x="214" y="333"/>
                  <a:pt x="208" y="330"/>
                </a:cubicBezTo>
                <a:cubicBezTo>
                  <a:pt x="202" y="327"/>
                  <a:pt x="217" y="325"/>
                  <a:pt x="220" y="330"/>
                </a:cubicBezTo>
                <a:cubicBezTo>
                  <a:pt x="223" y="334"/>
                  <a:pt x="229" y="338"/>
                  <a:pt x="232" y="334"/>
                </a:cubicBezTo>
                <a:cubicBezTo>
                  <a:pt x="235" y="331"/>
                  <a:pt x="254" y="322"/>
                  <a:pt x="254" y="326"/>
                </a:cubicBezTo>
                <a:cubicBezTo>
                  <a:pt x="254" y="331"/>
                  <a:pt x="240" y="333"/>
                  <a:pt x="235" y="338"/>
                </a:cubicBezTo>
                <a:close/>
                <a:moveTo>
                  <a:pt x="359" y="468"/>
                </a:moveTo>
                <a:cubicBezTo>
                  <a:pt x="355" y="468"/>
                  <a:pt x="359" y="458"/>
                  <a:pt x="352" y="454"/>
                </a:cubicBezTo>
                <a:cubicBezTo>
                  <a:pt x="344" y="449"/>
                  <a:pt x="340" y="440"/>
                  <a:pt x="340" y="436"/>
                </a:cubicBezTo>
                <a:cubicBezTo>
                  <a:pt x="340" y="431"/>
                  <a:pt x="347" y="429"/>
                  <a:pt x="350" y="433"/>
                </a:cubicBezTo>
                <a:cubicBezTo>
                  <a:pt x="353" y="436"/>
                  <a:pt x="357" y="451"/>
                  <a:pt x="360" y="455"/>
                </a:cubicBezTo>
                <a:cubicBezTo>
                  <a:pt x="362" y="460"/>
                  <a:pt x="362" y="468"/>
                  <a:pt x="359" y="46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"/>
          <p:cNvSpPr/>
          <p:nvPr/>
        </p:nvSpPr>
        <p:spPr>
          <a:xfrm>
            <a:off x="-7543800" y="-3852862"/>
            <a:ext cx="1447800" cy="979487"/>
          </a:xfrm>
          <a:custGeom>
            <a:avLst/>
            <a:gdLst/>
            <a:ahLst/>
            <a:cxnLst/>
            <a:rect l="l" t="t" r="r" b="b"/>
            <a:pathLst>
              <a:path w="817" h="556" extrusionOk="0">
                <a:moveTo>
                  <a:pt x="307" y="204"/>
                </a:moveTo>
                <a:cubicBezTo>
                  <a:pt x="308" y="201"/>
                  <a:pt x="308" y="199"/>
                  <a:pt x="299" y="195"/>
                </a:cubicBezTo>
                <a:cubicBezTo>
                  <a:pt x="290" y="192"/>
                  <a:pt x="291" y="189"/>
                  <a:pt x="285" y="178"/>
                </a:cubicBezTo>
                <a:cubicBezTo>
                  <a:pt x="279" y="168"/>
                  <a:pt x="268" y="163"/>
                  <a:pt x="268" y="159"/>
                </a:cubicBezTo>
                <a:cubicBezTo>
                  <a:pt x="268" y="155"/>
                  <a:pt x="257" y="155"/>
                  <a:pt x="257" y="158"/>
                </a:cubicBezTo>
                <a:cubicBezTo>
                  <a:pt x="257" y="161"/>
                  <a:pt x="252" y="162"/>
                  <a:pt x="249" y="164"/>
                </a:cubicBezTo>
                <a:cubicBezTo>
                  <a:pt x="247" y="166"/>
                  <a:pt x="245" y="163"/>
                  <a:pt x="243" y="160"/>
                </a:cubicBezTo>
                <a:cubicBezTo>
                  <a:pt x="241" y="157"/>
                  <a:pt x="235" y="154"/>
                  <a:pt x="235" y="152"/>
                </a:cubicBezTo>
                <a:cubicBezTo>
                  <a:pt x="235" y="150"/>
                  <a:pt x="234" y="146"/>
                  <a:pt x="229" y="148"/>
                </a:cubicBezTo>
                <a:cubicBezTo>
                  <a:pt x="225" y="150"/>
                  <a:pt x="223" y="148"/>
                  <a:pt x="222" y="149"/>
                </a:cubicBezTo>
                <a:cubicBezTo>
                  <a:pt x="221" y="151"/>
                  <a:pt x="218" y="148"/>
                  <a:pt x="218" y="148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6" y="25"/>
                  <a:pt x="215" y="25"/>
                  <a:pt x="214" y="24"/>
                </a:cubicBezTo>
                <a:cubicBezTo>
                  <a:pt x="209" y="22"/>
                  <a:pt x="201" y="19"/>
                  <a:pt x="197" y="20"/>
                </a:cubicBezTo>
                <a:cubicBezTo>
                  <a:pt x="193" y="21"/>
                  <a:pt x="185" y="22"/>
                  <a:pt x="182" y="20"/>
                </a:cubicBezTo>
                <a:cubicBezTo>
                  <a:pt x="179" y="19"/>
                  <a:pt x="175" y="18"/>
                  <a:pt x="169" y="18"/>
                </a:cubicBezTo>
                <a:cubicBezTo>
                  <a:pt x="163" y="19"/>
                  <a:pt x="160" y="15"/>
                  <a:pt x="152" y="13"/>
                </a:cubicBezTo>
                <a:cubicBezTo>
                  <a:pt x="145" y="12"/>
                  <a:pt x="134" y="14"/>
                  <a:pt x="132" y="15"/>
                </a:cubicBezTo>
                <a:cubicBezTo>
                  <a:pt x="129" y="16"/>
                  <a:pt x="130" y="12"/>
                  <a:pt x="127" y="13"/>
                </a:cubicBezTo>
                <a:cubicBezTo>
                  <a:pt x="123" y="13"/>
                  <a:pt x="126" y="11"/>
                  <a:pt x="124" y="8"/>
                </a:cubicBezTo>
                <a:cubicBezTo>
                  <a:pt x="122" y="6"/>
                  <a:pt x="113" y="8"/>
                  <a:pt x="110" y="9"/>
                </a:cubicBezTo>
                <a:cubicBezTo>
                  <a:pt x="107" y="9"/>
                  <a:pt x="106" y="7"/>
                  <a:pt x="106" y="5"/>
                </a:cubicBezTo>
                <a:cubicBezTo>
                  <a:pt x="106" y="4"/>
                  <a:pt x="103" y="4"/>
                  <a:pt x="102" y="6"/>
                </a:cubicBezTo>
                <a:cubicBezTo>
                  <a:pt x="101" y="9"/>
                  <a:pt x="97" y="9"/>
                  <a:pt x="96" y="8"/>
                </a:cubicBezTo>
                <a:cubicBezTo>
                  <a:pt x="94" y="6"/>
                  <a:pt x="99" y="6"/>
                  <a:pt x="99" y="4"/>
                </a:cubicBezTo>
                <a:cubicBezTo>
                  <a:pt x="99" y="2"/>
                  <a:pt x="94" y="1"/>
                  <a:pt x="93" y="1"/>
                </a:cubicBezTo>
                <a:cubicBezTo>
                  <a:pt x="91" y="0"/>
                  <a:pt x="88" y="3"/>
                  <a:pt x="84" y="6"/>
                </a:cubicBezTo>
                <a:cubicBezTo>
                  <a:pt x="81" y="9"/>
                  <a:pt x="75" y="9"/>
                  <a:pt x="72" y="9"/>
                </a:cubicBezTo>
                <a:cubicBezTo>
                  <a:pt x="68" y="8"/>
                  <a:pt x="64" y="9"/>
                  <a:pt x="64" y="11"/>
                </a:cubicBezTo>
                <a:cubicBezTo>
                  <a:pt x="64" y="13"/>
                  <a:pt x="68" y="13"/>
                  <a:pt x="66" y="15"/>
                </a:cubicBezTo>
                <a:cubicBezTo>
                  <a:pt x="63" y="18"/>
                  <a:pt x="63" y="12"/>
                  <a:pt x="60" y="15"/>
                </a:cubicBezTo>
                <a:cubicBezTo>
                  <a:pt x="58" y="17"/>
                  <a:pt x="50" y="17"/>
                  <a:pt x="48" y="17"/>
                </a:cubicBezTo>
                <a:cubicBezTo>
                  <a:pt x="47" y="16"/>
                  <a:pt x="41" y="23"/>
                  <a:pt x="39" y="25"/>
                </a:cubicBezTo>
                <a:cubicBezTo>
                  <a:pt x="37" y="26"/>
                  <a:pt x="40" y="28"/>
                  <a:pt x="35" y="33"/>
                </a:cubicBezTo>
                <a:cubicBezTo>
                  <a:pt x="31" y="38"/>
                  <a:pt x="18" y="37"/>
                  <a:pt x="15" y="37"/>
                </a:cubicBezTo>
                <a:cubicBezTo>
                  <a:pt x="12" y="37"/>
                  <a:pt x="14" y="40"/>
                  <a:pt x="13" y="42"/>
                </a:cubicBezTo>
                <a:cubicBezTo>
                  <a:pt x="12" y="44"/>
                  <a:pt x="15" y="46"/>
                  <a:pt x="22" y="48"/>
                </a:cubicBezTo>
                <a:cubicBezTo>
                  <a:pt x="29" y="50"/>
                  <a:pt x="34" y="60"/>
                  <a:pt x="35" y="62"/>
                </a:cubicBezTo>
                <a:cubicBezTo>
                  <a:pt x="36" y="64"/>
                  <a:pt x="45" y="62"/>
                  <a:pt x="49" y="62"/>
                </a:cubicBezTo>
                <a:cubicBezTo>
                  <a:pt x="52" y="63"/>
                  <a:pt x="48" y="68"/>
                  <a:pt x="51" y="69"/>
                </a:cubicBezTo>
                <a:cubicBezTo>
                  <a:pt x="54" y="71"/>
                  <a:pt x="59" y="69"/>
                  <a:pt x="60" y="71"/>
                </a:cubicBezTo>
                <a:cubicBezTo>
                  <a:pt x="61" y="74"/>
                  <a:pt x="54" y="71"/>
                  <a:pt x="50" y="74"/>
                </a:cubicBezTo>
                <a:cubicBezTo>
                  <a:pt x="47" y="76"/>
                  <a:pt x="45" y="78"/>
                  <a:pt x="43" y="76"/>
                </a:cubicBezTo>
                <a:cubicBezTo>
                  <a:pt x="42" y="74"/>
                  <a:pt x="36" y="75"/>
                  <a:pt x="33" y="75"/>
                </a:cubicBezTo>
                <a:cubicBezTo>
                  <a:pt x="30" y="76"/>
                  <a:pt x="33" y="72"/>
                  <a:pt x="33" y="70"/>
                </a:cubicBezTo>
                <a:cubicBezTo>
                  <a:pt x="33" y="68"/>
                  <a:pt x="29" y="67"/>
                  <a:pt x="23" y="70"/>
                </a:cubicBezTo>
                <a:cubicBezTo>
                  <a:pt x="17" y="74"/>
                  <a:pt x="19" y="72"/>
                  <a:pt x="19" y="75"/>
                </a:cubicBezTo>
                <a:cubicBezTo>
                  <a:pt x="18" y="78"/>
                  <a:pt x="15" y="73"/>
                  <a:pt x="12" y="76"/>
                </a:cubicBezTo>
                <a:cubicBezTo>
                  <a:pt x="8" y="78"/>
                  <a:pt x="2" y="80"/>
                  <a:pt x="1" y="82"/>
                </a:cubicBezTo>
                <a:cubicBezTo>
                  <a:pt x="0" y="84"/>
                  <a:pt x="9" y="86"/>
                  <a:pt x="12" y="87"/>
                </a:cubicBezTo>
                <a:cubicBezTo>
                  <a:pt x="16" y="87"/>
                  <a:pt x="8" y="90"/>
                  <a:pt x="11" y="90"/>
                </a:cubicBezTo>
                <a:cubicBezTo>
                  <a:pt x="14" y="91"/>
                  <a:pt x="13" y="94"/>
                  <a:pt x="17" y="96"/>
                </a:cubicBezTo>
                <a:cubicBezTo>
                  <a:pt x="22" y="99"/>
                  <a:pt x="32" y="96"/>
                  <a:pt x="34" y="96"/>
                </a:cubicBezTo>
                <a:cubicBezTo>
                  <a:pt x="37" y="96"/>
                  <a:pt x="39" y="100"/>
                  <a:pt x="42" y="97"/>
                </a:cubicBezTo>
                <a:cubicBezTo>
                  <a:pt x="44" y="95"/>
                  <a:pt x="52" y="89"/>
                  <a:pt x="56" y="92"/>
                </a:cubicBezTo>
                <a:cubicBezTo>
                  <a:pt x="60" y="96"/>
                  <a:pt x="51" y="95"/>
                  <a:pt x="53" y="98"/>
                </a:cubicBezTo>
                <a:cubicBezTo>
                  <a:pt x="56" y="100"/>
                  <a:pt x="58" y="106"/>
                  <a:pt x="54" y="108"/>
                </a:cubicBezTo>
                <a:cubicBezTo>
                  <a:pt x="50" y="111"/>
                  <a:pt x="47" y="109"/>
                  <a:pt x="45" y="109"/>
                </a:cubicBezTo>
                <a:cubicBezTo>
                  <a:pt x="42" y="109"/>
                  <a:pt x="44" y="113"/>
                  <a:pt x="40" y="116"/>
                </a:cubicBezTo>
                <a:cubicBezTo>
                  <a:pt x="37" y="118"/>
                  <a:pt x="34" y="113"/>
                  <a:pt x="30" y="113"/>
                </a:cubicBezTo>
                <a:cubicBezTo>
                  <a:pt x="26" y="113"/>
                  <a:pt x="27" y="118"/>
                  <a:pt x="27" y="121"/>
                </a:cubicBezTo>
                <a:cubicBezTo>
                  <a:pt x="27" y="124"/>
                  <a:pt x="20" y="121"/>
                  <a:pt x="19" y="127"/>
                </a:cubicBezTo>
                <a:cubicBezTo>
                  <a:pt x="17" y="133"/>
                  <a:pt x="10" y="128"/>
                  <a:pt x="15" y="134"/>
                </a:cubicBezTo>
                <a:cubicBezTo>
                  <a:pt x="19" y="140"/>
                  <a:pt x="19" y="136"/>
                  <a:pt x="22" y="139"/>
                </a:cubicBezTo>
                <a:cubicBezTo>
                  <a:pt x="26" y="141"/>
                  <a:pt x="18" y="146"/>
                  <a:pt x="22" y="147"/>
                </a:cubicBezTo>
                <a:cubicBezTo>
                  <a:pt x="25" y="147"/>
                  <a:pt x="29" y="154"/>
                  <a:pt x="32" y="156"/>
                </a:cubicBezTo>
                <a:cubicBezTo>
                  <a:pt x="34" y="158"/>
                  <a:pt x="38" y="155"/>
                  <a:pt x="41" y="155"/>
                </a:cubicBezTo>
                <a:cubicBezTo>
                  <a:pt x="45" y="154"/>
                  <a:pt x="43" y="149"/>
                  <a:pt x="45" y="151"/>
                </a:cubicBezTo>
                <a:cubicBezTo>
                  <a:pt x="48" y="153"/>
                  <a:pt x="51" y="159"/>
                  <a:pt x="49" y="160"/>
                </a:cubicBezTo>
                <a:cubicBezTo>
                  <a:pt x="47" y="162"/>
                  <a:pt x="48" y="166"/>
                  <a:pt x="48" y="168"/>
                </a:cubicBezTo>
                <a:cubicBezTo>
                  <a:pt x="48" y="171"/>
                  <a:pt x="56" y="170"/>
                  <a:pt x="57" y="167"/>
                </a:cubicBezTo>
                <a:cubicBezTo>
                  <a:pt x="57" y="165"/>
                  <a:pt x="64" y="164"/>
                  <a:pt x="68" y="168"/>
                </a:cubicBezTo>
                <a:cubicBezTo>
                  <a:pt x="71" y="172"/>
                  <a:pt x="73" y="173"/>
                  <a:pt x="73" y="170"/>
                </a:cubicBezTo>
                <a:cubicBezTo>
                  <a:pt x="73" y="167"/>
                  <a:pt x="76" y="163"/>
                  <a:pt x="76" y="166"/>
                </a:cubicBezTo>
                <a:cubicBezTo>
                  <a:pt x="76" y="168"/>
                  <a:pt x="79" y="169"/>
                  <a:pt x="85" y="167"/>
                </a:cubicBezTo>
                <a:cubicBezTo>
                  <a:pt x="90" y="164"/>
                  <a:pt x="88" y="167"/>
                  <a:pt x="85" y="170"/>
                </a:cubicBezTo>
                <a:cubicBezTo>
                  <a:pt x="81" y="175"/>
                  <a:pt x="85" y="182"/>
                  <a:pt x="82" y="183"/>
                </a:cubicBezTo>
                <a:cubicBezTo>
                  <a:pt x="79" y="184"/>
                  <a:pt x="77" y="191"/>
                  <a:pt x="72" y="192"/>
                </a:cubicBezTo>
                <a:cubicBezTo>
                  <a:pt x="68" y="192"/>
                  <a:pt x="60" y="201"/>
                  <a:pt x="59" y="202"/>
                </a:cubicBezTo>
                <a:cubicBezTo>
                  <a:pt x="58" y="204"/>
                  <a:pt x="48" y="200"/>
                  <a:pt x="46" y="204"/>
                </a:cubicBezTo>
                <a:cubicBezTo>
                  <a:pt x="45" y="208"/>
                  <a:pt x="39" y="211"/>
                  <a:pt x="40" y="212"/>
                </a:cubicBezTo>
                <a:cubicBezTo>
                  <a:pt x="42" y="214"/>
                  <a:pt x="50" y="209"/>
                  <a:pt x="50" y="207"/>
                </a:cubicBezTo>
                <a:cubicBezTo>
                  <a:pt x="50" y="205"/>
                  <a:pt x="51" y="206"/>
                  <a:pt x="53" y="207"/>
                </a:cubicBezTo>
                <a:cubicBezTo>
                  <a:pt x="54" y="209"/>
                  <a:pt x="58" y="206"/>
                  <a:pt x="60" y="205"/>
                </a:cubicBezTo>
                <a:cubicBezTo>
                  <a:pt x="61" y="204"/>
                  <a:pt x="64" y="204"/>
                  <a:pt x="65" y="204"/>
                </a:cubicBezTo>
                <a:cubicBezTo>
                  <a:pt x="67" y="204"/>
                  <a:pt x="68" y="202"/>
                  <a:pt x="73" y="201"/>
                </a:cubicBezTo>
                <a:cubicBezTo>
                  <a:pt x="77" y="201"/>
                  <a:pt x="76" y="199"/>
                  <a:pt x="77" y="197"/>
                </a:cubicBezTo>
                <a:cubicBezTo>
                  <a:pt x="78" y="194"/>
                  <a:pt x="90" y="189"/>
                  <a:pt x="92" y="188"/>
                </a:cubicBezTo>
                <a:cubicBezTo>
                  <a:pt x="94" y="188"/>
                  <a:pt x="93" y="184"/>
                  <a:pt x="95" y="184"/>
                </a:cubicBezTo>
                <a:cubicBezTo>
                  <a:pt x="98" y="184"/>
                  <a:pt x="101" y="181"/>
                  <a:pt x="104" y="178"/>
                </a:cubicBezTo>
                <a:cubicBezTo>
                  <a:pt x="107" y="176"/>
                  <a:pt x="108" y="177"/>
                  <a:pt x="110" y="176"/>
                </a:cubicBezTo>
                <a:cubicBezTo>
                  <a:pt x="112" y="175"/>
                  <a:pt x="111" y="171"/>
                  <a:pt x="113" y="170"/>
                </a:cubicBezTo>
                <a:cubicBezTo>
                  <a:pt x="115" y="170"/>
                  <a:pt x="117" y="168"/>
                  <a:pt x="117" y="166"/>
                </a:cubicBezTo>
                <a:cubicBezTo>
                  <a:pt x="117" y="164"/>
                  <a:pt x="111" y="164"/>
                  <a:pt x="111" y="163"/>
                </a:cubicBezTo>
                <a:cubicBezTo>
                  <a:pt x="110" y="162"/>
                  <a:pt x="115" y="157"/>
                  <a:pt x="117" y="157"/>
                </a:cubicBezTo>
                <a:cubicBezTo>
                  <a:pt x="119" y="157"/>
                  <a:pt x="122" y="155"/>
                  <a:pt x="123" y="152"/>
                </a:cubicBezTo>
                <a:cubicBezTo>
                  <a:pt x="123" y="149"/>
                  <a:pt x="126" y="149"/>
                  <a:pt x="128" y="146"/>
                </a:cubicBezTo>
                <a:cubicBezTo>
                  <a:pt x="130" y="144"/>
                  <a:pt x="130" y="142"/>
                  <a:pt x="132" y="142"/>
                </a:cubicBezTo>
                <a:cubicBezTo>
                  <a:pt x="134" y="141"/>
                  <a:pt x="137" y="138"/>
                  <a:pt x="139" y="137"/>
                </a:cubicBezTo>
                <a:cubicBezTo>
                  <a:pt x="142" y="135"/>
                  <a:pt x="139" y="139"/>
                  <a:pt x="144" y="139"/>
                </a:cubicBezTo>
                <a:cubicBezTo>
                  <a:pt x="149" y="139"/>
                  <a:pt x="148" y="143"/>
                  <a:pt x="144" y="142"/>
                </a:cubicBezTo>
                <a:cubicBezTo>
                  <a:pt x="140" y="140"/>
                  <a:pt x="139" y="140"/>
                  <a:pt x="136" y="143"/>
                </a:cubicBezTo>
                <a:cubicBezTo>
                  <a:pt x="132" y="146"/>
                  <a:pt x="135" y="147"/>
                  <a:pt x="132" y="151"/>
                </a:cubicBezTo>
                <a:cubicBezTo>
                  <a:pt x="130" y="154"/>
                  <a:pt x="130" y="156"/>
                  <a:pt x="133" y="157"/>
                </a:cubicBezTo>
                <a:cubicBezTo>
                  <a:pt x="136" y="157"/>
                  <a:pt x="133" y="159"/>
                  <a:pt x="130" y="160"/>
                </a:cubicBezTo>
                <a:cubicBezTo>
                  <a:pt x="127" y="161"/>
                  <a:pt x="129" y="163"/>
                  <a:pt x="133" y="163"/>
                </a:cubicBezTo>
                <a:cubicBezTo>
                  <a:pt x="137" y="163"/>
                  <a:pt x="144" y="157"/>
                  <a:pt x="149" y="154"/>
                </a:cubicBezTo>
                <a:cubicBezTo>
                  <a:pt x="155" y="151"/>
                  <a:pt x="159" y="154"/>
                  <a:pt x="161" y="154"/>
                </a:cubicBezTo>
                <a:cubicBezTo>
                  <a:pt x="162" y="153"/>
                  <a:pt x="159" y="150"/>
                  <a:pt x="161" y="149"/>
                </a:cubicBezTo>
                <a:cubicBezTo>
                  <a:pt x="163" y="149"/>
                  <a:pt x="159" y="148"/>
                  <a:pt x="157" y="145"/>
                </a:cubicBezTo>
                <a:cubicBezTo>
                  <a:pt x="156" y="141"/>
                  <a:pt x="159" y="143"/>
                  <a:pt x="160" y="141"/>
                </a:cubicBezTo>
                <a:cubicBezTo>
                  <a:pt x="161" y="138"/>
                  <a:pt x="163" y="139"/>
                  <a:pt x="165" y="140"/>
                </a:cubicBezTo>
                <a:cubicBezTo>
                  <a:pt x="166" y="142"/>
                  <a:pt x="169" y="139"/>
                  <a:pt x="170" y="143"/>
                </a:cubicBezTo>
                <a:cubicBezTo>
                  <a:pt x="172" y="146"/>
                  <a:pt x="174" y="142"/>
                  <a:pt x="177" y="144"/>
                </a:cubicBezTo>
                <a:cubicBezTo>
                  <a:pt x="180" y="146"/>
                  <a:pt x="176" y="146"/>
                  <a:pt x="173" y="147"/>
                </a:cubicBezTo>
                <a:cubicBezTo>
                  <a:pt x="170" y="147"/>
                  <a:pt x="172" y="151"/>
                  <a:pt x="174" y="149"/>
                </a:cubicBezTo>
                <a:cubicBezTo>
                  <a:pt x="176" y="148"/>
                  <a:pt x="178" y="146"/>
                  <a:pt x="180" y="148"/>
                </a:cubicBezTo>
                <a:cubicBezTo>
                  <a:pt x="183" y="150"/>
                  <a:pt x="183" y="149"/>
                  <a:pt x="185" y="148"/>
                </a:cubicBezTo>
                <a:cubicBezTo>
                  <a:pt x="187" y="146"/>
                  <a:pt x="187" y="148"/>
                  <a:pt x="187" y="149"/>
                </a:cubicBezTo>
                <a:cubicBezTo>
                  <a:pt x="187" y="151"/>
                  <a:pt x="191" y="151"/>
                  <a:pt x="196" y="152"/>
                </a:cubicBezTo>
                <a:cubicBezTo>
                  <a:pt x="201" y="153"/>
                  <a:pt x="211" y="152"/>
                  <a:pt x="214" y="151"/>
                </a:cubicBezTo>
                <a:cubicBezTo>
                  <a:pt x="216" y="151"/>
                  <a:pt x="215" y="155"/>
                  <a:pt x="221" y="156"/>
                </a:cubicBezTo>
                <a:cubicBezTo>
                  <a:pt x="226" y="157"/>
                  <a:pt x="228" y="151"/>
                  <a:pt x="231" y="153"/>
                </a:cubicBezTo>
                <a:cubicBezTo>
                  <a:pt x="233" y="155"/>
                  <a:pt x="231" y="156"/>
                  <a:pt x="229" y="158"/>
                </a:cubicBezTo>
                <a:cubicBezTo>
                  <a:pt x="227" y="160"/>
                  <a:pt x="231" y="160"/>
                  <a:pt x="233" y="161"/>
                </a:cubicBezTo>
                <a:cubicBezTo>
                  <a:pt x="235" y="162"/>
                  <a:pt x="240" y="163"/>
                  <a:pt x="242" y="166"/>
                </a:cubicBezTo>
                <a:cubicBezTo>
                  <a:pt x="245" y="168"/>
                  <a:pt x="246" y="170"/>
                  <a:pt x="252" y="173"/>
                </a:cubicBezTo>
                <a:cubicBezTo>
                  <a:pt x="257" y="176"/>
                  <a:pt x="252" y="166"/>
                  <a:pt x="256" y="169"/>
                </a:cubicBezTo>
                <a:cubicBezTo>
                  <a:pt x="261" y="173"/>
                  <a:pt x="259" y="169"/>
                  <a:pt x="263" y="173"/>
                </a:cubicBezTo>
                <a:cubicBezTo>
                  <a:pt x="266" y="176"/>
                  <a:pt x="265" y="171"/>
                  <a:pt x="264" y="166"/>
                </a:cubicBezTo>
                <a:cubicBezTo>
                  <a:pt x="262" y="161"/>
                  <a:pt x="265" y="164"/>
                  <a:pt x="267" y="167"/>
                </a:cubicBezTo>
                <a:cubicBezTo>
                  <a:pt x="268" y="169"/>
                  <a:pt x="268" y="174"/>
                  <a:pt x="267" y="177"/>
                </a:cubicBezTo>
                <a:cubicBezTo>
                  <a:pt x="266" y="180"/>
                  <a:pt x="261" y="178"/>
                  <a:pt x="261" y="176"/>
                </a:cubicBezTo>
                <a:cubicBezTo>
                  <a:pt x="262" y="174"/>
                  <a:pt x="256" y="175"/>
                  <a:pt x="256" y="177"/>
                </a:cubicBezTo>
                <a:cubicBezTo>
                  <a:pt x="256" y="180"/>
                  <a:pt x="260" y="185"/>
                  <a:pt x="262" y="185"/>
                </a:cubicBezTo>
                <a:cubicBezTo>
                  <a:pt x="265" y="186"/>
                  <a:pt x="263" y="190"/>
                  <a:pt x="265" y="191"/>
                </a:cubicBezTo>
                <a:cubicBezTo>
                  <a:pt x="267" y="191"/>
                  <a:pt x="267" y="196"/>
                  <a:pt x="269" y="195"/>
                </a:cubicBezTo>
                <a:cubicBezTo>
                  <a:pt x="270" y="195"/>
                  <a:pt x="270" y="189"/>
                  <a:pt x="268" y="187"/>
                </a:cubicBezTo>
                <a:cubicBezTo>
                  <a:pt x="266" y="184"/>
                  <a:pt x="267" y="181"/>
                  <a:pt x="269" y="181"/>
                </a:cubicBezTo>
                <a:cubicBezTo>
                  <a:pt x="271" y="182"/>
                  <a:pt x="269" y="186"/>
                  <a:pt x="270" y="187"/>
                </a:cubicBezTo>
                <a:cubicBezTo>
                  <a:pt x="271" y="188"/>
                  <a:pt x="273" y="186"/>
                  <a:pt x="275" y="184"/>
                </a:cubicBezTo>
                <a:cubicBezTo>
                  <a:pt x="278" y="183"/>
                  <a:pt x="274" y="179"/>
                  <a:pt x="275" y="177"/>
                </a:cubicBezTo>
                <a:cubicBezTo>
                  <a:pt x="276" y="174"/>
                  <a:pt x="279" y="178"/>
                  <a:pt x="280" y="182"/>
                </a:cubicBezTo>
                <a:cubicBezTo>
                  <a:pt x="281" y="186"/>
                  <a:pt x="277" y="186"/>
                  <a:pt x="277" y="188"/>
                </a:cubicBezTo>
                <a:cubicBezTo>
                  <a:pt x="277" y="190"/>
                  <a:pt x="274" y="189"/>
                  <a:pt x="273" y="190"/>
                </a:cubicBezTo>
                <a:cubicBezTo>
                  <a:pt x="272" y="191"/>
                  <a:pt x="272" y="198"/>
                  <a:pt x="274" y="198"/>
                </a:cubicBezTo>
                <a:cubicBezTo>
                  <a:pt x="275" y="198"/>
                  <a:pt x="276" y="192"/>
                  <a:pt x="277" y="195"/>
                </a:cubicBezTo>
                <a:cubicBezTo>
                  <a:pt x="278" y="198"/>
                  <a:pt x="281" y="191"/>
                  <a:pt x="282" y="194"/>
                </a:cubicBezTo>
                <a:cubicBezTo>
                  <a:pt x="283" y="197"/>
                  <a:pt x="287" y="200"/>
                  <a:pt x="289" y="200"/>
                </a:cubicBezTo>
                <a:cubicBezTo>
                  <a:pt x="290" y="199"/>
                  <a:pt x="288" y="196"/>
                  <a:pt x="285" y="196"/>
                </a:cubicBezTo>
                <a:cubicBezTo>
                  <a:pt x="283" y="196"/>
                  <a:pt x="283" y="191"/>
                  <a:pt x="286" y="191"/>
                </a:cubicBezTo>
                <a:cubicBezTo>
                  <a:pt x="288" y="191"/>
                  <a:pt x="292" y="197"/>
                  <a:pt x="292" y="199"/>
                </a:cubicBezTo>
                <a:cubicBezTo>
                  <a:pt x="292" y="201"/>
                  <a:pt x="290" y="201"/>
                  <a:pt x="288" y="203"/>
                </a:cubicBezTo>
                <a:cubicBezTo>
                  <a:pt x="286" y="206"/>
                  <a:pt x="283" y="200"/>
                  <a:pt x="281" y="200"/>
                </a:cubicBezTo>
                <a:cubicBezTo>
                  <a:pt x="279" y="200"/>
                  <a:pt x="281" y="204"/>
                  <a:pt x="282" y="206"/>
                </a:cubicBezTo>
                <a:cubicBezTo>
                  <a:pt x="283" y="209"/>
                  <a:pt x="279" y="212"/>
                  <a:pt x="282" y="214"/>
                </a:cubicBezTo>
                <a:cubicBezTo>
                  <a:pt x="285" y="216"/>
                  <a:pt x="284" y="213"/>
                  <a:pt x="285" y="211"/>
                </a:cubicBezTo>
                <a:cubicBezTo>
                  <a:pt x="285" y="210"/>
                  <a:pt x="288" y="212"/>
                  <a:pt x="289" y="213"/>
                </a:cubicBezTo>
                <a:cubicBezTo>
                  <a:pt x="291" y="214"/>
                  <a:pt x="291" y="210"/>
                  <a:pt x="291" y="209"/>
                </a:cubicBezTo>
                <a:cubicBezTo>
                  <a:pt x="291" y="207"/>
                  <a:pt x="294" y="208"/>
                  <a:pt x="295" y="210"/>
                </a:cubicBezTo>
                <a:cubicBezTo>
                  <a:pt x="297" y="212"/>
                  <a:pt x="297" y="208"/>
                  <a:pt x="299" y="208"/>
                </a:cubicBezTo>
                <a:cubicBezTo>
                  <a:pt x="301" y="208"/>
                  <a:pt x="300" y="212"/>
                  <a:pt x="300" y="214"/>
                </a:cubicBezTo>
                <a:cubicBezTo>
                  <a:pt x="300" y="216"/>
                  <a:pt x="303" y="212"/>
                  <a:pt x="303" y="214"/>
                </a:cubicBezTo>
                <a:cubicBezTo>
                  <a:pt x="303" y="215"/>
                  <a:pt x="303" y="215"/>
                  <a:pt x="303" y="215"/>
                </a:cubicBezTo>
                <a:cubicBezTo>
                  <a:pt x="305" y="214"/>
                  <a:pt x="307" y="212"/>
                  <a:pt x="308" y="211"/>
                </a:cubicBezTo>
                <a:cubicBezTo>
                  <a:pt x="312" y="209"/>
                  <a:pt x="306" y="207"/>
                  <a:pt x="307" y="204"/>
                </a:cubicBezTo>
                <a:close/>
                <a:moveTo>
                  <a:pt x="6" y="229"/>
                </a:moveTo>
                <a:cubicBezTo>
                  <a:pt x="10" y="227"/>
                  <a:pt x="12" y="225"/>
                  <a:pt x="10" y="223"/>
                </a:cubicBezTo>
                <a:cubicBezTo>
                  <a:pt x="8" y="221"/>
                  <a:pt x="3" y="231"/>
                  <a:pt x="6" y="229"/>
                </a:cubicBezTo>
                <a:close/>
                <a:moveTo>
                  <a:pt x="36" y="213"/>
                </a:moveTo>
                <a:cubicBezTo>
                  <a:pt x="32" y="212"/>
                  <a:pt x="22" y="218"/>
                  <a:pt x="25" y="219"/>
                </a:cubicBezTo>
                <a:cubicBezTo>
                  <a:pt x="28" y="219"/>
                  <a:pt x="29" y="216"/>
                  <a:pt x="32" y="216"/>
                </a:cubicBezTo>
                <a:cubicBezTo>
                  <a:pt x="35" y="216"/>
                  <a:pt x="40" y="215"/>
                  <a:pt x="36" y="213"/>
                </a:cubicBezTo>
                <a:close/>
                <a:moveTo>
                  <a:pt x="127" y="171"/>
                </a:moveTo>
                <a:cubicBezTo>
                  <a:pt x="127" y="169"/>
                  <a:pt x="124" y="169"/>
                  <a:pt x="120" y="174"/>
                </a:cubicBezTo>
                <a:cubicBezTo>
                  <a:pt x="117" y="178"/>
                  <a:pt x="114" y="180"/>
                  <a:pt x="113" y="182"/>
                </a:cubicBezTo>
                <a:cubicBezTo>
                  <a:pt x="113" y="184"/>
                  <a:pt x="109" y="181"/>
                  <a:pt x="107" y="184"/>
                </a:cubicBezTo>
                <a:cubicBezTo>
                  <a:pt x="106" y="186"/>
                  <a:pt x="108" y="192"/>
                  <a:pt x="111" y="190"/>
                </a:cubicBezTo>
                <a:cubicBezTo>
                  <a:pt x="113" y="188"/>
                  <a:pt x="113" y="190"/>
                  <a:pt x="115" y="190"/>
                </a:cubicBezTo>
                <a:cubicBezTo>
                  <a:pt x="117" y="190"/>
                  <a:pt x="124" y="185"/>
                  <a:pt x="126" y="183"/>
                </a:cubicBezTo>
                <a:cubicBezTo>
                  <a:pt x="127" y="180"/>
                  <a:pt x="123" y="179"/>
                  <a:pt x="122" y="178"/>
                </a:cubicBezTo>
                <a:cubicBezTo>
                  <a:pt x="122" y="176"/>
                  <a:pt x="126" y="176"/>
                  <a:pt x="128" y="175"/>
                </a:cubicBezTo>
                <a:cubicBezTo>
                  <a:pt x="130" y="174"/>
                  <a:pt x="126" y="173"/>
                  <a:pt x="127" y="171"/>
                </a:cubicBezTo>
                <a:close/>
                <a:moveTo>
                  <a:pt x="13" y="150"/>
                </a:moveTo>
                <a:cubicBezTo>
                  <a:pt x="13" y="147"/>
                  <a:pt x="5" y="150"/>
                  <a:pt x="6" y="153"/>
                </a:cubicBezTo>
                <a:cubicBezTo>
                  <a:pt x="7" y="155"/>
                  <a:pt x="14" y="157"/>
                  <a:pt x="17" y="156"/>
                </a:cubicBezTo>
                <a:cubicBezTo>
                  <a:pt x="20" y="155"/>
                  <a:pt x="21" y="152"/>
                  <a:pt x="19" y="151"/>
                </a:cubicBezTo>
                <a:cubicBezTo>
                  <a:pt x="17" y="149"/>
                  <a:pt x="13" y="153"/>
                  <a:pt x="13" y="150"/>
                </a:cubicBezTo>
                <a:close/>
                <a:moveTo>
                  <a:pt x="100" y="544"/>
                </a:moveTo>
                <a:cubicBezTo>
                  <a:pt x="95" y="545"/>
                  <a:pt x="98" y="556"/>
                  <a:pt x="100" y="554"/>
                </a:cubicBezTo>
                <a:cubicBezTo>
                  <a:pt x="102" y="553"/>
                  <a:pt x="105" y="552"/>
                  <a:pt x="106" y="551"/>
                </a:cubicBezTo>
                <a:cubicBezTo>
                  <a:pt x="107" y="548"/>
                  <a:pt x="104" y="543"/>
                  <a:pt x="100" y="544"/>
                </a:cubicBezTo>
                <a:close/>
                <a:moveTo>
                  <a:pt x="94" y="537"/>
                </a:moveTo>
                <a:cubicBezTo>
                  <a:pt x="91" y="538"/>
                  <a:pt x="93" y="542"/>
                  <a:pt x="95" y="541"/>
                </a:cubicBezTo>
                <a:cubicBezTo>
                  <a:pt x="98" y="539"/>
                  <a:pt x="97" y="537"/>
                  <a:pt x="94" y="537"/>
                </a:cubicBezTo>
                <a:close/>
                <a:moveTo>
                  <a:pt x="66" y="528"/>
                </a:moveTo>
                <a:cubicBezTo>
                  <a:pt x="69" y="531"/>
                  <a:pt x="70" y="530"/>
                  <a:pt x="71" y="528"/>
                </a:cubicBezTo>
                <a:cubicBezTo>
                  <a:pt x="72" y="526"/>
                  <a:pt x="64" y="525"/>
                  <a:pt x="66" y="528"/>
                </a:cubicBezTo>
                <a:close/>
                <a:moveTo>
                  <a:pt x="79" y="534"/>
                </a:moveTo>
                <a:cubicBezTo>
                  <a:pt x="80" y="536"/>
                  <a:pt x="82" y="537"/>
                  <a:pt x="84" y="534"/>
                </a:cubicBezTo>
                <a:cubicBezTo>
                  <a:pt x="85" y="532"/>
                  <a:pt x="77" y="530"/>
                  <a:pt x="79" y="534"/>
                </a:cubicBezTo>
                <a:close/>
                <a:moveTo>
                  <a:pt x="811" y="295"/>
                </a:moveTo>
                <a:cubicBezTo>
                  <a:pt x="810" y="292"/>
                  <a:pt x="803" y="294"/>
                  <a:pt x="800" y="292"/>
                </a:cubicBezTo>
                <a:cubicBezTo>
                  <a:pt x="797" y="289"/>
                  <a:pt x="791" y="301"/>
                  <a:pt x="790" y="306"/>
                </a:cubicBezTo>
                <a:cubicBezTo>
                  <a:pt x="789" y="311"/>
                  <a:pt x="780" y="316"/>
                  <a:pt x="780" y="316"/>
                </a:cubicBezTo>
                <a:cubicBezTo>
                  <a:pt x="780" y="316"/>
                  <a:pt x="754" y="317"/>
                  <a:pt x="752" y="317"/>
                </a:cubicBezTo>
                <a:cubicBezTo>
                  <a:pt x="751" y="317"/>
                  <a:pt x="745" y="322"/>
                  <a:pt x="741" y="325"/>
                </a:cubicBezTo>
                <a:cubicBezTo>
                  <a:pt x="741" y="325"/>
                  <a:pt x="742" y="325"/>
                  <a:pt x="742" y="325"/>
                </a:cubicBezTo>
                <a:cubicBezTo>
                  <a:pt x="744" y="330"/>
                  <a:pt x="735" y="333"/>
                  <a:pt x="726" y="333"/>
                </a:cubicBezTo>
                <a:cubicBezTo>
                  <a:pt x="723" y="333"/>
                  <a:pt x="721" y="333"/>
                  <a:pt x="720" y="334"/>
                </a:cubicBezTo>
                <a:cubicBezTo>
                  <a:pt x="720" y="335"/>
                  <a:pt x="720" y="336"/>
                  <a:pt x="720" y="337"/>
                </a:cubicBezTo>
                <a:cubicBezTo>
                  <a:pt x="720" y="337"/>
                  <a:pt x="719" y="338"/>
                  <a:pt x="718" y="339"/>
                </a:cubicBezTo>
                <a:cubicBezTo>
                  <a:pt x="716" y="342"/>
                  <a:pt x="705" y="347"/>
                  <a:pt x="699" y="350"/>
                </a:cubicBezTo>
                <a:cubicBezTo>
                  <a:pt x="692" y="354"/>
                  <a:pt x="683" y="352"/>
                  <a:pt x="683" y="347"/>
                </a:cubicBezTo>
                <a:cubicBezTo>
                  <a:pt x="683" y="341"/>
                  <a:pt x="688" y="342"/>
                  <a:pt x="689" y="345"/>
                </a:cubicBezTo>
                <a:cubicBezTo>
                  <a:pt x="690" y="346"/>
                  <a:pt x="691" y="345"/>
                  <a:pt x="692" y="344"/>
                </a:cubicBezTo>
                <a:cubicBezTo>
                  <a:pt x="691" y="342"/>
                  <a:pt x="691" y="340"/>
                  <a:pt x="691" y="338"/>
                </a:cubicBezTo>
                <a:cubicBezTo>
                  <a:pt x="689" y="337"/>
                  <a:pt x="692" y="329"/>
                  <a:pt x="688" y="327"/>
                </a:cubicBezTo>
                <a:cubicBezTo>
                  <a:pt x="684" y="326"/>
                  <a:pt x="679" y="333"/>
                  <a:pt x="680" y="329"/>
                </a:cubicBezTo>
                <a:cubicBezTo>
                  <a:pt x="680" y="324"/>
                  <a:pt x="687" y="320"/>
                  <a:pt x="683" y="314"/>
                </a:cubicBezTo>
                <a:cubicBezTo>
                  <a:pt x="679" y="308"/>
                  <a:pt x="672" y="308"/>
                  <a:pt x="670" y="313"/>
                </a:cubicBezTo>
                <a:cubicBezTo>
                  <a:pt x="669" y="317"/>
                  <a:pt x="664" y="315"/>
                  <a:pt x="662" y="319"/>
                </a:cubicBezTo>
                <a:cubicBezTo>
                  <a:pt x="660" y="322"/>
                  <a:pt x="659" y="330"/>
                  <a:pt x="660" y="336"/>
                </a:cubicBezTo>
                <a:cubicBezTo>
                  <a:pt x="661" y="342"/>
                  <a:pt x="660" y="344"/>
                  <a:pt x="654" y="348"/>
                </a:cubicBezTo>
                <a:cubicBezTo>
                  <a:pt x="649" y="351"/>
                  <a:pt x="646" y="343"/>
                  <a:pt x="648" y="332"/>
                </a:cubicBezTo>
                <a:cubicBezTo>
                  <a:pt x="650" y="325"/>
                  <a:pt x="654" y="318"/>
                  <a:pt x="650" y="318"/>
                </a:cubicBezTo>
                <a:cubicBezTo>
                  <a:pt x="646" y="318"/>
                  <a:pt x="655" y="310"/>
                  <a:pt x="662" y="308"/>
                </a:cubicBezTo>
                <a:cubicBezTo>
                  <a:pt x="670" y="306"/>
                  <a:pt x="679" y="307"/>
                  <a:pt x="679" y="305"/>
                </a:cubicBezTo>
                <a:cubicBezTo>
                  <a:pt x="679" y="304"/>
                  <a:pt x="679" y="304"/>
                  <a:pt x="680" y="304"/>
                </a:cubicBezTo>
                <a:cubicBezTo>
                  <a:pt x="678" y="303"/>
                  <a:pt x="677" y="302"/>
                  <a:pt x="675" y="301"/>
                </a:cubicBezTo>
                <a:cubicBezTo>
                  <a:pt x="675" y="301"/>
                  <a:pt x="675" y="302"/>
                  <a:pt x="674" y="302"/>
                </a:cubicBezTo>
                <a:cubicBezTo>
                  <a:pt x="671" y="304"/>
                  <a:pt x="672" y="299"/>
                  <a:pt x="667" y="299"/>
                </a:cubicBezTo>
                <a:cubicBezTo>
                  <a:pt x="661" y="299"/>
                  <a:pt x="656" y="304"/>
                  <a:pt x="652" y="302"/>
                </a:cubicBezTo>
                <a:cubicBezTo>
                  <a:pt x="648" y="299"/>
                  <a:pt x="650" y="297"/>
                  <a:pt x="646" y="297"/>
                </a:cubicBezTo>
                <a:cubicBezTo>
                  <a:pt x="642" y="297"/>
                  <a:pt x="649" y="289"/>
                  <a:pt x="643" y="292"/>
                </a:cubicBezTo>
                <a:cubicBezTo>
                  <a:pt x="637" y="296"/>
                  <a:pt x="629" y="303"/>
                  <a:pt x="625" y="300"/>
                </a:cubicBezTo>
                <a:cubicBezTo>
                  <a:pt x="621" y="296"/>
                  <a:pt x="617" y="301"/>
                  <a:pt x="614" y="298"/>
                </a:cubicBezTo>
                <a:cubicBezTo>
                  <a:pt x="612" y="295"/>
                  <a:pt x="624" y="287"/>
                  <a:pt x="630" y="288"/>
                </a:cubicBezTo>
                <a:cubicBezTo>
                  <a:pt x="632" y="288"/>
                  <a:pt x="633" y="287"/>
                  <a:pt x="635" y="286"/>
                </a:cubicBezTo>
                <a:cubicBezTo>
                  <a:pt x="631" y="285"/>
                  <a:pt x="625" y="282"/>
                  <a:pt x="623" y="285"/>
                </a:cubicBezTo>
                <a:cubicBezTo>
                  <a:pt x="621" y="287"/>
                  <a:pt x="618" y="285"/>
                  <a:pt x="616" y="283"/>
                </a:cubicBezTo>
                <a:cubicBezTo>
                  <a:pt x="614" y="281"/>
                  <a:pt x="612" y="284"/>
                  <a:pt x="609" y="281"/>
                </a:cubicBezTo>
                <a:cubicBezTo>
                  <a:pt x="607" y="277"/>
                  <a:pt x="604" y="280"/>
                  <a:pt x="602" y="280"/>
                </a:cubicBezTo>
                <a:cubicBezTo>
                  <a:pt x="600" y="281"/>
                  <a:pt x="598" y="279"/>
                  <a:pt x="595" y="278"/>
                </a:cubicBezTo>
                <a:cubicBezTo>
                  <a:pt x="592" y="277"/>
                  <a:pt x="594" y="274"/>
                  <a:pt x="592" y="272"/>
                </a:cubicBezTo>
                <a:cubicBezTo>
                  <a:pt x="589" y="270"/>
                  <a:pt x="589" y="276"/>
                  <a:pt x="589" y="276"/>
                </a:cubicBezTo>
                <a:cubicBezTo>
                  <a:pt x="367" y="277"/>
                  <a:pt x="367" y="277"/>
                  <a:pt x="367" y="277"/>
                </a:cubicBezTo>
                <a:cubicBezTo>
                  <a:pt x="368" y="277"/>
                  <a:pt x="368" y="277"/>
                  <a:pt x="368" y="278"/>
                </a:cubicBezTo>
                <a:cubicBezTo>
                  <a:pt x="371" y="281"/>
                  <a:pt x="369" y="283"/>
                  <a:pt x="370" y="286"/>
                </a:cubicBezTo>
                <a:cubicBezTo>
                  <a:pt x="371" y="290"/>
                  <a:pt x="370" y="294"/>
                  <a:pt x="367" y="294"/>
                </a:cubicBezTo>
                <a:cubicBezTo>
                  <a:pt x="364" y="294"/>
                  <a:pt x="364" y="291"/>
                  <a:pt x="366" y="290"/>
                </a:cubicBezTo>
                <a:cubicBezTo>
                  <a:pt x="368" y="289"/>
                  <a:pt x="367" y="285"/>
                  <a:pt x="365" y="285"/>
                </a:cubicBezTo>
                <a:cubicBezTo>
                  <a:pt x="364" y="285"/>
                  <a:pt x="363" y="284"/>
                  <a:pt x="363" y="282"/>
                </a:cubicBezTo>
                <a:cubicBezTo>
                  <a:pt x="360" y="283"/>
                  <a:pt x="356" y="283"/>
                  <a:pt x="351" y="282"/>
                </a:cubicBezTo>
                <a:cubicBezTo>
                  <a:pt x="351" y="282"/>
                  <a:pt x="351" y="283"/>
                  <a:pt x="351" y="283"/>
                </a:cubicBezTo>
                <a:cubicBezTo>
                  <a:pt x="351" y="285"/>
                  <a:pt x="352" y="290"/>
                  <a:pt x="355" y="294"/>
                </a:cubicBezTo>
                <a:cubicBezTo>
                  <a:pt x="358" y="297"/>
                  <a:pt x="356" y="300"/>
                  <a:pt x="359" y="301"/>
                </a:cubicBezTo>
                <a:cubicBezTo>
                  <a:pt x="361" y="303"/>
                  <a:pt x="361" y="304"/>
                  <a:pt x="359" y="304"/>
                </a:cubicBezTo>
                <a:cubicBezTo>
                  <a:pt x="356" y="303"/>
                  <a:pt x="358" y="306"/>
                  <a:pt x="357" y="311"/>
                </a:cubicBezTo>
                <a:cubicBezTo>
                  <a:pt x="356" y="316"/>
                  <a:pt x="356" y="327"/>
                  <a:pt x="356" y="331"/>
                </a:cubicBezTo>
                <a:cubicBezTo>
                  <a:pt x="355" y="334"/>
                  <a:pt x="351" y="340"/>
                  <a:pt x="354" y="343"/>
                </a:cubicBezTo>
                <a:cubicBezTo>
                  <a:pt x="356" y="347"/>
                  <a:pt x="358" y="352"/>
                  <a:pt x="356" y="356"/>
                </a:cubicBezTo>
                <a:cubicBezTo>
                  <a:pt x="355" y="361"/>
                  <a:pt x="355" y="364"/>
                  <a:pt x="357" y="367"/>
                </a:cubicBezTo>
                <a:cubicBezTo>
                  <a:pt x="359" y="370"/>
                  <a:pt x="358" y="376"/>
                  <a:pt x="360" y="377"/>
                </a:cubicBezTo>
                <a:cubicBezTo>
                  <a:pt x="362" y="379"/>
                  <a:pt x="364" y="381"/>
                  <a:pt x="366" y="384"/>
                </a:cubicBezTo>
                <a:cubicBezTo>
                  <a:pt x="368" y="388"/>
                  <a:pt x="369" y="386"/>
                  <a:pt x="370" y="389"/>
                </a:cubicBezTo>
                <a:cubicBezTo>
                  <a:pt x="370" y="392"/>
                  <a:pt x="370" y="393"/>
                  <a:pt x="373" y="394"/>
                </a:cubicBezTo>
                <a:cubicBezTo>
                  <a:pt x="376" y="395"/>
                  <a:pt x="374" y="398"/>
                  <a:pt x="374" y="400"/>
                </a:cubicBezTo>
                <a:cubicBezTo>
                  <a:pt x="374" y="402"/>
                  <a:pt x="378" y="405"/>
                  <a:pt x="383" y="409"/>
                </a:cubicBezTo>
                <a:cubicBezTo>
                  <a:pt x="387" y="413"/>
                  <a:pt x="383" y="417"/>
                  <a:pt x="387" y="417"/>
                </a:cubicBezTo>
                <a:cubicBezTo>
                  <a:pt x="390" y="417"/>
                  <a:pt x="393" y="419"/>
                  <a:pt x="397" y="421"/>
                </a:cubicBezTo>
                <a:cubicBezTo>
                  <a:pt x="400" y="423"/>
                  <a:pt x="401" y="422"/>
                  <a:pt x="403" y="422"/>
                </a:cubicBezTo>
                <a:cubicBezTo>
                  <a:pt x="406" y="423"/>
                  <a:pt x="410" y="428"/>
                  <a:pt x="411" y="431"/>
                </a:cubicBezTo>
                <a:cubicBezTo>
                  <a:pt x="411" y="433"/>
                  <a:pt x="412" y="434"/>
                  <a:pt x="413" y="436"/>
                </a:cubicBezTo>
                <a:cubicBezTo>
                  <a:pt x="431" y="434"/>
                  <a:pt x="431" y="434"/>
                  <a:pt x="431" y="434"/>
                </a:cubicBezTo>
                <a:cubicBezTo>
                  <a:pt x="431" y="434"/>
                  <a:pt x="437" y="438"/>
                  <a:pt x="440" y="439"/>
                </a:cubicBezTo>
                <a:cubicBezTo>
                  <a:pt x="443" y="439"/>
                  <a:pt x="461" y="446"/>
                  <a:pt x="461" y="446"/>
                </a:cubicBezTo>
                <a:cubicBezTo>
                  <a:pt x="484" y="446"/>
                  <a:pt x="484" y="446"/>
                  <a:pt x="484" y="446"/>
                </a:cubicBezTo>
                <a:cubicBezTo>
                  <a:pt x="486" y="442"/>
                  <a:pt x="486" y="442"/>
                  <a:pt x="486" y="442"/>
                </a:cubicBezTo>
                <a:cubicBezTo>
                  <a:pt x="499" y="442"/>
                  <a:pt x="499" y="442"/>
                  <a:pt x="499" y="442"/>
                </a:cubicBezTo>
                <a:cubicBezTo>
                  <a:pt x="499" y="442"/>
                  <a:pt x="507" y="450"/>
                  <a:pt x="508" y="450"/>
                </a:cubicBezTo>
                <a:cubicBezTo>
                  <a:pt x="509" y="451"/>
                  <a:pt x="513" y="454"/>
                  <a:pt x="513" y="457"/>
                </a:cubicBezTo>
                <a:cubicBezTo>
                  <a:pt x="513" y="459"/>
                  <a:pt x="514" y="461"/>
                  <a:pt x="516" y="462"/>
                </a:cubicBezTo>
                <a:cubicBezTo>
                  <a:pt x="518" y="463"/>
                  <a:pt x="525" y="467"/>
                  <a:pt x="525" y="467"/>
                </a:cubicBezTo>
                <a:cubicBezTo>
                  <a:pt x="526" y="466"/>
                  <a:pt x="528" y="459"/>
                  <a:pt x="532" y="459"/>
                </a:cubicBezTo>
                <a:cubicBezTo>
                  <a:pt x="535" y="459"/>
                  <a:pt x="545" y="462"/>
                  <a:pt x="546" y="467"/>
                </a:cubicBezTo>
                <a:cubicBezTo>
                  <a:pt x="548" y="473"/>
                  <a:pt x="552" y="477"/>
                  <a:pt x="554" y="478"/>
                </a:cubicBezTo>
                <a:cubicBezTo>
                  <a:pt x="555" y="479"/>
                  <a:pt x="554" y="483"/>
                  <a:pt x="556" y="484"/>
                </a:cubicBezTo>
                <a:cubicBezTo>
                  <a:pt x="557" y="486"/>
                  <a:pt x="557" y="489"/>
                  <a:pt x="558" y="489"/>
                </a:cubicBezTo>
                <a:cubicBezTo>
                  <a:pt x="559" y="489"/>
                  <a:pt x="566" y="493"/>
                  <a:pt x="569" y="493"/>
                </a:cubicBezTo>
                <a:cubicBezTo>
                  <a:pt x="570" y="493"/>
                  <a:pt x="571" y="494"/>
                  <a:pt x="572" y="494"/>
                </a:cubicBezTo>
                <a:cubicBezTo>
                  <a:pt x="573" y="488"/>
                  <a:pt x="566" y="487"/>
                  <a:pt x="570" y="484"/>
                </a:cubicBezTo>
                <a:cubicBezTo>
                  <a:pt x="575" y="481"/>
                  <a:pt x="570" y="478"/>
                  <a:pt x="572" y="476"/>
                </a:cubicBezTo>
                <a:cubicBezTo>
                  <a:pt x="574" y="475"/>
                  <a:pt x="578" y="474"/>
                  <a:pt x="578" y="471"/>
                </a:cubicBezTo>
                <a:cubicBezTo>
                  <a:pt x="578" y="469"/>
                  <a:pt x="580" y="469"/>
                  <a:pt x="583" y="470"/>
                </a:cubicBezTo>
                <a:cubicBezTo>
                  <a:pt x="586" y="470"/>
                  <a:pt x="591" y="465"/>
                  <a:pt x="591" y="463"/>
                </a:cubicBezTo>
                <a:cubicBezTo>
                  <a:pt x="590" y="461"/>
                  <a:pt x="591" y="461"/>
                  <a:pt x="595" y="461"/>
                </a:cubicBezTo>
                <a:cubicBezTo>
                  <a:pt x="598" y="462"/>
                  <a:pt x="597" y="458"/>
                  <a:pt x="600" y="458"/>
                </a:cubicBezTo>
                <a:cubicBezTo>
                  <a:pt x="602" y="459"/>
                  <a:pt x="603" y="460"/>
                  <a:pt x="604" y="459"/>
                </a:cubicBezTo>
                <a:cubicBezTo>
                  <a:pt x="604" y="457"/>
                  <a:pt x="606" y="457"/>
                  <a:pt x="608" y="459"/>
                </a:cubicBezTo>
                <a:cubicBezTo>
                  <a:pt x="609" y="462"/>
                  <a:pt x="614" y="462"/>
                  <a:pt x="614" y="460"/>
                </a:cubicBezTo>
                <a:cubicBezTo>
                  <a:pt x="615" y="457"/>
                  <a:pt x="617" y="460"/>
                  <a:pt x="620" y="462"/>
                </a:cubicBezTo>
                <a:cubicBezTo>
                  <a:pt x="622" y="465"/>
                  <a:pt x="623" y="464"/>
                  <a:pt x="626" y="464"/>
                </a:cubicBezTo>
                <a:cubicBezTo>
                  <a:pt x="630" y="464"/>
                  <a:pt x="630" y="463"/>
                  <a:pt x="630" y="461"/>
                </a:cubicBezTo>
                <a:cubicBezTo>
                  <a:pt x="630" y="459"/>
                  <a:pt x="634" y="466"/>
                  <a:pt x="637" y="466"/>
                </a:cubicBezTo>
                <a:cubicBezTo>
                  <a:pt x="640" y="467"/>
                  <a:pt x="638" y="464"/>
                  <a:pt x="635" y="462"/>
                </a:cubicBezTo>
                <a:cubicBezTo>
                  <a:pt x="633" y="460"/>
                  <a:pt x="636" y="459"/>
                  <a:pt x="634" y="458"/>
                </a:cubicBezTo>
                <a:cubicBezTo>
                  <a:pt x="631" y="456"/>
                  <a:pt x="636" y="454"/>
                  <a:pt x="641" y="454"/>
                </a:cubicBezTo>
                <a:cubicBezTo>
                  <a:pt x="645" y="454"/>
                  <a:pt x="645" y="455"/>
                  <a:pt x="646" y="453"/>
                </a:cubicBezTo>
                <a:cubicBezTo>
                  <a:pt x="648" y="450"/>
                  <a:pt x="649" y="453"/>
                  <a:pt x="649" y="455"/>
                </a:cubicBezTo>
                <a:cubicBezTo>
                  <a:pt x="649" y="457"/>
                  <a:pt x="656" y="454"/>
                  <a:pt x="660" y="454"/>
                </a:cubicBezTo>
                <a:cubicBezTo>
                  <a:pt x="664" y="454"/>
                  <a:pt x="667" y="457"/>
                  <a:pt x="668" y="459"/>
                </a:cubicBezTo>
                <a:cubicBezTo>
                  <a:pt x="668" y="461"/>
                  <a:pt x="671" y="462"/>
                  <a:pt x="673" y="460"/>
                </a:cubicBezTo>
                <a:cubicBezTo>
                  <a:pt x="676" y="458"/>
                  <a:pt x="678" y="455"/>
                  <a:pt x="681" y="458"/>
                </a:cubicBezTo>
                <a:cubicBezTo>
                  <a:pt x="683" y="460"/>
                  <a:pt x="686" y="463"/>
                  <a:pt x="689" y="466"/>
                </a:cubicBezTo>
                <a:cubicBezTo>
                  <a:pt x="692" y="469"/>
                  <a:pt x="687" y="473"/>
                  <a:pt x="689" y="476"/>
                </a:cubicBezTo>
                <a:cubicBezTo>
                  <a:pt x="691" y="478"/>
                  <a:pt x="689" y="481"/>
                  <a:pt x="692" y="484"/>
                </a:cubicBezTo>
                <a:cubicBezTo>
                  <a:pt x="696" y="486"/>
                  <a:pt x="693" y="491"/>
                  <a:pt x="696" y="492"/>
                </a:cubicBezTo>
                <a:cubicBezTo>
                  <a:pt x="698" y="493"/>
                  <a:pt x="701" y="497"/>
                  <a:pt x="701" y="499"/>
                </a:cubicBezTo>
                <a:cubicBezTo>
                  <a:pt x="701" y="501"/>
                  <a:pt x="707" y="503"/>
                  <a:pt x="707" y="500"/>
                </a:cubicBezTo>
                <a:cubicBezTo>
                  <a:pt x="707" y="497"/>
                  <a:pt x="710" y="493"/>
                  <a:pt x="711" y="490"/>
                </a:cubicBezTo>
                <a:cubicBezTo>
                  <a:pt x="711" y="488"/>
                  <a:pt x="709" y="477"/>
                  <a:pt x="706" y="474"/>
                </a:cubicBezTo>
                <a:cubicBezTo>
                  <a:pt x="704" y="471"/>
                  <a:pt x="707" y="470"/>
                  <a:pt x="704" y="467"/>
                </a:cubicBezTo>
                <a:cubicBezTo>
                  <a:pt x="701" y="463"/>
                  <a:pt x="699" y="456"/>
                  <a:pt x="699" y="451"/>
                </a:cubicBezTo>
                <a:cubicBezTo>
                  <a:pt x="700" y="446"/>
                  <a:pt x="706" y="437"/>
                  <a:pt x="709" y="434"/>
                </a:cubicBezTo>
                <a:cubicBezTo>
                  <a:pt x="712" y="431"/>
                  <a:pt x="715" y="433"/>
                  <a:pt x="716" y="430"/>
                </a:cubicBezTo>
                <a:cubicBezTo>
                  <a:pt x="717" y="427"/>
                  <a:pt x="720" y="424"/>
                  <a:pt x="723" y="424"/>
                </a:cubicBezTo>
                <a:cubicBezTo>
                  <a:pt x="725" y="424"/>
                  <a:pt x="727" y="424"/>
                  <a:pt x="727" y="422"/>
                </a:cubicBezTo>
                <a:cubicBezTo>
                  <a:pt x="728" y="420"/>
                  <a:pt x="731" y="417"/>
                  <a:pt x="736" y="416"/>
                </a:cubicBezTo>
                <a:cubicBezTo>
                  <a:pt x="741" y="415"/>
                  <a:pt x="738" y="413"/>
                  <a:pt x="737" y="411"/>
                </a:cubicBezTo>
                <a:cubicBezTo>
                  <a:pt x="735" y="408"/>
                  <a:pt x="738" y="406"/>
                  <a:pt x="739" y="408"/>
                </a:cubicBezTo>
                <a:cubicBezTo>
                  <a:pt x="740" y="409"/>
                  <a:pt x="742" y="409"/>
                  <a:pt x="744" y="408"/>
                </a:cubicBezTo>
                <a:cubicBezTo>
                  <a:pt x="746" y="407"/>
                  <a:pt x="750" y="403"/>
                  <a:pt x="746" y="403"/>
                </a:cubicBezTo>
                <a:cubicBezTo>
                  <a:pt x="742" y="403"/>
                  <a:pt x="741" y="402"/>
                  <a:pt x="744" y="401"/>
                </a:cubicBezTo>
                <a:cubicBezTo>
                  <a:pt x="746" y="400"/>
                  <a:pt x="744" y="395"/>
                  <a:pt x="741" y="395"/>
                </a:cubicBezTo>
                <a:cubicBezTo>
                  <a:pt x="738" y="395"/>
                  <a:pt x="739" y="393"/>
                  <a:pt x="741" y="391"/>
                </a:cubicBezTo>
                <a:cubicBezTo>
                  <a:pt x="743" y="389"/>
                  <a:pt x="738" y="386"/>
                  <a:pt x="735" y="384"/>
                </a:cubicBezTo>
                <a:cubicBezTo>
                  <a:pt x="733" y="383"/>
                  <a:pt x="737" y="382"/>
                  <a:pt x="739" y="382"/>
                </a:cubicBezTo>
                <a:cubicBezTo>
                  <a:pt x="740" y="381"/>
                  <a:pt x="739" y="373"/>
                  <a:pt x="740" y="371"/>
                </a:cubicBezTo>
                <a:cubicBezTo>
                  <a:pt x="741" y="369"/>
                  <a:pt x="744" y="369"/>
                  <a:pt x="743" y="371"/>
                </a:cubicBezTo>
                <a:cubicBezTo>
                  <a:pt x="741" y="373"/>
                  <a:pt x="740" y="376"/>
                  <a:pt x="742" y="379"/>
                </a:cubicBezTo>
                <a:cubicBezTo>
                  <a:pt x="744" y="382"/>
                  <a:pt x="745" y="384"/>
                  <a:pt x="744" y="388"/>
                </a:cubicBezTo>
                <a:cubicBezTo>
                  <a:pt x="743" y="393"/>
                  <a:pt x="745" y="392"/>
                  <a:pt x="748" y="386"/>
                </a:cubicBezTo>
                <a:cubicBezTo>
                  <a:pt x="750" y="381"/>
                  <a:pt x="751" y="376"/>
                  <a:pt x="749" y="376"/>
                </a:cubicBezTo>
                <a:cubicBezTo>
                  <a:pt x="747" y="375"/>
                  <a:pt x="747" y="370"/>
                  <a:pt x="749" y="372"/>
                </a:cubicBezTo>
                <a:cubicBezTo>
                  <a:pt x="751" y="375"/>
                  <a:pt x="752" y="375"/>
                  <a:pt x="755" y="372"/>
                </a:cubicBezTo>
                <a:cubicBezTo>
                  <a:pt x="758" y="369"/>
                  <a:pt x="761" y="363"/>
                  <a:pt x="759" y="362"/>
                </a:cubicBezTo>
                <a:cubicBezTo>
                  <a:pt x="757" y="361"/>
                  <a:pt x="760" y="359"/>
                  <a:pt x="764" y="360"/>
                </a:cubicBezTo>
                <a:cubicBezTo>
                  <a:pt x="767" y="360"/>
                  <a:pt x="775" y="357"/>
                  <a:pt x="775" y="356"/>
                </a:cubicBezTo>
                <a:cubicBezTo>
                  <a:pt x="777" y="353"/>
                  <a:pt x="763" y="358"/>
                  <a:pt x="763" y="356"/>
                </a:cubicBezTo>
                <a:cubicBezTo>
                  <a:pt x="763" y="354"/>
                  <a:pt x="772" y="352"/>
                  <a:pt x="776" y="352"/>
                </a:cubicBezTo>
                <a:cubicBezTo>
                  <a:pt x="780" y="352"/>
                  <a:pt x="778" y="346"/>
                  <a:pt x="780" y="349"/>
                </a:cubicBezTo>
                <a:cubicBezTo>
                  <a:pt x="782" y="351"/>
                  <a:pt x="784" y="350"/>
                  <a:pt x="787" y="349"/>
                </a:cubicBezTo>
                <a:cubicBezTo>
                  <a:pt x="789" y="348"/>
                  <a:pt x="787" y="344"/>
                  <a:pt x="785" y="343"/>
                </a:cubicBezTo>
                <a:cubicBezTo>
                  <a:pt x="782" y="342"/>
                  <a:pt x="787" y="340"/>
                  <a:pt x="786" y="339"/>
                </a:cubicBezTo>
                <a:cubicBezTo>
                  <a:pt x="785" y="337"/>
                  <a:pt x="788" y="331"/>
                  <a:pt x="791" y="330"/>
                </a:cubicBezTo>
                <a:cubicBezTo>
                  <a:pt x="794" y="329"/>
                  <a:pt x="793" y="327"/>
                  <a:pt x="796" y="327"/>
                </a:cubicBezTo>
                <a:cubicBezTo>
                  <a:pt x="798" y="327"/>
                  <a:pt x="799" y="324"/>
                  <a:pt x="801" y="321"/>
                </a:cubicBezTo>
                <a:cubicBezTo>
                  <a:pt x="804" y="319"/>
                  <a:pt x="808" y="325"/>
                  <a:pt x="811" y="322"/>
                </a:cubicBezTo>
                <a:cubicBezTo>
                  <a:pt x="813" y="320"/>
                  <a:pt x="815" y="319"/>
                  <a:pt x="817" y="317"/>
                </a:cubicBezTo>
                <a:cubicBezTo>
                  <a:pt x="808" y="305"/>
                  <a:pt x="811" y="297"/>
                  <a:pt x="811" y="29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0"/>
          <p:cNvSpPr/>
          <p:nvPr/>
        </p:nvSpPr>
        <p:spPr>
          <a:xfrm>
            <a:off x="-5265737" y="-3273425"/>
            <a:ext cx="182562" cy="131762"/>
          </a:xfrm>
          <a:custGeom>
            <a:avLst/>
            <a:gdLst/>
            <a:ahLst/>
            <a:cxnLst/>
            <a:rect l="l" t="t" r="r" b="b"/>
            <a:pathLst>
              <a:path w="103" h="74" extrusionOk="0">
                <a:moveTo>
                  <a:pt x="102" y="13"/>
                </a:moveTo>
                <a:cubicBezTo>
                  <a:pt x="99" y="13"/>
                  <a:pt x="96" y="13"/>
                  <a:pt x="94" y="13"/>
                </a:cubicBezTo>
                <a:cubicBezTo>
                  <a:pt x="91" y="12"/>
                  <a:pt x="86" y="12"/>
                  <a:pt x="84" y="10"/>
                </a:cubicBezTo>
                <a:cubicBezTo>
                  <a:pt x="83" y="9"/>
                  <a:pt x="81" y="8"/>
                  <a:pt x="81" y="10"/>
                </a:cubicBezTo>
                <a:cubicBezTo>
                  <a:pt x="81" y="11"/>
                  <a:pt x="77" y="12"/>
                  <a:pt x="74" y="10"/>
                </a:cubicBezTo>
                <a:cubicBezTo>
                  <a:pt x="72" y="9"/>
                  <a:pt x="68" y="8"/>
                  <a:pt x="66" y="6"/>
                </a:cubicBezTo>
                <a:cubicBezTo>
                  <a:pt x="66" y="6"/>
                  <a:pt x="64" y="5"/>
                  <a:pt x="62" y="4"/>
                </a:cubicBezTo>
                <a:cubicBezTo>
                  <a:pt x="59" y="5"/>
                  <a:pt x="53" y="2"/>
                  <a:pt x="48" y="3"/>
                </a:cubicBezTo>
                <a:cubicBezTo>
                  <a:pt x="43" y="3"/>
                  <a:pt x="28" y="2"/>
                  <a:pt x="21" y="2"/>
                </a:cubicBezTo>
                <a:cubicBezTo>
                  <a:pt x="15" y="3"/>
                  <a:pt x="15" y="0"/>
                  <a:pt x="12" y="0"/>
                </a:cubicBezTo>
                <a:cubicBezTo>
                  <a:pt x="8" y="0"/>
                  <a:pt x="10" y="4"/>
                  <a:pt x="5" y="4"/>
                </a:cubicBezTo>
                <a:cubicBezTo>
                  <a:pt x="0" y="4"/>
                  <a:pt x="0" y="7"/>
                  <a:pt x="3" y="10"/>
                </a:cubicBezTo>
                <a:cubicBezTo>
                  <a:pt x="5" y="11"/>
                  <a:pt x="5" y="15"/>
                  <a:pt x="5" y="18"/>
                </a:cubicBezTo>
                <a:cubicBezTo>
                  <a:pt x="6" y="18"/>
                  <a:pt x="6" y="17"/>
                  <a:pt x="7" y="17"/>
                </a:cubicBezTo>
                <a:cubicBezTo>
                  <a:pt x="8" y="15"/>
                  <a:pt x="10" y="15"/>
                  <a:pt x="10" y="17"/>
                </a:cubicBezTo>
                <a:cubicBezTo>
                  <a:pt x="10" y="19"/>
                  <a:pt x="13" y="18"/>
                  <a:pt x="15" y="18"/>
                </a:cubicBezTo>
                <a:cubicBezTo>
                  <a:pt x="16" y="18"/>
                  <a:pt x="16" y="20"/>
                  <a:pt x="18" y="18"/>
                </a:cubicBezTo>
                <a:cubicBezTo>
                  <a:pt x="20" y="17"/>
                  <a:pt x="23" y="17"/>
                  <a:pt x="23" y="19"/>
                </a:cubicBezTo>
                <a:cubicBezTo>
                  <a:pt x="23" y="21"/>
                  <a:pt x="27" y="20"/>
                  <a:pt x="25" y="22"/>
                </a:cubicBezTo>
                <a:cubicBezTo>
                  <a:pt x="22" y="25"/>
                  <a:pt x="20" y="25"/>
                  <a:pt x="20" y="27"/>
                </a:cubicBezTo>
                <a:cubicBezTo>
                  <a:pt x="20" y="29"/>
                  <a:pt x="22" y="32"/>
                  <a:pt x="20" y="34"/>
                </a:cubicBezTo>
                <a:cubicBezTo>
                  <a:pt x="18" y="36"/>
                  <a:pt x="21" y="40"/>
                  <a:pt x="19" y="40"/>
                </a:cubicBezTo>
                <a:cubicBezTo>
                  <a:pt x="17" y="40"/>
                  <a:pt x="14" y="41"/>
                  <a:pt x="17" y="43"/>
                </a:cubicBezTo>
                <a:cubicBezTo>
                  <a:pt x="19" y="45"/>
                  <a:pt x="21" y="47"/>
                  <a:pt x="19" y="47"/>
                </a:cubicBezTo>
                <a:cubicBezTo>
                  <a:pt x="17" y="47"/>
                  <a:pt x="16" y="51"/>
                  <a:pt x="17" y="52"/>
                </a:cubicBezTo>
                <a:cubicBezTo>
                  <a:pt x="18" y="53"/>
                  <a:pt x="22" y="55"/>
                  <a:pt x="19" y="56"/>
                </a:cubicBezTo>
                <a:cubicBezTo>
                  <a:pt x="16" y="56"/>
                  <a:pt x="16" y="59"/>
                  <a:pt x="16" y="61"/>
                </a:cubicBezTo>
                <a:cubicBezTo>
                  <a:pt x="16" y="61"/>
                  <a:pt x="16" y="62"/>
                  <a:pt x="17" y="63"/>
                </a:cubicBezTo>
                <a:cubicBezTo>
                  <a:pt x="18" y="63"/>
                  <a:pt x="20" y="63"/>
                  <a:pt x="21" y="64"/>
                </a:cubicBezTo>
                <a:cubicBezTo>
                  <a:pt x="24" y="65"/>
                  <a:pt x="26" y="74"/>
                  <a:pt x="31" y="73"/>
                </a:cubicBezTo>
                <a:cubicBezTo>
                  <a:pt x="33" y="73"/>
                  <a:pt x="32" y="71"/>
                  <a:pt x="33" y="70"/>
                </a:cubicBezTo>
                <a:cubicBezTo>
                  <a:pt x="34" y="69"/>
                  <a:pt x="35" y="70"/>
                  <a:pt x="37" y="70"/>
                </a:cubicBezTo>
                <a:cubicBezTo>
                  <a:pt x="39" y="70"/>
                  <a:pt x="40" y="67"/>
                  <a:pt x="45" y="67"/>
                </a:cubicBezTo>
                <a:cubicBezTo>
                  <a:pt x="49" y="67"/>
                  <a:pt x="52" y="67"/>
                  <a:pt x="55" y="67"/>
                </a:cubicBezTo>
                <a:cubicBezTo>
                  <a:pt x="58" y="67"/>
                  <a:pt x="60" y="66"/>
                  <a:pt x="61" y="64"/>
                </a:cubicBezTo>
                <a:cubicBezTo>
                  <a:pt x="61" y="62"/>
                  <a:pt x="64" y="60"/>
                  <a:pt x="67" y="60"/>
                </a:cubicBezTo>
                <a:cubicBezTo>
                  <a:pt x="70" y="59"/>
                  <a:pt x="70" y="56"/>
                  <a:pt x="70" y="54"/>
                </a:cubicBezTo>
                <a:cubicBezTo>
                  <a:pt x="70" y="52"/>
                  <a:pt x="76" y="49"/>
                  <a:pt x="76" y="48"/>
                </a:cubicBezTo>
                <a:cubicBezTo>
                  <a:pt x="76" y="46"/>
                  <a:pt x="73" y="41"/>
                  <a:pt x="76" y="36"/>
                </a:cubicBezTo>
                <a:cubicBezTo>
                  <a:pt x="79" y="31"/>
                  <a:pt x="83" y="31"/>
                  <a:pt x="83" y="28"/>
                </a:cubicBezTo>
                <a:cubicBezTo>
                  <a:pt x="83" y="26"/>
                  <a:pt x="86" y="25"/>
                  <a:pt x="90" y="24"/>
                </a:cubicBezTo>
                <a:cubicBezTo>
                  <a:pt x="94" y="24"/>
                  <a:pt x="95" y="21"/>
                  <a:pt x="99" y="20"/>
                </a:cubicBezTo>
                <a:cubicBezTo>
                  <a:pt x="102" y="19"/>
                  <a:pt x="103" y="16"/>
                  <a:pt x="102" y="13"/>
                </a:cubicBezTo>
                <a:close/>
                <a:moveTo>
                  <a:pt x="103" y="39"/>
                </a:moveTo>
                <a:cubicBezTo>
                  <a:pt x="102" y="35"/>
                  <a:pt x="94" y="40"/>
                  <a:pt x="96" y="41"/>
                </a:cubicBezTo>
                <a:cubicBezTo>
                  <a:pt x="99" y="44"/>
                  <a:pt x="103" y="43"/>
                  <a:pt x="103" y="3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0"/>
          <p:cNvSpPr/>
          <p:nvPr/>
        </p:nvSpPr>
        <p:spPr>
          <a:xfrm>
            <a:off x="-4946650" y="-3328987"/>
            <a:ext cx="47625" cy="25400"/>
          </a:xfrm>
          <a:custGeom>
            <a:avLst/>
            <a:gdLst/>
            <a:ahLst/>
            <a:cxnLst/>
            <a:rect l="l" t="t" r="r" b="b"/>
            <a:pathLst>
              <a:path w="27" h="15" extrusionOk="0">
                <a:moveTo>
                  <a:pt x="0" y="13"/>
                </a:moveTo>
                <a:cubicBezTo>
                  <a:pt x="2" y="12"/>
                  <a:pt x="4" y="12"/>
                  <a:pt x="5" y="13"/>
                </a:cubicBezTo>
                <a:cubicBezTo>
                  <a:pt x="6" y="13"/>
                  <a:pt x="6" y="14"/>
                  <a:pt x="6" y="15"/>
                </a:cubicBezTo>
                <a:cubicBezTo>
                  <a:pt x="8" y="15"/>
                  <a:pt x="11" y="14"/>
                  <a:pt x="12" y="14"/>
                </a:cubicBezTo>
                <a:cubicBezTo>
                  <a:pt x="13" y="13"/>
                  <a:pt x="17" y="15"/>
                  <a:pt x="17" y="14"/>
                </a:cubicBezTo>
                <a:cubicBezTo>
                  <a:pt x="17" y="13"/>
                  <a:pt x="18" y="11"/>
                  <a:pt x="20" y="11"/>
                </a:cubicBezTo>
                <a:cubicBezTo>
                  <a:pt x="21" y="11"/>
                  <a:pt x="20" y="7"/>
                  <a:pt x="22" y="7"/>
                </a:cubicBezTo>
                <a:cubicBezTo>
                  <a:pt x="23" y="6"/>
                  <a:pt x="27" y="3"/>
                  <a:pt x="27" y="3"/>
                </a:cubicBezTo>
                <a:cubicBezTo>
                  <a:pt x="27" y="3"/>
                  <a:pt x="25" y="0"/>
                  <a:pt x="25" y="0"/>
                </a:cubicBezTo>
                <a:cubicBezTo>
                  <a:pt x="24" y="0"/>
                  <a:pt x="23" y="2"/>
                  <a:pt x="19" y="2"/>
                </a:cubicBezTo>
                <a:cubicBezTo>
                  <a:pt x="16" y="2"/>
                  <a:pt x="14" y="4"/>
                  <a:pt x="12" y="4"/>
                </a:cubicBezTo>
                <a:cubicBezTo>
                  <a:pt x="11" y="4"/>
                  <a:pt x="6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5"/>
                  <a:pt x="0" y="9"/>
                  <a:pt x="0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0"/>
          <p:cNvSpPr/>
          <p:nvPr/>
        </p:nvSpPr>
        <p:spPr>
          <a:xfrm>
            <a:off x="-4849812" y="-3240087"/>
            <a:ext cx="90487" cy="112712"/>
          </a:xfrm>
          <a:custGeom>
            <a:avLst/>
            <a:gdLst/>
            <a:ahLst/>
            <a:cxnLst/>
            <a:rect l="l" t="t" r="r" b="b"/>
            <a:pathLst>
              <a:path w="51" h="64" extrusionOk="0">
                <a:moveTo>
                  <a:pt x="51" y="0"/>
                </a:moveTo>
                <a:cubicBezTo>
                  <a:pt x="49" y="0"/>
                  <a:pt x="46" y="1"/>
                  <a:pt x="47" y="2"/>
                </a:cubicBezTo>
                <a:cubicBezTo>
                  <a:pt x="47" y="3"/>
                  <a:pt x="46" y="4"/>
                  <a:pt x="44" y="4"/>
                </a:cubicBezTo>
                <a:cubicBezTo>
                  <a:pt x="44" y="4"/>
                  <a:pt x="37" y="3"/>
                  <a:pt x="35" y="2"/>
                </a:cubicBezTo>
                <a:cubicBezTo>
                  <a:pt x="34" y="2"/>
                  <a:pt x="27" y="2"/>
                  <a:pt x="24" y="2"/>
                </a:cubicBezTo>
                <a:cubicBezTo>
                  <a:pt x="24" y="2"/>
                  <a:pt x="24" y="2"/>
                  <a:pt x="24" y="3"/>
                </a:cubicBezTo>
                <a:cubicBezTo>
                  <a:pt x="24" y="4"/>
                  <a:pt x="18" y="7"/>
                  <a:pt x="17" y="6"/>
                </a:cubicBezTo>
                <a:cubicBezTo>
                  <a:pt x="16" y="6"/>
                  <a:pt x="15" y="8"/>
                  <a:pt x="13" y="8"/>
                </a:cubicBezTo>
                <a:cubicBezTo>
                  <a:pt x="11" y="9"/>
                  <a:pt x="8" y="8"/>
                  <a:pt x="7" y="9"/>
                </a:cubicBezTo>
                <a:cubicBezTo>
                  <a:pt x="7" y="10"/>
                  <a:pt x="6" y="12"/>
                  <a:pt x="5" y="14"/>
                </a:cubicBezTo>
                <a:cubicBezTo>
                  <a:pt x="3" y="15"/>
                  <a:pt x="4" y="16"/>
                  <a:pt x="3" y="17"/>
                </a:cubicBezTo>
                <a:cubicBezTo>
                  <a:pt x="1" y="17"/>
                  <a:pt x="1" y="19"/>
                  <a:pt x="0" y="21"/>
                </a:cubicBezTo>
                <a:cubicBezTo>
                  <a:pt x="0" y="21"/>
                  <a:pt x="1" y="21"/>
                  <a:pt x="1" y="21"/>
                </a:cubicBezTo>
                <a:cubicBezTo>
                  <a:pt x="3" y="22"/>
                  <a:pt x="5" y="25"/>
                  <a:pt x="5" y="28"/>
                </a:cubicBezTo>
                <a:cubicBezTo>
                  <a:pt x="5" y="31"/>
                  <a:pt x="9" y="32"/>
                  <a:pt x="11" y="30"/>
                </a:cubicBezTo>
                <a:cubicBezTo>
                  <a:pt x="13" y="28"/>
                  <a:pt x="18" y="31"/>
                  <a:pt x="18" y="33"/>
                </a:cubicBezTo>
                <a:cubicBezTo>
                  <a:pt x="18" y="34"/>
                  <a:pt x="12" y="31"/>
                  <a:pt x="9" y="33"/>
                </a:cubicBezTo>
                <a:cubicBezTo>
                  <a:pt x="6" y="36"/>
                  <a:pt x="12" y="38"/>
                  <a:pt x="11" y="40"/>
                </a:cubicBezTo>
                <a:cubicBezTo>
                  <a:pt x="10" y="43"/>
                  <a:pt x="12" y="46"/>
                  <a:pt x="15" y="46"/>
                </a:cubicBezTo>
                <a:cubicBezTo>
                  <a:pt x="18" y="46"/>
                  <a:pt x="21" y="50"/>
                  <a:pt x="23" y="49"/>
                </a:cubicBezTo>
                <a:cubicBezTo>
                  <a:pt x="24" y="49"/>
                  <a:pt x="21" y="42"/>
                  <a:pt x="21" y="41"/>
                </a:cubicBezTo>
                <a:cubicBezTo>
                  <a:pt x="22" y="40"/>
                  <a:pt x="25" y="43"/>
                  <a:pt x="27" y="41"/>
                </a:cubicBezTo>
                <a:cubicBezTo>
                  <a:pt x="29" y="39"/>
                  <a:pt x="26" y="38"/>
                  <a:pt x="23" y="38"/>
                </a:cubicBezTo>
                <a:cubicBezTo>
                  <a:pt x="21" y="38"/>
                  <a:pt x="23" y="34"/>
                  <a:pt x="26" y="36"/>
                </a:cubicBezTo>
                <a:cubicBezTo>
                  <a:pt x="29" y="38"/>
                  <a:pt x="30" y="36"/>
                  <a:pt x="32" y="36"/>
                </a:cubicBezTo>
                <a:cubicBezTo>
                  <a:pt x="33" y="35"/>
                  <a:pt x="34" y="30"/>
                  <a:pt x="29" y="29"/>
                </a:cubicBezTo>
                <a:cubicBezTo>
                  <a:pt x="25" y="28"/>
                  <a:pt x="25" y="32"/>
                  <a:pt x="23" y="29"/>
                </a:cubicBezTo>
                <a:cubicBezTo>
                  <a:pt x="20" y="26"/>
                  <a:pt x="25" y="27"/>
                  <a:pt x="25" y="25"/>
                </a:cubicBezTo>
                <a:cubicBezTo>
                  <a:pt x="25" y="22"/>
                  <a:pt x="21" y="19"/>
                  <a:pt x="19" y="16"/>
                </a:cubicBezTo>
                <a:cubicBezTo>
                  <a:pt x="17" y="13"/>
                  <a:pt x="22" y="12"/>
                  <a:pt x="23" y="14"/>
                </a:cubicBezTo>
                <a:cubicBezTo>
                  <a:pt x="24" y="16"/>
                  <a:pt x="27" y="15"/>
                  <a:pt x="29" y="15"/>
                </a:cubicBezTo>
                <a:cubicBezTo>
                  <a:pt x="31" y="14"/>
                  <a:pt x="27" y="10"/>
                  <a:pt x="31" y="9"/>
                </a:cubicBezTo>
                <a:cubicBezTo>
                  <a:pt x="34" y="7"/>
                  <a:pt x="34" y="10"/>
                  <a:pt x="36" y="10"/>
                </a:cubicBezTo>
                <a:cubicBezTo>
                  <a:pt x="37" y="11"/>
                  <a:pt x="38" y="7"/>
                  <a:pt x="42" y="7"/>
                </a:cubicBezTo>
                <a:cubicBezTo>
                  <a:pt x="44" y="7"/>
                  <a:pt x="45" y="8"/>
                  <a:pt x="47" y="10"/>
                </a:cubicBezTo>
                <a:cubicBezTo>
                  <a:pt x="48" y="9"/>
                  <a:pt x="49" y="8"/>
                  <a:pt x="49" y="7"/>
                </a:cubicBezTo>
                <a:cubicBezTo>
                  <a:pt x="49" y="6"/>
                  <a:pt x="51" y="5"/>
                  <a:pt x="51" y="3"/>
                </a:cubicBezTo>
                <a:cubicBezTo>
                  <a:pt x="51" y="2"/>
                  <a:pt x="51" y="1"/>
                  <a:pt x="51" y="0"/>
                </a:cubicBezTo>
                <a:close/>
                <a:moveTo>
                  <a:pt x="44" y="60"/>
                </a:moveTo>
                <a:cubicBezTo>
                  <a:pt x="42" y="59"/>
                  <a:pt x="34" y="61"/>
                  <a:pt x="31" y="59"/>
                </a:cubicBezTo>
                <a:cubicBezTo>
                  <a:pt x="29" y="56"/>
                  <a:pt x="24" y="60"/>
                  <a:pt x="26" y="61"/>
                </a:cubicBezTo>
                <a:cubicBezTo>
                  <a:pt x="29" y="61"/>
                  <a:pt x="34" y="64"/>
                  <a:pt x="38" y="64"/>
                </a:cubicBezTo>
                <a:cubicBezTo>
                  <a:pt x="43" y="64"/>
                  <a:pt x="49" y="62"/>
                  <a:pt x="49" y="60"/>
                </a:cubicBezTo>
                <a:cubicBezTo>
                  <a:pt x="49" y="59"/>
                  <a:pt x="46" y="61"/>
                  <a:pt x="44" y="6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0"/>
          <p:cNvSpPr/>
          <p:nvPr/>
        </p:nvSpPr>
        <p:spPr>
          <a:xfrm>
            <a:off x="-4681537" y="-3141662"/>
            <a:ext cx="38100" cy="22225"/>
          </a:xfrm>
          <a:custGeom>
            <a:avLst/>
            <a:gdLst/>
            <a:ahLst/>
            <a:cxnLst/>
            <a:rect l="l" t="t" r="r" b="b"/>
            <a:pathLst>
              <a:path w="21" h="13" extrusionOk="0">
                <a:moveTo>
                  <a:pt x="14" y="8"/>
                </a:moveTo>
                <a:cubicBezTo>
                  <a:pt x="14" y="7"/>
                  <a:pt x="16" y="4"/>
                  <a:pt x="19" y="3"/>
                </a:cubicBezTo>
                <a:cubicBezTo>
                  <a:pt x="21" y="2"/>
                  <a:pt x="20" y="0"/>
                  <a:pt x="18" y="2"/>
                </a:cubicBezTo>
                <a:cubicBezTo>
                  <a:pt x="17" y="3"/>
                  <a:pt x="12" y="5"/>
                  <a:pt x="7" y="5"/>
                </a:cubicBezTo>
                <a:cubicBezTo>
                  <a:pt x="2" y="5"/>
                  <a:pt x="0" y="9"/>
                  <a:pt x="3" y="11"/>
                </a:cubicBezTo>
                <a:cubicBezTo>
                  <a:pt x="8" y="13"/>
                  <a:pt x="14" y="10"/>
                  <a:pt x="14" y="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0"/>
          <p:cNvSpPr/>
          <p:nvPr/>
        </p:nvSpPr>
        <p:spPr>
          <a:xfrm>
            <a:off x="-5478462" y="-3733800"/>
            <a:ext cx="153987" cy="76200"/>
          </a:xfrm>
          <a:custGeom>
            <a:avLst/>
            <a:gdLst/>
            <a:ahLst/>
            <a:cxnLst/>
            <a:rect l="l" t="t" r="r" b="b"/>
            <a:pathLst>
              <a:path w="87" h="44" extrusionOk="0">
                <a:moveTo>
                  <a:pt x="73" y="31"/>
                </a:moveTo>
                <a:cubicBezTo>
                  <a:pt x="78" y="31"/>
                  <a:pt x="77" y="26"/>
                  <a:pt x="79" y="26"/>
                </a:cubicBezTo>
                <a:cubicBezTo>
                  <a:pt x="81" y="26"/>
                  <a:pt x="84" y="23"/>
                  <a:pt x="86" y="20"/>
                </a:cubicBezTo>
                <a:cubicBezTo>
                  <a:pt x="87" y="18"/>
                  <a:pt x="84" y="14"/>
                  <a:pt x="81" y="14"/>
                </a:cubicBezTo>
                <a:cubicBezTo>
                  <a:pt x="79" y="14"/>
                  <a:pt x="76" y="11"/>
                  <a:pt x="77" y="10"/>
                </a:cubicBezTo>
                <a:cubicBezTo>
                  <a:pt x="78" y="8"/>
                  <a:pt x="75" y="6"/>
                  <a:pt x="76" y="5"/>
                </a:cubicBezTo>
                <a:cubicBezTo>
                  <a:pt x="76" y="3"/>
                  <a:pt x="72" y="5"/>
                  <a:pt x="70" y="5"/>
                </a:cubicBezTo>
                <a:cubicBezTo>
                  <a:pt x="68" y="6"/>
                  <a:pt x="64" y="0"/>
                  <a:pt x="62" y="1"/>
                </a:cubicBezTo>
                <a:cubicBezTo>
                  <a:pt x="61" y="2"/>
                  <a:pt x="62" y="5"/>
                  <a:pt x="61" y="6"/>
                </a:cubicBezTo>
                <a:cubicBezTo>
                  <a:pt x="61" y="8"/>
                  <a:pt x="57" y="5"/>
                  <a:pt x="57" y="7"/>
                </a:cubicBezTo>
                <a:cubicBezTo>
                  <a:pt x="57" y="8"/>
                  <a:pt x="55" y="8"/>
                  <a:pt x="53" y="7"/>
                </a:cubicBezTo>
                <a:cubicBezTo>
                  <a:pt x="52" y="5"/>
                  <a:pt x="49" y="6"/>
                  <a:pt x="49" y="7"/>
                </a:cubicBezTo>
                <a:cubicBezTo>
                  <a:pt x="49" y="9"/>
                  <a:pt x="47" y="8"/>
                  <a:pt x="45" y="6"/>
                </a:cubicBezTo>
                <a:cubicBezTo>
                  <a:pt x="42" y="4"/>
                  <a:pt x="39" y="8"/>
                  <a:pt x="39" y="10"/>
                </a:cubicBezTo>
                <a:cubicBezTo>
                  <a:pt x="40" y="11"/>
                  <a:pt x="38" y="12"/>
                  <a:pt x="36" y="8"/>
                </a:cubicBezTo>
                <a:cubicBezTo>
                  <a:pt x="34" y="4"/>
                  <a:pt x="31" y="8"/>
                  <a:pt x="32" y="11"/>
                </a:cubicBezTo>
                <a:cubicBezTo>
                  <a:pt x="34" y="13"/>
                  <a:pt x="33" y="15"/>
                  <a:pt x="31" y="14"/>
                </a:cubicBezTo>
                <a:cubicBezTo>
                  <a:pt x="30" y="13"/>
                  <a:pt x="27" y="15"/>
                  <a:pt x="26" y="17"/>
                </a:cubicBezTo>
                <a:cubicBezTo>
                  <a:pt x="25" y="18"/>
                  <a:pt x="21" y="12"/>
                  <a:pt x="24" y="10"/>
                </a:cubicBezTo>
                <a:cubicBezTo>
                  <a:pt x="27" y="9"/>
                  <a:pt x="15" y="2"/>
                  <a:pt x="12" y="2"/>
                </a:cubicBezTo>
                <a:cubicBezTo>
                  <a:pt x="8" y="2"/>
                  <a:pt x="11" y="5"/>
                  <a:pt x="13" y="7"/>
                </a:cubicBezTo>
                <a:cubicBezTo>
                  <a:pt x="15" y="8"/>
                  <a:pt x="11" y="8"/>
                  <a:pt x="10" y="6"/>
                </a:cubicBezTo>
                <a:cubicBezTo>
                  <a:pt x="9" y="5"/>
                  <a:pt x="6" y="6"/>
                  <a:pt x="5" y="8"/>
                </a:cubicBezTo>
                <a:cubicBezTo>
                  <a:pt x="3" y="11"/>
                  <a:pt x="1" y="12"/>
                  <a:pt x="1" y="14"/>
                </a:cubicBezTo>
                <a:cubicBezTo>
                  <a:pt x="0" y="15"/>
                  <a:pt x="5" y="17"/>
                  <a:pt x="8" y="16"/>
                </a:cubicBezTo>
                <a:cubicBezTo>
                  <a:pt x="12" y="14"/>
                  <a:pt x="16" y="14"/>
                  <a:pt x="18" y="16"/>
                </a:cubicBezTo>
                <a:cubicBezTo>
                  <a:pt x="20" y="17"/>
                  <a:pt x="15" y="18"/>
                  <a:pt x="17" y="20"/>
                </a:cubicBezTo>
                <a:cubicBezTo>
                  <a:pt x="19" y="21"/>
                  <a:pt x="17" y="22"/>
                  <a:pt x="12" y="22"/>
                </a:cubicBezTo>
                <a:cubicBezTo>
                  <a:pt x="8" y="21"/>
                  <a:pt x="2" y="23"/>
                  <a:pt x="3" y="24"/>
                </a:cubicBezTo>
                <a:cubicBezTo>
                  <a:pt x="4" y="26"/>
                  <a:pt x="15" y="23"/>
                  <a:pt x="15" y="25"/>
                </a:cubicBezTo>
                <a:cubicBezTo>
                  <a:pt x="15" y="26"/>
                  <a:pt x="15" y="29"/>
                  <a:pt x="18" y="28"/>
                </a:cubicBezTo>
                <a:cubicBezTo>
                  <a:pt x="21" y="26"/>
                  <a:pt x="19" y="30"/>
                  <a:pt x="20" y="30"/>
                </a:cubicBezTo>
                <a:cubicBezTo>
                  <a:pt x="22" y="31"/>
                  <a:pt x="21" y="34"/>
                  <a:pt x="17" y="34"/>
                </a:cubicBezTo>
                <a:cubicBezTo>
                  <a:pt x="14" y="34"/>
                  <a:pt x="12" y="35"/>
                  <a:pt x="13" y="37"/>
                </a:cubicBezTo>
                <a:cubicBezTo>
                  <a:pt x="15" y="39"/>
                  <a:pt x="20" y="37"/>
                  <a:pt x="24" y="36"/>
                </a:cubicBezTo>
                <a:cubicBezTo>
                  <a:pt x="28" y="35"/>
                  <a:pt x="33" y="40"/>
                  <a:pt x="38" y="42"/>
                </a:cubicBezTo>
                <a:cubicBezTo>
                  <a:pt x="43" y="44"/>
                  <a:pt x="51" y="41"/>
                  <a:pt x="52" y="39"/>
                </a:cubicBezTo>
                <a:cubicBezTo>
                  <a:pt x="53" y="36"/>
                  <a:pt x="60" y="37"/>
                  <a:pt x="62" y="35"/>
                </a:cubicBezTo>
                <a:cubicBezTo>
                  <a:pt x="65" y="34"/>
                  <a:pt x="68" y="32"/>
                  <a:pt x="73" y="3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0"/>
          <p:cNvSpPr/>
          <p:nvPr/>
        </p:nvSpPr>
        <p:spPr>
          <a:xfrm>
            <a:off x="-5281612" y="-3486150"/>
            <a:ext cx="65087" cy="71437"/>
          </a:xfrm>
          <a:custGeom>
            <a:avLst/>
            <a:gdLst/>
            <a:ahLst/>
            <a:cxnLst/>
            <a:rect l="l" t="t" r="r" b="b"/>
            <a:pathLst>
              <a:path w="37" h="41" extrusionOk="0">
                <a:moveTo>
                  <a:pt x="33" y="13"/>
                </a:moveTo>
                <a:cubicBezTo>
                  <a:pt x="32" y="12"/>
                  <a:pt x="31" y="11"/>
                  <a:pt x="30" y="11"/>
                </a:cubicBezTo>
                <a:cubicBezTo>
                  <a:pt x="27" y="7"/>
                  <a:pt x="26" y="10"/>
                  <a:pt x="25" y="12"/>
                </a:cubicBezTo>
                <a:cubicBezTo>
                  <a:pt x="25" y="14"/>
                  <a:pt x="22" y="11"/>
                  <a:pt x="20" y="11"/>
                </a:cubicBezTo>
                <a:cubicBezTo>
                  <a:pt x="19" y="11"/>
                  <a:pt x="21" y="7"/>
                  <a:pt x="22" y="6"/>
                </a:cubicBezTo>
                <a:cubicBezTo>
                  <a:pt x="23" y="6"/>
                  <a:pt x="24" y="4"/>
                  <a:pt x="24" y="2"/>
                </a:cubicBezTo>
                <a:cubicBezTo>
                  <a:pt x="24" y="2"/>
                  <a:pt x="24" y="2"/>
                  <a:pt x="23" y="1"/>
                </a:cubicBezTo>
                <a:cubicBezTo>
                  <a:pt x="20" y="0"/>
                  <a:pt x="15" y="0"/>
                  <a:pt x="15" y="3"/>
                </a:cubicBezTo>
                <a:cubicBezTo>
                  <a:pt x="15" y="6"/>
                  <a:pt x="19" y="5"/>
                  <a:pt x="19" y="7"/>
                </a:cubicBezTo>
                <a:cubicBezTo>
                  <a:pt x="19" y="9"/>
                  <a:pt x="15" y="8"/>
                  <a:pt x="13" y="10"/>
                </a:cubicBezTo>
                <a:cubicBezTo>
                  <a:pt x="10" y="12"/>
                  <a:pt x="7" y="9"/>
                  <a:pt x="4" y="10"/>
                </a:cubicBezTo>
                <a:cubicBezTo>
                  <a:pt x="1" y="12"/>
                  <a:pt x="7" y="13"/>
                  <a:pt x="5" y="16"/>
                </a:cubicBezTo>
                <a:cubicBezTo>
                  <a:pt x="3" y="19"/>
                  <a:pt x="5" y="19"/>
                  <a:pt x="9" y="22"/>
                </a:cubicBezTo>
                <a:cubicBezTo>
                  <a:pt x="12" y="25"/>
                  <a:pt x="7" y="26"/>
                  <a:pt x="7" y="29"/>
                </a:cubicBezTo>
                <a:cubicBezTo>
                  <a:pt x="7" y="32"/>
                  <a:pt x="2" y="32"/>
                  <a:pt x="1" y="34"/>
                </a:cubicBezTo>
                <a:cubicBezTo>
                  <a:pt x="0" y="36"/>
                  <a:pt x="5" y="41"/>
                  <a:pt x="9" y="41"/>
                </a:cubicBezTo>
                <a:cubicBezTo>
                  <a:pt x="12" y="41"/>
                  <a:pt x="19" y="39"/>
                  <a:pt x="23" y="35"/>
                </a:cubicBezTo>
                <a:cubicBezTo>
                  <a:pt x="27" y="31"/>
                  <a:pt x="29" y="35"/>
                  <a:pt x="33" y="33"/>
                </a:cubicBezTo>
                <a:cubicBezTo>
                  <a:pt x="37" y="31"/>
                  <a:pt x="34" y="17"/>
                  <a:pt x="33" y="14"/>
                </a:cubicBezTo>
                <a:cubicBezTo>
                  <a:pt x="33" y="14"/>
                  <a:pt x="33" y="13"/>
                  <a:pt x="33" y="1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0"/>
          <p:cNvSpPr/>
          <p:nvPr/>
        </p:nvSpPr>
        <p:spPr>
          <a:xfrm>
            <a:off x="-5248275" y="-3602037"/>
            <a:ext cx="142875" cy="217487"/>
          </a:xfrm>
          <a:custGeom>
            <a:avLst/>
            <a:gdLst/>
            <a:ahLst/>
            <a:cxnLst/>
            <a:rect l="l" t="t" r="r" b="b"/>
            <a:pathLst>
              <a:path w="81" h="124" extrusionOk="0">
                <a:moveTo>
                  <a:pt x="16" y="66"/>
                </a:moveTo>
                <a:cubicBezTo>
                  <a:pt x="12" y="63"/>
                  <a:pt x="9" y="68"/>
                  <a:pt x="5" y="68"/>
                </a:cubicBezTo>
                <a:cubicBezTo>
                  <a:pt x="5" y="70"/>
                  <a:pt x="4" y="72"/>
                  <a:pt x="3" y="72"/>
                </a:cubicBezTo>
                <a:cubicBezTo>
                  <a:pt x="2" y="73"/>
                  <a:pt x="0" y="77"/>
                  <a:pt x="1" y="77"/>
                </a:cubicBezTo>
                <a:cubicBezTo>
                  <a:pt x="3" y="77"/>
                  <a:pt x="6" y="80"/>
                  <a:pt x="6" y="78"/>
                </a:cubicBezTo>
                <a:cubicBezTo>
                  <a:pt x="7" y="76"/>
                  <a:pt x="8" y="73"/>
                  <a:pt x="11" y="77"/>
                </a:cubicBezTo>
                <a:cubicBezTo>
                  <a:pt x="12" y="77"/>
                  <a:pt x="13" y="78"/>
                  <a:pt x="14" y="79"/>
                </a:cubicBezTo>
                <a:cubicBezTo>
                  <a:pt x="14" y="77"/>
                  <a:pt x="18" y="77"/>
                  <a:pt x="20" y="75"/>
                </a:cubicBezTo>
                <a:cubicBezTo>
                  <a:pt x="22" y="73"/>
                  <a:pt x="19" y="69"/>
                  <a:pt x="16" y="66"/>
                </a:cubicBezTo>
                <a:close/>
                <a:moveTo>
                  <a:pt x="81" y="96"/>
                </a:moveTo>
                <a:cubicBezTo>
                  <a:pt x="81" y="92"/>
                  <a:pt x="73" y="89"/>
                  <a:pt x="72" y="91"/>
                </a:cubicBezTo>
                <a:cubicBezTo>
                  <a:pt x="71" y="93"/>
                  <a:pt x="69" y="93"/>
                  <a:pt x="68" y="91"/>
                </a:cubicBezTo>
                <a:cubicBezTo>
                  <a:pt x="67" y="89"/>
                  <a:pt x="69" y="87"/>
                  <a:pt x="68" y="87"/>
                </a:cubicBezTo>
                <a:cubicBezTo>
                  <a:pt x="67" y="86"/>
                  <a:pt x="65" y="83"/>
                  <a:pt x="65" y="82"/>
                </a:cubicBezTo>
                <a:cubicBezTo>
                  <a:pt x="66" y="81"/>
                  <a:pt x="63" y="73"/>
                  <a:pt x="59" y="72"/>
                </a:cubicBezTo>
                <a:cubicBezTo>
                  <a:pt x="55" y="71"/>
                  <a:pt x="55" y="66"/>
                  <a:pt x="54" y="63"/>
                </a:cubicBezTo>
                <a:cubicBezTo>
                  <a:pt x="53" y="60"/>
                  <a:pt x="51" y="61"/>
                  <a:pt x="49" y="59"/>
                </a:cubicBezTo>
                <a:cubicBezTo>
                  <a:pt x="47" y="56"/>
                  <a:pt x="43" y="57"/>
                  <a:pt x="41" y="57"/>
                </a:cubicBezTo>
                <a:cubicBezTo>
                  <a:pt x="40" y="57"/>
                  <a:pt x="41" y="54"/>
                  <a:pt x="44" y="52"/>
                </a:cubicBezTo>
                <a:cubicBezTo>
                  <a:pt x="47" y="50"/>
                  <a:pt x="50" y="40"/>
                  <a:pt x="50" y="38"/>
                </a:cubicBezTo>
                <a:cubicBezTo>
                  <a:pt x="50" y="36"/>
                  <a:pt x="38" y="36"/>
                  <a:pt x="36" y="37"/>
                </a:cubicBezTo>
                <a:cubicBezTo>
                  <a:pt x="33" y="39"/>
                  <a:pt x="31" y="36"/>
                  <a:pt x="33" y="35"/>
                </a:cubicBezTo>
                <a:cubicBezTo>
                  <a:pt x="35" y="34"/>
                  <a:pt x="39" y="30"/>
                  <a:pt x="39" y="28"/>
                </a:cubicBezTo>
                <a:cubicBezTo>
                  <a:pt x="39" y="26"/>
                  <a:pt x="42" y="25"/>
                  <a:pt x="40" y="23"/>
                </a:cubicBezTo>
                <a:cubicBezTo>
                  <a:pt x="38" y="22"/>
                  <a:pt x="38" y="25"/>
                  <a:pt x="37" y="27"/>
                </a:cubicBezTo>
                <a:cubicBezTo>
                  <a:pt x="35" y="28"/>
                  <a:pt x="32" y="27"/>
                  <a:pt x="28" y="27"/>
                </a:cubicBezTo>
                <a:cubicBezTo>
                  <a:pt x="24" y="26"/>
                  <a:pt x="23" y="31"/>
                  <a:pt x="23" y="33"/>
                </a:cubicBezTo>
                <a:cubicBezTo>
                  <a:pt x="23" y="36"/>
                  <a:pt x="19" y="37"/>
                  <a:pt x="19" y="39"/>
                </a:cubicBezTo>
                <a:cubicBezTo>
                  <a:pt x="20" y="41"/>
                  <a:pt x="18" y="42"/>
                  <a:pt x="17" y="41"/>
                </a:cubicBezTo>
                <a:cubicBezTo>
                  <a:pt x="16" y="40"/>
                  <a:pt x="15" y="38"/>
                  <a:pt x="12" y="39"/>
                </a:cubicBezTo>
                <a:cubicBezTo>
                  <a:pt x="10" y="41"/>
                  <a:pt x="15" y="44"/>
                  <a:pt x="18" y="44"/>
                </a:cubicBezTo>
                <a:cubicBezTo>
                  <a:pt x="21" y="45"/>
                  <a:pt x="16" y="47"/>
                  <a:pt x="15" y="50"/>
                </a:cubicBezTo>
                <a:cubicBezTo>
                  <a:pt x="15" y="53"/>
                  <a:pt x="19" y="52"/>
                  <a:pt x="20" y="54"/>
                </a:cubicBezTo>
                <a:cubicBezTo>
                  <a:pt x="20" y="57"/>
                  <a:pt x="13" y="57"/>
                  <a:pt x="13" y="59"/>
                </a:cubicBezTo>
                <a:cubicBezTo>
                  <a:pt x="13" y="62"/>
                  <a:pt x="17" y="58"/>
                  <a:pt x="19" y="57"/>
                </a:cubicBezTo>
                <a:cubicBezTo>
                  <a:pt x="20" y="56"/>
                  <a:pt x="18" y="63"/>
                  <a:pt x="22" y="62"/>
                </a:cubicBezTo>
                <a:cubicBezTo>
                  <a:pt x="26" y="62"/>
                  <a:pt x="25" y="56"/>
                  <a:pt x="27" y="56"/>
                </a:cubicBezTo>
                <a:cubicBezTo>
                  <a:pt x="28" y="56"/>
                  <a:pt x="26" y="59"/>
                  <a:pt x="27" y="62"/>
                </a:cubicBezTo>
                <a:cubicBezTo>
                  <a:pt x="28" y="64"/>
                  <a:pt x="24" y="68"/>
                  <a:pt x="24" y="70"/>
                </a:cubicBezTo>
                <a:cubicBezTo>
                  <a:pt x="25" y="71"/>
                  <a:pt x="33" y="71"/>
                  <a:pt x="36" y="69"/>
                </a:cubicBezTo>
                <a:cubicBezTo>
                  <a:pt x="39" y="66"/>
                  <a:pt x="40" y="69"/>
                  <a:pt x="38" y="71"/>
                </a:cubicBezTo>
                <a:cubicBezTo>
                  <a:pt x="36" y="73"/>
                  <a:pt x="37" y="75"/>
                  <a:pt x="39" y="76"/>
                </a:cubicBezTo>
                <a:cubicBezTo>
                  <a:pt x="42" y="77"/>
                  <a:pt x="42" y="77"/>
                  <a:pt x="41" y="79"/>
                </a:cubicBezTo>
                <a:cubicBezTo>
                  <a:pt x="40" y="81"/>
                  <a:pt x="41" y="84"/>
                  <a:pt x="41" y="86"/>
                </a:cubicBezTo>
                <a:cubicBezTo>
                  <a:pt x="40" y="88"/>
                  <a:pt x="33" y="88"/>
                  <a:pt x="33" y="87"/>
                </a:cubicBezTo>
                <a:cubicBezTo>
                  <a:pt x="32" y="85"/>
                  <a:pt x="29" y="86"/>
                  <a:pt x="30" y="88"/>
                </a:cubicBezTo>
                <a:cubicBezTo>
                  <a:pt x="31" y="89"/>
                  <a:pt x="27" y="91"/>
                  <a:pt x="28" y="93"/>
                </a:cubicBezTo>
                <a:cubicBezTo>
                  <a:pt x="28" y="94"/>
                  <a:pt x="32" y="94"/>
                  <a:pt x="32" y="96"/>
                </a:cubicBezTo>
                <a:cubicBezTo>
                  <a:pt x="32" y="98"/>
                  <a:pt x="29" y="100"/>
                  <a:pt x="25" y="101"/>
                </a:cubicBezTo>
                <a:cubicBezTo>
                  <a:pt x="20" y="103"/>
                  <a:pt x="26" y="106"/>
                  <a:pt x="28" y="105"/>
                </a:cubicBezTo>
                <a:cubicBezTo>
                  <a:pt x="30" y="103"/>
                  <a:pt x="29" y="106"/>
                  <a:pt x="33" y="106"/>
                </a:cubicBezTo>
                <a:cubicBezTo>
                  <a:pt x="36" y="106"/>
                  <a:pt x="37" y="108"/>
                  <a:pt x="41" y="107"/>
                </a:cubicBezTo>
                <a:cubicBezTo>
                  <a:pt x="44" y="106"/>
                  <a:pt x="44" y="107"/>
                  <a:pt x="42" y="109"/>
                </a:cubicBezTo>
                <a:cubicBezTo>
                  <a:pt x="39" y="111"/>
                  <a:pt x="35" y="109"/>
                  <a:pt x="33" y="110"/>
                </a:cubicBezTo>
                <a:cubicBezTo>
                  <a:pt x="30" y="111"/>
                  <a:pt x="21" y="121"/>
                  <a:pt x="23" y="123"/>
                </a:cubicBezTo>
                <a:cubicBezTo>
                  <a:pt x="24" y="124"/>
                  <a:pt x="25" y="121"/>
                  <a:pt x="28" y="119"/>
                </a:cubicBezTo>
                <a:cubicBezTo>
                  <a:pt x="32" y="118"/>
                  <a:pt x="32" y="120"/>
                  <a:pt x="34" y="121"/>
                </a:cubicBezTo>
                <a:cubicBezTo>
                  <a:pt x="36" y="121"/>
                  <a:pt x="36" y="117"/>
                  <a:pt x="38" y="117"/>
                </a:cubicBezTo>
                <a:cubicBezTo>
                  <a:pt x="40" y="117"/>
                  <a:pt x="41" y="116"/>
                  <a:pt x="44" y="116"/>
                </a:cubicBezTo>
                <a:cubicBezTo>
                  <a:pt x="47" y="117"/>
                  <a:pt x="49" y="116"/>
                  <a:pt x="50" y="114"/>
                </a:cubicBezTo>
                <a:cubicBezTo>
                  <a:pt x="52" y="113"/>
                  <a:pt x="55" y="117"/>
                  <a:pt x="57" y="116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10"/>
                </a:cubicBezTo>
                <a:cubicBezTo>
                  <a:pt x="79" y="108"/>
                  <a:pt x="76" y="108"/>
                  <a:pt x="73" y="108"/>
                </a:cubicBezTo>
                <a:cubicBezTo>
                  <a:pt x="71" y="108"/>
                  <a:pt x="71" y="106"/>
                  <a:pt x="74" y="103"/>
                </a:cubicBezTo>
                <a:cubicBezTo>
                  <a:pt x="76" y="101"/>
                  <a:pt x="80" y="99"/>
                  <a:pt x="81" y="96"/>
                </a:cubicBezTo>
                <a:close/>
                <a:moveTo>
                  <a:pt x="9" y="36"/>
                </a:moveTo>
                <a:cubicBezTo>
                  <a:pt x="12" y="36"/>
                  <a:pt x="16" y="30"/>
                  <a:pt x="14" y="29"/>
                </a:cubicBezTo>
                <a:cubicBezTo>
                  <a:pt x="13" y="27"/>
                  <a:pt x="7" y="36"/>
                  <a:pt x="9" y="36"/>
                </a:cubicBezTo>
                <a:close/>
                <a:moveTo>
                  <a:pt x="55" y="10"/>
                </a:moveTo>
                <a:cubicBezTo>
                  <a:pt x="57" y="8"/>
                  <a:pt x="59" y="0"/>
                  <a:pt x="56" y="1"/>
                </a:cubicBezTo>
                <a:cubicBezTo>
                  <a:pt x="53" y="2"/>
                  <a:pt x="54" y="11"/>
                  <a:pt x="55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0"/>
          <p:cNvSpPr/>
          <p:nvPr/>
        </p:nvSpPr>
        <p:spPr>
          <a:xfrm>
            <a:off x="-5248275" y="-3602037"/>
            <a:ext cx="142875" cy="217487"/>
          </a:xfrm>
          <a:custGeom>
            <a:avLst/>
            <a:gdLst/>
            <a:ahLst/>
            <a:cxnLst/>
            <a:rect l="l" t="t" r="r" b="b"/>
            <a:pathLst>
              <a:path w="81" h="124" extrusionOk="0">
                <a:moveTo>
                  <a:pt x="16" y="66"/>
                </a:moveTo>
                <a:cubicBezTo>
                  <a:pt x="12" y="63"/>
                  <a:pt x="9" y="68"/>
                  <a:pt x="5" y="68"/>
                </a:cubicBezTo>
                <a:cubicBezTo>
                  <a:pt x="5" y="70"/>
                  <a:pt x="4" y="72"/>
                  <a:pt x="3" y="72"/>
                </a:cubicBezTo>
                <a:cubicBezTo>
                  <a:pt x="2" y="73"/>
                  <a:pt x="0" y="77"/>
                  <a:pt x="1" y="77"/>
                </a:cubicBezTo>
                <a:cubicBezTo>
                  <a:pt x="3" y="77"/>
                  <a:pt x="6" y="80"/>
                  <a:pt x="6" y="78"/>
                </a:cubicBezTo>
                <a:cubicBezTo>
                  <a:pt x="7" y="76"/>
                  <a:pt x="8" y="73"/>
                  <a:pt x="11" y="77"/>
                </a:cubicBezTo>
                <a:cubicBezTo>
                  <a:pt x="12" y="77"/>
                  <a:pt x="13" y="78"/>
                  <a:pt x="14" y="79"/>
                </a:cubicBezTo>
                <a:cubicBezTo>
                  <a:pt x="14" y="77"/>
                  <a:pt x="18" y="77"/>
                  <a:pt x="20" y="75"/>
                </a:cubicBezTo>
                <a:cubicBezTo>
                  <a:pt x="22" y="73"/>
                  <a:pt x="19" y="69"/>
                  <a:pt x="16" y="66"/>
                </a:cubicBezTo>
                <a:close/>
                <a:moveTo>
                  <a:pt x="81" y="96"/>
                </a:moveTo>
                <a:cubicBezTo>
                  <a:pt x="81" y="92"/>
                  <a:pt x="73" y="89"/>
                  <a:pt x="72" y="91"/>
                </a:cubicBezTo>
                <a:cubicBezTo>
                  <a:pt x="71" y="93"/>
                  <a:pt x="69" y="93"/>
                  <a:pt x="68" y="91"/>
                </a:cubicBezTo>
                <a:cubicBezTo>
                  <a:pt x="67" y="89"/>
                  <a:pt x="69" y="87"/>
                  <a:pt x="68" y="87"/>
                </a:cubicBezTo>
                <a:cubicBezTo>
                  <a:pt x="67" y="86"/>
                  <a:pt x="65" y="83"/>
                  <a:pt x="65" y="82"/>
                </a:cubicBezTo>
                <a:cubicBezTo>
                  <a:pt x="66" y="81"/>
                  <a:pt x="63" y="73"/>
                  <a:pt x="59" y="72"/>
                </a:cubicBezTo>
                <a:cubicBezTo>
                  <a:pt x="55" y="71"/>
                  <a:pt x="55" y="66"/>
                  <a:pt x="54" y="63"/>
                </a:cubicBezTo>
                <a:cubicBezTo>
                  <a:pt x="53" y="60"/>
                  <a:pt x="51" y="61"/>
                  <a:pt x="49" y="59"/>
                </a:cubicBezTo>
                <a:cubicBezTo>
                  <a:pt x="47" y="56"/>
                  <a:pt x="43" y="57"/>
                  <a:pt x="41" y="57"/>
                </a:cubicBezTo>
                <a:cubicBezTo>
                  <a:pt x="40" y="57"/>
                  <a:pt x="41" y="54"/>
                  <a:pt x="44" y="52"/>
                </a:cubicBezTo>
                <a:cubicBezTo>
                  <a:pt x="47" y="50"/>
                  <a:pt x="50" y="40"/>
                  <a:pt x="50" y="38"/>
                </a:cubicBezTo>
                <a:cubicBezTo>
                  <a:pt x="50" y="36"/>
                  <a:pt x="38" y="36"/>
                  <a:pt x="36" y="37"/>
                </a:cubicBezTo>
                <a:cubicBezTo>
                  <a:pt x="33" y="39"/>
                  <a:pt x="31" y="36"/>
                  <a:pt x="33" y="35"/>
                </a:cubicBezTo>
                <a:cubicBezTo>
                  <a:pt x="35" y="34"/>
                  <a:pt x="39" y="30"/>
                  <a:pt x="39" y="28"/>
                </a:cubicBezTo>
                <a:cubicBezTo>
                  <a:pt x="39" y="26"/>
                  <a:pt x="42" y="25"/>
                  <a:pt x="40" y="23"/>
                </a:cubicBezTo>
                <a:cubicBezTo>
                  <a:pt x="38" y="22"/>
                  <a:pt x="38" y="25"/>
                  <a:pt x="37" y="27"/>
                </a:cubicBezTo>
                <a:cubicBezTo>
                  <a:pt x="35" y="28"/>
                  <a:pt x="32" y="27"/>
                  <a:pt x="28" y="27"/>
                </a:cubicBezTo>
                <a:cubicBezTo>
                  <a:pt x="24" y="26"/>
                  <a:pt x="23" y="31"/>
                  <a:pt x="23" y="33"/>
                </a:cubicBezTo>
                <a:cubicBezTo>
                  <a:pt x="23" y="36"/>
                  <a:pt x="19" y="37"/>
                  <a:pt x="19" y="39"/>
                </a:cubicBezTo>
                <a:cubicBezTo>
                  <a:pt x="20" y="41"/>
                  <a:pt x="18" y="42"/>
                  <a:pt x="17" y="41"/>
                </a:cubicBezTo>
                <a:cubicBezTo>
                  <a:pt x="16" y="40"/>
                  <a:pt x="15" y="38"/>
                  <a:pt x="12" y="39"/>
                </a:cubicBezTo>
                <a:cubicBezTo>
                  <a:pt x="10" y="41"/>
                  <a:pt x="15" y="44"/>
                  <a:pt x="18" y="44"/>
                </a:cubicBezTo>
                <a:cubicBezTo>
                  <a:pt x="21" y="45"/>
                  <a:pt x="16" y="47"/>
                  <a:pt x="15" y="50"/>
                </a:cubicBezTo>
                <a:cubicBezTo>
                  <a:pt x="15" y="53"/>
                  <a:pt x="19" y="52"/>
                  <a:pt x="20" y="54"/>
                </a:cubicBezTo>
                <a:cubicBezTo>
                  <a:pt x="20" y="57"/>
                  <a:pt x="13" y="57"/>
                  <a:pt x="13" y="59"/>
                </a:cubicBezTo>
                <a:cubicBezTo>
                  <a:pt x="13" y="62"/>
                  <a:pt x="17" y="58"/>
                  <a:pt x="19" y="57"/>
                </a:cubicBezTo>
                <a:cubicBezTo>
                  <a:pt x="20" y="56"/>
                  <a:pt x="18" y="63"/>
                  <a:pt x="22" y="62"/>
                </a:cubicBezTo>
                <a:cubicBezTo>
                  <a:pt x="26" y="62"/>
                  <a:pt x="25" y="56"/>
                  <a:pt x="27" y="56"/>
                </a:cubicBezTo>
                <a:cubicBezTo>
                  <a:pt x="28" y="56"/>
                  <a:pt x="26" y="59"/>
                  <a:pt x="27" y="62"/>
                </a:cubicBezTo>
                <a:cubicBezTo>
                  <a:pt x="28" y="64"/>
                  <a:pt x="24" y="68"/>
                  <a:pt x="24" y="70"/>
                </a:cubicBezTo>
                <a:cubicBezTo>
                  <a:pt x="25" y="71"/>
                  <a:pt x="33" y="71"/>
                  <a:pt x="36" y="69"/>
                </a:cubicBezTo>
                <a:cubicBezTo>
                  <a:pt x="39" y="66"/>
                  <a:pt x="40" y="69"/>
                  <a:pt x="38" y="71"/>
                </a:cubicBezTo>
                <a:cubicBezTo>
                  <a:pt x="36" y="73"/>
                  <a:pt x="37" y="75"/>
                  <a:pt x="39" y="76"/>
                </a:cubicBezTo>
                <a:cubicBezTo>
                  <a:pt x="42" y="77"/>
                  <a:pt x="42" y="77"/>
                  <a:pt x="41" y="79"/>
                </a:cubicBezTo>
                <a:cubicBezTo>
                  <a:pt x="40" y="81"/>
                  <a:pt x="41" y="84"/>
                  <a:pt x="41" y="86"/>
                </a:cubicBezTo>
                <a:cubicBezTo>
                  <a:pt x="40" y="88"/>
                  <a:pt x="33" y="88"/>
                  <a:pt x="33" y="87"/>
                </a:cubicBezTo>
                <a:cubicBezTo>
                  <a:pt x="32" y="85"/>
                  <a:pt x="29" y="86"/>
                  <a:pt x="30" y="88"/>
                </a:cubicBezTo>
                <a:cubicBezTo>
                  <a:pt x="31" y="89"/>
                  <a:pt x="27" y="91"/>
                  <a:pt x="28" y="93"/>
                </a:cubicBezTo>
                <a:cubicBezTo>
                  <a:pt x="28" y="94"/>
                  <a:pt x="32" y="94"/>
                  <a:pt x="32" y="96"/>
                </a:cubicBezTo>
                <a:cubicBezTo>
                  <a:pt x="32" y="98"/>
                  <a:pt x="29" y="100"/>
                  <a:pt x="25" y="101"/>
                </a:cubicBezTo>
                <a:cubicBezTo>
                  <a:pt x="20" y="103"/>
                  <a:pt x="26" y="106"/>
                  <a:pt x="28" y="105"/>
                </a:cubicBezTo>
                <a:cubicBezTo>
                  <a:pt x="30" y="103"/>
                  <a:pt x="29" y="106"/>
                  <a:pt x="33" y="106"/>
                </a:cubicBezTo>
                <a:cubicBezTo>
                  <a:pt x="36" y="106"/>
                  <a:pt x="37" y="108"/>
                  <a:pt x="41" y="107"/>
                </a:cubicBezTo>
                <a:cubicBezTo>
                  <a:pt x="44" y="106"/>
                  <a:pt x="44" y="107"/>
                  <a:pt x="42" y="109"/>
                </a:cubicBezTo>
                <a:cubicBezTo>
                  <a:pt x="39" y="111"/>
                  <a:pt x="35" y="109"/>
                  <a:pt x="33" y="110"/>
                </a:cubicBezTo>
                <a:cubicBezTo>
                  <a:pt x="30" y="111"/>
                  <a:pt x="21" y="121"/>
                  <a:pt x="23" y="123"/>
                </a:cubicBezTo>
                <a:cubicBezTo>
                  <a:pt x="24" y="124"/>
                  <a:pt x="25" y="121"/>
                  <a:pt x="28" y="119"/>
                </a:cubicBezTo>
                <a:cubicBezTo>
                  <a:pt x="32" y="118"/>
                  <a:pt x="32" y="120"/>
                  <a:pt x="34" y="121"/>
                </a:cubicBezTo>
                <a:cubicBezTo>
                  <a:pt x="36" y="121"/>
                  <a:pt x="36" y="117"/>
                  <a:pt x="38" y="117"/>
                </a:cubicBezTo>
                <a:cubicBezTo>
                  <a:pt x="40" y="117"/>
                  <a:pt x="41" y="116"/>
                  <a:pt x="44" y="116"/>
                </a:cubicBezTo>
                <a:cubicBezTo>
                  <a:pt x="47" y="117"/>
                  <a:pt x="49" y="116"/>
                  <a:pt x="50" y="114"/>
                </a:cubicBezTo>
                <a:cubicBezTo>
                  <a:pt x="52" y="113"/>
                  <a:pt x="55" y="117"/>
                  <a:pt x="57" y="116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10"/>
                </a:cubicBezTo>
                <a:cubicBezTo>
                  <a:pt x="79" y="108"/>
                  <a:pt x="76" y="108"/>
                  <a:pt x="73" y="108"/>
                </a:cubicBezTo>
                <a:cubicBezTo>
                  <a:pt x="71" y="108"/>
                  <a:pt x="71" y="106"/>
                  <a:pt x="74" y="103"/>
                </a:cubicBezTo>
                <a:cubicBezTo>
                  <a:pt x="76" y="101"/>
                  <a:pt x="80" y="99"/>
                  <a:pt x="81" y="96"/>
                </a:cubicBezTo>
                <a:close/>
                <a:moveTo>
                  <a:pt x="9" y="36"/>
                </a:moveTo>
                <a:cubicBezTo>
                  <a:pt x="12" y="36"/>
                  <a:pt x="16" y="30"/>
                  <a:pt x="14" y="29"/>
                </a:cubicBezTo>
                <a:cubicBezTo>
                  <a:pt x="13" y="27"/>
                  <a:pt x="7" y="36"/>
                  <a:pt x="9" y="36"/>
                </a:cubicBezTo>
                <a:close/>
                <a:moveTo>
                  <a:pt x="55" y="10"/>
                </a:moveTo>
                <a:cubicBezTo>
                  <a:pt x="57" y="8"/>
                  <a:pt x="59" y="0"/>
                  <a:pt x="56" y="1"/>
                </a:cubicBezTo>
                <a:cubicBezTo>
                  <a:pt x="53" y="2"/>
                  <a:pt x="54" y="11"/>
                  <a:pt x="55" y="1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0"/>
          <p:cNvSpPr/>
          <p:nvPr/>
        </p:nvSpPr>
        <p:spPr>
          <a:xfrm>
            <a:off x="-5018087" y="-3538537"/>
            <a:ext cx="69850" cy="65087"/>
          </a:xfrm>
          <a:custGeom>
            <a:avLst/>
            <a:gdLst/>
            <a:ahLst/>
            <a:cxnLst/>
            <a:rect l="l" t="t" r="r" b="b"/>
            <a:pathLst>
              <a:path w="39" h="37" extrusionOk="0">
                <a:moveTo>
                  <a:pt x="20" y="14"/>
                </a:moveTo>
                <a:cubicBezTo>
                  <a:pt x="19" y="13"/>
                  <a:pt x="18" y="9"/>
                  <a:pt x="20" y="8"/>
                </a:cubicBezTo>
                <a:cubicBezTo>
                  <a:pt x="21" y="7"/>
                  <a:pt x="22" y="2"/>
                  <a:pt x="21" y="1"/>
                </a:cubicBezTo>
                <a:cubicBezTo>
                  <a:pt x="19" y="0"/>
                  <a:pt x="15" y="1"/>
                  <a:pt x="15" y="4"/>
                </a:cubicBezTo>
                <a:cubicBezTo>
                  <a:pt x="14" y="8"/>
                  <a:pt x="11" y="6"/>
                  <a:pt x="10" y="7"/>
                </a:cubicBezTo>
                <a:cubicBezTo>
                  <a:pt x="9" y="8"/>
                  <a:pt x="12" y="9"/>
                  <a:pt x="10" y="11"/>
                </a:cubicBezTo>
                <a:cubicBezTo>
                  <a:pt x="9" y="12"/>
                  <a:pt x="8" y="8"/>
                  <a:pt x="6" y="8"/>
                </a:cubicBezTo>
                <a:cubicBezTo>
                  <a:pt x="3" y="8"/>
                  <a:pt x="3" y="12"/>
                  <a:pt x="2" y="14"/>
                </a:cubicBezTo>
                <a:cubicBezTo>
                  <a:pt x="0" y="16"/>
                  <a:pt x="1" y="20"/>
                  <a:pt x="2" y="23"/>
                </a:cubicBezTo>
                <a:cubicBezTo>
                  <a:pt x="2" y="26"/>
                  <a:pt x="6" y="28"/>
                  <a:pt x="5" y="30"/>
                </a:cubicBezTo>
                <a:cubicBezTo>
                  <a:pt x="4" y="31"/>
                  <a:pt x="5" y="33"/>
                  <a:pt x="6" y="34"/>
                </a:cubicBezTo>
                <a:cubicBezTo>
                  <a:pt x="9" y="34"/>
                  <a:pt x="12" y="34"/>
                  <a:pt x="13" y="34"/>
                </a:cubicBezTo>
                <a:cubicBezTo>
                  <a:pt x="14" y="35"/>
                  <a:pt x="15" y="35"/>
                  <a:pt x="16" y="34"/>
                </a:cubicBezTo>
                <a:cubicBezTo>
                  <a:pt x="15" y="33"/>
                  <a:pt x="13" y="31"/>
                  <a:pt x="13" y="30"/>
                </a:cubicBezTo>
                <a:cubicBezTo>
                  <a:pt x="13" y="28"/>
                  <a:pt x="16" y="29"/>
                  <a:pt x="17" y="31"/>
                </a:cubicBezTo>
                <a:cubicBezTo>
                  <a:pt x="19" y="32"/>
                  <a:pt x="23" y="33"/>
                  <a:pt x="23" y="31"/>
                </a:cubicBezTo>
                <a:cubicBezTo>
                  <a:pt x="23" y="30"/>
                  <a:pt x="22" y="25"/>
                  <a:pt x="20" y="26"/>
                </a:cubicBezTo>
                <a:cubicBezTo>
                  <a:pt x="18" y="27"/>
                  <a:pt x="17" y="26"/>
                  <a:pt x="17" y="25"/>
                </a:cubicBezTo>
                <a:cubicBezTo>
                  <a:pt x="16" y="24"/>
                  <a:pt x="18" y="22"/>
                  <a:pt x="19" y="20"/>
                </a:cubicBezTo>
                <a:cubicBezTo>
                  <a:pt x="19" y="18"/>
                  <a:pt x="23" y="19"/>
                  <a:pt x="24" y="18"/>
                </a:cubicBezTo>
                <a:cubicBezTo>
                  <a:pt x="24" y="16"/>
                  <a:pt x="21" y="14"/>
                  <a:pt x="20" y="14"/>
                </a:cubicBezTo>
                <a:close/>
                <a:moveTo>
                  <a:pt x="38" y="21"/>
                </a:moveTo>
                <a:cubicBezTo>
                  <a:pt x="37" y="20"/>
                  <a:pt x="36" y="23"/>
                  <a:pt x="35" y="23"/>
                </a:cubicBezTo>
                <a:cubicBezTo>
                  <a:pt x="34" y="23"/>
                  <a:pt x="33" y="18"/>
                  <a:pt x="33" y="21"/>
                </a:cubicBezTo>
                <a:cubicBezTo>
                  <a:pt x="32" y="24"/>
                  <a:pt x="30" y="20"/>
                  <a:pt x="27" y="23"/>
                </a:cubicBezTo>
                <a:cubicBezTo>
                  <a:pt x="25" y="27"/>
                  <a:pt x="29" y="30"/>
                  <a:pt x="30" y="31"/>
                </a:cubicBezTo>
                <a:cubicBezTo>
                  <a:pt x="32" y="32"/>
                  <a:pt x="30" y="33"/>
                  <a:pt x="28" y="33"/>
                </a:cubicBezTo>
                <a:cubicBezTo>
                  <a:pt x="26" y="32"/>
                  <a:pt x="27" y="36"/>
                  <a:pt x="30" y="36"/>
                </a:cubicBezTo>
                <a:cubicBezTo>
                  <a:pt x="33" y="37"/>
                  <a:pt x="36" y="31"/>
                  <a:pt x="36" y="30"/>
                </a:cubicBezTo>
                <a:cubicBezTo>
                  <a:pt x="36" y="28"/>
                  <a:pt x="39" y="22"/>
                  <a:pt x="38" y="2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0"/>
          <p:cNvSpPr/>
          <p:nvPr/>
        </p:nvSpPr>
        <p:spPr>
          <a:xfrm>
            <a:off x="-4970462" y="-3797300"/>
            <a:ext cx="177800" cy="309562"/>
          </a:xfrm>
          <a:custGeom>
            <a:avLst/>
            <a:gdLst/>
            <a:ahLst/>
            <a:cxnLst/>
            <a:rect l="l" t="t" r="r" b="b"/>
            <a:pathLst>
              <a:path w="100" h="176" extrusionOk="0">
                <a:moveTo>
                  <a:pt x="99" y="42"/>
                </a:moveTo>
                <a:cubicBezTo>
                  <a:pt x="98" y="40"/>
                  <a:pt x="96" y="37"/>
                  <a:pt x="98" y="37"/>
                </a:cubicBezTo>
                <a:cubicBezTo>
                  <a:pt x="99" y="37"/>
                  <a:pt x="100" y="32"/>
                  <a:pt x="98" y="30"/>
                </a:cubicBezTo>
                <a:cubicBezTo>
                  <a:pt x="96" y="29"/>
                  <a:pt x="98" y="24"/>
                  <a:pt x="96" y="23"/>
                </a:cubicBezTo>
                <a:cubicBezTo>
                  <a:pt x="94" y="22"/>
                  <a:pt x="95" y="18"/>
                  <a:pt x="96" y="16"/>
                </a:cubicBezTo>
                <a:cubicBezTo>
                  <a:pt x="96" y="13"/>
                  <a:pt x="88" y="11"/>
                  <a:pt x="84" y="9"/>
                </a:cubicBezTo>
                <a:cubicBezTo>
                  <a:pt x="80" y="7"/>
                  <a:pt x="78" y="4"/>
                  <a:pt x="75" y="2"/>
                </a:cubicBezTo>
                <a:cubicBezTo>
                  <a:pt x="71" y="0"/>
                  <a:pt x="70" y="5"/>
                  <a:pt x="70" y="8"/>
                </a:cubicBezTo>
                <a:cubicBezTo>
                  <a:pt x="70" y="11"/>
                  <a:pt x="67" y="11"/>
                  <a:pt x="65" y="9"/>
                </a:cubicBezTo>
                <a:cubicBezTo>
                  <a:pt x="62" y="8"/>
                  <a:pt x="60" y="9"/>
                  <a:pt x="56" y="8"/>
                </a:cubicBezTo>
                <a:cubicBezTo>
                  <a:pt x="53" y="6"/>
                  <a:pt x="54" y="11"/>
                  <a:pt x="54" y="14"/>
                </a:cubicBezTo>
                <a:cubicBezTo>
                  <a:pt x="54" y="16"/>
                  <a:pt x="51" y="16"/>
                  <a:pt x="48" y="16"/>
                </a:cubicBezTo>
                <a:cubicBezTo>
                  <a:pt x="46" y="16"/>
                  <a:pt x="42" y="18"/>
                  <a:pt x="42" y="21"/>
                </a:cubicBezTo>
                <a:cubicBezTo>
                  <a:pt x="42" y="23"/>
                  <a:pt x="39" y="25"/>
                  <a:pt x="40" y="26"/>
                </a:cubicBezTo>
                <a:cubicBezTo>
                  <a:pt x="41" y="28"/>
                  <a:pt x="39" y="29"/>
                  <a:pt x="38" y="30"/>
                </a:cubicBezTo>
                <a:cubicBezTo>
                  <a:pt x="36" y="32"/>
                  <a:pt x="35" y="35"/>
                  <a:pt x="34" y="37"/>
                </a:cubicBezTo>
                <a:cubicBezTo>
                  <a:pt x="33" y="38"/>
                  <a:pt x="34" y="40"/>
                  <a:pt x="32" y="41"/>
                </a:cubicBezTo>
                <a:cubicBezTo>
                  <a:pt x="30" y="43"/>
                  <a:pt x="27" y="42"/>
                  <a:pt x="26" y="43"/>
                </a:cubicBezTo>
                <a:cubicBezTo>
                  <a:pt x="25" y="44"/>
                  <a:pt x="26" y="47"/>
                  <a:pt x="26" y="50"/>
                </a:cubicBezTo>
                <a:cubicBezTo>
                  <a:pt x="25" y="53"/>
                  <a:pt x="23" y="57"/>
                  <a:pt x="20" y="60"/>
                </a:cubicBezTo>
                <a:cubicBezTo>
                  <a:pt x="18" y="63"/>
                  <a:pt x="21" y="64"/>
                  <a:pt x="22" y="64"/>
                </a:cubicBezTo>
                <a:cubicBezTo>
                  <a:pt x="23" y="65"/>
                  <a:pt x="23" y="67"/>
                  <a:pt x="22" y="69"/>
                </a:cubicBezTo>
                <a:cubicBezTo>
                  <a:pt x="21" y="71"/>
                  <a:pt x="18" y="70"/>
                  <a:pt x="17" y="69"/>
                </a:cubicBezTo>
                <a:cubicBezTo>
                  <a:pt x="15" y="69"/>
                  <a:pt x="11" y="71"/>
                  <a:pt x="9" y="75"/>
                </a:cubicBezTo>
                <a:cubicBezTo>
                  <a:pt x="7" y="79"/>
                  <a:pt x="7" y="81"/>
                  <a:pt x="8" y="83"/>
                </a:cubicBezTo>
                <a:cubicBezTo>
                  <a:pt x="9" y="85"/>
                  <a:pt x="6" y="87"/>
                  <a:pt x="8" y="91"/>
                </a:cubicBezTo>
                <a:cubicBezTo>
                  <a:pt x="10" y="95"/>
                  <a:pt x="7" y="95"/>
                  <a:pt x="8" y="98"/>
                </a:cubicBezTo>
                <a:cubicBezTo>
                  <a:pt x="8" y="102"/>
                  <a:pt x="13" y="101"/>
                  <a:pt x="13" y="104"/>
                </a:cubicBezTo>
                <a:cubicBezTo>
                  <a:pt x="13" y="107"/>
                  <a:pt x="12" y="108"/>
                  <a:pt x="10" y="108"/>
                </a:cubicBezTo>
                <a:cubicBezTo>
                  <a:pt x="8" y="108"/>
                  <a:pt x="9" y="111"/>
                  <a:pt x="10" y="112"/>
                </a:cubicBezTo>
                <a:cubicBezTo>
                  <a:pt x="12" y="113"/>
                  <a:pt x="12" y="118"/>
                  <a:pt x="11" y="120"/>
                </a:cubicBezTo>
                <a:cubicBezTo>
                  <a:pt x="10" y="121"/>
                  <a:pt x="5" y="120"/>
                  <a:pt x="5" y="122"/>
                </a:cubicBezTo>
                <a:cubicBezTo>
                  <a:pt x="6" y="124"/>
                  <a:pt x="4" y="127"/>
                  <a:pt x="4" y="128"/>
                </a:cubicBezTo>
                <a:cubicBezTo>
                  <a:pt x="4" y="130"/>
                  <a:pt x="4" y="135"/>
                  <a:pt x="2" y="134"/>
                </a:cubicBezTo>
                <a:cubicBezTo>
                  <a:pt x="2" y="133"/>
                  <a:pt x="1" y="133"/>
                  <a:pt x="0" y="133"/>
                </a:cubicBezTo>
                <a:cubicBezTo>
                  <a:pt x="0" y="133"/>
                  <a:pt x="0" y="134"/>
                  <a:pt x="0" y="134"/>
                </a:cubicBezTo>
                <a:cubicBezTo>
                  <a:pt x="0" y="137"/>
                  <a:pt x="1" y="140"/>
                  <a:pt x="3" y="142"/>
                </a:cubicBezTo>
                <a:cubicBezTo>
                  <a:pt x="6" y="144"/>
                  <a:pt x="4" y="147"/>
                  <a:pt x="6" y="150"/>
                </a:cubicBezTo>
                <a:cubicBezTo>
                  <a:pt x="9" y="153"/>
                  <a:pt x="8" y="156"/>
                  <a:pt x="10" y="158"/>
                </a:cubicBezTo>
                <a:cubicBezTo>
                  <a:pt x="13" y="160"/>
                  <a:pt x="13" y="161"/>
                  <a:pt x="12" y="164"/>
                </a:cubicBezTo>
                <a:cubicBezTo>
                  <a:pt x="11" y="166"/>
                  <a:pt x="14" y="166"/>
                  <a:pt x="14" y="167"/>
                </a:cubicBezTo>
                <a:cubicBezTo>
                  <a:pt x="14" y="169"/>
                  <a:pt x="14" y="173"/>
                  <a:pt x="14" y="174"/>
                </a:cubicBezTo>
                <a:cubicBezTo>
                  <a:pt x="15" y="176"/>
                  <a:pt x="17" y="174"/>
                  <a:pt x="21" y="174"/>
                </a:cubicBezTo>
                <a:cubicBezTo>
                  <a:pt x="24" y="174"/>
                  <a:pt x="24" y="172"/>
                  <a:pt x="24" y="169"/>
                </a:cubicBezTo>
                <a:cubicBezTo>
                  <a:pt x="24" y="167"/>
                  <a:pt x="26" y="168"/>
                  <a:pt x="26" y="167"/>
                </a:cubicBezTo>
                <a:cubicBezTo>
                  <a:pt x="27" y="165"/>
                  <a:pt x="30" y="165"/>
                  <a:pt x="33" y="166"/>
                </a:cubicBezTo>
                <a:cubicBezTo>
                  <a:pt x="36" y="167"/>
                  <a:pt x="37" y="165"/>
                  <a:pt x="37" y="162"/>
                </a:cubicBezTo>
                <a:cubicBezTo>
                  <a:pt x="38" y="160"/>
                  <a:pt x="39" y="163"/>
                  <a:pt x="40" y="164"/>
                </a:cubicBezTo>
                <a:cubicBezTo>
                  <a:pt x="41" y="164"/>
                  <a:pt x="44" y="159"/>
                  <a:pt x="45" y="156"/>
                </a:cubicBezTo>
                <a:cubicBezTo>
                  <a:pt x="46" y="153"/>
                  <a:pt x="45" y="153"/>
                  <a:pt x="42" y="156"/>
                </a:cubicBezTo>
                <a:cubicBezTo>
                  <a:pt x="39" y="160"/>
                  <a:pt x="41" y="153"/>
                  <a:pt x="42" y="151"/>
                </a:cubicBezTo>
                <a:cubicBezTo>
                  <a:pt x="43" y="148"/>
                  <a:pt x="43" y="141"/>
                  <a:pt x="43" y="139"/>
                </a:cubicBezTo>
                <a:cubicBezTo>
                  <a:pt x="44" y="138"/>
                  <a:pt x="44" y="135"/>
                  <a:pt x="48" y="135"/>
                </a:cubicBezTo>
                <a:cubicBezTo>
                  <a:pt x="51" y="134"/>
                  <a:pt x="56" y="130"/>
                  <a:pt x="55" y="128"/>
                </a:cubicBezTo>
                <a:cubicBezTo>
                  <a:pt x="54" y="126"/>
                  <a:pt x="60" y="123"/>
                  <a:pt x="60" y="121"/>
                </a:cubicBezTo>
                <a:cubicBezTo>
                  <a:pt x="60" y="120"/>
                  <a:pt x="54" y="114"/>
                  <a:pt x="52" y="113"/>
                </a:cubicBezTo>
                <a:cubicBezTo>
                  <a:pt x="50" y="112"/>
                  <a:pt x="46" y="113"/>
                  <a:pt x="46" y="111"/>
                </a:cubicBezTo>
                <a:cubicBezTo>
                  <a:pt x="47" y="110"/>
                  <a:pt x="46" y="105"/>
                  <a:pt x="45" y="102"/>
                </a:cubicBezTo>
                <a:cubicBezTo>
                  <a:pt x="45" y="100"/>
                  <a:pt x="48" y="97"/>
                  <a:pt x="48" y="94"/>
                </a:cubicBezTo>
                <a:cubicBezTo>
                  <a:pt x="48" y="92"/>
                  <a:pt x="48" y="89"/>
                  <a:pt x="51" y="88"/>
                </a:cubicBezTo>
                <a:cubicBezTo>
                  <a:pt x="53" y="87"/>
                  <a:pt x="51" y="85"/>
                  <a:pt x="54" y="85"/>
                </a:cubicBezTo>
                <a:cubicBezTo>
                  <a:pt x="57" y="84"/>
                  <a:pt x="57" y="80"/>
                  <a:pt x="60" y="78"/>
                </a:cubicBezTo>
                <a:cubicBezTo>
                  <a:pt x="63" y="77"/>
                  <a:pt x="63" y="76"/>
                  <a:pt x="68" y="74"/>
                </a:cubicBezTo>
                <a:cubicBezTo>
                  <a:pt x="72" y="72"/>
                  <a:pt x="79" y="67"/>
                  <a:pt x="80" y="65"/>
                </a:cubicBezTo>
                <a:cubicBezTo>
                  <a:pt x="81" y="62"/>
                  <a:pt x="76" y="59"/>
                  <a:pt x="79" y="57"/>
                </a:cubicBezTo>
                <a:cubicBezTo>
                  <a:pt x="83" y="54"/>
                  <a:pt x="80" y="51"/>
                  <a:pt x="82" y="50"/>
                </a:cubicBezTo>
                <a:cubicBezTo>
                  <a:pt x="85" y="49"/>
                  <a:pt x="86" y="48"/>
                  <a:pt x="87" y="46"/>
                </a:cubicBezTo>
                <a:cubicBezTo>
                  <a:pt x="89" y="44"/>
                  <a:pt x="92" y="46"/>
                  <a:pt x="96" y="45"/>
                </a:cubicBezTo>
                <a:cubicBezTo>
                  <a:pt x="97" y="45"/>
                  <a:pt x="99" y="45"/>
                  <a:pt x="100" y="46"/>
                </a:cubicBezTo>
                <a:cubicBezTo>
                  <a:pt x="100" y="44"/>
                  <a:pt x="100" y="42"/>
                  <a:pt x="99" y="42"/>
                </a:cubicBezTo>
                <a:close/>
                <a:moveTo>
                  <a:pt x="59" y="146"/>
                </a:moveTo>
                <a:cubicBezTo>
                  <a:pt x="54" y="146"/>
                  <a:pt x="52" y="155"/>
                  <a:pt x="53" y="157"/>
                </a:cubicBezTo>
                <a:cubicBezTo>
                  <a:pt x="54" y="158"/>
                  <a:pt x="63" y="146"/>
                  <a:pt x="59" y="14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0"/>
          <p:cNvSpPr/>
          <p:nvPr/>
        </p:nvSpPr>
        <p:spPr>
          <a:xfrm>
            <a:off x="-4824412" y="-3579812"/>
            <a:ext cx="90487" cy="44450"/>
          </a:xfrm>
          <a:custGeom>
            <a:avLst/>
            <a:gdLst/>
            <a:ahLst/>
            <a:cxnLst/>
            <a:rect l="l" t="t" r="r" b="b"/>
            <a:pathLst>
              <a:path w="51" h="25" extrusionOk="0">
                <a:moveTo>
                  <a:pt x="47" y="7"/>
                </a:moveTo>
                <a:cubicBezTo>
                  <a:pt x="48" y="5"/>
                  <a:pt x="51" y="4"/>
                  <a:pt x="49" y="2"/>
                </a:cubicBezTo>
                <a:cubicBezTo>
                  <a:pt x="49" y="2"/>
                  <a:pt x="48" y="2"/>
                  <a:pt x="47" y="3"/>
                </a:cubicBezTo>
                <a:cubicBezTo>
                  <a:pt x="44" y="3"/>
                  <a:pt x="36" y="0"/>
                  <a:pt x="32" y="1"/>
                </a:cubicBezTo>
                <a:cubicBezTo>
                  <a:pt x="28" y="2"/>
                  <a:pt x="19" y="2"/>
                  <a:pt x="17" y="4"/>
                </a:cubicBezTo>
                <a:cubicBezTo>
                  <a:pt x="15" y="6"/>
                  <a:pt x="10" y="7"/>
                  <a:pt x="12" y="9"/>
                </a:cubicBezTo>
                <a:cubicBezTo>
                  <a:pt x="14" y="10"/>
                  <a:pt x="12" y="11"/>
                  <a:pt x="14" y="14"/>
                </a:cubicBezTo>
                <a:cubicBezTo>
                  <a:pt x="15" y="16"/>
                  <a:pt x="16" y="17"/>
                  <a:pt x="19" y="16"/>
                </a:cubicBezTo>
                <a:cubicBezTo>
                  <a:pt x="21" y="16"/>
                  <a:pt x="23" y="17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4" y="19"/>
                  <a:pt x="28" y="19"/>
                  <a:pt x="29" y="20"/>
                </a:cubicBezTo>
                <a:cubicBezTo>
                  <a:pt x="30" y="20"/>
                  <a:pt x="35" y="25"/>
                  <a:pt x="37" y="24"/>
                </a:cubicBezTo>
                <a:cubicBezTo>
                  <a:pt x="38" y="24"/>
                  <a:pt x="42" y="25"/>
                  <a:pt x="45" y="25"/>
                </a:cubicBezTo>
                <a:cubicBezTo>
                  <a:pt x="44" y="24"/>
                  <a:pt x="44" y="23"/>
                  <a:pt x="45" y="23"/>
                </a:cubicBezTo>
                <a:cubicBezTo>
                  <a:pt x="46" y="22"/>
                  <a:pt x="48" y="22"/>
                  <a:pt x="47" y="20"/>
                </a:cubicBezTo>
                <a:cubicBezTo>
                  <a:pt x="46" y="18"/>
                  <a:pt x="45" y="18"/>
                  <a:pt x="45" y="16"/>
                </a:cubicBezTo>
                <a:cubicBezTo>
                  <a:pt x="45" y="14"/>
                  <a:pt x="44" y="13"/>
                  <a:pt x="45" y="11"/>
                </a:cubicBezTo>
                <a:cubicBezTo>
                  <a:pt x="45" y="10"/>
                  <a:pt x="46" y="9"/>
                  <a:pt x="47" y="7"/>
                </a:cubicBezTo>
                <a:close/>
                <a:moveTo>
                  <a:pt x="5" y="13"/>
                </a:moveTo>
                <a:cubicBezTo>
                  <a:pt x="1" y="14"/>
                  <a:pt x="0" y="20"/>
                  <a:pt x="2" y="20"/>
                </a:cubicBezTo>
                <a:cubicBezTo>
                  <a:pt x="4" y="20"/>
                  <a:pt x="9" y="16"/>
                  <a:pt x="10" y="14"/>
                </a:cubicBezTo>
                <a:cubicBezTo>
                  <a:pt x="12" y="13"/>
                  <a:pt x="10" y="12"/>
                  <a:pt x="5" y="13"/>
                </a:cubicBezTo>
                <a:close/>
                <a:moveTo>
                  <a:pt x="9" y="9"/>
                </a:moveTo>
                <a:cubicBezTo>
                  <a:pt x="10" y="8"/>
                  <a:pt x="2" y="8"/>
                  <a:pt x="4" y="10"/>
                </a:cubicBezTo>
                <a:cubicBezTo>
                  <a:pt x="5" y="11"/>
                  <a:pt x="8" y="11"/>
                  <a:pt x="9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0"/>
          <p:cNvSpPr/>
          <p:nvPr/>
        </p:nvSpPr>
        <p:spPr>
          <a:xfrm>
            <a:off x="-4660900" y="-2674937"/>
            <a:ext cx="115887" cy="136525"/>
          </a:xfrm>
          <a:custGeom>
            <a:avLst/>
            <a:gdLst/>
            <a:ahLst/>
            <a:cxnLst/>
            <a:rect l="l" t="t" r="r" b="b"/>
            <a:pathLst>
              <a:path w="65" h="78" extrusionOk="0">
                <a:moveTo>
                  <a:pt x="58" y="18"/>
                </a:moveTo>
                <a:cubicBezTo>
                  <a:pt x="61" y="12"/>
                  <a:pt x="61" y="12"/>
                  <a:pt x="61" y="12"/>
                </a:cubicBezTo>
                <a:cubicBezTo>
                  <a:pt x="65" y="6"/>
                  <a:pt x="65" y="6"/>
                  <a:pt x="65" y="6"/>
                </a:cubicBezTo>
                <a:cubicBezTo>
                  <a:pt x="63" y="7"/>
                  <a:pt x="62" y="7"/>
                  <a:pt x="61" y="7"/>
                </a:cubicBezTo>
                <a:cubicBezTo>
                  <a:pt x="60" y="8"/>
                  <a:pt x="58" y="7"/>
                  <a:pt x="57" y="6"/>
                </a:cubicBezTo>
                <a:cubicBezTo>
                  <a:pt x="57" y="5"/>
                  <a:pt x="53" y="6"/>
                  <a:pt x="50" y="7"/>
                </a:cubicBezTo>
                <a:cubicBezTo>
                  <a:pt x="47" y="9"/>
                  <a:pt x="46" y="12"/>
                  <a:pt x="45" y="12"/>
                </a:cubicBezTo>
                <a:cubicBezTo>
                  <a:pt x="44" y="11"/>
                  <a:pt x="37" y="10"/>
                  <a:pt x="36" y="10"/>
                </a:cubicBezTo>
                <a:cubicBezTo>
                  <a:pt x="34" y="10"/>
                  <a:pt x="28" y="6"/>
                  <a:pt x="26" y="5"/>
                </a:cubicBezTo>
                <a:cubicBezTo>
                  <a:pt x="25" y="3"/>
                  <a:pt x="19" y="4"/>
                  <a:pt x="18" y="3"/>
                </a:cubicBezTo>
                <a:cubicBezTo>
                  <a:pt x="17" y="2"/>
                  <a:pt x="14" y="2"/>
                  <a:pt x="14" y="1"/>
                </a:cubicBezTo>
                <a:cubicBezTo>
                  <a:pt x="13" y="0"/>
                  <a:pt x="11" y="0"/>
                  <a:pt x="9" y="0"/>
                </a:cubicBezTo>
                <a:cubicBezTo>
                  <a:pt x="7" y="0"/>
                  <a:pt x="3" y="3"/>
                  <a:pt x="2" y="4"/>
                </a:cubicBezTo>
                <a:cubicBezTo>
                  <a:pt x="2" y="5"/>
                  <a:pt x="2" y="5"/>
                  <a:pt x="1" y="6"/>
                </a:cubicBezTo>
                <a:cubicBezTo>
                  <a:pt x="5" y="9"/>
                  <a:pt x="5" y="9"/>
                  <a:pt x="5" y="9"/>
                </a:cubicBezTo>
                <a:cubicBezTo>
                  <a:pt x="6" y="15"/>
                  <a:pt x="6" y="15"/>
                  <a:pt x="6" y="15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21"/>
                  <a:pt x="9" y="24"/>
                </a:cubicBezTo>
                <a:cubicBezTo>
                  <a:pt x="8" y="28"/>
                  <a:pt x="5" y="32"/>
                  <a:pt x="3" y="34"/>
                </a:cubicBezTo>
                <a:cubicBezTo>
                  <a:pt x="3" y="34"/>
                  <a:pt x="2" y="36"/>
                  <a:pt x="1" y="39"/>
                </a:cubicBezTo>
                <a:cubicBezTo>
                  <a:pt x="4" y="40"/>
                  <a:pt x="6" y="41"/>
                  <a:pt x="6" y="42"/>
                </a:cubicBezTo>
                <a:cubicBezTo>
                  <a:pt x="6" y="44"/>
                  <a:pt x="1" y="43"/>
                  <a:pt x="1" y="47"/>
                </a:cubicBezTo>
                <a:cubicBezTo>
                  <a:pt x="1" y="47"/>
                  <a:pt x="1" y="47"/>
                  <a:pt x="0" y="48"/>
                </a:cubicBezTo>
                <a:cubicBezTo>
                  <a:pt x="31" y="64"/>
                  <a:pt x="31" y="64"/>
                  <a:pt x="31" y="64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7" y="74"/>
                  <a:pt x="44" y="78"/>
                </a:cubicBezTo>
                <a:cubicBezTo>
                  <a:pt x="47" y="71"/>
                  <a:pt x="51" y="62"/>
                  <a:pt x="52" y="61"/>
                </a:cubicBezTo>
                <a:cubicBezTo>
                  <a:pt x="54" y="58"/>
                  <a:pt x="55" y="59"/>
                  <a:pt x="57" y="57"/>
                </a:cubicBezTo>
                <a:cubicBezTo>
                  <a:pt x="58" y="55"/>
                  <a:pt x="59" y="58"/>
                  <a:pt x="61" y="54"/>
                </a:cubicBezTo>
                <a:cubicBezTo>
                  <a:pt x="62" y="54"/>
                  <a:pt x="62" y="53"/>
                  <a:pt x="62" y="53"/>
                </a:cubicBezTo>
                <a:cubicBezTo>
                  <a:pt x="58" y="47"/>
                  <a:pt x="58" y="47"/>
                  <a:pt x="58" y="47"/>
                </a:cubicBezTo>
                <a:lnTo>
                  <a:pt x="58" y="18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0"/>
          <p:cNvSpPr/>
          <p:nvPr/>
        </p:nvSpPr>
        <p:spPr>
          <a:xfrm>
            <a:off x="-4722812" y="-2665412"/>
            <a:ext cx="79375" cy="79375"/>
          </a:xfrm>
          <a:custGeom>
            <a:avLst/>
            <a:gdLst/>
            <a:ahLst/>
            <a:cxnLst/>
            <a:rect l="l" t="t" r="r" b="b"/>
            <a:pathLst>
              <a:path w="44" h="45" extrusionOk="0">
                <a:moveTo>
                  <a:pt x="41" y="9"/>
                </a:moveTo>
                <a:cubicBezTo>
                  <a:pt x="40" y="3"/>
                  <a:pt x="40" y="3"/>
                  <a:pt x="40" y="3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3" y="4"/>
                  <a:pt x="30" y="3"/>
                  <a:pt x="29" y="3"/>
                </a:cubicBezTo>
                <a:cubicBezTo>
                  <a:pt x="27" y="2"/>
                  <a:pt x="23" y="4"/>
                  <a:pt x="23" y="5"/>
                </a:cubicBezTo>
                <a:cubicBezTo>
                  <a:pt x="22" y="6"/>
                  <a:pt x="19" y="3"/>
                  <a:pt x="18" y="3"/>
                </a:cubicBezTo>
                <a:cubicBezTo>
                  <a:pt x="16" y="3"/>
                  <a:pt x="12" y="5"/>
                  <a:pt x="12" y="5"/>
                </a:cubicBezTo>
                <a:cubicBezTo>
                  <a:pt x="12" y="5"/>
                  <a:pt x="11" y="10"/>
                  <a:pt x="11" y="12"/>
                </a:cubicBezTo>
                <a:cubicBezTo>
                  <a:pt x="11" y="14"/>
                  <a:pt x="14" y="14"/>
                  <a:pt x="14" y="16"/>
                </a:cubicBezTo>
                <a:cubicBezTo>
                  <a:pt x="14" y="17"/>
                  <a:pt x="11" y="19"/>
                  <a:pt x="11" y="20"/>
                </a:cubicBezTo>
                <a:cubicBezTo>
                  <a:pt x="11" y="21"/>
                  <a:pt x="10" y="21"/>
                  <a:pt x="8" y="22"/>
                </a:cubicBezTo>
                <a:cubicBezTo>
                  <a:pt x="6" y="22"/>
                  <a:pt x="6" y="25"/>
                  <a:pt x="5" y="26"/>
                </a:cubicBezTo>
                <a:cubicBezTo>
                  <a:pt x="3" y="27"/>
                  <a:pt x="4" y="30"/>
                  <a:pt x="3" y="32"/>
                </a:cubicBezTo>
                <a:cubicBezTo>
                  <a:pt x="2" y="34"/>
                  <a:pt x="1" y="37"/>
                  <a:pt x="1" y="39"/>
                </a:cubicBezTo>
                <a:cubicBezTo>
                  <a:pt x="1" y="41"/>
                  <a:pt x="1" y="44"/>
                  <a:pt x="0" y="45"/>
                </a:cubicBezTo>
                <a:cubicBezTo>
                  <a:pt x="2" y="45"/>
                  <a:pt x="3" y="45"/>
                  <a:pt x="4" y="44"/>
                </a:cubicBezTo>
                <a:cubicBezTo>
                  <a:pt x="6" y="43"/>
                  <a:pt x="12" y="42"/>
                  <a:pt x="12" y="42"/>
                </a:cubicBezTo>
                <a:cubicBezTo>
                  <a:pt x="19" y="41"/>
                  <a:pt x="19" y="41"/>
                  <a:pt x="19" y="41"/>
                </a:cubicBezTo>
                <a:cubicBezTo>
                  <a:pt x="21" y="37"/>
                  <a:pt x="23" y="33"/>
                  <a:pt x="25" y="32"/>
                </a:cubicBezTo>
                <a:cubicBezTo>
                  <a:pt x="28" y="32"/>
                  <a:pt x="33" y="32"/>
                  <a:pt x="36" y="33"/>
                </a:cubicBezTo>
                <a:cubicBezTo>
                  <a:pt x="37" y="30"/>
                  <a:pt x="38" y="28"/>
                  <a:pt x="38" y="28"/>
                </a:cubicBezTo>
                <a:cubicBezTo>
                  <a:pt x="40" y="26"/>
                  <a:pt x="43" y="22"/>
                  <a:pt x="44" y="18"/>
                </a:cubicBezTo>
                <a:cubicBezTo>
                  <a:pt x="44" y="15"/>
                  <a:pt x="44" y="12"/>
                  <a:pt x="44" y="12"/>
                </a:cubicBezTo>
                <a:lnTo>
                  <a:pt x="41" y="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0"/>
          <p:cNvSpPr/>
          <p:nvPr/>
        </p:nvSpPr>
        <p:spPr>
          <a:xfrm>
            <a:off x="-4337050" y="-3303587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142" h="83" extrusionOk="0">
                <a:moveTo>
                  <a:pt x="138" y="47"/>
                </a:moveTo>
                <a:cubicBezTo>
                  <a:pt x="134" y="44"/>
                  <a:pt x="128" y="40"/>
                  <a:pt x="127" y="42"/>
                </a:cubicBezTo>
                <a:cubicBezTo>
                  <a:pt x="127" y="44"/>
                  <a:pt x="122" y="44"/>
                  <a:pt x="121" y="42"/>
                </a:cubicBezTo>
                <a:cubicBezTo>
                  <a:pt x="119" y="40"/>
                  <a:pt x="118" y="38"/>
                  <a:pt x="113" y="40"/>
                </a:cubicBezTo>
                <a:cubicBezTo>
                  <a:pt x="108" y="42"/>
                  <a:pt x="105" y="44"/>
                  <a:pt x="105" y="46"/>
                </a:cubicBezTo>
                <a:cubicBezTo>
                  <a:pt x="105" y="48"/>
                  <a:pt x="101" y="50"/>
                  <a:pt x="101" y="47"/>
                </a:cubicBezTo>
                <a:cubicBezTo>
                  <a:pt x="101" y="45"/>
                  <a:pt x="97" y="44"/>
                  <a:pt x="94" y="43"/>
                </a:cubicBezTo>
                <a:cubicBezTo>
                  <a:pt x="92" y="43"/>
                  <a:pt x="88" y="44"/>
                  <a:pt x="87" y="41"/>
                </a:cubicBezTo>
                <a:cubicBezTo>
                  <a:pt x="87" y="39"/>
                  <a:pt x="83" y="36"/>
                  <a:pt x="83" y="33"/>
                </a:cubicBezTo>
                <a:cubicBezTo>
                  <a:pt x="83" y="30"/>
                  <a:pt x="84" y="26"/>
                  <a:pt x="81" y="25"/>
                </a:cubicBezTo>
                <a:cubicBezTo>
                  <a:pt x="79" y="25"/>
                  <a:pt x="77" y="21"/>
                  <a:pt x="75" y="21"/>
                </a:cubicBezTo>
                <a:cubicBezTo>
                  <a:pt x="73" y="21"/>
                  <a:pt x="60" y="21"/>
                  <a:pt x="59" y="20"/>
                </a:cubicBezTo>
                <a:cubicBezTo>
                  <a:pt x="57" y="19"/>
                  <a:pt x="49" y="23"/>
                  <a:pt x="48" y="21"/>
                </a:cubicBezTo>
                <a:cubicBezTo>
                  <a:pt x="48" y="19"/>
                  <a:pt x="42" y="13"/>
                  <a:pt x="39" y="10"/>
                </a:cubicBezTo>
                <a:cubicBezTo>
                  <a:pt x="38" y="12"/>
                  <a:pt x="38" y="13"/>
                  <a:pt x="36" y="14"/>
                </a:cubicBezTo>
                <a:cubicBezTo>
                  <a:pt x="30" y="18"/>
                  <a:pt x="25" y="17"/>
                  <a:pt x="27" y="12"/>
                </a:cubicBezTo>
                <a:cubicBezTo>
                  <a:pt x="28" y="7"/>
                  <a:pt x="29" y="1"/>
                  <a:pt x="26" y="1"/>
                </a:cubicBezTo>
                <a:cubicBezTo>
                  <a:pt x="23" y="1"/>
                  <a:pt x="25" y="12"/>
                  <a:pt x="22" y="13"/>
                </a:cubicBezTo>
                <a:cubicBezTo>
                  <a:pt x="20" y="13"/>
                  <a:pt x="19" y="5"/>
                  <a:pt x="21" y="0"/>
                </a:cubicBezTo>
                <a:cubicBezTo>
                  <a:pt x="1" y="5"/>
                  <a:pt x="1" y="5"/>
                  <a:pt x="1" y="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2" y="42"/>
                  <a:pt x="4" y="42"/>
                  <a:pt x="5" y="42"/>
                </a:cubicBezTo>
                <a:cubicBezTo>
                  <a:pt x="8" y="43"/>
                  <a:pt x="8" y="40"/>
                  <a:pt x="8" y="39"/>
                </a:cubicBezTo>
                <a:cubicBezTo>
                  <a:pt x="8" y="37"/>
                  <a:pt x="12" y="34"/>
                  <a:pt x="14" y="34"/>
                </a:cubicBezTo>
                <a:cubicBezTo>
                  <a:pt x="16" y="35"/>
                  <a:pt x="16" y="31"/>
                  <a:pt x="17" y="31"/>
                </a:cubicBezTo>
                <a:cubicBezTo>
                  <a:pt x="18" y="31"/>
                  <a:pt x="19" y="31"/>
                  <a:pt x="20" y="30"/>
                </a:cubicBezTo>
                <a:cubicBezTo>
                  <a:pt x="21" y="28"/>
                  <a:pt x="25" y="30"/>
                  <a:pt x="26" y="31"/>
                </a:cubicBezTo>
                <a:cubicBezTo>
                  <a:pt x="27" y="32"/>
                  <a:pt x="30" y="33"/>
                  <a:pt x="32" y="33"/>
                </a:cubicBezTo>
                <a:cubicBezTo>
                  <a:pt x="34" y="34"/>
                  <a:pt x="35" y="40"/>
                  <a:pt x="35" y="42"/>
                </a:cubicBezTo>
                <a:cubicBezTo>
                  <a:pt x="35" y="43"/>
                  <a:pt x="45" y="43"/>
                  <a:pt x="47" y="43"/>
                </a:cubicBezTo>
                <a:cubicBezTo>
                  <a:pt x="48" y="43"/>
                  <a:pt x="48" y="46"/>
                  <a:pt x="50" y="48"/>
                </a:cubicBezTo>
                <a:cubicBezTo>
                  <a:pt x="52" y="51"/>
                  <a:pt x="53" y="53"/>
                  <a:pt x="54" y="55"/>
                </a:cubicBezTo>
                <a:cubicBezTo>
                  <a:pt x="54" y="57"/>
                  <a:pt x="60" y="59"/>
                  <a:pt x="62" y="61"/>
                </a:cubicBezTo>
                <a:cubicBezTo>
                  <a:pt x="63" y="63"/>
                  <a:pt x="68" y="65"/>
                  <a:pt x="71" y="66"/>
                </a:cubicBezTo>
                <a:cubicBezTo>
                  <a:pt x="74" y="68"/>
                  <a:pt x="77" y="72"/>
                  <a:pt x="79" y="72"/>
                </a:cubicBezTo>
                <a:cubicBezTo>
                  <a:pt x="81" y="72"/>
                  <a:pt x="86" y="74"/>
                  <a:pt x="86" y="74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0"/>
                  <a:pt x="88" y="80"/>
                  <a:pt x="88" y="79"/>
                </a:cubicBezTo>
                <a:cubicBezTo>
                  <a:pt x="91" y="79"/>
                  <a:pt x="92" y="82"/>
                  <a:pt x="94" y="82"/>
                </a:cubicBezTo>
                <a:cubicBezTo>
                  <a:pt x="95" y="82"/>
                  <a:pt x="97" y="82"/>
                  <a:pt x="98" y="83"/>
                </a:cubicBezTo>
                <a:cubicBezTo>
                  <a:pt x="98" y="79"/>
                  <a:pt x="99" y="76"/>
                  <a:pt x="101" y="75"/>
                </a:cubicBezTo>
                <a:cubicBezTo>
                  <a:pt x="103" y="73"/>
                  <a:pt x="100" y="70"/>
                  <a:pt x="100" y="68"/>
                </a:cubicBezTo>
                <a:cubicBezTo>
                  <a:pt x="100" y="65"/>
                  <a:pt x="95" y="64"/>
                  <a:pt x="95" y="61"/>
                </a:cubicBezTo>
                <a:cubicBezTo>
                  <a:pt x="96" y="59"/>
                  <a:pt x="100" y="60"/>
                  <a:pt x="103" y="59"/>
                </a:cubicBezTo>
                <a:cubicBezTo>
                  <a:pt x="105" y="58"/>
                  <a:pt x="103" y="54"/>
                  <a:pt x="105" y="54"/>
                </a:cubicBezTo>
                <a:cubicBezTo>
                  <a:pt x="107" y="54"/>
                  <a:pt x="108" y="52"/>
                  <a:pt x="109" y="50"/>
                </a:cubicBezTo>
                <a:cubicBezTo>
                  <a:pt x="110" y="48"/>
                  <a:pt x="113" y="50"/>
                  <a:pt x="115" y="48"/>
                </a:cubicBezTo>
                <a:cubicBezTo>
                  <a:pt x="117" y="47"/>
                  <a:pt x="120" y="46"/>
                  <a:pt x="121" y="47"/>
                </a:cubicBezTo>
                <a:cubicBezTo>
                  <a:pt x="121" y="48"/>
                  <a:pt x="119" y="52"/>
                  <a:pt x="118" y="54"/>
                </a:cubicBezTo>
                <a:cubicBezTo>
                  <a:pt x="121" y="54"/>
                  <a:pt x="126" y="53"/>
                  <a:pt x="127" y="52"/>
                </a:cubicBezTo>
                <a:cubicBezTo>
                  <a:pt x="128" y="51"/>
                  <a:pt x="133" y="54"/>
                  <a:pt x="135" y="51"/>
                </a:cubicBezTo>
                <a:cubicBezTo>
                  <a:pt x="136" y="48"/>
                  <a:pt x="142" y="50"/>
                  <a:pt x="138" y="4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0"/>
          <p:cNvSpPr/>
          <p:nvPr/>
        </p:nvSpPr>
        <p:spPr>
          <a:xfrm>
            <a:off x="-5062537" y="-4124325"/>
            <a:ext cx="371475" cy="581025"/>
          </a:xfrm>
          <a:custGeom>
            <a:avLst/>
            <a:gdLst/>
            <a:ahLst/>
            <a:cxnLst/>
            <a:rect l="l" t="t" r="r" b="b"/>
            <a:pathLst>
              <a:path w="209" h="329" extrusionOk="0">
                <a:moveTo>
                  <a:pt x="202" y="176"/>
                </a:moveTo>
                <a:cubicBezTo>
                  <a:pt x="202" y="178"/>
                  <a:pt x="199" y="177"/>
                  <a:pt x="199" y="175"/>
                </a:cubicBezTo>
                <a:cubicBezTo>
                  <a:pt x="199" y="174"/>
                  <a:pt x="194" y="172"/>
                  <a:pt x="193" y="171"/>
                </a:cubicBezTo>
                <a:cubicBezTo>
                  <a:pt x="193" y="171"/>
                  <a:pt x="196" y="171"/>
                  <a:pt x="198" y="172"/>
                </a:cubicBezTo>
                <a:cubicBezTo>
                  <a:pt x="199" y="173"/>
                  <a:pt x="201" y="172"/>
                  <a:pt x="203" y="170"/>
                </a:cubicBezTo>
                <a:cubicBezTo>
                  <a:pt x="205" y="168"/>
                  <a:pt x="208" y="170"/>
                  <a:pt x="208" y="168"/>
                </a:cubicBezTo>
                <a:cubicBezTo>
                  <a:pt x="209" y="166"/>
                  <a:pt x="205" y="165"/>
                  <a:pt x="204" y="164"/>
                </a:cubicBezTo>
                <a:cubicBezTo>
                  <a:pt x="203" y="163"/>
                  <a:pt x="201" y="161"/>
                  <a:pt x="198" y="162"/>
                </a:cubicBezTo>
                <a:cubicBezTo>
                  <a:pt x="195" y="162"/>
                  <a:pt x="195" y="161"/>
                  <a:pt x="194" y="160"/>
                </a:cubicBezTo>
                <a:cubicBezTo>
                  <a:pt x="192" y="158"/>
                  <a:pt x="188" y="161"/>
                  <a:pt x="188" y="164"/>
                </a:cubicBezTo>
                <a:cubicBezTo>
                  <a:pt x="188" y="167"/>
                  <a:pt x="185" y="167"/>
                  <a:pt x="186" y="165"/>
                </a:cubicBezTo>
                <a:cubicBezTo>
                  <a:pt x="187" y="163"/>
                  <a:pt x="184" y="161"/>
                  <a:pt x="187" y="160"/>
                </a:cubicBezTo>
                <a:cubicBezTo>
                  <a:pt x="189" y="160"/>
                  <a:pt x="188" y="156"/>
                  <a:pt x="183" y="156"/>
                </a:cubicBezTo>
                <a:cubicBezTo>
                  <a:pt x="179" y="155"/>
                  <a:pt x="177" y="159"/>
                  <a:pt x="178" y="160"/>
                </a:cubicBezTo>
                <a:cubicBezTo>
                  <a:pt x="179" y="161"/>
                  <a:pt x="175" y="167"/>
                  <a:pt x="173" y="167"/>
                </a:cubicBezTo>
                <a:cubicBezTo>
                  <a:pt x="172" y="167"/>
                  <a:pt x="174" y="162"/>
                  <a:pt x="174" y="160"/>
                </a:cubicBezTo>
                <a:cubicBezTo>
                  <a:pt x="173" y="157"/>
                  <a:pt x="172" y="159"/>
                  <a:pt x="169" y="163"/>
                </a:cubicBezTo>
                <a:cubicBezTo>
                  <a:pt x="165" y="166"/>
                  <a:pt x="163" y="170"/>
                  <a:pt x="161" y="170"/>
                </a:cubicBezTo>
                <a:cubicBezTo>
                  <a:pt x="159" y="171"/>
                  <a:pt x="159" y="167"/>
                  <a:pt x="162" y="165"/>
                </a:cubicBezTo>
                <a:cubicBezTo>
                  <a:pt x="165" y="163"/>
                  <a:pt x="165" y="159"/>
                  <a:pt x="167" y="159"/>
                </a:cubicBezTo>
                <a:cubicBezTo>
                  <a:pt x="169" y="159"/>
                  <a:pt x="169" y="156"/>
                  <a:pt x="166" y="156"/>
                </a:cubicBezTo>
                <a:cubicBezTo>
                  <a:pt x="164" y="155"/>
                  <a:pt x="163" y="158"/>
                  <a:pt x="162" y="159"/>
                </a:cubicBezTo>
                <a:cubicBezTo>
                  <a:pt x="161" y="160"/>
                  <a:pt x="156" y="158"/>
                  <a:pt x="156" y="159"/>
                </a:cubicBezTo>
                <a:cubicBezTo>
                  <a:pt x="156" y="160"/>
                  <a:pt x="154" y="160"/>
                  <a:pt x="155" y="162"/>
                </a:cubicBezTo>
                <a:cubicBezTo>
                  <a:pt x="156" y="163"/>
                  <a:pt x="154" y="165"/>
                  <a:pt x="153" y="163"/>
                </a:cubicBezTo>
                <a:cubicBezTo>
                  <a:pt x="152" y="161"/>
                  <a:pt x="149" y="162"/>
                  <a:pt x="148" y="165"/>
                </a:cubicBezTo>
                <a:cubicBezTo>
                  <a:pt x="146" y="167"/>
                  <a:pt x="144" y="167"/>
                  <a:pt x="146" y="168"/>
                </a:cubicBezTo>
                <a:cubicBezTo>
                  <a:pt x="147" y="169"/>
                  <a:pt x="147" y="172"/>
                  <a:pt x="145" y="173"/>
                </a:cubicBezTo>
                <a:cubicBezTo>
                  <a:pt x="143" y="173"/>
                  <a:pt x="144" y="167"/>
                  <a:pt x="142" y="167"/>
                </a:cubicBezTo>
                <a:cubicBezTo>
                  <a:pt x="140" y="168"/>
                  <a:pt x="141" y="164"/>
                  <a:pt x="144" y="164"/>
                </a:cubicBezTo>
                <a:cubicBezTo>
                  <a:pt x="146" y="164"/>
                  <a:pt x="148" y="161"/>
                  <a:pt x="148" y="160"/>
                </a:cubicBezTo>
                <a:cubicBezTo>
                  <a:pt x="147" y="159"/>
                  <a:pt x="145" y="159"/>
                  <a:pt x="145" y="161"/>
                </a:cubicBezTo>
                <a:cubicBezTo>
                  <a:pt x="145" y="163"/>
                  <a:pt x="141" y="162"/>
                  <a:pt x="138" y="162"/>
                </a:cubicBezTo>
                <a:cubicBezTo>
                  <a:pt x="135" y="162"/>
                  <a:pt x="136" y="166"/>
                  <a:pt x="139" y="167"/>
                </a:cubicBezTo>
                <a:cubicBezTo>
                  <a:pt x="142" y="169"/>
                  <a:pt x="138" y="171"/>
                  <a:pt x="137" y="169"/>
                </a:cubicBezTo>
                <a:cubicBezTo>
                  <a:pt x="135" y="168"/>
                  <a:pt x="132" y="168"/>
                  <a:pt x="131" y="169"/>
                </a:cubicBezTo>
                <a:cubicBezTo>
                  <a:pt x="129" y="170"/>
                  <a:pt x="135" y="172"/>
                  <a:pt x="135" y="173"/>
                </a:cubicBezTo>
                <a:cubicBezTo>
                  <a:pt x="135" y="174"/>
                  <a:pt x="132" y="172"/>
                  <a:pt x="131" y="173"/>
                </a:cubicBezTo>
                <a:cubicBezTo>
                  <a:pt x="131" y="174"/>
                  <a:pt x="127" y="172"/>
                  <a:pt x="127" y="170"/>
                </a:cubicBezTo>
                <a:cubicBezTo>
                  <a:pt x="127" y="168"/>
                  <a:pt x="121" y="171"/>
                  <a:pt x="124" y="172"/>
                </a:cubicBezTo>
                <a:cubicBezTo>
                  <a:pt x="127" y="172"/>
                  <a:pt x="126" y="174"/>
                  <a:pt x="126" y="177"/>
                </a:cubicBezTo>
                <a:cubicBezTo>
                  <a:pt x="126" y="180"/>
                  <a:pt x="123" y="178"/>
                  <a:pt x="124" y="175"/>
                </a:cubicBezTo>
                <a:cubicBezTo>
                  <a:pt x="124" y="173"/>
                  <a:pt x="121" y="173"/>
                  <a:pt x="119" y="175"/>
                </a:cubicBezTo>
                <a:cubicBezTo>
                  <a:pt x="117" y="176"/>
                  <a:pt x="119" y="172"/>
                  <a:pt x="118" y="170"/>
                </a:cubicBezTo>
                <a:cubicBezTo>
                  <a:pt x="117" y="168"/>
                  <a:pt x="115" y="170"/>
                  <a:pt x="113" y="171"/>
                </a:cubicBezTo>
                <a:cubicBezTo>
                  <a:pt x="110" y="171"/>
                  <a:pt x="109" y="171"/>
                  <a:pt x="111" y="173"/>
                </a:cubicBezTo>
                <a:cubicBezTo>
                  <a:pt x="112" y="175"/>
                  <a:pt x="112" y="177"/>
                  <a:pt x="110" y="177"/>
                </a:cubicBezTo>
                <a:cubicBezTo>
                  <a:pt x="108" y="176"/>
                  <a:pt x="107" y="177"/>
                  <a:pt x="107" y="179"/>
                </a:cubicBezTo>
                <a:cubicBezTo>
                  <a:pt x="108" y="180"/>
                  <a:pt x="105" y="181"/>
                  <a:pt x="104" y="179"/>
                </a:cubicBezTo>
                <a:cubicBezTo>
                  <a:pt x="104" y="177"/>
                  <a:pt x="100" y="178"/>
                  <a:pt x="99" y="180"/>
                </a:cubicBezTo>
                <a:cubicBezTo>
                  <a:pt x="98" y="182"/>
                  <a:pt x="94" y="183"/>
                  <a:pt x="95" y="185"/>
                </a:cubicBezTo>
                <a:cubicBezTo>
                  <a:pt x="95" y="187"/>
                  <a:pt x="98" y="184"/>
                  <a:pt x="100" y="185"/>
                </a:cubicBezTo>
                <a:cubicBezTo>
                  <a:pt x="102" y="185"/>
                  <a:pt x="100" y="187"/>
                  <a:pt x="101" y="188"/>
                </a:cubicBezTo>
                <a:cubicBezTo>
                  <a:pt x="102" y="189"/>
                  <a:pt x="102" y="191"/>
                  <a:pt x="100" y="190"/>
                </a:cubicBezTo>
                <a:cubicBezTo>
                  <a:pt x="99" y="188"/>
                  <a:pt x="96" y="188"/>
                  <a:pt x="96" y="190"/>
                </a:cubicBezTo>
                <a:cubicBezTo>
                  <a:pt x="96" y="193"/>
                  <a:pt x="94" y="190"/>
                  <a:pt x="93" y="188"/>
                </a:cubicBezTo>
                <a:cubicBezTo>
                  <a:pt x="91" y="186"/>
                  <a:pt x="90" y="191"/>
                  <a:pt x="88" y="190"/>
                </a:cubicBezTo>
                <a:cubicBezTo>
                  <a:pt x="87" y="189"/>
                  <a:pt x="91" y="185"/>
                  <a:pt x="90" y="184"/>
                </a:cubicBezTo>
                <a:cubicBezTo>
                  <a:pt x="89" y="182"/>
                  <a:pt x="88" y="185"/>
                  <a:pt x="85" y="187"/>
                </a:cubicBezTo>
                <a:cubicBezTo>
                  <a:pt x="83" y="190"/>
                  <a:pt x="79" y="190"/>
                  <a:pt x="80" y="191"/>
                </a:cubicBezTo>
                <a:cubicBezTo>
                  <a:pt x="81" y="193"/>
                  <a:pt x="77" y="193"/>
                  <a:pt x="77" y="196"/>
                </a:cubicBezTo>
                <a:cubicBezTo>
                  <a:pt x="76" y="198"/>
                  <a:pt x="70" y="199"/>
                  <a:pt x="67" y="201"/>
                </a:cubicBezTo>
                <a:cubicBezTo>
                  <a:pt x="63" y="203"/>
                  <a:pt x="68" y="204"/>
                  <a:pt x="70" y="201"/>
                </a:cubicBezTo>
                <a:cubicBezTo>
                  <a:pt x="72" y="199"/>
                  <a:pt x="72" y="200"/>
                  <a:pt x="76" y="198"/>
                </a:cubicBezTo>
                <a:cubicBezTo>
                  <a:pt x="79" y="196"/>
                  <a:pt x="82" y="195"/>
                  <a:pt x="83" y="195"/>
                </a:cubicBezTo>
                <a:cubicBezTo>
                  <a:pt x="85" y="196"/>
                  <a:pt x="87" y="197"/>
                  <a:pt x="88" y="195"/>
                </a:cubicBezTo>
                <a:cubicBezTo>
                  <a:pt x="90" y="193"/>
                  <a:pt x="92" y="193"/>
                  <a:pt x="93" y="194"/>
                </a:cubicBezTo>
                <a:cubicBezTo>
                  <a:pt x="95" y="196"/>
                  <a:pt x="91" y="197"/>
                  <a:pt x="92" y="199"/>
                </a:cubicBezTo>
                <a:cubicBezTo>
                  <a:pt x="94" y="201"/>
                  <a:pt x="90" y="202"/>
                  <a:pt x="90" y="200"/>
                </a:cubicBezTo>
                <a:cubicBezTo>
                  <a:pt x="90" y="198"/>
                  <a:pt x="88" y="197"/>
                  <a:pt x="87" y="198"/>
                </a:cubicBezTo>
                <a:cubicBezTo>
                  <a:pt x="86" y="200"/>
                  <a:pt x="85" y="202"/>
                  <a:pt x="83" y="202"/>
                </a:cubicBezTo>
                <a:cubicBezTo>
                  <a:pt x="82" y="202"/>
                  <a:pt x="80" y="205"/>
                  <a:pt x="80" y="208"/>
                </a:cubicBezTo>
                <a:cubicBezTo>
                  <a:pt x="80" y="210"/>
                  <a:pt x="77" y="208"/>
                  <a:pt x="77" y="210"/>
                </a:cubicBezTo>
                <a:cubicBezTo>
                  <a:pt x="77" y="213"/>
                  <a:pt x="73" y="217"/>
                  <a:pt x="70" y="220"/>
                </a:cubicBezTo>
                <a:cubicBezTo>
                  <a:pt x="66" y="223"/>
                  <a:pt x="69" y="224"/>
                  <a:pt x="68" y="226"/>
                </a:cubicBezTo>
                <a:cubicBezTo>
                  <a:pt x="67" y="228"/>
                  <a:pt x="63" y="226"/>
                  <a:pt x="62" y="227"/>
                </a:cubicBezTo>
                <a:cubicBezTo>
                  <a:pt x="61" y="228"/>
                  <a:pt x="63" y="233"/>
                  <a:pt x="61" y="235"/>
                </a:cubicBezTo>
                <a:cubicBezTo>
                  <a:pt x="59" y="236"/>
                  <a:pt x="61" y="238"/>
                  <a:pt x="61" y="240"/>
                </a:cubicBezTo>
                <a:cubicBezTo>
                  <a:pt x="61" y="242"/>
                  <a:pt x="56" y="239"/>
                  <a:pt x="56" y="241"/>
                </a:cubicBezTo>
                <a:cubicBezTo>
                  <a:pt x="56" y="243"/>
                  <a:pt x="52" y="242"/>
                  <a:pt x="50" y="243"/>
                </a:cubicBezTo>
                <a:cubicBezTo>
                  <a:pt x="49" y="243"/>
                  <a:pt x="53" y="246"/>
                  <a:pt x="55" y="248"/>
                </a:cubicBezTo>
                <a:cubicBezTo>
                  <a:pt x="57" y="249"/>
                  <a:pt x="53" y="251"/>
                  <a:pt x="52" y="249"/>
                </a:cubicBezTo>
                <a:cubicBezTo>
                  <a:pt x="52" y="247"/>
                  <a:pt x="49" y="250"/>
                  <a:pt x="45" y="251"/>
                </a:cubicBezTo>
                <a:cubicBezTo>
                  <a:pt x="42" y="253"/>
                  <a:pt x="43" y="256"/>
                  <a:pt x="40" y="257"/>
                </a:cubicBezTo>
                <a:cubicBezTo>
                  <a:pt x="37" y="257"/>
                  <a:pt x="38" y="261"/>
                  <a:pt x="36" y="263"/>
                </a:cubicBezTo>
                <a:cubicBezTo>
                  <a:pt x="34" y="264"/>
                  <a:pt x="35" y="259"/>
                  <a:pt x="32" y="259"/>
                </a:cubicBezTo>
                <a:cubicBezTo>
                  <a:pt x="29" y="259"/>
                  <a:pt x="29" y="261"/>
                  <a:pt x="31" y="264"/>
                </a:cubicBezTo>
                <a:cubicBezTo>
                  <a:pt x="33" y="266"/>
                  <a:pt x="28" y="264"/>
                  <a:pt x="27" y="266"/>
                </a:cubicBezTo>
                <a:cubicBezTo>
                  <a:pt x="25" y="269"/>
                  <a:pt x="20" y="268"/>
                  <a:pt x="19" y="269"/>
                </a:cubicBezTo>
                <a:cubicBezTo>
                  <a:pt x="18" y="271"/>
                  <a:pt x="22" y="271"/>
                  <a:pt x="23" y="273"/>
                </a:cubicBezTo>
                <a:cubicBezTo>
                  <a:pt x="24" y="274"/>
                  <a:pt x="19" y="273"/>
                  <a:pt x="16" y="273"/>
                </a:cubicBezTo>
                <a:cubicBezTo>
                  <a:pt x="14" y="272"/>
                  <a:pt x="14" y="276"/>
                  <a:pt x="12" y="275"/>
                </a:cubicBezTo>
                <a:cubicBezTo>
                  <a:pt x="10" y="275"/>
                  <a:pt x="7" y="278"/>
                  <a:pt x="8" y="279"/>
                </a:cubicBezTo>
                <a:cubicBezTo>
                  <a:pt x="10" y="281"/>
                  <a:pt x="7" y="281"/>
                  <a:pt x="5" y="280"/>
                </a:cubicBezTo>
                <a:cubicBezTo>
                  <a:pt x="4" y="279"/>
                  <a:pt x="2" y="282"/>
                  <a:pt x="2" y="284"/>
                </a:cubicBezTo>
                <a:cubicBezTo>
                  <a:pt x="1" y="286"/>
                  <a:pt x="5" y="287"/>
                  <a:pt x="5" y="288"/>
                </a:cubicBezTo>
                <a:cubicBezTo>
                  <a:pt x="5" y="289"/>
                  <a:pt x="2" y="290"/>
                  <a:pt x="4" y="291"/>
                </a:cubicBezTo>
                <a:cubicBezTo>
                  <a:pt x="6" y="291"/>
                  <a:pt x="4" y="293"/>
                  <a:pt x="3" y="294"/>
                </a:cubicBezTo>
                <a:cubicBezTo>
                  <a:pt x="1" y="294"/>
                  <a:pt x="1" y="296"/>
                  <a:pt x="3" y="297"/>
                </a:cubicBezTo>
                <a:cubicBezTo>
                  <a:pt x="4" y="299"/>
                  <a:pt x="0" y="300"/>
                  <a:pt x="2" y="302"/>
                </a:cubicBezTo>
                <a:cubicBezTo>
                  <a:pt x="4" y="305"/>
                  <a:pt x="6" y="302"/>
                  <a:pt x="6" y="304"/>
                </a:cubicBezTo>
                <a:cubicBezTo>
                  <a:pt x="7" y="306"/>
                  <a:pt x="10" y="304"/>
                  <a:pt x="12" y="301"/>
                </a:cubicBezTo>
                <a:cubicBezTo>
                  <a:pt x="15" y="299"/>
                  <a:pt x="16" y="304"/>
                  <a:pt x="14" y="304"/>
                </a:cubicBezTo>
                <a:cubicBezTo>
                  <a:pt x="11" y="304"/>
                  <a:pt x="9" y="305"/>
                  <a:pt x="9" y="307"/>
                </a:cubicBezTo>
                <a:cubicBezTo>
                  <a:pt x="10" y="309"/>
                  <a:pt x="6" y="309"/>
                  <a:pt x="6" y="306"/>
                </a:cubicBezTo>
                <a:cubicBezTo>
                  <a:pt x="6" y="304"/>
                  <a:pt x="2" y="307"/>
                  <a:pt x="3" y="309"/>
                </a:cubicBezTo>
                <a:cubicBezTo>
                  <a:pt x="5" y="311"/>
                  <a:pt x="3" y="312"/>
                  <a:pt x="3" y="314"/>
                </a:cubicBezTo>
                <a:cubicBezTo>
                  <a:pt x="3" y="315"/>
                  <a:pt x="6" y="315"/>
                  <a:pt x="7" y="313"/>
                </a:cubicBezTo>
                <a:cubicBezTo>
                  <a:pt x="9" y="311"/>
                  <a:pt x="11" y="311"/>
                  <a:pt x="12" y="313"/>
                </a:cubicBezTo>
                <a:cubicBezTo>
                  <a:pt x="13" y="315"/>
                  <a:pt x="10" y="314"/>
                  <a:pt x="10" y="317"/>
                </a:cubicBezTo>
                <a:cubicBezTo>
                  <a:pt x="10" y="319"/>
                  <a:pt x="8" y="317"/>
                  <a:pt x="6" y="319"/>
                </a:cubicBezTo>
                <a:cubicBezTo>
                  <a:pt x="5" y="321"/>
                  <a:pt x="12" y="325"/>
                  <a:pt x="15" y="326"/>
                </a:cubicBezTo>
                <a:cubicBezTo>
                  <a:pt x="17" y="326"/>
                  <a:pt x="19" y="329"/>
                  <a:pt x="24" y="328"/>
                </a:cubicBezTo>
                <a:cubicBezTo>
                  <a:pt x="29" y="328"/>
                  <a:pt x="38" y="319"/>
                  <a:pt x="39" y="317"/>
                </a:cubicBezTo>
                <a:cubicBezTo>
                  <a:pt x="40" y="316"/>
                  <a:pt x="43" y="317"/>
                  <a:pt x="45" y="316"/>
                </a:cubicBezTo>
                <a:cubicBezTo>
                  <a:pt x="47" y="315"/>
                  <a:pt x="45" y="311"/>
                  <a:pt x="47" y="310"/>
                </a:cubicBezTo>
                <a:cubicBezTo>
                  <a:pt x="48" y="310"/>
                  <a:pt x="49" y="314"/>
                  <a:pt x="50" y="315"/>
                </a:cubicBezTo>
                <a:cubicBezTo>
                  <a:pt x="51" y="315"/>
                  <a:pt x="52" y="316"/>
                  <a:pt x="52" y="318"/>
                </a:cubicBezTo>
                <a:cubicBezTo>
                  <a:pt x="53" y="318"/>
                  <a:pt x="54" y="318"/>
                  <a:pt x="54" y="319"/>
                </a:cubicBezTo>
                <a:cubicBezTo>
                  <a:pt x="56" y="320"/>
                  <a:pt x="56" y="315"/>
                  <a:pt x="56" y="313"/>
                </a:cubicBezTo>
                <a:cubicBezTo>
                  <a:pt x="56" y="312"/>
                  <a:pt x="58" y="309"/>
                  <a:pt x="57" y="307"/>
                </a:cubicBezTo>
                <a:cubicBezTo>
                  <a:pt x="57" y="305"/>
                  <a:pt x="62" y="306"/>
                  <a:pt x="63" y="305"/>
                </a:cubicBezTo>
                <a:cubicBezTo>
                  <a:pt x="64" y="303"/>
                  <a:pt x="64" y="298"/>
                  <a:pt x="62" y="297"/>
                </a:cubicBezTo>
                <a:cubicBezTo>
                  <a:pt x="61" y="296"/>
                  <a:pt x="60" y="293"/>
                  <a:pt x="62" y="293"/>
                </a:cubicBezTo>
                <a:cubicBezTo>
                  <a:pt x="64" y="293"/>
                  <a:pt x="65" y="292"/>
                  <a:pt x="65" y="289"/>
                </a:cubicBezTo>
                <a:cubicBezTo>
                  <a:pt x="65" y="286"/>
                  <a:pt x="60" y="287"/>
                  <a:pt x="60" y="283"/>
                </a:cubicBezTo>
                <a:cubicBezTo>
                  <a:pt x="59" y="280"/>
                  <a:pt x="62" y="280"/>
                  <a:pt x="60" y="276"/>
                </a:cubicBezTo>
                <a:cubicBezTo>
                  <a:pt x="58" y="272"/>
                  <a:pt x="61" y="270"/>
                  <a:pt x="60" y="268"/>
                </a:cubicBezTo>
                <a:cubicBezTo>
                  <a:pt x="59" y="266"/>
                  <a:pt x="59" y="264"/>
                  <a:pt x="61" y="260"/>
                </a:cubicBezTo>
                <a:cubicBezTo>
                  <a:pt x="63" y="256"/>
                  <a:pt x="67" y="254"/>
                  <a:pt x="69" y="254"/>
                </a:cubicBezTo>
                <a:cubicBezTo>
                  <a:pt x="70" y="255"/>
                  <a:pt x="73" y="256"/>
                  <a:pt x="74" y="254"/>
                </a:cubicBezTo>
                <a:cubicBezTo>
                  <a:pt x="75" y="252"/>
                  <a:pt x="75" y="250"/>
                  <a:pt x="74" y="249"/>
                </a:cubicBezTo>
                <a:cubicBezTo>
                  <a:pt x="73" y="249"/>
                  <a:pt x="70" y="248"/>
                  <a:pt x="72" y="245"/>
                </a:cubicBezTo>
                <a:cubicBezTo>
                  <a:pt x="75" y="242"/>
                  <a:pt x="77" y="238"/>
                  <a:pt x="78" y="235"/>
                </a:cubicBezTo>
                <a:cubicBezTo>
                  <a:pt x="78" y="232"/>
                  <a:pt x="77" y="229"/>
                  <a:pt x="78" y="228"/>
                </a:cubicBezTo>
                <a:cubicBezTo>
                  <a:pt x="79" y="227"/>
                  <a:pt x="82" y="228"/>
                  <a:pt x="84" y="226"/>
                </a:cubicBezTo>
                <a:cubicBezTo>
                  <a:pt x="86" y="225"/>
                  <a:pt x="85" y="223"/>
                  <a:pt x="86" y="222"/>
                </a:cubicBezTo>
                <a:cubicBezTo>
                  <a:pt x="87" y="220"/>
                  <a:pt x="88" y="217"/>
                  <a:pt x="90" y="215"/>
                </a:cubicBezTo>
                <a:cubicBezTo>
                  <a:pt x="91" y="214"/>
                  <a:pt x="93" y="213"/>
                  <a:pt x="92" y="211"/>
                </a:cubicBezTo>
                <a:cubicBezTo>
                  <a:pt x="91" y="210"/>
                  <a:pt x="94" y="208"/>
                  <a:pt x="94" y="206"/>
                </a:cubicBezTo>
                <a:cubicBezTo>
                  <a:pt x="94" y="203"/>
                  <a:pt x="98" y="201"/>
                  <a:pt x="100" y="201"/>
                </a:cubicBezTo>
                <a:cubicBezTo>
                  <a:pt x="103" y="201"/>
                  <a:pt x="106" y="201"/>
                  <a:pt x="106" y="199"/>
                </a:cubicBezTo>
                <a:cubicBezTo>
                  <a:pt x="106" y="196"/>
                  <a:pt x="105" y="191"/>
                  <a:pt x="108" y="193"/>
                </a:cubicBezTo>
                <a:cubicBezTo>
                  <a:pt x="112" y="194"/>
                  <a:pt x="114" y="193"/>
                  <a:pt x="117" y="194"/>
                </a:cubicBezTo>
                <a:cubicBezTo>
                  <a:pt x="119" y="196"/>
                  <a:pt x="122" y="196"/>
                  <a:pt x="122" y="193"/>
                </a:cubicBezTo>
                <a:cubicBezTo>
                  <a:pt x="122" y="190"/>
                  <a:pt x="123" y="185"/>
                  <a:pt x="127" y="187"/>
                </a:cubicBezTo>
                <a:cubicBezTo>
                  <a:pt x="127" y="187"/>
                  <a:pt x="127" y="187"/>
                  <a:pt x="127" y="187"/>
                </a:cubicBezTo>
                <a:cubicBezTo>
                  <a:pt x="128" y="185"/>
                  <a:pt x="131" y="183"/>
                  <a:pt x="133" y="183"/>
                </a:cubicBezTo>
                <a:cubicBezTo>
                  <a:pt x="136" y="184"/>
                  <a:pt x="138" y="189"/>
                  <a:pt x="141" y="190"/>
                </a:cubicBezTo>
                <a:cubicBezTo>
                  <a:pt x="145" y="191"/>
                  <a:pt x="149" y="192"/>
                  <a:pt x="150" y="190"/>
                </a:cubicBezTo>
                <a:cubicBezTo>
                  <a:pt x="151" y="188"/>
                  <a:pt x="154" y="191"/>
                  <a:pt x="156" y="191"/>
                </a:cubicBezTo>
                <a:cubicBezTo>
                  <a:pt x="159" y="190"/>
                  <a:pt x="159" y="195"/>
                  <a:pt x="161" y="192"/>
                </a:cubicBezTo>
                <a:cubicBezTo>
                  <a:pt x="163" y="189"/>
                  <a:pt x="161" y="187"/>
                  <a:pt x="164" y="187"/>
                </a:cubicBezTo>
                <a:cubicBezTo>
                  <a:pt x="168" y="188"/>
                  <a:pt x="166" y="183"/>
                  <a:pt x="166" y="180"/>
                </a:cubicBezTo>
                <a:cubicBezTo>
                  <a:pt x="166" y="178"/>
                  <a:pt x="171" y="177"/>
                  <a:pt x="171" y="175"/>
                </a:cubicBezTo>
                <a:cubicBezTo>
                  <a:pt x="171" y="173"/>
                  <a:pt x="178" y="175"/>
                  <a:pt x="179" y="173"/>
                </a:cubicBezTo>
                <a:cubicBezTo>
                  <a:pt x="180" y="172"/>
                  <a:pt x="184" y="170"/>
                  <a:pt x="185" y="173"/>
                </a:cubicBezTo>
                <a:cubicBezTo>
                  <a:pt x="187" y="176"/>
                  <a:pt x="193" y="177"/>
                  <a:pt x="194" y="179"/>
                </a:cubicBezTo>
                <a:cubicBezTo>
                  <a:pt x="194" y="180"/>
                  <a:pt x="194" y="182"/>
                  <a:pt x="194" y="183"/>
                </a:cubicBezTo>
                <a:cubicBezTo>
                  <a:pt x="195" y="182"/>
                  <a:pt x="196" y="181"/>
                  <a:pt x="198" y="181"/>
                </a:cubicBezTo>
                <a:cubicBezTo>
                  <a:pt x="200" y="181"/>
                  <a:pt x="202" y="178"/>
                  <a:pt x="204" y="178"/>
                </a:cubicBezTo>
                <a:cubicBezTo>
                  <a:pt x="206" y="179"/>
                  <a:pt x="208" y="178"/>
                  <a:pt x="208" y="175"/>
                </a:cubicBezTo>
                <a:cubicBezTo>
                  <a:pt x="206" y="174"/>
                  <a:pt x="203" y="174"/>
                  <a:pt x="202" y="176"/>
                </a:cubicBezTo>
                <a:close/>
                <a:moveTo>
                  <a:pt x="58" y="23"/>
                </a:moveTo>
                <a:cubicBezTo>
                  <a:pt x="62" y="24"/>
                  <a:pt x="55" y="28"/>
                  <a:pt x="54" y="31"/>
                </a:cubicBezTo>
                <a:cubicBezTo>
                  <a:pt x="53" y="35"/>
                  <a:pt x="59" y="38"/>
                  <a:pt x="62" y="40"/>
                </a:cubicBezTo>
                <a:cubicBezTo>
                  <a:pt x="65" y="43"/>
                  <a:pt x="71" y="42"/>
                  <a:pt x="73" y="41"/>
                </a:cubicBezTo>
                <a:cubicBezTo>
                  <a:pt x="76" y="39"/>
                  <a:pt x="75" y="34"/>
                  <a:pt x="78" y="35"/>
                </a:cubicBezTo>
                <a:cubicBezTo>
                  <a:pt x="81" y="35"/>
                  <a:pt x="79" y="32"/>
                  <a:pt x="82" y="31"/>
                </a:cubicBezTo>
                <a:cubicBezTo>
                  <a:pt x="84" y="30"/>
                  <a:pt x="85" y="33"/>
                  <a:pt x="83" y="36"/>
                </a:cubicBezTo>
                <a:cubicBezTo>
                  <a:pt x="80" y="38"/>
                  <a:pt x="86" y="38"/>
                  <a:pt x="89" y="35"/>
                </a:cubicBezTo>
                <a:cubicBezTo>
                  <a:pt x="93" y="32"/>
                  <a:pt x="93" y="35"/>
                  <a:pt x="93" y="38"/>
                </a:cubicBezTo>
                <a:cubicBezTo>
                  <a:pt x="92" y="41"/>
                  <a:pt x="85" y="39"/>
                  <a:pt x="83" y="42"/>
                </a:cubicBezTo>
                <a:cubicBezTo>
                  <a:pt x="81" y="45"/>
                  <a:pt x="74" y="43"/>
                  <a:pt x="70" y="46"/>
                </a:cubicBezTo>
                <a:cubicBezTo>
                  <a:pt x="67" y="50"/>
                  <a:pt x="73" y="50"/>
                  <a:pt x="78" y="49"/>
                </a:cubicBezTo>
                <a:cubicBezTo>
                  <a:pt x="82" y="48"/>
                  <a:pt x="91" y="48"/>
                  <a:pt x="94" y="49"/>
                </a:cubicBezTo>
                <a:cubicBezTo>
                  <a:pt x="97" y="49"/>
                  <a:pt x="92" y="50"/>
                  <a:pt x="86" y="50"/>
                </a:cubicBezTo>
                <a:cubicBezTo>
                  <a:pt x="81" y="50"/>
                  <a:pt x="79" y="52"/>
                  <a:pt x="80" y="53"/>
                </a:cubicBezTo>
                <a:cubicBezTo>
                  <a:pt x="80" y="55"/>
                  <a:pt x="72" y="52"/>
                  <a:pt x="72" y="55"/>
                </a:cubicBezTo>
                <a:cubicBezTo>
                  <a:pt x="71" y="58"/>
                  <a:pt x="79" y="60"/>
                  <a:pt x="80" y="61"/>
                </a:cubicBezTo>
                <a:cubicBezTo>
                  <a:pt x="81" y="63"/>
                  <a:pt x="86" y="62"/>
                  <a:pt x="88" y="62"/>
                </a:cubicBezTo>
                <a:cubicBezTo>
                  <a:pt x="89" y="63"/>
                  <a:pt x="84" y="65"/>
                  <a:pt x="84" y="65"/>
                </a:cubicBezTo>
                <a:cubicBezTo>
                  <a:pt x="83" y="66"/>
                  <a:pt x="89" y="68"/>
                  <a:pt x="90" y="69"/>
                </a:cubicBezTo>
                <a:cubicBezTo>
                  <a:pt x="91" y="71"/>
                  <a:pt x="96" y="70"/>
                  <a:pt x="96" y="68"/>
                </a:cubicBezTo>
                <a:cubicBezTo>
                  <a:pt x="95" y="65"/>
                  <a:pt x="99" y="55"/>
                  <a:pt x="105" y="53"/>
                </a:cubicBezTo>
                <a:cubicBezTo>
                  <a:pt x="110" y="51"/>
                  <a:pt x="107" y="50"/>
                  <a:pt x="108" y="46"/>
                </a:cubicBezTo>
                <a:cubicBezTo>
                  <a:pt x="109" y="43"/>
                  <a:pt x="113" y="46"/>
                  <a:pt x="112" y="43"/>
                </a:cubicBezTo>
                <a:cubicBezTo>
                  <a:pt x="110" y="41"/>
                  <a:pt x="111" y="40"/>
                  <a:pt x="114" y="37"/>
                </a:cubicBezTo>
                <a:cubicBezTo>
                  <a:pt x="118" y="33"/>
                  <a:pt x="120" y="36"/>
                  <a:pt x="124" y="34"/>
                </a:cubicBezTo>
                <a:cubicBezTo>
                  <a:pt x="128" y="32"/>
                  <a:pt x="130" y="35"/>
                  <a:pt x="126" y="36"/>
                </a:cubicBezTo>
                <a:cubicBezTo>
                  <a:pt x="122" y="36"/>
                  <a:pt x="124" y="40"/>
                  <a:pt x="127" y="42"/>
                </a:cubicBezTo>
                <a:cubicBezTo>
                  <a:pt x="130" y="43"/>
                  <a:pt x="127" y="44"/>
                  <a:pt x="130" y="45"/>
                </a:cubicBezTo>
                <a:cubicBezTo>
                  <a:pt x="132" y="45"/>
                  <a:pt x="132" y="49"/>
                  <a:pt x="128" y="52"/>
                </a:cubicBezTo>
                <a:cubicBezTo>
                  <a:pt x="125" y="56"/>
                  <a:pt x="129" y="56"/>
                  <a:pt x="136" y="54"/>
                </a:cubicBezTo>
                <a:cubicBezTo>
                  <a:pt x="143" y="51"/>
                  <a:pt x="139" y="56"/>
                  <a:pt x="141" y="58"/>
                </a:cubicBezTo>
                <a:cubicBezTo>
                  <a:pt x="142" y="60"/>
                  <a:pt x="148" y="56"/>
                  <a:pt x="151" y="53"/>
                </a:cubicBezTo>
                <a:cubicBezTo>
                  <a:pt x="154" y="50"/>
                  <a:pt x="158" y="50"/>
                  <a:pt x="158" y="48"/>
                </a:cubicBezTo>
                <a:cubicBezTo>
                  <a:pt x="157" y="46"/>
                  <a:pt x="154" y="46"/>
                  <a:pt x="152" y="47"/>
                </a:cubicBezTo>
                <a:cubicBezTo>
                  <a:pt x="149" y="48"/>
                  <a:pt x="143" y="47"/>
                  <a:pt x="145" y="45"/>
                </a:cubicBezTo>
                <a:cubicBezTo>
                  <a:pt x="147" y="43"/>
                  <a:pt x="147" y="42"/>
                  <a:pt x="144" y="42"/>
                </a:cubicBezTo>
                <a:cubicBezTo>
                  <a:pt x="141" y="43"/>
                  <a:pt x="135" y="41"/>
                  <a:pt x="138" y="40"/>
                </a:cubicBezTo>
                <a:cubicBezTo>
                  <a:pt x="140" y="39"/>
                  <a:pt x="136" y="35"/>
                  <a:pt x="133" y="35"/>
                </a:cubicBezTo>
                <a:cubicBezTo>
                  <a:pt x="131" y="36"/>
                  <a:pt x="131" y="33"/>
                  <a:pt x="132" y="31"/>
                </a:cubicBezTo>
                <a:cubicBezTo>
                  <a:pt x="132" y="29"/>
                  <a:pt x="124" y="28"/>
                  <a:pt x="126" y="27"/>
                </a:cubicBezTo>
                <a:cubicBezTo>
                  <a:pt x="127" y="27"/>
                  <a:pt x="123" y="25"/>
                  <a:pt x="122" y="26"/>
                </a:cubicBezTo>
                <a:cubicBezTo>
                  <a:pt x="121" y="28"/>
                  <a:pt x="119" y="27"/>
                  <a:pt x="119" y="25"/>
                </a:cubicBezTo>
                <a:cubicBezTo>
                  <a:pt x="119" y="23"/>
                  <a:pt x="113" y="24"/>
                  <a:pt x="111" y="24"/>
                </a:cubicBezTo>
                <a:cubicBezTo>
                  <a:pt x="109" y="24"/>
                  <a:pt x="110" y="19"/>
                  <a:pt x="108" y="18"/>
                </a:cubicBezTo>
                <a:cubicBezTo>
                  <a:pt x="106" y="16"/>
                  <a:pt x="103" y="21"/>
                  <a:pt x="101" y="20"/>
                </a:cubicBezTo>
                <a:cubicBezTo>
                  <a:pt x="100" y="20"/>
                  <a:pt x="103" y="17"/>
                  <a:pt x="103" y="15"/>
                </a:cubicBezTo>
                <a:cubicBezTo>
                  <a:pt x="104" y="13"/>
                  <a:pt x="96" y="10"/>
                  <a:pt x="95" y="12"/>
                </a:cubicBezTo>
                <a:cubicBezTo>
                  <a:pt x="94" y="14"/>
                  <a:pt x="93" y="9"/>
                  <a:pt x="91" y="8"/>
                </a:cubicBezTo>
                <a:cubicBezTo>
                  <a:pt x="89" y="8"/>
                  <a:pt x="90" y="12"/>
                  <a:pt x="89" y="12"/>
                </a:cubicBezTo>
                <a:cubicBezTo>
                  <a:pt x="87" y="12"/>
                  <a:pt x="85" y="14"/>
                  <a:pt x="88" y="16"/>
                </a:cubicBezTo>
                <a:cubicBezTo>
                  <a:pt x="90" y="18"/>
                  <a:pt x="93" y="27"/>
                  <a:pt x="93" y="28"/>
                </a:cubicBezTo>
                <a:cubicBezTo>
                  <a:pt x="92" y="29"/>
                  <a:pt x="84" y="22"/>
                  <a:pt x="84" y="18"/>
                </a:cubicBezTo>
                <a:cubicBezTo>
                  <a:pt x="83" y="14"/>
                  <a:pt x="79" y="11"/>
                  <a:pt x="78" y="14"/>
                </a:cubicBezTo>
                <a:cubicBezTo>
                  <a:pt x="77" y="16"/>
                  <a:pt x="74" y="17"/>
                  <a:pt x="75" y="20"/>
                </a:cubicBezTo>
                <a:cubicBezTo>
                  <a:pt x="76" y="23"/>
                  <a:pt x="73" y="24"/>
                  <a:pt x="73" y="22"/>
                </a:cubicBezTo>
                <a:cubicBezTo>
                  <a:pt x="73" y="19"/>
                  <a:pt x="68" y="17"/>
                  <a:pt x="67" y="17"/>
                </a:cubicBezTo>
                <a:cubicBezTo>
                  <a:pt x="65" y="17"/>
                  <a:pt x="71" y="15"/>
                  <a:pt x="74" y="14"/>
                </a:cubicBezTo>
                <a:cubicBezTo>
                  <a:pt x="76" y="13"/>
                  <a:pt x="71" y="11"/>
                  <a:pt x="69" y="13"/>
                </a:cubicBezTo>
                <a:cubicBezTo>
                  <a:pt x="67" y="14"/>
                  <a:pt x="64" y="12"/>
                  <a:pt x="62" y="14"/>
                </a:cubicBezTo>
                <a:cubicBezTo>
                  <a:pt x="61" y="16"/>
                  <a:pt x="59" y="14"/>
                  <a:pt x="57" y="13"/>
                </a:cubicBezTo>
                <a:cubicBezTo>
                  <a:pt x="54" y="13"/>
                  <a:pt x="52" y="17"/>
                  <a:pt x="50" y="16"/>
                </a:cubicBezTo>
                <a:cubicBezTo>
                  <a:pt x="48" y="15"/>
                  <a:pt x="47" y="20"/>
                  <a:pt x="50" y="24"/>
                </a:cubicBezTo>
                <a:cubicBezTo>
                  <a:pt x="53" y="28"/>
                  <a:pt x="55" y="23"/>
                  <a:pt x="58" y="23"/>
                </a:cubicBezTo>
                <a:close/>
                <a:moveTo>
                  <a:pt x="51" y="38"/>
                </a:moveTo>
                <a:cubicBezTo>
                  <a:pt x="53" y="38"/>
                  <a:pt x="55" y="42"/>
                  <a:pt x="57" y="42"/>
                </a:cubicBezTo>
                <a:cubicBezTo>
                  <a:pt x="58" y="42"/>
                  <a:pt x="54" y="37"/>
                  <a:pt x="52" y="35"/>
                </a:cubicBezTo>
                <a:cubicBezTo>
                  <a:pt x="49" y="32"/>
                  <a:pt x="49" y="30"/>
                  <a:pt x="46" y="31"/>
                </a:cubicBezTo>
                <a:cubicBezTo>
                  <a:pt x="43" y="32"/>
                  <a:pt x="49" y="37"/>
                  <a:pt x="51" y="38"/>
                </a:cubicBezTo>
                <a:close/>
                <a:moveTo>
                  <a:pt x="108" y="9"/>
                </a:moveTo>
                <a:cubicBezTo>
                  <a:pt x="109" y="10"/>
                  <a:pt x="105" y="10"/>
                  <a:pt x="107" y="12"/>
                </a:cubicBezTo>
                <a:cubicBezTo>
                  <a:pt x="112" y="17"/>
                  <a:pt x="133" y="11"/>
                  <a:pt x="136" y="13"/>
                </a:cubicBezTo>
                <a:cubicBezTo>
                  <a:pt x="139" y="14"/>
                  <a:pt x="119" y="16"/>
                  <a:pt x="119" y="18"/>
                </a:cubicBezTo>
                <a:cubicBezTo>
                  <a:pt x="120" y="21"/>
                  <a:pt x="137" y="22"/>
                  <a:pt x="138" y="21"/>
                </a:cubicBezTo>
                <a:cubicBezTo>
                  <a:pt x="140" y="20"/>
                  <a:pt x="142" y="24"/>
                  <a:pt x="148" y="24"/>
                </a:cubicBezTo>
                <a:cubicBezTo>
                  <a:pt x="154" y="25"/>
                  <a:pt x="153" y="22"/>
                  <a:pt x="157" y="22"/>
                </a:cubicBezTo>
                <a:cubicBezTo>
                  <a:pt x="161" y="22"/>
                  <a:pt x="167" y="20"/>
                  <a:pt x="167" y="17"/>
                </a:cubicBezTo>
                <a:cubicBezTo>
                  <a:pt x="168" y="15"/>
                  <a:pt x="180" y="12"/>
                  <a:pt x="178" y="8"/>
                </a:cubicBezTo>
                <a:cubicBezTo>
                  <a:pt x="177" y="4"/>
                  <a:pt x="166" y="7"/>
                  <a:pt x="163" y="5"/>
                </a:cubicBezTo>
                <a:cubicBezTo>
                  <a:pt x="159" y="4"/>
                  <a:pt x="152" y="2"/>
                  <a:pt x="151" y="4"/>
                </a:cubicBezTo>
                <a:cubicBezTo>
                  <a:pt x="149" y="7"/>
                  <a:pt x="147" y="7"/>
                  <a:pt x="146" y="6"/>
                </a:cubicBezTo>
                <a:cubicBezTo>
                  <a:pt x="145" y="5"/>
                  <a:pt x="147" y="0"/>
                  <a:pt x="142" y="1"/>
                </a:cubicBezTo>
                <a:cubicBezTo>
                  <a:pt x="136" y="3"/>
                  <a:pt x="141" y="8"/>
                  <a:pt x="140" y="9"/>
                </a:cubicBezTo>
                <a:cubicBezTo>
                  <a:pt x="139" y="10"/>
                  <a:pt x="134" y="8"/>
                  <a:pt x="134" y="5"/>
                </a:cubicBezTo>
                <a:cubicBezTo>
                  <a:pt x="133" y="3"/>
                  <a:pt x="128" y="8"/>
                  <a:pt x="127" y="5"/>
                </a:cubicBezTo>
                <a:cubicBezTo>
                  <a:pt x="126" y="2"/>
                  <a:pt x="120" y="0"/>
                  <a:pt x="118" y="0"/>
                </a:cubicBezTo>
                <a:cubicBezTo>
                  <a:pt x="117" y="0"/>
                  <a:pt x="120" y="2"/>
                  <a:pt x="119" y="4"/>
                </a:cubicBezTo>
                <a:cubicBezTo>
                  <a:pt x="118" y="5"/>
                  <a:pt x="114" y="2"/>
                  <a:pt x="113" y="2"/>
                </a:cubicBezTo>
                <a:cubicBezTo>
                  <a:pt x="112" y="2"/>
                  <a:pt x="114" y="5"/>
                  <a:pt x="113" y="7"/>
                </a:cubicBezTo>
                <a:cubicBezTo>
                  <a:pt x="113" y="8"/>
                  <a:pt x="110" y="2"/>
                  <a:pt x="107" y="2"/>
                </a:cubicBezTo>
                <a:cubicBezTo>
                  <a:pt x="105" y="2"/>
                  <a:pt x="106" y="5"/>
                  <a:pt x="104" y="5"/>
                </a:cubicBezTo>
                <a:cubicBezTo>
                  <a:pt x="102" y="5"/>
                  <a:pt x="106" y="8"/>
                  <a:pt x="108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-2455862" y="-3660775"/>
            <a:ext cx="49212" cy="17462"/>
          </a:xfrm>
          <a:custGeom>
            <a:avLst/>
            <a:gdLst/>
            <a:ahLst/>
            <a:cxnLst/>
            <a:rect l="l" t="t" r="r" b="b"/>
            <a:pathLst>
              <a:path w="27" h="10" extrusionOk="0">
                <a:moveTo>
                  <a:pt x="12" y="1"/>
                </a:moveTo>
                <a:cubicBezTo>
                  <a:pt x="10" y="2"/>
                  <a:pt x="0" y="1"/>
                  <a:pt x="2" y="4"/>
                </a:cubicBezTo>
                <a:cubicBezTo>
                  <a:pt x="4" y="6"/>
                  <a:pt x="13" y="5"/>
                  <a:pt x="17" y="7"/>
                </a:cubicBezTo>
                <a:cubicBezTo>
                  <a:pt x="21" y="10"/>
                  <a:pt x="27" y="8"/>
                  <a:pt x="27" y="6"/>
                </a:cubicBezTo>
                <a:cubicBezTo>
                  <a:pt x="27" y="4"/>
                  <a:pt x="14" y="0"/>
                  <a:pt x="12" y="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-3300412" y="-3303587"/>
            <a:ext cx="244475" cy="242887"/>
          </a:xfrm>
          <a:custGeom>
            <a:avLst/>
            <a:gdLst/>
            <a:ahLst/>
            <a:cxnLst/>
            <a:rect l="l" t="t" r="r" b="b"/>
            <a:pathLst>
              <a:path w="138" h="138" extrusionOk="0">
                <a:moveTo>
                  <a:pt x="130" y="15"/>
                </a:moveTo>
                <a:cubicBezTo>
                  <a:pt x="129" y="13"/>
                  <a:pt x="126" y="16"/>
                  <a:pt x="122" y="17"/>
                </a:cubicBezTo>
                <a:cubicBezTo>
                  <a:pt x="119" y="17"/>
                  <a:pt x="108" y="8"/>
                  <a:pt x="105" y="4"/>
                </a:cubicBezTo>
                <a:cubicBezTo>
                  <a:pt x="102" y="0"/>
                  <a:pt x="97" y="3"/>
                  <a:pt x="100" y="6"/>
                </a:cubicBezTo>
                <a:cubicBezTo>
                  <a:pt x="102" y="9"/>
                  <a:pt x="99" y="10"/>
                  <a:pt x="99" y="15"/>
                </a:cubicBezTo>
                <a:cubicBezTo>
                  <a:pt x="99" y="19"/>
                  <a:pt x="96" y="19"/>
                  <a:pt x="97" y="22"/>
                </a:cubicBezTo>
                <a:cubicBezTo>
                  <a:pt x="97" y="25"/>
                  <a:pt x="93" y="24"/>
                  <a:pt x="90" y="25"/>
                </a:cubicBezTo>
                <a:cubicBezTo>
                  <a:pt x="87" y="25"/>
                  <a:pt x="90" y="28"/>
                  <a:pt x="87" y="29"/>
                </a:cubicBezTo>
                <a:cubicBezTo>
                  <a:pt x="84" y="31"/>
                  <a:pt x="84" y="33"/>
                  <a:pt x="85" y="34"/>
                </a:cubicBezTo>
                <a:cubicBezTo>
                  <a:pt x="87" y="35"/>
                  <a:pt x="86" y="38"/>
                  <a:pt x="85" y="40"/>
                </a:cubicBezTo>
                <a:cubicBezTo>
                  <a:pt x="85" y="42"/>
                  <a:pt x="88" y="41"/>
                  <a:pt x="90" y="39"/>
                </a:cubicBezTo>
                <a:cubicBezTo>
                  <a:pt x="91" y="36"/>
                  <a:pt x="93" y="40"/>
                  <a:pt x="94" y="38"/>
                </a:cubicBezTo>
                <a:cubicBezTo>
                  <a:pt x="94" y="35"/>
                  <a:pt x="89" y="34"/>
                  <a:pt x="89" y="32"/>
                </a:cubicBezTo>
                <a:cubicBezTo>
                  <a:pt x="89" y="29"/>
                  <a:pt x="93" y="32"/>
                  <a:pt x="96" y="31"/>
                </a:cubicBezTo>
                <a:cubicBezTo>
                  <a:pt x="99" y="30"/>
                  <a:pt x="104" y="31"/>
                  <a:pt x="108" y="34"/>
                </a:cubicBezTo>
                <a:cubicBezTo>
                  <a:pt x="111" y="37"/>
                  <a:pt x="112" y="36"/>
                  <a:pt x="113" y="32"/>
                </a:cubicBezTo>
                <a:cubicBezTo>
                  <a:pt x="114" y="28"/>
                  <a:pt x="119" y="26"/>
                  <a:pt x="125" y="26"/>
                </a:cubicBezTo>
                <a:cubicBezTo>
                  <a:pt x="130" y="26"/>
                  <a:pt x="131" y="24"/>
                  <a:pt x="129" y="23"/>
                </a:cubicBezTo>
                <a:cubicBezTo>
                  <a:pt x="127" y="21"/>
                  <a:pt x="138" y="15"/>
                  <a:pt x="138" y="13"/>
                </a:cubicBezTo>
                <a:cubicBezTo>
                  <a:pt x="138" y="11"/>
                  <a:pt x="132" y="17"/>
                  <a:pt x="130" y="15"/>
                </a:cubicBezTo>
                <a:close/>
                <a:moveTo>
                  <a:pt x="87" y="47"/>
                </a:moveTo>
                <a:cubicBezTo>
                  <a:pt x="84" y="49"/>
                  <a:pt x="83" y="56"/>
                  <a:pt x="85" y="58"/>
                </a:cubicBezTo>
                <a:cubicBezTo>
                  <a:pt x="88" y="60"/>
                  <a:pt x="81" y="64"/>
                  <a:pt x="81" y="69"/>
                </a:cubicBezTo>
                <a:cubicBezTo>
                  <a:pt x="81" y="73"/>
                  <a:pt x="77" y="73"/>
                  <a:pt x="76" y="77"/>
                </a:cubicBezTo>
                <a:cubicBezTo>
                  <a:pt x="76" y="80"/>
                  <a:pt x="73" y="79"/>
                  <a:pt x="69" y="82"/>
                </a:cubicBezTo>
                <a:cubicBezTo>
                  <a:pt x="65" y="85"/>
                  <a:pt x="63" y="82"/>
                  <a:pt x="64" y="80"/>
                </a:cubicBezTo>
                <a:cubicBezTo>
                  <a:pt x="65" y="78"/>
                  <a:pt x="57" y="81"/>
                  <a:pt x="58" y="86"/>
                </a:cubicBezTo>
                <a:cubicBezTo>
                  <a:pt x="58" y="91"/>
                  <a:pt x="51" y="92"/>
                  <a:pt x="53" y="94"/>
                </a:cubicBezTo>
                <a:cubicBezTo>
                  <a:pt x="54" y="97"/>
                  <a:pt x="47" y="98"/>
                  <a:pt x="48" y="96"/>
                </a:cubicBezTo>
                <a:cubicBezTo>
                  <a:pt x="48" y="94"/>
                  <a:pt x="43" y="95"/>
                  <a:pt x="38" y="97"/>
                </a:cubicBezTo>
                <a:cubicBezTo>
                  <a:pt x="32" y="99"/>
                  <a:pt x="29" y="95"/>
                  <a:pt x="26" y="98"/>
                </a:cubicBezTo>
                <a:cubicBezTo>
                  <a:pt x="23" y="101"/>
                  <a:pt x="18" y="106"/>
                  <a:pt x="14" y="107"/>
                </a:cubicBezTo>
                <a:cubicBezTo>
                  <a:pt x="10" y="108"/>
                  <a:pt x="12" y="113"/>
                  <a:pt x="14" y="112"/>
                </a:cubicBezTo>
                <a:cubicBezTo>
                  <a:pt x="17" y="110"/>
                  <a:pt x="21" y="112"/>
                  <a:pt x="22" y="110"/>
                </a:cubicBezTo>
                <a:cubicBezTo>
                  <a:pt x="24" y="108"/>
                  <a:pt x="36" y="105"/>
                  <a:pt x="43" y="105"/>
                </a:cubicBezTo>
                <a:cubicBezTo>
                  <a:pt x="50" y="104"/>
                  <a:pt x="46" y="108"/>
                  <a:pt x="46" y="112"/>
                </a:cubicBezTo>
                <a:cubicBezTo>
                  <a:pt x="46" y="116"/>
                  <a:pt x="52" y="115"/>
                  <a:pt x="56" y="111"/>
                </a:cubicBezTo>
                <a:cubicBezTo>
                  <a:pt x="59" y="108"/>
                  <a:pt x="61" y="108"/>
                  <a:pt x="58" y="106"/>
                </a:cubicBezTo>
                <a:cubicBezTo>
                  <a:pt x="56" y="104"/>
                  <a:pt x="59" y="102"/>
                  <a:pt x="61" y="105"/>
                </a:cubicBezTo>
                <a:cubicBezTo>
                  <a:pt x="63" y="108"/>
                  <a:pt x="69" y="108"/>
                  <a:pt x="71" y="104"/>
                </a:cubicBezTo>
                <a:cubicBezTo>
                  <a:pt x="73" y="100"/>
                  <a:pt x="74" y="105"/>
                  <a:pt x="77" y="104"/>
                </a:cubicBezTo>
                <a:cubicBezTo>
                  <a:pt x="80" y="104"/>
                  <a:pt x="81" y="97"/>
                  <a:pt x="82" y="100"/>
                </a:cubicBezTo>
                <a:cubicBezTo>
                  <a:pt x="82" y="102"/>
                  <a:pt x="86" y="102"/>
                  <a:pt x="89" y="99"/>
                </a:cubicBezTo>
                <a:cubicBezTo>
                  <a:pt x="92" y="95"/>
                  <a:pt x="90" y="90"/>
                  <a:pt x="91" y="87"/>
                </a:cubicBezTo>
                <a:cubicBezTo>
                  <a:pt x="93" y="84"/>
                  <a:pt x="95" y="78"/>
                  <a:pt x="93" y="75"/>
                </a:cubicBezTo>
                <a:cubicBezTo>
                  <a:pt x="91" y="71"/>
                  <a:pt x="98" y="69"/>
                  <a:pt x="101" y="66"/>
                </a:cubicBezTo>
                <a:cubicBezTo>
                  <a:pt x="104" y="63"/>
                  <a:pt x="97" y="49"/>
                  <a:pt x="97" y="45"/>
                </a:cubicBezTo>
                <a:cubicBezTo>
                  <a:pt x="97" y="40"/>
                  <a:pt x="89" y="46"/>
                  <a:pt x="87" y="47"/>
                </a:cubicBezTo>
                <a:close/>
                <a:moveTo>
                  <a:pt x="34" y="109"/>
                </a:moveTo>
                <a:cubicBezTo>
                  <a:pt x="33" y="112"/>
                  <a:pt x="31" y="111"/>
                  <a:pt x="27" y="111"/>
                </a:cubicBezTo>
                <a:cubicBezTo>
                  <a:pt x="23" y="112"/>
                  <a:pt x="23" y="121"/>
                  <a:pt x="26" y="122"/>
                </a:cubicBezTo>
                <a:cubicBezTo>
                  <a:pt x="28" y="123"/>
                  <a:pt x="29" y="123"/>
                  <a:pt x="30" y="120"/>
                </a:cubicBezTo>
                <a:cubicBezTo>
                  <a:pt x="31" y="117"/>
                  <a:pt x="35" y="116"/>
                  <a:pt x="37" y="117"/>
                </a:cubicBezTo>
                <a:cubicBezTo>
                  <a:pt x="39" y="119"/>
                  <a:pt x="42" y="114"/>
                  <a:pt x="42" y="110"/>
                </a:cubicBezTo>
                <a:cubicBezTo>
                  <a:pt x="42" y="107"/>
                  <a:pt x="35" y="107"/>
                  <a:pt x="34" y="109"/>
                </a:cubicBezTo>
                <a:close/>
                <a:moveTo>
                  <a:pt x="18" y="119"/>
                </a:moveTo>
                <a:cubicBezTo>
                  <a:pt x="18" y="116"/>
                  <a:pt x="13" y="117"/>
                  <a:pt x="12" y="114"/>
                </a:cubicBezTo>
                <a:cubicBezTo>
                  <a:pt x="12" y="112"/>
                  <a:pt x="9" y="114"/>
                  <a:pt x="5" y="116"/>
                </a:cubicBezTo>
                <a:cubicBezTo>
                  <a:pt x="2" y="119"/>
                  <a:pt x="0" y="119"/>
                  <a:pt x="2" y="122"/>
                </a:cubicBezTo>
                <a:cubicBezTo>
                  <a:pt x="3" y="124"/>
                  <a:pt x="5" y="122"/>
                  <a:pt x="6" y="119"/>
                </a:cubicBezTo>
                <a:cubicBezTo>
                  <a:pt x="7" y="117"/>
                  <a:pt x="10" y="123"/>
                  <a:pt x="8" y="128"/>
                </a:cubicBezTo>
                <a:cubicBezTo>
                  <a:pt x="5" y="132"/>
                  <a:pt x="8" y="138"/>
                  <a:pt x="11" y="137"/>
                </a:cubicBezTo>
                <a:cubicBezTo>
                  <a:pt x="13" y="137"/>
                  <a:pt x="16" y="128"/>
                  <a:pt x="20" y="124"/>
                </a:cubicBezTo>
                <a:cubicBezTo>
                  <a:pt x="23" y="119"/>
                  <a:pt x="18" y="121"/>
                  <a:pt x="18" y="11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0"/>
          <p:cNvSpPr/>
          <p:nvPr/>
        </p:nvSpPr>
        <p:spPr>
          <a:xfrm>
            <a:off x="-4078287" y="-3451225"/>
            <a:ext cx="855662" cy="590550"/>
          </a:xfrm>
          <a:custGeom>
            <a:avLst/>
            <a:gdLst/>
            <a:ahLst/>
            <a:cxnLst/>
            <a:rect l="l" t="t" r="r" b="b"/>
            <a:pathLst>
              <a:path w="483" h="335" extrusionOk="0">
                <a:moveTo>
                  <a:pt x="480" y="60"/>
                </a:moveTo>
                <a:cubicBezTo>
                  <a:pt x="480" y="56"/>
                  <a:pt x="475" y="57"/>
                  <a:pt x="474" y="58"/>
                </a:cubicBezTo>
                <a:cubicBezTo>
                  <a:pt x="472" y="59"/>
                  <a:pt x="467" y="58"/>
                  <a:pt x="466" y="61"/>
                </a:cubicBezTo>
                <a:cubicBezTo>
                  <a:pt x="464" y="64"/>
                  <a:pt x="462" y="62"/>
                  <a:pt x="459" y="63"/>
                </a:cubicBezTo>
                <a:cubicBezTo>
                  <a:pt x="455" y="63"/>
                  <a:pt x="451" y="62"/>
                  <a:pt x="451" y="60"/>
                </a:cubicBezTo>
                <a:cubicBezTo>
                  <a:pt x="451" y="57"/>
                  <a:pt x="449" y="55"/>
                  <a:pt x="449" y="53"/>
                </a:cubicBezTo>
                <a:cubicBezTo>
                  <a:pt x="449" y="50"/>
                  <a:pt x="446" y="51"/>
                  <a:pt x="443" y="49"/>
                </a:cubicBezTo>
                <a:cubicBezTo>
                  <a:pt x="441" y="47"/>
                  <a:pt x="436" y="45"/>
                  <a:pt x="435" y="45"/>
                </a:cubicBezTo>
                <a:cubicBezTo>
                  <a:pt x="434" y="46"/>
                  <a:pt x="432" y="43"/>
                  <a:pt x="427" y="42"/>
                </a:cubicBezTo>
                <a:cubicBezTo>
                  <a:pt x="423" y="42"/>
                  <a:pt x="424" y="40"/>
                  <a:pt x="424" y="38"/>
                </a:cubicBezTo>
                <a:cubicBezTo>
                  <a:pt x="425" y="36"/>
                  <a:pt x="421" y="31"/>
                  <a:pt x="420" y="28"/>
                </a:cubicBezTo>
                <a:cubicBezTo>
                  <a:pt x="420" y="25"/>
                  <a:pt x="417" y="25"/>
                  <a:pt x="416" y="19"/>
                </a:cubicBezTo>
                <a:cubicBezTo>
                  <a:pt x="414" y="13"/>
                  <a:pt x="411" y="14"/>
                  <a:pt x="412" y="11"/>
                </a:cubicBezTo>
                <a:cubicBezTo>
                  <a:pt x="412" y="8"/>
                  <a:pt x="408" y="7"/>
                  <a:pt x="407" y="5"/>
                </a:cubicBezTo>
                <a:cubicBezTo>
                  <a:pt x="405" y="4"/>
                  <a:pt x="400" y="4"/>
                  <a:pt x="397" y="3"/>
                </a:cubicBezTo>
                <a:cubicBezTo>
                  <a:pt x="393" y="1"/>
                  <a:pt x="391" y="2"/>
                  <a:pt x="388" y="1"/>
                </a:cubicBezTo>
                <a:cubicBezTo>
                  <a:pt x="384" y="0"/>
                  <a:pt x="377" y="2"/>
                  <a:pt x="376" y="2"/>
                </a:cubicBezTo>
                <a:cubicBezTo>
                  <a:pt x="375" y="2"/>
                  <a:pt x="369" y="1"/>
                  <a:pt x="366" y="5"/>
                </a:cubicBezTo>
                <a:cubicBezTo>
                  <a:pt x="362" y="10"/>
                  <a:pt x="365" y="10"/>
                  <a:pt x="366" y="10"/>
                </a:cubicBezTo>
                <a:cubicBezTo>
                  <a:pt x="368" y="10"/>
                  <a:pt x="369" y="14"/>
                  <a:pt x="369" y="15"/>
                </a:cubicBezTo>
                <a:cubicBezTo>
                  <a:pt x="369" y="17"/>
                  <a:pt x="366" y="19"/>
                  <a:pt x="365" y="19"/>
                </a:cubicBezTo>
                <a:cubicBezTo>
                  <a:pt x="364" y="20"/>
                  <a:pt x="361" y="25"/>
                  <a:pt x="360" y="27"/>
                </a:cubicBezTo>
                <a:cubicBezTo>
                  <a:pt x="360" y="29"/>
                  <a:pt x="356" y="34"/>
                  <a:pt x="356" y="35"/>
                </a:cubicBezTo>
                <a:cubicBezTo>
                  <a:pt x="357" y="37"/>
                  <a:pt x="354" y="39"/>
                  <a:pt x="353" y="39"/>
                </a:cubicBezTo>
                <a:cubicBezTo>
                  <a:pt x="351" y="39"/>
                  <a:pt x="347" y="42"/>
                  <a:pt x="345" y="43"/>
                </a:cubicBezTo>
                <a:cubicBezTo>
                  <a:pt x="344" y="43"/>
                  <a:pt x="338" y="42"/>
                  <a:pt x="337" y="41"/>
                </a:cubicBezTo>
                <a:cubicBezTo>
                  <a:pt x="337" y="40"/>
                  <a:pt x="336" y="40"/>
                  <a:pt x="336" y="39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6"/>
                  <a:pt x="329" y="56"/>
                  <a:pt x="329" y="56"/>
                </a:cubicBezTo>
                <a:cubicBezTo>
                  <a:pt x="329" y="56"/>
                  <a:pt x="324" y="58"/>
                  <a:pt x="328" y="61"/>
                </a:cubicBezTo>
                <a:cubicBezTo>
                  <a:pt x="331" y="64"/>
                  <a:pt x="331" y="61"/>
                  <a:pt x="336" y="61"/>
                </a:cubicBezTo>
                <a:cubicBezTo>
                  <a:pt x="341" y="61"/>
                  <a:pt x="343" y="65"/>
                  <a:pt x="344" y="62"/>
                </a:cubicBezTo>
                <a:cubicBezTo>
                  <a:pt x="345" y="60"/>
                  <a:pt x="349" y="58"/>
                  <a:pt x="351" y="61"/>
                </a:cubicBezTo>
                <a:cubicBezTo>
                  <a:pt x="354" y="64"/>
                  <a:pt x="362" y="69"/>
                  <a:pt x="362" y="72"/>
                </a:cubicBezTo>
                <a:cubicBezTo>
                  <a:pt x="361" y="75"/>
                  <a:pt x="357" y="74"/>
                  <a:pt x="353" y="73"/>
                </a:cubicBezTo>
                <a:cubicBezTo>
                  <a:pt x="350" y="72"/>
                  <a:pt x="346" y="75"/>
                  <a:pt x="343" y="75"/>
                </a:cubicBezTo>
                <a:cubicBezTo>
                  <a:pt x="340" y="75"/>
                  <a:pt x="336" y="76"/>
                  <a:pt x="333" y="79"/>
                </a:cubicBezTo>
                <a:cubicBezTo>
                  <a:pt x="330" y="82"/>
                  <a:pt x="331" y="85"/>
                  <a:pt x="326" y="86"/>
                </a:cubicBezTo>
                <a:cubicBezTo>
                  <a:pt x="321" y="87"/>
                  <a:pt x="319" y="86"/>
                  <a:pt x="314" y="90"/>
                </a:cubicBezTo>
                <a:cubicBezTo>
                  <a:pt x="309" y="93"/>
                  <a:pt x="303" y="92"/>
                  <a:pt x="301" y="91"/>
                </a:cubicBezTo>
                <a:cubicBezTo>
                  <a:pt x="299" y="90"/>
                  <a:pt x="295" y="89"/>
                  <a:pt x="293" y="93"/>
                </a:cubicBezTo>
                <a:cubicBezTo>
                  <a:pt x="291" y="96"/>
                  <a:pt x="296" y="98"/>
                  <a:pt x="295" y="102"/>
                </a:cubicBezTo>
                <a:cubicBezTo>
                  <a:pt x="295" y="106"/>
                  <a:pt x="290" y="105"/>
                  <a:pt x="286" y="110"/>
                </a:cubicBezTo>
                <a:cubicBezTo>
                  <a:pt x="281" y="115"/>
                  <a:pt x="275" y="117"/>
                  <a:pt x="271" y="116"/>
                </a:cubicBezTo>
                <a:cubicBezTo>
                  <a:pt x="267" y="116"/>
                  <a:pt x="260" y="113"/>
                  <a:pt x="253" y="117"/>
                </a:cubicBezTo>
                <a:cubicBezTo>
                  <a:pt x="246" y="120"/>
                  <a:pt x="242" y="124"/>
                  <a:pt x="239" y="124"/>
                </a:cubicBezTo>
                <a:cubicBezTo>
                  <a:pt x="236" y="123"/>
                  <a:pt x="236" y="120"/>
                  <a:pt x="233" y="121"/>
                </a:cubicBezTo>
                <a:cubicBezTo>
                  <a:pt x="229" y="121"/>
                  <a:pt x="227" y="120"/>
                  <a:pt x="224" y="119"/>
                </a:cubicBezTo>
                <a:cubicBezTo>
                  <a:pt x="222" y="117"/>
                  <a:pt x="220" y="120"/>
                  <a:pt x="216" y="117"/>
                </a:cubicBezTo>
                <a:cubicBezTo>
                  <a:pt x="212" y="113"/>
                  <a:pt x="204" y="114"/>
                  <a:pt x="201" y="113"/>
                </a:cubicBezTo>
                <a:cubicBezTo>
                  <a:pt x="198" y="113"/>
                  <a:pt x="186" y="113"/>
                  <a:pt x="182" y="113"/>
                </a:cubicBezTo>
                <a:cubicBezTo>
                  <a:pt x="178" y="112"/>
                  <a:pt x="172" y="114"/>
                  <a:pt x="172" y="112"/>
                </a:cubicBezTo>
                <a:cubicBezTo>
                  <a:pt x="171" y="110"/>
                  <a:pt x="168" y="108"/>
                  <a:pt x="167" y="104"/>
                </a:cubicBezTo>
                <a:cubicBezTo>
                  <a:pt x="166" y="99"/>
                  <a:pt x="163" y="97"/>
                  <a:pt x="161" y="97"/>
                </a:cubicBezTo>
                <a:cubicBezTo>
                  <a:pt x="158" y="96"/>
                  <a:pt x="158" y="94"/>
                  <a:pt x="156" y="93"/>
                </a:cubicBezTo>
                <a:cubicBezTo>
                  <a:pt x="154" y="93"/>
                  <a:pt x="153" y="90"/>
                  <a:pt x="150" y="90"/>
                </a:cubicBezTo>
                <a:cubicBezTo>
                  <a:pt x="146" y="90"/>
                  <a:pt x="133" y="88"/>
                  <a:pt x="131" y="85"/>
                </a:cubicBezTo>
                <a:cubicBezTo>
                  <a:pt x="130" y="82"/>
                  <a:pt x="133" y="82"/>
                  <a:pt x="133" y="79"/>
                </a:cubicBezTo>
                <a:cubicBezTo>
                  <a:pt x="133" y="76"/>
                  <a:pt x="135" y="72"/>
                  <a:pt x="134" y="71"/>
                </a:cubicBezTo>
                <a:cubicBezTo>
                  <a:pt x="132" y="69"/>
                  <a:pt x="130" y="67"/>
                  <a:pt x="129" y="64"/>
                </a:cubicBezTo>
                <a:cubicBezTo>
                  <a:pt x="129" y="62"/>
                  <a:pt x="125" y="59"/>
                  <a:pt x="123" y="59"/>
                </a:cubicBezTo>
                <a:cubicBezTo>
                  <a:pt x="120" y="59"/>
                  <a:pt x="118" y="57"/>
                  <a:pt x="115" y="55"/>
                </a:cubicBezTo>
                <a:cubicBezTo>
                  <a:pt x="113" y="53"/>
                  <a:pt x="111" y="53"/>
                  <a:pt x="110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8" y="46"/>
                  <a:pt x="107" y="46"/>
                  <a:pt x="106" y="46"/>
                </a:cubicBezTo>
                <a:cubicBezTo>
                  <a:pt x="106" y="46"/>
                  <a:pt x="105" y="46"/>
                  <a:pt x="104" y="45"/>
                </a:cubicBezTo>
                <a:cubicBezTo>
                  <a:pt x="103" y="47"/>
                  <a:pt x="101" y="48"/>
                  <a:pt x="101" y="50"/>
                </a:cubicBezTo>
                <a:cubicBezTo>
                  <a:pt x="101" y="52"/>
                  <a:pt x="100" y="54"/>
                  <a:pt x="98" y="54"/>
                </a:cubicBezTo>
                <a:cubicBezTo>
                  <a:pt x="95" y="54"/>
                  <a:pt x="93" y="56"/>
                  <a:pt x="93" y="60"/>
                </a:cubicBezTo>
                <a:cubicBezTo>
                  <a:pt x="92" y="65"/>
                  <a:pt x="95" y="65"/>
                  <a:pt x="94" y="67"/>
                </a:cubicBezTo>
                <a:cubicBezTo>
                  <a:pt x="93" y="69"/>
                  <a:pt x="88" y="71"/>
                  <a:pt x="86" y="70"/>
                </a:cubicBezTo>
                <a:cubicBezTo>
                  <a:pt x="85" y="69"/>
                  <a:pt x="81" y="69"/>
                  <a:pt x="79" y="69"/>
                </a:cubicBezTo>
                <a:cubicBezTo>
                  <a:pt x="76" y="69"/>
                  <a:pt x="74" y="65"/>
                  <a:pt x="73" y="69"/>
                </a:cubicBezTo>
                <a:cubicBezTo>
                  <a:pt x="73" y="73"/>
                  <a:pt x="67" y="83"/>
                  <a:pt x="68" y="85"/>
                </a:cubicBezTo>
                <a:cubicBezTo>
                  <a:pt x="70" y="86"/>
                  <a:pt x="71" y="88"/>
                  <a:pt x="68" y="88"/>
                </a:cubicBezTo>
                <a:cubicBezTo>
                  <a:pt x="66" y="88"/>
                  <a:pt x="64" y="88"/>
                  <a:pt x="63" y="87"/>
                </a:cubicBezTo>
                <a:cubicBezTo>
                  <a:pt x="61" y="86"/>
                  <a:pt x="58" y="88"/>
                  <a:pt x="55" y="88"/>
                </a:cubicBezTo>
                <a:cubicBezTo>
                  <a:pt x="54" y="88"/>
                  <a:pt x="49" y="91"/>
                  <a:pt x="50" y="91"/>
                </a:cubicBezTo>
                <a:cubicBezTo>
                  <a:pt x="52" y="92"/>
                  <a:pt x="52" y="97"/>
                  <a:pt x="52" y="98"/>
                </a:cubicBezTo>
                <a:cubicBezTo>
                  <a:pt x="52" y="100"/>
                  <a:pt x="56" y="106"/>
                  <a:pt x="55" y="107"/>
                </a:cubicBezTo>
                <a:cubicBezTo>
                  <a:pt x="55" y="109"/>
                  <a:pt x="51" y="111"/>
                  <a:pt x="51" y="113"/>
                </a:cubicBezTo>
                <a:cubicBezTo>
                  <a:pt x="51" y="116"/>
                  <a:pt x="52" y="118"/>
                  <a:pt x="51" y="118"/>
                </a:cubicBezTo>
                <a:cubicBezTo>
                  <a:pt x="49" y="119"/>
                  <a:pt x="45" y="121"/>
                  <a:pt x="43" y="122"/>
                </a:cubicBezTo>
                <a:cubicBezTo>
                  <a:pt x="42" y="123"/>
                  <a:pt x="38" y="123"/>
                  <a:pt x="37" y="126"/>
                </a:cubicBezTo>
                <a:cubicBezTo>
                  <a:pt x="36" y="128"/>
                  <a:pt x="35" y="130"/>
                  <a:pt x="31" y="129"/>
                </a:cubicBezTo>
                <a:cubicBezTo>
                  <a:pt x="28" y="129"/>
                  <a:pt x="26" y="128"/>
                  <a:pt x="24" y="131"/>
                </a:cubicBezTo>
                <a:cubicBezTo>
                  <a:pt x="21" y="134"/>
                  <a:pt x="20" y="133"/>
                  <a:pt x="19" y="134"/>
                </a:cubicBezTo>
                <a:cubicBezTo>
                  <a:pt x="17" y="136"/>
                  <a:pt x="15" y="133"/>
                  <a:pt x="14" y="133"/>
                </a:cubicBezTo>
                <a:cubicBezTo>
                  <a:pt x="12" y="132"/>
                  <a:pt x="10" y="134"/>
                  <a:pt x="9" y="134"/>
                </a:cubicBezTo>
                <a:cubicBezTo>
                  <a:pt x="7" y="134"/>
                  <a:pt x="6" y="137"/>
                  <a:pt x="4" y="137"/>
                </a:cubicBezTo>
                <a:cubicBezTo>
                  <a:pt x="3" y="138"/>
                  <a:pt x="1" y="137"/>
                  <a:pt x="1" y="139"/>
                </a:cubicBezTo>
                <a:cubicBezTo>
                  <a:pt x="1" y="141"/>
                  <a:pt x="1" y="142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1" y="150"/>
                  <a:pt x="1" y="150"/>
                  <a:pt x="1" y="150"/>
                </a:cubicBezTo>
                <a:cubicBezTo>
                  <a:pt x="1" y="150"/>
                  <a:pt x="8" y="153"/>
                  <a:pt x="9" y="155"/>
                </a:cubicBezTo>
                <a:cubicBezTo>
                  <a:pt x="9" y="158"/>
                  <a:pt x="10" y="166"/>
                  <a:pt x="10" y="166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13" y="169"/>
                  <a:pt x="17" y="171"/>
                  <a:pt x="17" y="172"/>
                </a:cubicBezTo>
                <a:cubicBezTo>
                  <a:pt x="17" y="173"/>
                  <a:pt x="18" y="177"/>
                  <a:pt x="22" y="178"/>
                </a:cubicBezTo>
                <a:cubicBezTo>
                  <a:pt x="24" y="179"/>
                  <a:pt x="26" y="181"/>
                  <a:pt x="28" y="182"/>
                </a:cubicBezTo>
                <a:cubicBezTo>
                  <a:pt x="28" y="181"/>
                  <a:pt x="28" y="181"/>
                  <a:pt x="28" y="181"/>
                </a:cubicBezTo>
                <a:cubicBezTo>
                  <a:pt x="31" y="181"/>
                  <a:pt x="31" y="181"/>
                  <a:pt x="31" y="181"/>
                </a:cubicBezTo>
                <a:cubicBezTo>
                  <a:pt x="31" y="181"/>
                  <a:pt x="32" y="181"/>
                  <a:pt x="33" y="182"/>
                </a:cubicBezTo>
                <a:cubicBezTo>
                  <a:pt x="34" y="180"/>
                  <a:pt x="39" y="177"/>
                  <a:pt x="42" y="177"/>
                </a:cubicBezTo>
                <a:cubicBezTo>
                  <a:pt x="45" y="177"/>
                  <a:pt x="52" y="183"/>
                  <a:pt x="52" y="185"/>
                </a:cubicBezTo>
                <a:cubicBezTo>
                  <a:pt x="51" y="187"/>
                  <a:pt x="46" y="194"/>
                  <a:pt x="43" y="194"/>
                </a:cubicBezTo>
                <a:cubicBezTo>
                  <a:pt x="43" y="194"/>
                  <a:pt x="41" y="194"/>
                  <a:pt x="40" y="195"/>
                </a:cubicBezTo>
                <a:cubicBezTo>
                  <a:pt x="40" y="196"/>
                  <a:pt x="40" y="197"/>
                  <a:pt x="40" y="197"/>
                </a:cubicBezTo>
                <a:cubicBezTo>
                  <a:pt x="40" y="199"/>
                  <a:pt x="42" y="202"/>
                  <a:pt x="44" y="204"/>
                </a:cubicBezTo>
                <a:cubicBezTo>
                  <a:pt x="46" y="207"/>
                  <a:pt x="41" y="209"/>
                  <a:pt x="39" y="207"/>
                </a:cubicBezTo>
                <a:cubicBezTo>
                  <a:pt x="37" y="205"/>
                  <a:pt x="36" y="209"/>
                  <a:pt x="37" y="211"/>
                </a:cubicBezTo>
                <a:cubicBezTo>
                  <a:pt x="39" y="212"/>
                  <a:pt x="38" y="217"/>
                  <a:pt x="40" y="217"/>
                </a:cubicBezTo>
                <a:cubicBezTo>
                  <a:pt x="42" y="217"/>
                  <a:pt x="44" y="222"/>
                  <a:pt x="47" y="222"/>
                </a:cubicBezTo>
                <a:cubicBezTo>
                  <a:pt x="49" y="222"/>
                  <a:pt x="52" y="226"/>
                  <a:pt x="52" y="226"/>
                </a:cubicBezTo>
                <a:cubicBezTo>
                  <a:pt x="52" y="226"/>
                  <a:pt x="55" y="228"/>
                  <a:pt x="55" y="229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8" y="230"/>
                  <a:pt x="60" y="230"/>
                  <a:pt x="60" y="228"/>
                </a:cubicBezTo>
                <a:cubicBezTo>
                  <a:pt x="60" y="227"/>
                  <a:pt x="64" y="227"/>
                  <a:pt x="66" y="230"/>
                </a:cubicBezTo>
                <a:cubicBezTo>
                  <a:pt x="69" y="232"/>
                  <a:pt x="79" y="239"/>
                  <a:pt x="83" y="242"/>
                </a:cubicBezTo>
                <a:cubicBezTo>
                  <a:pt x="86" y="245"/>
                  <a:pt x="95" y="248"/>
                  <a:pt x="98" y="248"/>
                </a:cubicBezTo>
                <a:cubicBezTo>
                  <a:pt x="101" y="248"/>
                  <a:pt x="104" y="250"/>
                  <a:pt x="109" y="250"/>
                </a:cubicBezTo>
                <a:cubicBezTo>
                  <a:pt x="109" y="250"/>
                  <a:pt x="110" y="250"/>
                  <a:pt x="111" y="250"/>
                </a:cubicBezTo>
                <a:cubicBezTo>
                  <a:pt x="111" y="249"/>
                  <a:pt x="112" y="249"/>
                  <a:pt x="113" y="248"/>
                </a:cubicBezTo>
                <a:cubicBezTo>
                  <a:pt x="115" y="246"/>
                  <a:pt x="116" y="249"/>
                  <a:pt x="116" y="252"/>
                </a:cubicBezTo>
                <a:cubicBezTo>
                  <a:pt x="115" y="253"/>
                  <a:pt x="116" y="255"/>
                  <a:pt x="116" y="256"/>
                </a:cubicBezTo>
                <a:cubicBezTo>
                  <a:pt x="117" y="255"/>
                  <a:pt x="118" y="253"/>
                  <a:pt x="118" y="252"/>
                </a:cubicBezTo>
                <a:cubicBezTo>
                  <a:pt x="120" y="248"/>
                  <a:pt x="122" y="248"/>
                  <a:pt x="124" y="247"/>
                </a:cubicBezTo>
                <a:cubicBezTo>
                  <a:pt x="125" y="246"/>
                  <a:pt x="127" y="246"/>
                  <a:pt x="130" y="248"/>
                </a:cubicBezTo>
                <a:cubicBezTo>
                  <a:pt x="134" y="250"/>
                  <a:pt x="135" y="246"/>
                  <a:pt x="140" y="251"/>
                </a:cubicBezTo>
                <a:cubicBezTo>
                  <a:pt x="141" y="250"/>
                  <a:pt x="142" y="250"/>
                  <a:pt x="142" y="250"/>
                </a:cubicBezTo>
                <a:cubicBezTo>
                  <a:pt x="143" y="250"/>
                  <a:pt x="145" y="248"/>
                  <a:pt x="146" y="246"/>
                </a:cubicBezTo>
                <a:cubicBezTo>
                  <a:pt x="148" y="245"/>
                  <a:pt x="148" y="243"/>
                  <a:pt x="149" y="243"/>
                </a:cubicBezTo>
                <a:cubicBezTo>
                  <a:pt x="151" y="243"/>
                  <a:pt x="152" y="241"/>
                  <a:pt x="156" y="239"/>
                </a:cubicBezTo>
                <a:cubicBezTo>
                  <a:pt x="161" y="236"/>
                  <a:pt x="164" y="240"/>
                  <a:pt x="166" y="238"/>
                </a:cubicBezTo>
                <a:cubicBezTo>
                  <a:pt x="168" y="237"/>
                  <a:pt x="170" y="236"/>
                  <a:pt x="170" y="238"/>
                </a:cubicBezTo>
                <a:cubicBezTo>
                  <a:pt x="170" y="239"/>
                  <a:pt x="173" y="241"/>
                  <a:pt x="173" y="243"/>
                </a:cubicBezTo>
                <a:cubicBezTo>
                  <a:pt x="174" y="245"/>
                  <a:pt x="177" y="246"/>
                  <a:pt x="178" y="246"/>
                </a:cubicBezTo>
                <a:cubicBezTo>
                  <a:pt x="178" y="245"/>
                  <a:pt x="179" y="245"/>
                  <a:pt x="179" y="245"/>
                </a:cubicBezTo>
                <a:cubicBezTo>
                  <a:pt x="181" y="243"/>
                  <a:pt x="185" y="245"/>
                  <a:pt x="185" y="247"/>
                </a:cubicBezTo>
                <a:cubicBezTo>
                  <a:pt x="185" y="249"/>
                  <a:pt x="185" y="252"/>
                  <a:pt x="186" y="252"/>
                </a:cubicBezTo>
                <a:cubicBezTo>
                  <a:pt x="188" y="252"/>
                  <a:pt x="190" y="252"/>
                  <a:pt x="190" y="256"/>
                </a:cubicBezTo>
                <a:cubicBezTo>
                  <a:pt x="190" y="259"/>
                  <a:pt x="191" y="264"/>
                  <a:pt x="188" y="267"/>
                </a:cubicBezTo>
                <a:cubicBezTo>
                  <a:pt x="184" y="271"/>
                  <a:pt x="180" y="277"/>
                  <a:pt x="181" y="279"/>
                </a:cubicBezTo>
                <a:cubicBezTo>
                  <a:pt x="182" y="280"/>
                  <a:pt x="180" y="284"/>
                  <a:pt x="182" y="282"/>
                </a:cubicBezTo>
                <a:cubicBezTo>
                  <a:pt x="185" y="281"/>
                  <a:pt x="191" y="282"/>
                  <a:pt x="190" y="284"/>
                </a:cubicBezTo>
                <a:cubicBezTo>
                  <a:pt x="189" y="285"/>
                  <a:pt x="190" y="290"/>
                  <a:pt x="192" y="290"/>
                </a:cubicBezTo>
                <a:cubicBezTo>
                  <a:pt x="195" y="291"/>
                  <a:pt x="196" y="292"/>
                  <a:pt x="195" y="294"/>
                </a:cubicBezTo>
                <a:cubicBezTo>
                  <a:pt x="195" y="296"/>
                  <a:pt x="193" y="299"/>
                  <a:pt x="195" y="299"/>
                </a:cubicBezTo>
                <a:cubicBezTo>
                  <a:pt x="197" y="299"/>
                  <a:pt x="200" y="299"/>
                  <a:pt x="200" y="302"/>
                </a:cubicBezTo>
                <a:cubicBezTo>
                  <a:pt x="199" y="304"/>
                  <a:pt x="201" y="306"/>
                  <a:pt x="205" y="304"/>
                </a:cubicBezTo>
                <a:cubicBezTo>
                  <a:pt x="207" y="303"/>
                  <a:pt x="208" y="303"/>
                  <a:pt x="208" y="303"/>
                </a:cubicBezTo>
                <a:cubicBezTo>
                  <a:pt x="210" y="303"/>
                  <a:pt x="210" y="307"/>
                  <a:pt x="212" y="307"/>
                </a:cubicBezTo>
                <a:cubicBezTo>
                  <a:pt x="215" y="308"/>
                  <a:pt x="214" y="302"/>
                  <a:pt x="213" y="301"/>
                </a:cubicBezTo>
                <a:cubicBezTo>
                  <a:pt x="212" y="300"/>
                  <a:pt x="213" y="296"/>
                  <a:pt x="214" y="297"/>
                </a:cubicBezTo>
                <a:cubicBezTo>
                  <a:pt x="215" y="298"/>
                  <a:pt x="218" y="297"/>
                  <a:pt x="219" y="295"/>
                </a:cubicBezTo>
                <a:cubicBezTo>
                  <a:pt x="221" y="293"/>
                  <a:pt x="224" y="296"/>
                  <a:pt x="225" y="294"/>
                </a:cubicBezTo>
                <a:cubicBezTo>
                  <a:pt x="227" y="292"/>
                  <a:pt x="229" y="296"/>
                  <a:pt x="232" y="294"/>
                </a:cubicBezTo>
                <a:cubicBezTo>
                  <a:pt x="235" y="293"/>
                  <a:pt x="236" y="296"/>
                  <a:pt x="238" y="293"/>
                </a:cubicBezTo>
                <a:cubicBezTo>
                  <a:pt x="239" y="291"/>
                  <a:pt x="243" y="288"/>
                  <a:pt x="244" y="289"/>
                </a:cubicBezTo>
                <a:cubicBezTo>
                  <a:pt x="245" y="290"/>
                  <a:pt x="246" y="292"/>
                  <a:pt x="251" y="293"/>
                </a:cubicBezTo>
                <a:cubicBezTo>
                  <a:pt x="256" y="293"/>
                  <a:pt x="253" y="296"/>
                  <a:pt x="253" y="297"/>
                </a:cubicBezTo>
                <a:cubicBezTo>
                  <a:pt x="253" y="299"/>
                  <a:pt x="259" y="303"/>
                  <a:pt x="261" y="303"/>
                </a:cubicBezTo>
                <a:cubicBezTo>
                  <a:pt x="261" y="304"/>
                  <a:pt x="262" y="304"/>
                  <a:pt x="263" y="305"/>
                </a:cubicBezTo>
                <a:cubicBezTo>
                  <a:pt x="264" y="304"/>
                  <a:pt x="267" y="305"/>
                  <a:pt x="267" y="303"/>
                </a:cubicBezTo>
                <a:cubicBezTo>
                  <a:pt x="268" y="301"/>
                  <a:pt x="271" y="302"/>
                  <a:pt x="272" y="304"/>
                </a:cubicBezTo>
                <a:cubicBezTo>
                  <a:pt x="273" y="305"/>
                  <a:pt x="274" y="306"/>
                  <a:pt x="276" y="304"/>
                </a:cubicBezTo>
                <a:cubicBezTo>
                  <a:pt x="279" y="302"/>
                  <a:pt x="280" y="306"/>
                  <a:pt x="279" y="307"/>
                </a:cubicBezTo>
                <a:cubicBezTo>
                  <a:pt x="277" y="308"/>
                  <a:pt x="278" y="312"/>
                  <a:pt x="280" y="314"/>
                </a:cubicBezTo>
                <a:cubicBezTo>
                  <a:pt x="283" y="316"/>
                  <a:pt x="283" y="313"/>
                  <a:pt x="283" y="311"/>
                </a:cubicBezTo>
                <a:cubicBezTo>
                  <a:pt x="282" y="308"/>
                  <a:pt x="286" y="306"/>
                  <a:pt x="294" y="304"/>
                </a:cubicBezTo>
                <a:cubicBezTo>
                  <a:pt x="301" y="301"/>
                  <a:pt x="309" y="296"/>
                  <a:pt x="310" y="295"/>
                </a:cubicBezTo>
                <a:cubicBezTo>
                  <a:pt x="310" y="293"/>
                  <a:pt x="315" y="297"/>
                  <a:pt x="317" y="295"/>
                </a:cubicBezTo>
                <a:cubicBezTo>
                  <a:pt x="320" y="293"/>
                  <a:pt x="329" y="293"/>
                  <a:pt x="331" y="293"/>
                </a:cubicBezTo>
                <a:cubicBezTo>
                  <a:pt x="334" y="293"/>
                  <a:pt x="334" y="290"/>
                  <a:pt x="336" y="288"/>
                </a:cubicBezTo>
                <a:cubicBezTo>
                  <a:pt x="339" y="286"/>
                  <a:pt x="338" y="285"/>
                  <a:pt x="341" y="285"/>
                </a:cubicBezTo>
                <a:cubicBezTo>
                  <a:pt x="344" y="284"/>
                  <a:pt x="345" y="281"/>
                  <a:pt x="345" y="280"/>
                </a:cubicBezTo>
                <a:cubicBezTo>
                  <a:pt x="345" y="278"/>
                  <a:pt x="351" y="278"/>
                  <a:pt x="351" y="276"/>
                </a:cubicBezTo>
                <a:cubicBezTo>
                  <a:pt x="351" y="275"/>
                  <a:pt x="355" y="274"/>
                  <a:pt x="355" y="272"/>
                </a:cubicBezTo>
                <a:cubicBezTo>
                  <a:pt x="355" y="271"/>
                  <a:pt x="357" y="271"/>
                  <a:pt x="358" y="269"/>
                </a:cubicBezTo>
                <a:cubicBezTo>
                  <a:pt x="359" y="268"/>
                  <a:pt x="358" y="264"/>
                  <a:pt x="359" y="263"/>
                </a:cubicBezTo>
                <a:cubicBezTo>
                  <a:pt x="361" y="263"/>
                  <a:pt x="359" y="260"/>
                  <a:pt x="358" y="259"/>
                </a:cubicBezTo>
                <a:cubicBezTo>
                  <a:pt x="358" y="258"/>
                  <a:pt x="362" y="258"/>
                  <a:pt x="364" y="257"/>
                </a:cubicBezTo>
                <a:cubicBezTo>
                  <a:pt x="366" y="255"/>
                  <a:pt x="367" y="253"/>
                  <a:pt x="368" y="251"/>
                </a:cubicBezTo>
                <a:cubicBezTo>
                  <a:pt x="368" y="249"/>
                  <a:pt x="371" y="247"/>
                  <a:pt x="373" y="246"/>
                </a:cubicBezTo>
                <a:cubicBezTo>
                  <a:pt x="374" y="246"/>
                  <a:pt x="375" y="242"/>
                  <a:pt x="375" y="240"/>
                </a:cubicBezTo>
                <a:cubicBezTo>
                  <a:pt x="374" y="237"/>
                  <a:pt x="377" y="238"/>
                  <a:pt x="376" y="237"/>
                </a:cubicBezTo>
                <a:cubicBezTo>
                  <a:pt x="374" y="236"/>
                  <a:pt x="376" y="233"/>
                  <a:pt x="379" y="232"/>
                </a:cubicBezTo>
                <a:cubicBezTo>
                  <a:pt x="382" y="231"/>
                  <a:pt x="378" y="230"/>
                  <a:pt x="376" y="231"/>
                </a:cubicBezTo>
                <a:cubicBezTo>
                  <a:pt x="374" y="232"/>
                  <a:pt x="373" y="227"/>
                  <a:pt x="371" y="229"/>
                </a:cubicBezTo>
                <a:cubicBezTo>
                  <a:pt x="370" y="231"/>
                  <a:pt x="366" y="228"/>
                  <a:pt x="369" y="227"/>
                </a:cubicBezTo>
                <a:cubicBezTo>
                  <a:pt x="371" y="227"/>
                  <a:pt x="375" y="224"/>
                  <a:pt x="377" y="223"/>
                </a:cubicBezTo>
                <a:cubicBezTo>
                  <a:pt x="379" y="223"/>
                  <a:pt x="374" y="219"/>
                  <a:pt x="372" y="219"/>
                </a:cubicBezTo>
                <a:cubicBezTo>
                  <a:pt x="370" y="219"/>
                  <a:pt x="367" y="214"/>
                  <a:pt x="365" y="214"/>
                </a:cubicBezTo>
                <a:cubicBezTo>
                  <a:pt x="363" y="214"/>
                  <a:pt x="367" y="212"/>
                  <a:pt x="369" y="213"/>
                </a:cubicBezTo>
                <a:cubicBezTo>
                  <a:pt x="372" y="215"/>
                  <a:pt x="375" y="216"/>
                  <a:pt x="377" y="215"/>
                </a:cubicBezTo>
                <a:cubicBezTo>
                  <a:pt x="378" y="214"/>
                  <a:pt x="372" y="209"/>
                  <a:pt x="370" y="207"/>
                </a:cubicBezTo>
                <a:cubicBezTo>
                  <a:pt x="368" y="206"/>
                  <a:pt x="370" y="203"/>
                  <a:pt x="368" y="202"/>
                </a:cubicBezTo>
                <a:cubicBezTo>
                  <a:pt x="367" y="201"/>
                  <a:pt x="364" y="195"/>
                  <a:pt x="363" y="193"/>
                </a:cubicBezTo>
                <a:cubicBezTo>
                  <a:pt x="362" y="190"/>
                  <a:pt x="357" y="189"/>
                  <a:pt x="356" y="188"/>
                </a:cubicBezTo>
                <a:cubicBezTo>
                  <a:pt x="355" y="186"/>
                  <a:pt x="356" y="182"/>
                  <a:pt x="360" y="180"/>
                </a:cubicBezTo>
                <a:cubicBezTo>
                  <a:pt x="364" y="179"/>
                  <a:pt x="362" y="176"/>
                  <a:pt x="364" y="176"/>
                </a:cubicBezTo>
                <a:cubicBezTo>
                  <a:pt x="365" y="176"/>
                  <a:pt x="367" y="176"/>
                  <a:pt x="368" y="173"/>
                </a:cubicBezTo>
                <a:cubicBezTo>
                  <a:pt x="369" y="170"/>
                  <a:pt x="372" y="172"/>
                  <a:pt x="373" y="170"/>
                </a:cubicBezTo>
                <a:cubicBezTo>
                  <a:pt x="374" y="169"/>
                  <a:pt x="380" y="169"/>
                  <a:pt x="382" y="168"/>
                </a:cubicBezTo>
                <a:cubicBezTo>
                  <a:pt x="384" y="166"/>
                  <a:pt x="380" y="162"/>
                  <a:pt x="378" y="162"/>
                </a:cubicBezTo>
                <a:cubicBezTo>
                  <a:pt x="375" y="163"/>
                  <a:pt x="372" y="162"/>
                  <a:pt x="370" y="159"/>
                </a:cubicBezTo>
                <a:cubicBezTo>
                  <a:pt x="368" y="156"/>
                  <a:pt x="363" y="164"/>
                  <a:pt x="359" y="166"/>
                </a:cubicBezTo>
                <a:cubicBezTo>
                  <a:pt x="355" y="168"/>
                  <a:pt x="353" y="163"/>
                  <a:pt x="354" y="160"/>
                </a:cubicBezTo>
                <a:cubicBezTo>
                  <a:pt x="355" y="157"/>
                  <a:pt x="351" y="157"/>
                  <a:pt x="346" y="157"/>
                </a:cubicBezTo>
                <a:cubicBezTo>
                  <a:pt x="340" y="157"/>
                  <a:pt x="342" y="147"/>
                  <a:pt x="346" y="147"/>
                </a:cubicBezTo>
                <a:cubicBezTo>
                  <a:pt x="349" y="147"/>
                  <a:pt x="354" y="150"/>
                  <a:pt x="356" y="144"/>
                </a:cubicBezTo>
                <a:cubicBezTo>
                  <a:pt x="358" y="138"/>
                  <a:pt x="360" y="143"/>
                  <a:pt x="365" y="137"/>
                </a:cubicBezTo>
                <a:cubicBezTo>
                  <a:pt x="369" y="132"/>
                  <a:pt x="375" y="129"/>
                  <a:pt x="379" y="132"/>
                </a:cubicBezTo>
                <a:cubicBezTo>
                  <a:pt x="383" y="135"/>
                  <a:pt x="374" y="140"/>
                  <a:pt x="373" y="143"/>
                </a:cubicBezTo>
                <a:cubicBezTo>
                  <a:pt x="372" y="146"/>
                  <a:pt x="374" y="147"/>
                  <a:pt x="372" y="149"/>
                </a:cubicBezTo>
                <a:cubicBezTo>
                  <a:pt x="370" y="152"/>
                  <a:pt x="373" y="152"/>
                  <a:pt x="378" y="149"/>
                </a:cubicBezTo>
                <a:cubicBezTo>
                  <a:pt x="382" y="146"/>
                  <a:pt x="388" y="143"/>
                  <a:pt x="392" y="141"/>
                </a:cubicBezTo>
                <a:cubicBezTo>
                  <a:pt x="394" y="140"/>
                  <a:pt x="395" y="140"/>
                  <a:pt x="396" y="140"/>
                </a:cubicBezTo>
                <a:cubicBezTo>
                  <a:pt x="397" y="139"/>
                  <a:pt x="398" y="137"/>
                  <a:pt x="399" y="137"/>
                </a:cubicBezTo>
                <a:cubicBezTo>
                  <a:pt x="402" y="135"/>
                  <a:pt x="412" y="131"/>
                  <a:pt x="414" y="128"/>
                </a:cubicBezTo>
                <a:cubicBezTo>
                  <a:pt x="415" y="126"/>
                  <a:pt x="417" y="123"/>
                  <a:pt x="419" y="123"/>
                </a:cubicBezTo>
                <a:cubicBezTo>
                  <a:pt x="421" y="123"/>
                  <a:pt x="421" y="125"/>
                  <a:pt x="424" y="125"/>
                </a:cubicBezTo>
                <a:cubicBezTo>
                  <a:pt x="427" y="125"/>
                  <a:pt x="431" y="126"/>
                  <a:pt x="429" y="123"/>
                </a:cubicBezTo>
                <a:cubicBezTo>
                  <a:pt x="428" y="121"/>
                  <a:pt x="429" y="121"/>
                  <a:pt x="432" y="120"/>
                </a:cubicBezTo>
                <a:cubicBezTo>
                  <a:pt x="436" y="120"/>
                  <a:pt x="435" y="116"/>
                  <a:pt x="438" y="116"/>
                </a:cubicBezTo>
                <a:cubicBezTo>
                  <a:pt x="441" y="116"/>
                  <a:pt x="440" y="110"/>
                  <a:pt x="443" y="110"/>
                </a:cubicBezTo>
                <a:cubicBezTo>
                  <a:pt x="445" y="110"/>
                  <a:pt x="446" y="113"/>
                  <a:pt x="449" y="112"/>
                </a:cubicBezTo>
                <a:cubicBezTo>
                  <a:pt x="450" y="112"/>
                  <a:pt x="451" y="112"/>
                  <a:pt x="452" y="113"/>
                </a:cubicBezTo>
                <a:cubicBezTo>
                  <a:pt x="452" y="112"/>
                  <a:pt x="453" y="112"/>
                  <a:pt x="453" y="111"/>
                </a:cubicBezTo>
                <a:cubicBezTo>
                  <a:pt x="453" y="108"/>
                  <a:pt x="454" y="105"/>
                  <a:pt x="453" y="104"/>
                </a:cubicBezTo>
                <a:cubicBezTo>
                  <a:pt x="452" y="101"/>
                  <a:pt x="453" y="99"/>
                  <a:pt x="452" y="97"/>
                </a:cubicBezTo>
                <a:cubicBezTo>
                  <a:pt x="452" y="95"/>
                  <a:pt x="452" y="91"/>
                  <a:pt x="454" y="91"/>
                </a:cubicBezTo>
                <a:cubicBezTo>
                  <a:pt x="456" y="91"/>
                  <a:pt x="458" y="86"/>
                  <a:pt x="460" y="88"/>
                </a:cubicBezTo>
                <a:cubicBezTo>
                  <a:pt x="463" y="90"/>
                  <a:pt x="467" y="90"/>
                  <a:pt x="467" y="88"/>
                </a:cubicBezTo>
                <a:cubicBezTo>
                  <a:pt x="467" y="86"/>
                  <a:pt x="471" y="86"/>
                  <a:pt x="471" y="83"/>
                </a:cubicBezTo>
                <a:cubicBezTo>
                  <a:pt x="472" y="80"/>
                  <a:pt x="475" y="79"/>
                  <a:pt x="476" y="77"/>
                </a:cubicBezTo>
                <a:cubicBezTo>
                  <a:pt x="477" y="74"/>
                  <a:pt x="478" y="68"/>
                  <a:pt x="480" y="66"/>
                </a:cubicBezTo>
                <a:cubicBezTo>
                  <a:pt x="483" y="65"/>
                  <a:pt x="480" y="64"/>
                  <a:pt x="480" y="60"/>
                </a:cubicBezTo>
                <a:close/>
                <a:moveTo>
                  <a:pt x="364" y="285"/>
                </a:moveTo>
                <a:cubicBezTo>
                  <a:pt x="361" y="295"/>
                  <a:pt x="367" y="299"/>
                  <a:pt x="368" y="299"/>
                </a:cubicBezTo>
                <a:cubicBezTo>
                  <a:pt x="370" y="297"/>
                  <a:pt x="380" y="277"/>
                  <a:pt x="378" y="274"/>
                </a:cubicBezTo>
                <a:cubicBezTo>
                  <a:pt x="376" y="271"/>
                  <a:pt x="366" y="276"/>
                  <a:pt x="364" y="285"/>
                </a:cubicBezTo>
                <a:close/>
                <a:moveTo>
                  <a:pt x="279" y="317"/>
                </a:moveTo>
                <a:cubicBezTo>
                  <a:pt x="276" y="317"/>
                  <a:pt x="268" y="322"/>
                  <a:pt x="271" y="328"/>
                </a:cubicBezTo>
                <a:cubicBezTo>
                  <a:pt x="274" y="335"/>
                  <a:pt x="284" y="330"/>
                  <a:pt x="284" y="328"/>
                </a:cubicBezTo>
                <a:cubicBezTo>
                  <a:pt x="285" y="325"/>
                  <a:pt x="289" y="320"/>
                  <a:pt x="289" y="318"/>
                </a:cubicBezTo>
                <a:cubicBezTo>
                  <a:pt x="288" y="316"/>
                  <a:pt x="282" y="317"/>
                  <a:pt x="279" y="31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0"/>
          <p:cNvSpPr/>
          <p:nvPr/>
        </p:nvSpPr>
        <p:spPr>
          <a:xfrm>
            <a:off x="-3478212" y="-2871787"/>
            <a:ext cx="138112" cy="190500"/>
          </a:xfrm>
          <a:custGeom>
            <a:avLst/>
            <a:gdLst/>
            <a:ahLst/>
            <a:cxnLst/>
            <a:rect l="l" t="t" r="r" b="b"/>
            <a:pathLst>
              <a:path w="78" h="108" extrusionOk="0">
                <a:moveTo>
                  <a:pt x="41" y="42"/>
                </a:moveTo>
                <a:cubicBezTo>
                  <a:pt x="46" y="41"/>
                  <a:pt x="52" y="47"/>
                  <a:pt x="51" y="49"/>
                </a:cubicBezTo>
                <a:cubicBezTo>
                  <a:pt x="50" y="51"/>
                  <a:pt x="51" y="58"/>
                  <a:pt x="53" y="56"/>
                </a:cubicBezTo>
                <a:cubicBezTo>
                  <a:pt x="55" y="54"/>
                  <a:pt x="59" y="56"/>
                  <a:pt x="57" y="59"/>
                </a:cubicBezTo>
                <a:cubicBezTo>
                  <a:pt x="54" y="63"/>
                  <a:pt x="60" y="66"/>
                  <a:pt x="61" y="69"/>
                </a:cubicBezTo>
                <a:cubicBezTo>
                  <a:pt x="61" y="73"/>
                  <a:pt x="64" y="70"/>
                  <a:pt x="63" y="67"/>
                </a:cubicBezTo>
                <a:cubicBezTo>
                  <a:pt x="63" y="64"/>
                  <a:pt x="64" y="65"/>
                  <a:pt x="67" y="63"/>
                </a:cubicBezTo>
                <a:cubicBezTo>
                  <a:pt x="70" y="60"/>
                  <a:pt x="67" y="57"/>
                  <a:pt x="65" y="53"/>
                </a:cubicBezTo>
                <a:cubicBezTo>
                  <a:pt x="63" y="49"/>
                  <a:pt x="56" y="50"/>
                  <a:pt x="56" y="46"/>
                </a:cubicBezTo>
                <a:cubicBezTo>
                  <a:pt x="56" y="43"/>
                  <a:pt x="50" y="41"/>
                  <a:pt x="50" y="39"/>
                </a:cubicBezTo>
                <a:cubicBezTo>
                  <a:pt x="50" y="37"/>
                  <a:pt x="43" y="35"/>
                  <a:pt x="39" y="37"/>
                </a:cubicBezTo>
                <a:cubicBezTo>
                  <a:pt x="35" y="40"/>
                  <a:pt x="38" y="33"/>
                  <a:pt x="35" y="30"/>
                </a:cubicBezTo>
                <a:cubicBezTo>
                  <a:pt x="32" y="27"/>
                  <a:pt x="37" y="22"/>
                  <a:pt x="40" y="19"/>
                </a:cubicBezTo>
                <a:cubicBezTo>
                  <a:pt x="44" y="15"/>
                  <a:pt x="39" y="8"/>
                  <a:pt x="40" y="5"/>
                </a:cubicBezTo>
                <a:cubicBezTo>
                  <a:pt x="40" y="3"/>
                  <a:pt x="40" y="2"/>
                  <a:pt x="39" y="3"/>
                </a:cubicBezTo>
                <a:cubicBezTo>
                  <a:pt x="37" y="4"/>
                  <a:pt x="30" y="0"/>
                  <a:pt x="27" y="2"/>
                </a:cubicBezTo>
                <a:cubicBezTo>
                  <a:pt x="24" y="4"/>
                  <a:pt x="27" y="19"/>
                  <a:pt x="25" y="20"/>
                </a:cubicBezTo>
                <a:cubicBezTo>
                  <a:pt x="24" y="22"/>
                  <a:pt x="22" y="18"/>
                  <a:pt x="21" y="20"/>
                </a:cubicBezTo>
                <a:cubicBezTo>
                  <a:pt x="21" y="22"/>
                  <a:pt x="22" y="30"/>
                  <a:pt x="24" y="30"/>
                </a:cubicBezTo>
                <a:cubicBezTo>
                  <a:pt x="25" y="30"/>
                  <a:pt x="27" y="33"/>
                  <a:pt x="26" y="37"/>
                </a:cubicBezTo>
                <a:cubicBezTo>
                  <a:pt x="25" y="40"/>
                  <a:pt x="29" y="41"/>
                  <a:pt x="34" y="39"/>
                </a:cubicBezTo>
                <a:cubicBezTo>
                  <a:pt x="38" y="38"/>
                  <a:pt x="37" y="42"/>
                  <a:pt x="41" y="42"/>
                </a:cubicBezTo>
                <a:close/>
                <a:moveTo>
                  <a:pt x="26" y="44"/>
                </a:moveTo>
                <a:cubicBezTo>
                  <a:pt x="27" y="47"/>
                  <a:pt x="28" y="54"/>
                  <a:pt x="34" y="52"/>
                </a:cubicBezTo>
                <a:cubicBezTo>
                  <a:pt x="39" y="51"/>
                  <a:pt x="25" y="41"/>
                  <a:pt x="26" y="44"/>
                </a:cubicBezTo>
                <a:close/>
                <a:moveTo>
                  <a:pt x="39" y="67"/>
                </a:moveTo>
                <a:cubicBezTo>
                  <a:pt x="40" y="67"/>
                  <a:pt x="43" y="67"/>
                  <a:pt x="44" y="64"/>
                </a:cubicBezTo>
                <a:cubicBezTo>
                  <a:pt x="44" y="62"/>
                  <a:pt x="46" y="69"/>
                  <a:pt x="44" y="71"/>
                </a:cubicBezTo>
                <a:cubicBezTo>
                  <a:pt x="42" y="73"/>
                  <a:pt x="42" y="79"/>
                  <a:pt x="45" y="80"/>
                </a:cubicBezTo>
                <a:cubicBezTo>
                  <a:pt x="49" y="80"/>
                  <a:pt x="55" y="69"/>
                  <a:pt x="54" y="67"/>
                </a:cubicBezTo>
                <a:cubicBezTo>
                  <a:pt x="53" y="65"/>
                  <a:pt x="50" y="68"/>
                  <a:pt x="51" y="65"/>
                </a:cubicBezTo>
                <a:cubicBezTo>
                  <a:pt x="52" y="63"/>
                  <a:pt x="42" y="55"/>
                  <a:pt x="39" y="56"/>
                </a:cubicBezTo>
                <a:cubicBezTo>
                  <a:pt x="35" y="57"/>
                  <a:pt x="36" y="67"/>
                  <a:pt x="39" y="67"/>
                </a:cubicBezTo>
                <a:close/>
                <a:moveTo>
                  <a:pt x="11" y="71"/>
                </a:moveTo>
                <a:cubicBezTo>
                  <a:pt x="8" y="76"/>
                  <a:pt x="0" y="83"/>
                  <a:pt x="1" y="85"/>
                </a:cubicBezTo>
                <a:cubicBezTo>
                  <a:pt x="2" y="87"/>
                  <a:pt x="11" y="74"/>
                  <a:pt x="15" y="71"/>
                </a:cubicBezTo>
                <a:cubicBezTo>
                  <a:pt x="20" y="68"/>
                  <a:pt x="19" y="65"/>
                  <a:pt x="18" y="63"/>
                </a:cubicBezTo>
                <a:cubicBezTo>
                  <a:pt x="16" y="60"/>
                  <a:pt x="15" y="67"/>
                  <a:pt x="11" y="71"/>
                </a:cubicBezTo>
                <a:close/>
                <a:moveTo>
                  <a:pt x="54" y="76"/>
                </a:moveTo>
                <a:cubicBezTo>
                  <a:pt x="54" y="78"/>
                  <a:pt x="61" y="75"/>
                  <a:pt x="59" y="72"/>
                </a:cubicBezTo>
                <a:cubicBezTo>
                  <a:pt x="58" y="70"/>
                  <a:pt x="53" y="74"/>
                  <a:pt x="54" y="76"/>
                </a:cubicBezTo>
                <a:close/>
                <a:moveTo>
                  <a:pt x="75" y="95"/>
                </a:moveTo>
                <a:cubicBezTo>
                  <a:pt x="78" y="91"/>
                  <a:pt x="73" y="83"/>
                  <a:pt x="73" y="77"/>
                </a:cubicBezTo>
                <a:cubicBezTo>
                  <a:pt x="73" y="71"/>
                  <a:pt x="65" y="73"/>
                  <a:pt x="67" y="76"/>
                </a:cubicBezTo>
                <a:cubicBezTo>
                  <a:pt x="69" y="80"/>
                  <a:pt x="63" y="77"/>
                  <a:pt x="63" y="81"/>
                </a:cubicBezTo>
                <a:cubicBezTo>
                  <a:pt x="62" y="84"/>
                  <a:pt x="58" y="81"/>
                  <a:pt x="58" y="84"/>
                </a:cubicBezTo>
                <a:cubicBezTo>
                  <a:pt x="58" y="87"/>
                  <a:pt x="53" y="84"/>
                  <a:pt x="51" y="83"/>
                </a:cubicBezTo>
                <a:cubicBezTo>
                  <a:pt x="49" y="81"/>
                  <a:pt x="45" y="87"/>
                  <a:pt x="42" y="88"/>
                </a:cubicBezTo>
                <a:cubicBezTo>
                  <a:pt x="38" y="89"/>
                  <a:pt x="36" y="97"/>
                  <a:pt x="39" y="96"/>
                </a:cubicBezTo>
                <a:cubicBezTo>
                  <a:pt x="41" y="96"/>
                  <a:pt x="43" y="92"/>
                  <a:pt x="46" y="93"/>
                </a:cubicBezTo>
                <a:cubicBezTo>
                  <a:pt x="49" y="93"/>
                  <a:pt x="48" y="90"/>
                  <a:pt x="52" y="90"/>
                </a:cubicBezTo>
                <a:cubicBezTo>
                  <a:pt x="56" y="91"/>
                  <a:pt x="53" y="103"/>
                  <a:pt x="58" y="104"/>
                </a:cubicBezTo>
                <a:cubicBezTo>
                  <a:pt x="64" y="105"/>
                  <a:pt x="64" y="108"/>
                  <a:pt x="67" y="108"/>
                </a:cubicBezTo>
                <a:cubicBezTo>
                  <a:pt x="69" y="108"/>
                  <a:pt x="66" y="101"/>
                  <a:pt x="66" y="98"/>
                </a:cubicBezTo>
                <a:cubicBezTo>
                  <a:pt x="67" y="96"/>
                  <a:pt x="72" y="98"/>
                  <a:pt x="75" y="9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0"/>
          <p:cNvSpPr/>
          <p:nvPr/>
        </p:nvSpPr>
        <p:spPr>
          <a:xfrm>
            <a:off x="-3136900" y="-2563812"/>
            <a:ext cx="180975" cy="115887"/>
          </a:xfrm>
          <a:custGeom>
            <a:avLst/>
            <a:gdLst/>
            <a:ahLst/>
            <a:cxnLst/>
            <a:rect l="l" t="t" r="r" b="b"/>
            <a:pathLst>
              <a:path w="102" h="65" extrusionOk="0">
                <a:moveTo>
                  <a:pt x="73" y="60"/>
                </a:moveTo>
                <a:cubicBezTo>
                  <a:pt x="72" y="59"/>
                  <a:pt x="67" y="56"/>
                  <a:pt x="68" y="54"/>
                </a:cubicBezTo>
                <a:cubicBezTo>
                  <a:pt x="68" y="53"/>
                  <a:pt x="63" y="53"/>
                  <a:pt x="60" y="51"/>
                </a:cubicBezTo>
                <a:cubicBezTo>
                  <a:pt x="56" y="49"/>
                  <a:pt x="57" y="42"/>
                  <a:pt x="54" y="40"/>
                </a:cubicBezTo>
                <a:cubicBezTo>
                  <a:pt x="50" y="38"/>
                  <a:pt x="48" y="33"/>
                  <a:pt x="52" y="33"/>
                </a:cubicBezTo>
                <a:cubicBezTo>
                  <a:pt x="56" y="34"/>
                  <a:pt x="57" y="31"/>
                  <a:pt x="54" y="28"/>
                </a:cubicBezTo>
                <a:cubicBezTo>
                  <a:pt x="50" y="25"/>
                  <a:pt x="38" y="24"/>
                  <a:pt x="38" y="19"/>
                </a:cubicBezTo>
                <a:cubicBezTo>
                  <a:pt x="37" y="15"/>
                  <a:pt x="16" y="4"/>
                  <a:pt x="6" y="2"/>
                </a:cubicBezTo>
                <a:cubicBezTo>
                  <a:pt x="4" y="2"/>
                  <a:pt x="2" y="1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52"/>
                  <a:pt x="5" y="54"/>
                  <a:pt x="9" y="54"/>
                </a:cubicBezTo>
                <a:cubicBezTo>
                  <a:pt x="19" y="54"/>
                  <a:pt x="17" y="48"/>
                  <a:pt x="18" y="48"/>
                </a:cubicBezTo>
                <a:cubicBezTo>
                  <a:pt x="20" y="48"/>
                  <a:pt x="21" y="45"/>
                  <a:pt x="23" y="42"/>
                </a:cubicBezTo>
                <a:cubicBezTo>
                  <a:pt x="25" y="40"/>
                  <a:pt x="35" y="42"/>
                  <a:pt x="40" y="46"/>
                </a:cubicBezTo>
                <a:cubicBezTo>
                  <a:pt x="46" y="50"/>
                  <a:pt x="52" y="63"/>
                  <a:pt x="58" y="62"/>
                </a:cubicBezTo>
                <a:cubicBezTo>
                  <a:pt x="63" y="61"/>
                  <a:pt x="69" y="65"/>
                  <a:pt x="75" y="65"/>
                </a:cubicBezTo>
                <a:cubicBezTo>
                  <a:pt x="80" y="65"/>
                  <a:pt x="75" y="61"/>
                  <a:pt x="73" y="60"/>
                </a:cubicBezTo>
                <a:close/>
                <a:moveTo>
                  <a:pt x="87" y="18"/>
                </a:moveTo>
                <a:cubicBezTo>
                  <a:pt x="87" y="20"/>
                  <a:pt x="83" y="21"/>
                  <a:pt x="77" y="23"/>
                </a:cubicBezTo>
                <a:cubicBezTo>
                  <a:pt x="71" y="26"/>
                  <a:pt x="60" y="21"/>
                  <a:pt x="60" y="24"/>
                </a:cubicBezTo>
                <a:cubicBezTo>
                  <a:pt x="60" y="26"/>
                  <a:pt x="67" y="30"/>
                  <a:pt x="73" y="30"/>
                </a:cubicBezTo>
                <a:cubicBezTo>
                  <a:pt x="80" y="30"/>
                  <a:pt x="90" y="24"/>
                  <a:pt x="90" y="22"/>
                </a:cubicBezTo>
                <a:cubicBezTo>
                  <a:pt x="90" y="20"/>
                  <a:pt x="94" y="16"/>
                  <a:pt x="92" y="15"/>
                </a:cubicBezTo>
                <a:cubicBezTo>
                  <a:pt x="91" y="13"/>
                  <a:pt x="87" y="15"/>
                  <a:pt x="87" y="18"/>
                </a:cubicBezTo>
                <a:close/>
                <a:moveTo>
                  <a:pt x="95" y="9"/>
                </a:moveTo>
                <a:cubicBezTo>
                  <a:pt x="91" y="6"/>
                  <a:pt x="88" y="5"/>
                  <a:pt x="93" y="9"/>
                </a:cubicBezTo>
                <a:cubicBezTo>
                  <a:pt x="97" y="14"/>
                  <a:pt x="95" y="17"/>
                  <a:pt x="98" y="17"/>
                </a:cubicBezTo>
                <a:cubicBezTo>
                  <a:pt x="102" y="15"/>
                  <a:pt x="99" y="11"/>
                  <a:pt x="95" y="9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0"/>
          <p:cNvSpPr/>
          <p:nvPr/>
        </p:nvSpPr>
        <p:spPr>
          <a:xfrm>
            <a:off x="-3998912" y="-2740025"/>
            <a:ext cx="31750" cy="57150"/>
          </a:xfrm>
          <a:custGeom>
            <a:avLst/>
            <a:gdLst/>
            <a:ahLst/>
            <a:cxnLst/>
            <a:rect l="l" t="t" r="r" b="b"/>
            <a:pathLst>
              <a:path w="18" h="33" extrusionOk="0">
                <a:moveTo>
                  <a:pt x="4" y="0"/>
                </a:moveTo>
                <a:cubicBezTo>
                  <a:pt x="2" y="0"/>
                  <a:pt x="3" y="4"/>
                  <a:pt x="2" y="8"/>
                </a:cubicBezTo>
                <a:cubicBezTo>
                  <a:pt x="0" y="11"/>
                  <a:pt x="1" y="14"/>
                  <a:pt x="1" y="18"/>
                </a:cubicBezTo>
                <a:cubicBezTo>
                  <a:pt x="2" y="23"/>
                  <a:pt x="1" y="28"/>
                  <a:pt x="5" y="30"/>
                </a:cubicBezTo>
                <a:cubicBezTo>
                  <a:pt x="10" y="33"/>
                  <a:pt x="17" y="25"/>
                  <a:pt x="17" y="19"/>
                </a:cubicBezTo>
                <a:cubicBezTo>
                  <a:pt x="18" y="12"/>
                  <a:pt x="6" y="0"/>
                  <a:pt x="4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-4529137" y="-2438400"/>
            <a:ext cx="106362" cy="209550"/>
          </a:xfrm>
          <a:custGeom>
            <a:avLst/>
            <a:gdLst/>
            <a:ahLst/>
            <a:cxnLst/>
            <a:rect l="l" t="t" r="r" b="b"/>
            <a:pathLst>
              <a:path w="60" h="118" extrusionOk="0">
                <a:moveTo>
                  <a:pt x="51" y="3"/>
                </a:moveTo>
                <a:cubicBezTo>
                  <a:pt x="50" y="0"/>
                  <a:pt x="49" y="5"/>
                  <a:pt x="48" y="6"/>
                </a:cubicBezTo>
                <a:cubicBezTo>
                  <a:pt x="47" y="7"/>
                  <a:pt x="46" y="10"/>
                  <a:pt x="47" y="12"/>
                </a:cubicBezTo>
                <a:cubicBezTo>
                  <a:pt x="47" y="13"/>
                  <a:pt x="44" y="15"/>
                  <a:pt x="42" y="15"/>
                </a:cubicBezTo>
                <a:cubicBezTo>
                  <a:pt x="40" y="15"/>
                  <a:pt x="37" y="16"/>
                  <a:pt x="38" y="19"/>
                </a:cubicBezTo>
                <a:cubicBezTo>
                  <a:pt x="39" y="21"/>
                  <a:pt x="36" y="21"/>
                  <a:pt x="38" y="23"/>
                </a:cubicBezTo>
                <a:cubicBezTo>
                  <a:pt x="39" y="25"/>
                  <a:pt x="35" y="28"/>
                  <a:pt x="32" y="28"/>
                </a:cubicBezTo>
                <a:cubicBezTo>
                  <a:pt x="28" y="28"/>
                  <a:pt x="24" y="34"/>
                  <a:pt x="20" y="34"/>
                </a:cubicBezTo>
                <a:cubicBezTo>
                  <a:pt x="17" y="33"/>
                  <a:pt x="13" y="36"/>
                  <a:pt x="10" y="36"/>
                </a:cubicBezTo>
                <a:cubicBezTo>
                  <a:pt x="7" y="35"/>
                  <a:pt x="9" y="42"/>
                  <a:pt x="7" y="46"/>
                </a:cubicBezTo>
                <a:cubicBezTo>
                  <a:pt x="4" y="51"/>
                  <a:pt x="6" y="56"/>
                  <a:pt x="8" y="61"/>
                </a:cubicBezTo>
                <a:cubicBezTo>
                  <a:pt x="10" y="66"/>
                  <a:pt x="12" y="70"/>
                  <a:pt x="6" y="77"/>
                </a:cubicBezTo>
                <a:cubicBezTo>
                  <a:pt x="0" y="84"/>
                  <a:pt x="1" y="92"/>
                  <a:pt x="3" y="96"/>
                </a:cubicBezTo>
                <a:cubicBezTo>
                  <a:pt x="5" y="101"/>
                  <a:pt x="5" y="108"/>
                  <a:pt x="8" y="112"/>
                </a:cubicBezTo>
                <a:cubicBezTo>
                  <a:pt x="11" y="115"/>
                  <a:pt x="20" y="118"/>
                  <a:pt x="22" y="115"/>
                </a:cubicBezTo>
                <a:cubicBezTo>
                  <a:pt x="25" y="113"/>
                  <a:pt x="28" y="116"/>
                  <a:pt x="31" y="112"/>
                </a:cubicBezTo>
                <a:cubicBezTo>
                  <a:pt x="33" y="109"/>
                  <a:pt x="38" y="90"/>
                  <a:pt x="42" y="78"/>
                </a:cubicBezTo>
                <a:cubicBezTo>
                  <a:pt x="46" y="66"/>
                  <a:pt x="52" y="50"/>
                  <a:pt x="51" y="47"/>
                </a:cubicBezTo>
                <a:cubicBezTo>
                  <a:pt x="51" y="44"/>
                  <a:pt x="54" y="42"/>
                  <a:pt x="53" y="38"/>
                </a:cubicBezTo>
                <a:cubicBezTo>
                  <a:pt x="51" y="34"/>
                  <a:pt x="53" y="30"/>
                  <a:pt x="55" y="33"/>
                </a:cubicBezTo>
                <a:cubicBezTo>
                  <a:pt x="56" y="36"/>
                  <a:pt x="59" y="36"/>
                  <a:pt x="59" y="32"/>
                </a:cubicBezTo>
                <a:cubicBezTo>
                  <a:pt x="60" y="28"/>
                  <a:pt x="57" y="22"/>
                  <a:pt x="56" y="17"/>
                </a:cubicBezTo>
                <a:cubicBezTo>
                  <a:pt x="56" y="11"/>
                  <a:pt x="51" y="6"/>
                  <a:pt x="51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-4532312" y="-2879725"/>
            <a:ext cx="169862" cy="103187"/>
          </a:xfrm>
          <a:custGeom>
            <a:avLst/>
            <a:gdLst/>
            <a:ahLst/>
            <a:cxnLst/>
            <a:rect l="l" t="t" r="r" b="b"/>
            <a:pathLst>
              <a:path w="96" h="59" extrusionOk="0">
                <a:moveTo>
                  <a:pt x="68" y="3"/>
                </a:moveTo>
                <a:cubicBezTo>
                  <a:pt x="64" y="3"/>
                  <a:pt x="53" y="3"/>
                  <a:pt x="52" y="3"/>
                </a:cubicBezTo>
                <a:cubicBezTo>
                  <a:pt x="51" y="4"/>
                  <a:pt x="41" y="11"/>
                  <a:pt x="40" y="14"/>
                </a:cubicBezTo>
                <a:cubicBezTo>
                  <a:pt x="38" y="17"/>
                  <a:pt x="36" y="18"/>
                  <a:pt x="34" y="16"/>
                </a:cubicBezTo>
                <a:cubicBezTo>
                  <a:pt x="32" y="15"/>
                  <a:pt x="24" y="15"/>
                  <a:pt x="23" y="15"/>
                </a:cubicBezTo>
                <a:cubicBezTo>
                  <a:pt x="22" y="14"/>
                  <a:pt x="16" y="13"/>
                  <a:pt x="13" y="14"/>
                </a:cubicBezTo>
                <a:cubicBezTo>
                  <a:pt x="10" y="14"/>
                  <a:pt x="8" y="12"/>
                  <a:pt x="7" y="13"/>
                </a:cubicBezTo>
                <a:cubicBezTo>
                  <a:pt x="6" y="13"/>
                  <a:pt x="4" y="15"/>
                  <a:pt x="4" y="16"/>
                </a:cubicBezTo>
                <a:cubicBezTo>
                  <a:pt x="3" y="17"/>
                  <a:pt x="4" y="19"/>
                  <a:pt x="4" y="20"/>
                </a:cubicBezTo>
                <a:cubicBezTo>
                  <a:pt x="4" y="20"/>
                  <a:pt x="2" y="21"/>
                  <a:pt x="0" y="22"/>
                </a:cubicBezTo>
                <a:cubicBezTo>
                  <a:pt x="1" y="24"/>
                  <a:pt x="1" y="26"/>
                  <a:pt x="1" y="27"/>
                </a:cubicBezTo>
                <a:cubicBezTo>
                  <a:pt x="0" y="30"/>
                  <a:pt x="1" y="36"/>
                  <a:pt x="3" y="40"/>
                </a:cubicBezTo>
                <a:cubicBezTo>
                  <a:pt x="6" y="44"/>
                  <a:pt x="5" y="50"/>
                  <a:pt x="6" y="52"/>
                </a:cubicBezTo>
                <a:cubicBezTo>
                  <a:pt x="7" y="53"/>
                  <a:pt x="16" y="53"/>
                  <a:pt x="20" y="50"/>
                </a:cubicBezTo>
                <a:cubicBezTo>
                  <a:pt x="25" y="47"/>
                  <a:pt x="28" y="47"/>
                  <a:pt x="31" y="47"/>
                </a:cubicBezTo>
                <a:cubicBezTo>
                  <a:pt x="34" y="47"/>
                  <a:pt x="39" y="44"/>
                  <a:pt x="40" y="42"/>
                </a:cubicBezTo>
                <a:cubicBezTo>
                  <a:pt x="41" y="41"/>
                  <a:pt x="46" y="41"/>
                  <a:pt x="48" y="41"/>
                </a:cubicBezTo>
                <a:cubicBezTo>
                  <a:pt x="50" y="41"/>
                  <a:pt x="52" y="39"/>
                  <a:pt x="54" y="37"/>
                </a:cubicBezTo>
                <a:cubicBezTo>
                  <a:pt x="56" y="35"/>
                  <a:pt x="63" y="34"/>
                  <a:pt x="71" y="31"/>
                </a:cubicBezTo>
                <a:cubicBezTo>
                  <a:pt x="79" y="29"/>
                  <a:pt x="77" y="25"/>
                  <a:pt x="79" y="23"/>
                </a:cubicBezTo>
                <a:cubicBezTo>
                  <a:pt x="80" y="21"/>
                  <a:pt x="82" y="22"/>
                  <a:pt x="86" y="21"/>
                </a:cubicBezTo>
                <a:cubicBezTo>
                  <a:pt x="82" y="13"/>
                  <a:pt x="78" y="5"/>
                  <a:pt x="76" y="0"/>
                </a:cubicBezTo>
                <a:cubicBezTo>
                  <a:pt x="72" y="1"/>
                  <a:pt x="69" y="2"/>
                  <a:pt x="68" y="3"/>
                </a:cubicBezTo>
                <a:close/>
                <a:moveTo>
                  <a:pt x="88" y="56"/>
                </a:moveTo>
                <a:cubicBezTo>
                  <a:pt x="90" y="59"/>
                  <a:pt x="95" y="55"/>
                  <a:pt x="96" y="54"/>
                </a:cubicBezTo>
                <a:cubicBezTo>
                  <a:pt x="96" y="53"/>
                  <a:pt x="84" y="53"/>
                  <a:pt x="88" y="5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0"/>
          <p:cNvSpPr/>
          <p:nvPr/>
        </p:nvSpPr>
        <p:spPr>
          <a:xfrm>
            <a:off x="-4170362" y="-1847850"/>
            <a:ext cx="36512" cy="25400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9" y="3"/>
                </a:moveTo>
                <a:cubicBezTo>
                  <a:pt x="8" y="0"/>
                  <a:pt x="0" y="9"/>
                  <a:pt x="7" y="12"/>
                </a:cubicBezTo>
                <a:cubicBezTo>
                  <a:pt x="10" y="13"/>
                  <a:pt x="11" y="10"/>
                  <a:pt x="13" y="12"/>
                </a:cubicBezTo>
                <a:cubicBezTo>
                  <a:pt x="15" y="14"/>
                  <a:pt x="20" y="13"/>
                  <a:pt x="20" y="9"/>
                </a:cubicBezTo>
                <a:cubicBezTo>
                  <a:pt x="21" y="4"/>
                  <a:pt x="11" y="5"/>
                  <a:pt x="9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0"/>
          <p:cNvSpPr/>
          <p:nvPr/>
        </p:nvSpPr>
        <p:spPr>
          <a:xfrm>
            <a:off x="-2940050" y="-2525712"/>
            <a:ext cx="114300" cy="82550"/>
          </a:xfrm>
          <a:custGeom>
            <a:avLst/>
            <a:gdLst/>
            <a:ahLst/>
            <a:cxnLst/>
            <a:rect l="l" t="t" r="r" b="b"/>
            <a:pathLst>
              <a:path w="65" h="47" extrusionOk="0">
                <a:moveTo>
                  <a:pt x="1" y="2"/>
                </a:moveTo>
                <a:cubicBezTo>
                  <a:pt x="0" y="4"/>
                  <a:pt x="8" y="16"/>
                  <a:pt x="11" y="14"/>
                </a:cubicBezTo>
                <a:cubicBezTo>
                  <a:pt x="16" y="11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1" y="19"/>
                  <a:pt x="23" y="18"/>
                </a:cubicBezTo>
                <a:cubicBezTo>
                  <a:pt x="24" y="17"/>
                  <a:pt x="16" y="11"/>
                  <a:pt x="16" y="12"/>
                </a:cubicBezTo>
                <a:close/>
                <a:moveTo>
                  <a:pt x="43" y="27"/>
                </a:moveTo>
                <a:cubicBezTo>
                  <a:pt x="45" y="25"/>
                  <a:pt x="32" y="18"/>
                  <a:pt x="31" y="21"/>
                </a:cubicBezTo>
                <a:cubicBezTo>
                  <a:pt x="31" y="23"/>
                  <a:pt x="41" y="28"/>
                  <a:pt x="43" y="27"/>
                </a:cubicBezTo>
                <a:close/>
                <a:moveTo>
                  <a:pt x="41" y="34"/>
                </a:moveTo>
                <a:cubicBezTo>
                  <a:pt x="42" y="38"/>
                  <a:pt x="47" y="40"/>
                  <a:pt x="49" y="39"/>
                </a:cubicBezTo>
                <a:cubicBezTo>
                  <a:pt x="52" y="37"/>
                  <a:pt x="40" y="31"/>
                  <a:pt x="41" y="34"/>
                </a:cubicBezTo>
                <a:close/>
                <a:moveTo>
                  <a:pt x="56" y="42"/>
                </a:moveTo>
                <a:cubicBezTo>
                  <a:pt x="56" y="43"/>
                  <a:pt x="61" y="47"/>
                  <a:pt x="63" y="46"/>
                </a:cubicBezTo>
                <a:cubicBezTo>
                  <a:pt x="65" y="44"/>
                  <a:pt x="55" y="41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7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"/>
          <p:cNvSpPr/>
          <p:nvPr/>
        </p:nvSpPr>
        <p:spPr>
          <a:xfrm>
            <a:off x="-2940050" y="-2525712"/>
            <a:ext cx="114300" cy="82550"/>
          </a:xfrm>
          <a:custGeom>
            <a:avLst/>
            <a:gdLst/>
            <a:ahLst/>
            <a:cxnLst/>
            <a:rect l="l" t="t" r="r" b="b"/>
            <a:pathLst>
              <a:path w="65" h="47" extrusionOk="0">
                <a:moveTo>
                  <a:pt x="1" y="2"/>
                </a:moveTo>
                <a:cubicBezTo>
                  <a:pt x="0" y="4"/>
                  <a:pt x="8" y="16"/>
                  <a:pt x="11" y="14"/>
                </a:cubicBezTo>
                <a:cubicBezTo>
                  <a:pt x="16" y="11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1" y="19"/>
                  <a:pt x="23" y="18"/>
                </a:cubicBezTo>
                <a:cubicBezTo>
                  <a:pt x="24" y="17"/>
                  <a:pt x="16" y="11"/>
                  <a:pt x="16" y="12"/>
                </a:cubicBezTo>
                <a:close/>
                <a:moveTo>
                  <a:pt x="43" y="27"/>
                </a:moveTo>
                <a:cubicBezTo>
                  <a:pt x="45" y="25"/>
                  <a:pt x="32" y="18"/>
                  <a:pt x="31" y="21"/>
                </a:cubicBezTo>
                <a:cubicBezTo>
                  <a:pt x="31" y="23"/>
                  <a:pt x="41" y="28"/>
                  <a:pt x="43" y="27"/>
                </a:cubicBezTo>
                <a:close/>
                <a:moveTo>
                  <a:pt x="41" y="34"/>
                </a:moveTo>
                <a:cubicBezTo>
                  <a:pt x="42" y="38"/>
                  <a:pt x="47" y="40"/>
                  <a:pt x="49" y="39"/>
                </a:cubicBezTo>
                <a:cubicBezTo>
                  <a:pt x="52" y="37"/>
                  <a:pt x="40" y="31"/>
                  <a:pt x="41" y="34"/>
                </a:cubicBezTo>
                <a:close/>
                <a:moveTo>
                  <a:pt x="56" y="42"/>
                </a:moveTo>
                <a:cubicBezTo>
                  <a:pt x="56" y="43"/>
                  <a:pt x="61" y="47"/>
                  <a:pt x="63" y="46"/>
                </a:cubicBezTo>
                <a:cubicBezTo>
                  <a:pt x="65" y="44"/>
                  <a:pt x="55" y="41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7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"/>
          <p:cNvSpPr/>
          <p:nvPr/>
        </p:nvSpPr>
        <p:spPr>
          <a:xfrm>
            <a:off x="-2617787" y="-2366962"/>
            <a:ext cx="38100" cy="33337"/>
          </a:xfrm>
          <a:custGeom>
            <a:avLst/>
            <a:gdLst/>
            <a:ahLst/>
            <a:cxnLst/>
            <a:rect l="l" t="t" r="r" b="b"/>
            <a:pathLst>
              <a:path w="22" h="19" extrusionOk="0">
                <a:moveTo>
                  <a:pt x="3" y="16"/>
                </a:moveTo>
                <a:cubicBezTo>
                  <a:pt x="6" y="19"/>
                  <a:pt x="12" y="19"/>
                  <a:pt x="12" y="14"/>
                </a:cubicBezTo>
                <a:cubicBezTo>
                  <a:pt x="12" y="9"/>
                  <a:pt x="0" y="14"/>
                  <a:pt x="3" y="16"/>
                </a:cubicBezTo>
                <a:close/>
                <a:moveTo>
                  <a:pt x="14" y="7"/>
                </a:moveTo>
                <a:cubicBezTo>
                  <a:pt x="16" y="8"/>
                  <a:pt x="22" y="6"/>
                  <a:pt x="22" y="3"/>
                </a:cubicBezTo>
                <a:cubicBezTo>
                  <a:pt x="22" y="0"/>
                  <a:pt x="11" y="6"/>
                  <a:pt x="14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0"/>
          <p:cNvSpPr/>
          <p:nvPr/>
        </p:nvSpPr>
        <p:spPr>
          <a:xfrm>
            <a:off x="-4387850" y="-3255962"/>
            <a:ext cx="204787" cy="128587"/>
          </a:xfrm>
          <a:custGeom>
            <a:avLst/>
            <a:gdLst/>
            <a:ahLst/>
            <a:cxnLst/>
            <a:rect l="l" t="t" r="r" b="b"/>
            <a:pathLst>
              <a:path w="115" h="73" extrusionOk="0">
                <a:moveTo>
                  <a:pt x="114" y="46"/>
                </a:moveTo>
                <a:cubicBezTo>
                  <a:pt x="114" y="46"/>
                  <a:pt x="109" y="44"/>
                  <a:pt x="107" y="44"/>
                </a:cubicBezTo>
                <a:cubicBezTo>
                  <a:pt x="105" y="44"/>
                  <a:pt x="102" y="40"/>
                  <a:pt x="99" y="38"/>
                </a:cubicBezTo>
                <a:cubicBezTo>
                  <a:pt x="96" y="37"/>
                  <a:pt x="91" y="35"/>
                  <a:pt x="90" y="33"/>
                </a:cubicBezTo>
                <a:cubicBezTo>
                  <a:pt x="88" y="31"/>
                  <a:pt x="82" y="29"/>
                  <a:pt x="82" y="27"/>
                </a:cubicBezTo>
                <a:cubicBezTo>
                  <a:pt x="81" y="25"/>
                  <a:pt x="80" y="23"/>
                  <a:pt x="78" y="20"/>
                </a:cubicBezTo>
                <a:cubicBezTo>
                  <a:pt x="76" y="18"/>
                  <a:pt x="76" y="15"/>
                  <a:pt x="75" y="15"/>
                </a:cubicBezTo>
                <a:cubicBezTo>
                  <a:pt x="73" y="15"/>
                  <a:pt x="63" y="15"/>
                  <a:pt x="63" y="14"/>
                </a:cubicBezTo>
                <a:cubicBezTo>
                  <a:pt x="63" y="12"/>
                  <a:pt x="62" y="6"/>
                  <a:pt x="60" y="5"/>
                </a:cubicBezTo>
                <a:cubicBezTo>
                  <a:pt x="58" y="5"/>
                  <a:pt x="55" y="4"/>
                  <a:pt x="54" y="3"/>
                </a:cubicBezTo>
                <a:cubicBezTo>
                  <a:pt x="53" y="2"/>
                  <a:pt x="49" y="0"/>
                  <a:pt x="48" y="2"/>
                </a:cubicBezTo>
                <a:cubicBezTo>
                  <a:pt x="47" y="3"/>
                  <a:pt x="46" y="3"/>
                  <a:pt x="45" y="3"/>
                </a:cubicBezTo>
                <a:cubicBezTo>
                  <a:pt x="44" y="3"/>
                  <a:pt x="44" y="7"/>
                  <a:pt x="42" y="6"/>
                </a:cubicBezTo>
                <a:cubicBezTo>
                  <a:pt x="40" y="6"/>
                  <a:pt x="36" y="9"/>
                  <a:pt x="36" y="11"/>
                </a:cubicBezTo>
                <a:cubicBezTo>
                  <a:pt x="36" y="12"/>
                  <a:pt x="36" y="15"/>
                  <a:pt x="33" y="14"/>
                </a:cubicBezTo>
                <a:cubicBezTo>
                  <a:pt x="32" y="14"/>
                  <a:pt x="30" y="14"/>
                  <a:pt x="28" y="13"/>
                </a:cubicBezTo>
                <a:cubicBezTo>
                  <a:pt x="27" y="13"/>
                  <a:pt x="25" y="15"/>
                  <a:pt x="22" y="12"/>
                </a:cubicBezTo>
                <a:cubicBezTo>
                  <a:pt x="19" y="8"/>
                  <a:pt x="15" y="4"/>
                  <a:pt x="12" y="4"/>
                </a:cubicBezTo>
                <a:cubicBezTo>
                  <a:pt x="10" y="4"/>
                  <a:pt x="2" y="4"/>
                  <a:pt x="4" y="9"/>
                </a:cubicBezTo>
                <a:cubicBezTo>
                  <a:pt x="5" y="8"/>
                  <a:pt x="6" y="7"/>
                  <a:pt x="8" y="7"/>
                </a:cubicBezTo>
                <a:cubicBezTo>
                  <a:pt x="13" y="8"/>
                  <a:pt x="11" y="14"/>
                  <a:pt x="14" y="14"/>
                </a:cubicBezTo>
                <a:cubicBezTo>
                  <a:pt x="17" y="15"/>
                  <a:pt x="21" y="19"/>
                  <a:pt x="18" y="19"/>
                </a:cubicBezTo>
                <a:cubicBezTo>
                  <a:pt x="15" y="19"/>
                  <a:pt x="12" y="22"/>
                  <a:pt x="10" y="21"/>
                </a:cubicBezTo>
                <a:cubicBezTo>
                  <a:pt x="7" y="20"/>
                  <a:pt x="3" y="18"/>
                  <a:pt x="2" y="21"/>
                </a:cubicBezTo>
                <a:cubicBezTo>
                  <a:pt x="1" y="24"/>
                  <a:pt x="0" y="28"/>
                  <a:pt x="4" y="28"/>
                </a:cubicBezTo>
                <a:cubicBezTo>
                  <a:pt x="8" y="27"/>
                  <a:pt x="7" y="30"/>
                  <a:pt x="4" y="33"/>
                </a:cubicBezTo>
                <a:cubicBezTo>
                  <a:pt x="2" y="35"/>
                  <a:pt x="8" y="32"/>
                  <a:pt x="9" y="34"/>
                </a:cubicBezTo>
                <a:cubicBezTo>
                  <a:pt x="9" y="37"/>
                  <a:pt x="12" y="37"/>
                  <a:pt x="11" y="41"/>
                </a:cubicBezTo>
                <a:cubicBezTo>
                  <a:pt x="10" y="43"/>
                  <a:pt x="10" y="48"/>
                  <a:pt x="11" y="52"/>
                </a:cubicBezTo>
                <a:cubicBezTo>
                  <a:pt x="13" y="52"/>
                  <a:pt x="16" y="51"/>
                  <a:pt x="17" y="50"/>
                </a:cubicBezTo>
                <a:cubicBezTo>
                  <a:pt x="18" y="49"/>
                  <a:pt x="22" y="45"/>
                  <a:pt x="24" y="45"/>
                </a:cubicBezTo>
                <a:cubicBezTo>
                  <a:pt x="26" y="45"/>
                  <a:pt x="29" y="46"/>
                  <a:pt x="30" y="45"/>
                </a:cubicBezTo>
                <a:cubicBezTo>
                  <a:pt x="31" y="43"/>
                  <a:pt x="38" y="43"/>
                  <a:pt x="39" y="45"/>
                </a:cubicBezTo>
                <a:cubicBezTo>
                  <a:pt x="41" y="46"/>
                  <a:pt x="44" y="48"/>
                  <a:pt x="45" y="48"/>
                </a:cubicBezTo>
                <a:cubicBezTo>
                  <a:pt x="46" y="48"/>
                  <a:pt x="47" y="50"/>
                  <a:pt x="49" y="49"/>
                </a:cubicBezTo>
                <a:cubicBezTo>
                  <a:pt x="51" y="49"/>
                  <a:pt x="56" y="50"/>
                  <a:pt x="56" y="52"/>
                </a:cubicBezTo>
                <a:cubicBezTo>
                  <a:pt x="56" y="53"/>
                  <a:pt x="58" y="54"/>
                  <a:pt x="60" y="54"/>
                </a:cubicBezTo>
                <a:cubicBezTo>
                  <a:pt x="61" y="54"/>
                  <a:pt x="63" y="59"/>
                  <a:pt x="65" y="59"/>
                </a:cubicBezTo>
                <a:cubicBezTo>
                  <a:pt x="67" y="59"/>
                  <a:pt x="71" y="59"/>
                  <a:pt x="71" y="60"/>
                </a:cubicBezTo>
                <a:cubicBezTo>
                  <a:pt x="71" y="61"/>
                  <a:pt x="71" y="67"/>
                  <a:pt x="72" y="70"/>
                </a:cubicBezTo>
                <a:cubicBezTo>
                  <a:pt x="73" y="69"/>
                  <a:pt x="73" y="69"/>
                  <a:pt x="74" y="70"/>
                </a:cubicBezTo>
                <a:cubicBezTo>
                  <a:pt x="75" y="70"/>
                  <a:pt x="79" y="69"/>
                  <a:pt x="80" y="71"/>
                </a:cubicBezTo>
                <a:cubicBezTo>
                  <a:pt x="80" y="73"/>
                  <a:pt x="87" y="72"/>
                  <a:pt x="87" y="69"/>
                </a:cubicBezTo>
                <a:cubicBezTo>
                  <a:pt x="86" y="65"/>
                  <a:pt x="97" y="65"/>
                  <a:pt x="98" y="62"/>
                </a:cubicBezTo>
                <a:cubicBezTo>
                  <a:pt x="99" y="59"/>
                  <a:pt x="100" y="53"/>
                  <a:pt x="103" y="54"/>
                </a:cubicBezTo>
                <a:cubicBezTo>
                  <a:pt x="105" y="55"/>
                  <a:pt x="107" y="50"/>
                  <a:pt x="109" y="50"/>
                </a:cubicBezTo>
                <a:cubicBezTo>
                  <a:pt x="111" y="50"/>
                  <a:pt x="113" y="52"/>
                  <a:pt x="115" y="52"/>
                </a:cubicBezTo>
                <a:lnTo>
                  <a:pt x="114" y="46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0"/>
          <p:cNvSpPr/>
          <p:nvPr/>
        </p:nvSpPr>
        <p:spPr>
          <a:xfrm>
            <a:off x="-4511675" y="-3208337"/>
            <a:ext cx="282575" cy="236537"/>
          </a:xfrm>
          <a:custGeom>
            <a:avLst/>
            <a:gdLst/>
            <a:ahLst/>
            <a:cxnLst/>
            <a:rect l="l" t="t" r="r" b="b"/>
            <a:pathLst>
              <a:path w="159" h="134" extrusionOk="0">
                <a:moveTo>
                  <a:pt x="155" y="116"/>
                </a:moveTo>
                <a:cubicBezTo>
                  <a:pt x="153" y="115"/>
                  <a:pt x="155" y="109"/>
                  <a:pt x="151" y="107"/>
                </a:cubicBezTo>
                <a:cubicBezTo>
                  <a:pt x="147" y="105"/>
                  <a:pt x="144" y="103"/>
                  <a:pt x="143" y="100"/>
                </a:cubicBezTo>
                <a:cubicBezTo>
                  <a:pt x="142" y="98"/>
                  <a:pt x="137" y="95"/>
                  <a:pt x="137" y="93"/>
                </a:cubicBezTo>
                <a:cubicBezTo>
                  <a:pt x="138" y="91"/>
                  <a:pt x="147" y="85"/>
                  <a:pt x="145" y="82"/>
                </a:cubicBezTo>
                <a:cubicBezTo>
                  <a:pt x="144" y="78"/>
                  <a:pt x="138" y="79"/>
                  <a:pt x="138" y="77"/>
                </a:cubicBezTo>
                <a:cubicBezTo>
                  <a:pt x="137" y="76"/>
                  <a:pt x="138" y="72"/>
                  <a:pt x="136" y="68"/>
                </a:cubicBezTo>
                <a:cubicBezTo>
                  <a:pt x="135" y="65"/>
                  <a:pt x="138" y="62"/>
                  <a:pt x="136" y="60"/>
                </a:cubicBezTo>
                <a:cubicBezTo>
                  <a:pt x="135" y="58"/>
                  <a:pt x="137" y="54"/>
                  <a:pt x="137" y="53"/>
                </a:cubicBezTo>
                <a:cubicBezTo>
                  <a:pt x="138" y="51"/>
                  <a:pt x="141" y="50"/>
                  <a:pt x="140" y="46"/>
                </a:cubicBezTo>
                <a:cubicBezTo>
                  <a:pt x="140" y="44"/>
                  <a:pt x="141" y="43"/>
                  <a:pt x="142" y="43"/>
                </a:cubicBezTo>
                <a:cubicBezTo>
                  <a:pt x="141" y="40"/>
                  <a:pt x="141" y="34"/>
                  <a:pt x="141" y="33"/>
                </a:cubicBezTo>
                <a:cubicBezTo>
                  <a:pt x="141" y="32"/>
                  <a:pt x="137" y="32"/>
                  <a:pt x="135" y="32"/>
                </a:cubicBezTo>
                <a:cubicBezTo>
                  <a:pt x="133" y="32"/>
                  <a:pt x="131" y="27"/>
                  <a:pt x="130" y="27"/>
                </a:cubicBezTo>
                <a:cubicBezTo>
                  <a:pt x="128" y="27"/>
                  <a:pt x="126" y="26"/>
                  <a:pt x="126" y="25"/>
                </a:cubicBezTo>
                <a:cubicBezTo>
                  <a:pt x="126" y="23"/>
                  <a:pt x="121" y="22"/>
                  <a:pt x="119" y="22"/>
                </a:cubicBezTo>
                <a:cubicBezTo>
                  <a:pt x="117" y="23"/>
                  <a:pt x="116" y="21"/>
                  <a:pt x="115" y="21"/>
                </a:cubicBezTo>
                <a:cubicBezTo>
                  <a:pt x="114" y="21"/>
                  <a:pt x="111" y="19"/>
                  <a:pt x="109" y="18"/>
                </a:cubicBezTo>
                <a:cubicBezTo>
                  <a:pt x="108" y="16"/>
                  <a:pt x="101" y="16"/>
                  <a:pt x="100" y="18"/>
                </a:cubicBezTo>
                <a:cubicBezTo>
                  <a:pt x="99" y="19"/>
                  <a:pt x="96" y="18"/>
                  <a:pt x="94" y="18"/>
                </a:cubicBezTo>
                <a:cubicBezTo>
                  <a:pt x="92" y="18"/>
                  <a:pt x="88" y="22"/>
                  <a:pt x="87" y="23"/>
                </a:cubicBezTo>
                <a:cubicBezTo>
                  <a:pt x="86" y="24"/>
                  <a:pt x="83" y="25"/>
                  <a:pt x="81" y="25"/>
                </a:cubicBezTo>
                <a:cubicBezTo>
                  <a:pt x="81" y="27"/>
                  <a:pt x="81" y="28"/>
                  <a:pt x="80" y="29"/>
                </a:cubicBezTo>
                <a:cubicBezTo>
                  <a:pt x="79" y="31"/>
                  <a:pt x="70" y="32"/>
                  <a:pt x="63" y="33"/>
                </a:cubicBezTo>
                <a:cubicBezTo>
                  <a:pt x="56" y="33"/>
                  <a:pt x="56" y="24"/>
                  <a:pt x="48" y="24"/>
                </a:cubicBezTo>
                <a:cubicBezTo>
                  <a:pt x="43" y="24"/>
                  <a:pt x="39" y="19"/>
                  <a:pt x="38" y="14"/>
                </a:cubicBezTo>
                <a:cubicBezTo>
                  <a:pt x="35" y="13"/>
                  <a:pt x="32" y="11"/>
                  <a:pt x="33" y="10"/>
                </a:cubicBezTo>
                <a:cubicBezTo>
                  <a:pt x="33" y="9"/>
                  <a:pt x="35" y="1"/>
                  <a:pt x="31" y="3"/>
                </a:cubicBezTo>
                <a:cubicBezTo>
                  <a:pt x="27" y="5"/>
                  <a:pt x="22" y="11"/>
                  <a:pt x="15" y="10"/>
                </a:cubicBezTo>
                <a:cubicBezTo>
                  <a:pt x="8" y="9"/>
                  <a:pt x="13" y="8"/>
                  <a:pt x="10" y="7"/>
                </a:cubicBezTo>
                <a:cubicBezTo>
                  <a:pt x="6" y="5"/>
                  <a:pt x="8" y="1"/>
                  <a:pt x="5" y="1"/>
                </a:cubicBezTo>
                <a:cubicBezTo>
                  <a:pt x="1" y="0"/>
                  <a:pt x="4" y="5"/>
                  <a:pt x="2" y="5"/>
                </a:cubicBezTo>
                <a:cubicBezTo>
                  <a:pt x="0" y="5"/>
                  <a:pt x="2" y="10"/>
                  <a:pt x="2" y="11"/>
                </a:cubicBezTo>
                <a:cubicBezTo>
                  <a:pt x="3" y="13"/>
                  <a:pt x="1" y="20"/>
                  <a:pt x="2" y="20"/>
                </a:cubicBezTo>
                <a:cubicBezTo>
                  <a:pt x="4" y="20"/>
                  <a:pt x="6" y="25"/>
                  <a:pt x="6" y="26"/>
                </a:cubicBezTo>
                <a:cubicBezTo>
                  <a:pt x="6" y="27"/>
                  <a:pt x="9" y="31"/>
                  <a:pt x="9" y="33"/>
                </a:cubicBezTo>
                <a:cubicBezTo>
                  <a:pt x="9" y="35"/>
                  <a:pt x="12" y="37"/>
                  <a:pt x="13" y="37"/>
                </a:cubicBezTo>
                <a:cubicBezTo>
                  <a:pt x="15" y="37"/>
                  <a:pt x="17" y="38"/>
                  <a:pt x="17" y="40"/>
                </a:cubicBezTo>
                <a:cubicBezTo>
                  <a:pt x="16" y="42"/>
                  <a:pt x="17" y="45"/>
                  <a:pt x="16" y="45"/>
                </a:cubicBezTo>
                <a:cubicBezTo>
                  <a:pt x="14" y="45"/>
                  <a:pt x="14" y="51"/>
                  <a:pt x="12" y="51"/>
                </a:cubicBezTo>
                <a:cubicBezTo>
                  <a:pt x="11" y="52"/>
                  <a:pt x="12" y="58"/>
                  <a:pt x="13" y="59"/>
                </a:cubicBezTo>
                <a:cubicBezTo>
                  <a:pt x="15" y="59"/>
                  <a:pt x="17" y="61"/>
                  <a:pt x="17" y="63"/>
                </a:cubicBezTo>
                <a:cubicBezTo>
                  <a:pt x="17" y="65"/>
                  <a:pt x="24" y="69"/>
                  <a:pt x="26" y="69"/>
                </a:cubicBezTo>
                <a:cubicBezTo>
                  <a:pt x="28" y="70"/>
                  <a:pt x="29" y="73"/>
                  <a:pt x="30" y="74"/>
                </a:cubicBezTo>
                <a:cubicBezTo>
                  <a:pt x="31" y="75"/>
                  <a:pt x="29" y="78"/>
                  <a:pt x="29" y="79"/>
                </a:cubicBezTo>
                <a:cubicBezTo>
                  <a:pt x="30" y="81"/>
                  <a:pt x="32" y="82"/>
                  <a:pt x="32" y="85"/>
                </a:cubicBezTo>
                <a:cubicBezTo>
                  <a:pt x="32" y="86"/>
                  <a:pt x="34" y="89"/>
                  <a:pt x="37" y="91"/>
                </a:cubicBezTo>
                <a:cubicBezTo>
                  <a:pt x="37" y="91"/>
                  <a:pt x="38" y="91"/>
                  <a:pt x="39" y="91"/>
                </a:cubicBezTo>
                <a:cubicBezTo>
                  <a:pt x="41" y="91"/>
                  <a:pt x="41" y="88"/>
                  <a:pt x="42" y="90"/>
                </a:cubicBezTo>
                <a:cubicBezTo>
                  <a:pt x="44" y="91"/>
                  <a:pt x="46" y="90"/>
                  <a:pt x="48" y="90"/>
                </a:cubicBezTo>
                <a:cubicBezTo>
                  <a:pt x="50" y="89"/>
                  <a:pt x="54" y="98"/>
                  <a:pt x="56" y="102"/>
                </a:cubicBezTo>
                <a:cubicBezTo>
                  <a:pt x="58" y="106"/>
                  <a:pt x="58" y="108"/>
                  <a:pt x="61" y="110"/>
                </a:cubicBezTo>
                <a:cubicBezTo>
                  <a:pt x="63" y="111"/>
                  <a:pt x="67" y="110"/>
                  <a:pt x="70" y="114"/>
                </a:cubicBezTo>
                <a:cubicBezTo>
                  <a:pt x="74" y="118"/>
                  <a:pt x="84" y="121"/>
                  <a:pt x="89" y="121"/>
                </a:cubicBezTo>
                <a:cubicBezTo>
                  <a:pt x="93" y="122"/>
                  <a:pt x="96" y="117"/>
                  <a:pt x="102" y="118"/>
                </a:cubicBezTo>
                <a:cubicBezTo>
                  <a:pt x="107" y="119"/>
                  <a:pt x="106" y="126"/>
                  <a:pt x="108" y="128"/>
                </a:cubicBezTo>
                <a:cubicBezTo>
                  <a:pt x="110" y="131"/>
                  <a:pt x="132" y="133"/>
                  <a:pt x="136" y="134"/>
                </a:cubicBezTo>
                <a:cubicBezTo>
                  <a:pt x="137" y="134"/>
                  <a:pt x="141" y="134"/>
                  <a:pt x="144" y="134"/>
                </a:cubicBezTo>
                <a:cubicBezTo>
                  <a:pt x="144" y="134"/>
                  <a:pt x="144" y="133"/>
                  <a:pt x="144" y="132"/>
                </a:cubicBezTo>
                <a:cubicBezTo>
                  <a:pt x="144" y="129"/>
                  <a:pt x="147" y="125"/>
                  <a:pt x="149" y="124"/>
                </a:cubicBezTo>
                <a:cubicBezTo>
                  <a:pt x="152" y="123"/>
                  <a:pt x="154" y="122"/>
                  <a:pt x="157" y="122"/>
                </a:cubicBezTo>
                <a:cubicBezTo>
                  <a:pt x="159" y="122"/>
                  <a:pt x="157" y="117"/>
                  <a:pt x="155" y="116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0"/>
          <p:cNvSpPr/>
          <p:nvPr/>
        </p:nvSpPr>
        <p:spPr>
          <a:xfrm>
            <a:off x="-4473575" y="-3487737"/>
            <a:ext cx="579437" cy="271462"/>
          </a:xfrm>
          <a:custGeom>
            <a:avLst/>
            <a:gdLst/>
            <a:ahLst/>
            <a:cxnLst/>
            <a:rect l="l" t="t" r="r" b="b"/>
            <a:pathLst>
              <a:path w="327" h="154" extrusionOk="0">
                <a:moveTo>
                  <a:pt x="325" y="63"/>
                </a:moveTo>
                <a:cubicBezTo>
                  <a:pt x="325" y="61"/>
                  <a:pt x="324" y="62"/>
                  <a:pt x="323" y="63"/>
                </a:cubicBezTo>
                <a:cubicBezTo>
                  <a:pt x="321" y="63"/>
                  <a:pt x="318" y="64"/>
                  <a:pt x="316" y="64"/>
                </a:cubicBezTo>
                <a:cubicBezTo>
                  <a:pt x="315" y="64"/>
                  <a:pt x="312" y="62"/>
                  <a:pt x="312" y="60"/>
                </a:cubicBezTo>
                <a:cubicBezTo>
                  <a:pt x="312" y="59"/>
                  <a:pt x="312" y="57"/>
                  <a:pt x="310" y="57"/>
                </a:cubicBezTo>
                <a:cubicBezTo>
                  <a:pt x="309" y="57"/>
                  <a:pt x="307" y="57"/>
                  <a:pt x="305" y="53"/>
                </a:cubicBezTo>
                <a:cubicBezTo>
                  <a:pt x="304" y="50"/>
                  <a:pt x="302" y="50"/>
                  <a:pt x="300" y="49"/>
                </a:cubicBezTo>
                <a:cubicBezTo>
                  <a:pt x="299" y="48"/>
                  <a:pt x="294" y="51"/>
                  <a:pt x="292" y="51"/>
                </a:cubicBezTo>
                <a:cubicBezTo>
                  <a:pt x="290" y="52"/>
                  <a:pt x="287" y="51"/>
                  <a:pt x="284" y="50"/>
                </a:cubicBezTo>
                <a:cubicBezTo>
                  <a:pt x="282" y="50"/>
                  <a:pt x="280" y="45"/>
                  <a:pt x="278" y="46"/>
                </a:cubicBezTo>
                <a:cubicBezTo>
                  <a:pt x="276" y="46"/>
                  <a:pt x="275" y="51"/>
                  <a:pt x="273" y="51"/>
                </a:cubicBezTo>
                <a:cubicBezTo>
                  <a:pt x="272" y="51"/>
                  <a:pt x="268" y="41"/>
                  <a:pt x="265" y="36"/>
                </a:cubicBezTo>
                <a:cubicBezTo>
                  <a:pt x="262" y="31"/>
                  <a:pt x="256" y="21"/>
                  <a:pt x="250" y="19"/>
                </a:cubicBezTo>
                <a:cubicBezTo>
                  <a:pt x="245" y="17"/>
                  <a:pt x="247" y="14"/>
                  <a:pt x="248" y="13"/>
                </a:cubicBezTo>
                <a:cubicBezTo>
                  <a:pt x="249" y="11"/>
                  <a:pt x="245" y="11"/>
                  <a:pt x="243" y="12"/>
                </a:cubicBezTo>
                <a:cubicBezTo>
                  <a:pt x="240" y="13"/>
                  <a:pt x="238" y="16"/>
                  <a:pt x="235" y="16"/>
                </a:cubicBezTo>
                <a:cubicBezTo>
                  <a:pt x="233" y="17"/>
                  <a:pt x="229" y="21"/>
                  <a:pt x="227" y="20"/>
                </a:cubicBezTo>
                <a:cubicBezTo>
                  <a:pt x="224" y="19"/>
                  <a:pt x="223" y="23"/>
                  <a:pt x="220" y="21"/>
                </a:cubicBezTo>
                <a:cubicBezTo>
                  <a:pt x="218" y="19"/>
                  <a:pt x="223" y="18"/>
                  <a:pt x="223" y="16"/>
                </a:cubicBezTo>
                <a:cubicBezTo>
                  <a:pt x="223" y="14"/>
                  <a:pt x="220" y="17"/>
                  <a:pt x="219" y="16"/>
                </a:cubicBezTo>
                <a:cubicBezTo>
                  <a:pt x="218" y="15"/>
                  <a:pt x="215" y="13"/>
                  <a:pt x="215" y="15"/>
                </a:cubicBezTo>
                <a:cubicBezTo>
                  <a:pt x="215" y="17"/>
                  <a:pt x="213" y="16"/>
                  <a:pt x="213" y="15"/>
                </a:cubicBezTo>
                <a:cubicBezTo>
                  <a:pt x="213" y="13"/>
                  <a:pt x="211" y="11"/>
                  <a:pt x="210" y="13"/>
                </a:cubicBezTo>
                <a:cubicBezTo>
                  <a:pt x="209" y="14"/>
                  <a:pt x="204" y="15"/>
                  <a:pt x="203" y="14"/>
                </a:cubicBezTo>
                <a:cubicBezTo>
                  <a:pt x="202" y="13"/>
                  <a:pt x="203" y="12"/>
                  <a:pt x="204" y="10"/>
                </a:cubicBezTo>
                <a:cubicBezTo>
                  <a:pt x="204" y="9"/>
                  <a:pt x="202" y="7"/>
                  <a:pt x="202" y="5"/>
                </a:cubicBezTo>
                <a:cubicBezTo>
                  <a:pt x="202" y="3"/>
                  <a:pt x="199" y="1"/>
                  <a:pt x="197" y="2"/>
                </a:cubicBezTo>
                <a:cubicBezTo>
                  <a:pt x="195" y="2"/>
                  <a:pt x="193" y="2"/>
                  <a:pt x="191" y="1"/>
                </a:cubicBezTo>
                <a:cubicBezTo>
                  <a:pt x="189" y="0"/>
                  <a:pt x="181" y="1"/>
                  <a:pt x="181" y="3"/>
                </a:cubicBezTo>
                <a:cubicBezTo>
                  <a:pt x="180" y="5"/>
                  <a:pt x="171" y="6"/>
                  <a:pt x="169" y="7"/>
                </a:cubicBezTo>
                <a:cubicBezTo>
                  <a:pt x="167" y="8"/>
                  <a:pt x="160" y="9"/>
                  <a:pt x="158" y="9"/>
                </a:cubicBezTo>
                <a:cubicBezTo>
                  <a:pt x="155" y="9"/>
                  <a:pt x="153" y="12"/>
                  <a:pt x="149" y="12"/>
                </a:cubicBezTo>
                <a:cubicBezTo>
                  <a:pt x="146" y="12"/>
                  <a:pt x="140" y="12"/>
                  <a:pt x="137" y="14"/>
                </a:cubicBezTo>
                <a:cubicBezTo>
                  <a:pt x="134" y="16"/>
                  <a:pt x="130" y="14"/>
                  <a:pt x="128" y="15"/>
                </a:cubicBezTo>
                <a:cubicBezTo>
                  <a:pt x="125" y="16"/>
                  <a:pt x="122" y="15"/>
                  <a:pt x="121" y="15"/>
                </a:cubicBezTo>
                <a:cubicBezTo>
                  <a:pt x="120" y="16"/>
                  <a:pt x="120" y="20"/>
                  <a:pt x="121" y="22"/>
                </a:cubicBezTo>
                <a:cubicBezTo>
                  <a:pt x="122" y="24"/>
                  <a:pt x="128" y="25"/>
                  <a:pt x="128" y="26"/>
                </a:cubicBezTo>
                <a:cubicBezTo>
                  <a:pt x="129" y="27"/>
                  <a:pt x="123" y="27"/>
                  <a:pt x="120" y="27"/>
                </a:cubicBezTo>
                <a:cubicBezTo>
                  <a:pt x="117" y="28"/>
                  <a:pt x="118" y="31"/>
                  <a:pt x="118" y="33"/>
                </a:cubicBezTo>
                <a:cubicBezTo>
                  <a:pt x="119" y="35"/>
                  <a:pt x="115" y="36"/>
                  <a:pt x="113" y="37"/>
                </a:cubicBezTo>
                <a:cubicBezTo>
                  <a:pt x="111" y="38"/>
                  <a:pt x="113" y="41"/>
                  <a:pt x="115" y="41"/>
                </a:cubicBezTo>
                <a:cubicBezTo>
                  <a:pt x="118" y="41"/>
                  <a:pt x="119" y="43"/>
                  <a:pt x="121" y="43"/>
                </a:cubicBezTo>
                <a:cubicBezTo>
                  <a:pt x="123" y="43"/>
                  <a:pt x="123" y="47"/>
                  <a:pt x="123" y="49"/>
                </a:cubicBezTo>
                <a:cubicBezTo>
                  <a:pt x="123" y="51"/>
                  <a:pt x="121" y="52"/>
                  <a:pt x="118" y="52"/>
                </a:cubicBezTo>
                <a:cubicBezTo>
                  <a:pt x="115" y="52"/>
                  <a:pt x="114" y="50"/>
                  <a:pt x="112" y="49"/>
                </a:cubicBezTo>
                <a:cubicBezTo>
                  <a:pt x="110" y="49"/>
                  <a:pt x="111" y="53"/>
                  <a:pt x="109" y="53"/>
                </a:cubicBezTo>
                <a:cubicBezTo>
                  <a:pt x="108" y="54"/>
                  <a:pt x="108" y="51"/>
                  <a:pt x="105" y="51"/>
                </a:cubicBezTo>
                <a:cubicBezTo>
                  <a:pt x="103" y="51"/>
                  <a:pt x="101" y="50"/>
                  <a:pt x="100" y="48"/>
                </a:cubicBezTo>
                <a:cubicBezTo>
                  <a:pt x="99" y="46"/>
                  <a:pt x="94" y="46"/>
                  <a:pt x="92" y="48"/>
                </a:cubicBezTo>
                <a:cubicBezTo>
                  <a:pt x="90" y="50"/>
                  <a:pt x="89" y="49"/>
                  <a:pt x="88" y="48"/>
                </a:cubicBezTo>
                <a:cubicBezTo>
                  <a:pt x="86" y="46"/>
                  <a:pt x="80" y="48"/>
                  <a:pt x="80" y="50"/>
                </a:cubicBezTo>
                <a:cubicBezTo>
                  <a:pt x="79" y="52"/>
                  <a:pt x="75" y="53"/>
                  <a:pt x="72" y="51"/>
                </a:cubicBezTo>
                <a:cubicBezTo>
                  <a:pt x="69" y="49"/>
                  <a:pt x="68" y="48"/>
                  <a:pt x="68" y="51"/>
                </a:cubicBezTo>
                <a:cubicBezTo>
                  <a:pt x="68" y="53"/>
                  <a:pt x="65" y="51"/>
                  <a:pt x="65" y="50"/>
                </a:cubicBezTo>
                <a:cubicBezTo>
                  <a:pt x="65" y="48"/>
                  <a:pt x="61" y="45"/>
                  <a:pt x="59" y="44"/>
                </a:cubicBezTo>
                <a:cubicBezTo>
                  <a:pt x="57" y="43"/>
                  <a:pt x="50" y="43"/>
                  <a:pt x="49" y="41"/>
                </a:cubicBezTo>
                <a:cubicBezTo>
                  <a:pt x="49" y="40"/>
                  <a:pt x="45" y="39"/>
                  <a:pt x="44" y="41"/>
                </a:cubicBezTo>
                <a:cubicBezTo>
                  <a:pt x="43" y="44"/>
                  <a:pt x="41" y="42"/>
                  <a:pt x="39" y="41"/>
                </a:cubicBezTo>
                <a:cubicBezTo>
                  <a:pt x="38" y="40"/>
                  <a:pt x="35" y="42"/>
                  <a:pt x="33" y="43"/>
                </a:cubicBezTo>
                <a:cubicBezTo>
                  <a:pt x="32" y="44"/>
                  <a:pt x="27" y="47"/>
                  <a:pt x="25" y="47"/>
                </a:cubicBezTo>
                <a:cubicBezTo>
                  <a:pt x="22" y="47"/>
                  <a:pt x="24" y="50"/>
                  <a:pt x="21" y="51"/>
                </a:cubicBezTo>
                <a:cubicBezTo>
                  <a:pt x="17" y="51"/>
                  <a:pt x="18" y="54"/>
                  <a:pt x="18" y="55"/>
                </a:cubicBezTo>
                <a:cubicBezTo>
                  <a:pt x="19" y="56"/>
                  <a:pt x="21" y="59"/>
                  <a:pt x="18" y="60"/>
                </a:cubicBezTo>
                <a:cubicBezTo>
                  <a:pt x="15" y="61"/>
                  <a:pt x="14" y="56"/>
                  <a:pt x="11" y="55"/>
                </a:cubicBezTo>
                <a:cubicBezTo>
                  <a:pt x="9" y="53"/>
                  <a:pt x="7" y="55"/>
                  <a:pt x="7" y="58"/>
                </a:cubicBezTo>
                <a:cubicBezTo>
                  <a:pt x="7" y="60"/>
                  <a:pt x="4" y="60"/>
                  <a:pt x="2" y="63"/>
                </a:cubicBezTo>
                <a:cubicBezTo>
                  <a:pt x="1" y="65"/>
                  <a:pt x="5" y="65"/>
                  <a:pt x="5" y="66"/>
                </a:cubicBezTo>
                <a:cubicBezTo>
                  <a:pt x="5" y="68"/>
                  <a:pt x="3" y="69"/>
                  <a:pt x="2" y="69"/>
                </a:cubicBezTo>
                <a:cubicBezTo>
                  <a:pt x="1" y="69"/>
                  <a:pt x="0" y="73"/>
                  <a:pt x="0" y="74"/>
                </a:cubicBezTo>
                <a:cubicBezTo>
                  <a:pt x="1" y="75"/>
                  <a:pt x="5" y="75"/>
                  <a:pt x="5" y="77"/>
                </a:cubicBezTo>
                <a:cubicBezTo>
                  <a:pt x="5" y="80"/>
                  <a:pt x="4" y="82"/>
                  <a:pt x="6" y="81"/>
                </a:cubicBezTo>
                <a:cubicBezTo>
                  <a:pt x="8" y="81"/>
                  <a:pt x="11" y="81"/>
                  <a:pt x="12" y="81"/>
                </a:cubicBezTo>
                <a:cubicBezTo>
                  <a:pt x="13" y="81"/>
                  <a:pt x="14" y="84"/>
                  <a:pt x="17" y="87"/>
                </a:cubicBezTo>
                <a:cubicBezTo>
                  <a:pt x="19" y="90"/>
                  <a:pt x="21" y="91"/>
                  <a:pt x="18" y="92"/>
                </a:cubicBezTo>
                <a:cubicBezTo>
                  <a:pt x="16" y="92"/>
                  <a:pt x="17" y="94"/>
                  <a:pt x="20" y="95"/>
                </a:cubicBezTo>
                <a:cubicBezTo>
                  <a:pt x="21" y="96"/>
                  <a:pt x="22" y="96"/>
                  <a:pt x="22" y="97"/>
                </a:cubicBezTo>
                <a:cubicBezTo>
                  <a:pt x="23" y="97"/>
                  <a:pt x="23" y="96"/>
                  <a:pt x="24" y="96"/>
                </a:cubicBezTo>
                <a:cubicBezTo>
                  <a:pt x="28" y="92"/>
                  <a:pt x="35" y="89"/>
                  <a:pt x="41" y="90"/>
                </a:cubicBezTo>
                <a:cubicBezTo>
                  <a:pt x="46" y="92"/>
                  <a:pt x="51" y="89"/>
                  <a:pt x="53" y="93"/>
                </a:cubicBezTo>
                <a:cubicBezTo>
                  <a:pt x="56" y="96"/>
                  <a:pt x="53" y="102"/>
                  <a:pt x="54" y="105"/>
                </a:cubicBezTo>
                <a:cubicBezTo>
                  <a:pt x="55" y="107"/>
                  <a:pt x="50" y="107"/>
                  <a:pt x="46" y="107"/>
                </a:cubicBezTo>
                <a:cubicBezTo>
                  <a:pt x="43" y="106"/>
                  <a:pt x="35" y="108"/>
                  <a:pt x="36" y="110"/>
                </a:cubicBezTo>
                <a:cubicBezTo>
                  <a:pt x="37" y="112"/>
                  <a:pt x="40" y="117"/>
                  <a:pt x="35" y="115"/>
                </a:cubicBezTo>
                <a:cubicBezTo>
                  <a:pt x="30" y="112"/>
                  <a:pt x="28" y="117"/>
                  <a:pt x="31" y="117"/>
                </a:cubicBezTo>
                <a:cubicBezTo>
                  <a:pt x="34" y="117"/>
                  <a:pt x="37" y="121"/>
                  <a:pt x="37" y="123"/>
                </a:cubicBezTo>
                <a:cubicBezTo>
                  <a:pt x="37" y="125"/>
                  <a:pt x="37" y="130"/>
                  <a:pt x="40" y="129"/>
                </a:cubicBezTo>
                <a:cubicBezTo>
                  <a:pt x="42" y="128"/>
                  <a:pt x="42" y="132"/>
                  <a:pt x="46" y="132"/>
                </a:cubicBezTo>
                <a:cubicBezTo>
                  <a:pt x="49" y="132"/>
                  <a:pt x="52" y="133"/>
                  <a:pt x="49" y="136"/>
                </a:cubicBezTo>
                <a:cubicBezTo>
                  <a:pt x="47" y="139"/>
                  <a:pt x="51" y="148"/>
                  <a:pt x="52" y="146"/>
                </a:cubicBezTo>
                <a:cubicBezTo>
                  <a:pt x="53" y="145"/>
                  <a:pt x="52" y="142"/>
                  <a:pt x="53" y="141"/>
                </a:cubicBezTo>
                <a:cubicBezTo>
                  <a:pt x="51" y="136"/>
                  <a:pt x="59" y="136"/>
                  <a:pt x="61" y="136"/>
                </a:cubicBezTo>
                <a:cubicBezTo>
                  <a:pt x="64" y="136"/>
                  <a:pt x="68" y="140"/>
                  <a:pt x="71" y="144"/>
                </a:cubicBezTo>
                <a:cubicBezTo>
                  <a:pt x="74" y="148"/>
                  <a:pt x="77" y="145"/>
                  <a:pt x="77" y="145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8" y="104"/>
                  <a:pt x="99" y="103"/>
                  <a:pt x="99" y="103"/>
                </a:cubicBezTo>
                <a:cubicBezTo>
                  <a:pt x="101" y="99"/>
                  <a:pt x="105" y="102"/>
                  <a:pt x="106" y="103"/>
                </a:cubicBezTo>
                <a:cubicBezTo>
                  <a:pt x="107" y="104"/>
                  <a:pt x="107" y="99"/>
                  <a:pt x="109" y="99"/>
                </a:cubicBezTo>
                <a:cubicBezTo>
                  <a:pt x="112" y="99"/>
                  <a:pt x="109" y="104"/>
                  <a:pt x="111" y="104"/>
                </a:cubicBezTo>
                <a:cubicBezTo>
                  <a:pt x="113" y="104"/>
                  <a:pt x="117" y="110"/>
                  <a:pt x="116" y="114"/>
                </a:cubicBezTo>
                <a:cubicBezTo>
                  <a:pt x="119" y="117"/>
                  <a:pt x="125" y="123"/>
                  <a:pt x="125" y="125"/>
                </a:cubicBezTo>
                <a:cubicBezTo>
                  <a:pt x="126" y="127"/>
                  <a:pt x="134" y="123"/>
                  <a:pt x="136" y="124"/>
                </a:cubicBezTo>
                <a:cubicBezTo>
                  <a:pt x="137" y="125"/>
                  <a:pt x="150" y="125"/>
                  <a:pt x="152" y="125"/>
                </a:cubicBezTo>
                <a:cubicBezTo>
                  <a:pt x="154" y="125"/>
                  <a:pt x="156" y="129"/>
                  <a:pt x="158" y="129"/>
                </a:cubicBezTo>
                <a:cubicBezTo>
                  <a:pt x="161" y="130"/>
                  <a:pt x="160" y="134"/>
                  <a:pt x="160" y="137"/>
                </a:cubicBezTo>
                <a:cubicBezTo>
                  <a:pt x="160" y="140"/>
                  <a:pt x="164" y="143"/>
                  <a:pt x="164" y="145"/>
                </a:cubicBezTo>
                <a:cubicBezTo>
                  <a:pt x="165" y="148"/>
                  <a:pt x="169" y="147"/>
                  <a:pt x="171" y="147"/>
                </a:cubicBezTo>
                <a:cubicBezTo>
                  <a:pt x="174" y="148"/>
                  <a:pt x="178" y="149"/>
                  <a:pt x="178" y="151"/>
                </a:cubicBezTo>
                <a:cubicBezTo>
                  <a:pt x="178" y="154"/>
                  <a:pt x="182" y="152"/>
                  <a:pt x="182" y="150"/>
                </a:cubicBezTo>
                <a:cubicBezTo>
                  <a:pt x="182" y="148"/>
                  <a:pt x="185" y="146"/>
                  <a:pt x="190" y="144"/>
                </a:cubicBezTo>
                <a:cubicBezTo>
                  <a:pt x="192" y="143"/>
                  <a:pt x="194" y="143"/>
                  <a:pt x="195" y="143"/>
                </a:cubicBezTo>
                <a:cubicBezTo>
                  <a:pt x="196" y="141"/>
                  <a:pt x="197" y="139"/>
                  <a:pt x="197" y="139"/>
                </a:cubicBezTo>
                <a:cubicBezTo>
                  <a:pt x="199" y="138"/>
                  <a:pt x="202" y="136"/>
                  <a:pt x="202" y="133"/>
                </a:cubicBezTo>
                <a:cubicBezTo>
                  <a:pt x="202" y="131"/>
                  <a:pt x="209" y="131"/>
                  <a:pt x="213" y="133"/>
                </a:cubicBezTo>
                <a:cubicBezTo>
                  <a:pt x="217" y="135"/>
                  <a:pt x="220" y="135"/>
                  <a:pt x="220" y="132"/>
                </a:cubicBezTo>
                <a:cubicBezTo>
                  <a:pt x="221" y="129"/>
                  <a:pt x="227" y="128"/>
                  <a:pt x="229" y="129"/>
                </a:cubicBezTo>
                <a:cubicBezTo>
                  <a:pt x="231" y="130"/>
                  <a:pt x="236" y="133"/>
                  <a:pt x="239" y="132"/>
                </a:cubicBezTo>
                <a:cubicBezTo>
                  <a:pt x="242" y="131"/>
                  <a:pt x="256" y="132"/>
                  <a:pt x="260" y="133"/>
                </a:cubicBezTo>
                <a:cubicBezTo>
                  <a:pt x="264" y="134"/>
                  <a:pt x="265" y="131"/>
                  <a:pt x="268" y="135"/>
                </a:cubicBezTo>
                <a:cubicBezTo>
                  <a:pt x="270" y="138"/>
                  <a:pt x="271" y="135"/>
                  <a:pt x="274" y="138"/>
                </a:cubicBezTo>
                <a:cubicBezTo>
                  <a:pt x="274" y="137"/>
                  <a:pt x="274" y="136"/>
                  <a:pt x="274" y="134"/>
                </a:cubicBezTo>
                <a:cubicBezTo>
                  <a:pt x="274" y="132"/>
                  <a:pt x="278" y="130"/>
                  <a:pt x="278" y="128"/>
                </a:cubicBezTo>
                <a:cubicBezTo>
                  <a:pt x="279" y="127"/>
                  <a:pt x="275" y="121"/>
                  <a:pt x="275" y="119"/>
                </a:cubicBezTo>
                <a:cubicBezTo>
                  <a:pt x="275" y="118"/>
                  <a:pt x="275" y="113"/>
                  <a:pt x="273" y="112"/>
                </a:cubicBezTo>
                <a:cubicBezTo>
                  <a:pt x="272" y="112"/>
                  <a:pt x="277" y="109"/>
                  <a:pt x="278" y="109"/>
                </a:cubicBezTo>
                <a:cubicBezTo>
                  <a:pt x="281" y="109"/>
                  <a:pt x="284" y="107"/>
                  <a:pt x="286" y="108"/>
                </a:cubicBezTo>
                <a:cubicBezTo>
                  <a:pt x="287" y="109"/>
                  <a:pt x="289" y="109"/>
                  <a:pt x="291" y="109"/>
                </a:cubicBezTo>
                <a:cubicBezTo>
                  <a:pt x="294" y="109"/>
                  <a:pt x="293" y="107"/>
                  <a:pt x="291" y="106"/>
                </a:cubicBezTo>
                <a:cubicBezTo>
                  <a:pt x="290" y="104"/>
                  <a:pt x="296" y="94"/>
                  <a:pt x="296" y="90"/>
                </a:cubicBezTo>
                <a:cubicBezTo>
                  <a:pt x="297" y="86"/>
                  <a:pt x="299" y="90"/>
                  <a:pt x="302" y="90"/>
                </a:cubicBezTo>
                <a:cubicBezTo>
                  <a:pt x="304" y="90"/>
                  <a:pt x="308" y="90"/>
                  <a:pt x="309" y="91"/>
                </a:cubicBezTo>
                <a:cubicBezTo>
                  <a:pt x="311" y="92"/>
                  <a:pt x="316" y="90"/>
                  <a:pt x="317" y="88"/>
                </a:cubicBezTo>
                <a:cubicBezTo>
                  <a:pt x="318" y="86"/>
                  <a:pt x="315" y="86"/>
                  <a:pt x="316" y="81"/>
                </a:cubicBezTo>
                <a:cubicBezTo>
                  <a:pt x="316" y="77"/>
                  <a:pt x="318" y="75"/>
                  <a:pt x="321" y="75"/>
                </a:cubicBezTo>
                <a:cubicBezTo>
                  <a:pt x="323" y="75"/>
                  <a:pt x="324" y="73"/>
                  <a:pt x="324" y="71"/>
                </a:cubicBezTo>
                <a:cubicBezTo>
                  <a:pt x="324" y="69"/>
                  <a:pt x="326" y="68"/>
                  <a:pt x="327" y="66"/>
                </a:cubicBezTo>
                <a:cubicBezTo>
                  <a:pt x="326" y="65"/>
                  <a:pt x="326" y="64"/>
                  <a:pt x="325" y="63"/>
                </a:cubicBezTo>
                <a:close/>
                <a:moveTo>
                  <a:pt x="122" y="98"/>
                </a:moveTo>
                <a:cubicBezTo>
                  <a:pt x="121" y="99"/>
                  <a:pt x="112" y="96"/>
                  <a:pt x="111" y="95"/>
                </a:cubicBezTo>
                <a:cubicBezTo>
                  <a:pt x="110" y="93"/>
                  <a:pt x="124" y="95"/>
                  <a:pt x="122" y="98"/>
                </a:cubicBezTo>
                <a:close/>
                <a:moveTo>
                  <a:pt x="257" y="97"/>
                </a:moveTo>
                <a:cubicBezTo>
                  <a:pt x="250" y="97"/>
                  <a:pt x="236" y="93"/>
                  <a:pt x="230" y="100"/>
                </a:cubicBezTo>
                <a:cubicBezTo>
                  <a:pt x="224" y="106"/>
                  <a:pt x="228" y="110"/>
                  <a:pt x="225" y="110"/>
                </a:cubicBezTo>
                <a:cubicBezTo>
                  <a:pt x="222" y="111"/>
                  <a:pt x="221" y="100"/>
                  <a:pt x="224" y="97"/>
                </a:cubicBezTo>
                <a:cubicBezTo>
                  <a:pt x="228" y="94"/>
                  <a:pt x="238" y="92"/>
                  <a:pt x="245" y="94"/>
                </a:cubicBezTo>
                <a:cubicBezTo>
                  <a:pt x="252" y="96"/>
                  <a:pt x="264" y="92"/>
                  <a:pt x="265" y="93"/>
                </a:cubicBezTo>
                <a:cubicBezTo>
                  <a:pt x="267" y="93"/>
                  <a:pt x="264" y="97"/>
                  <a:pt x="257" y="9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0"/>
          <p:cNvSpPr/>
          <p:nvPr/>
        </p:nvSpPr>
        <p:spPr>
          <a:xfrm>
            <a:off x="-4857750" y="-4154487"/>
            <a:ext cx="2436812" cy="927100"/>
          </a:xfrm>
          <a:custGeom>
            <a:avLst/>
            <a:gdLst/>
            <a:ahLst/>
            <a:cxnLst/>
            <a:rect l="l" t="t" r="r" b="b"/>
            <a:pathLst>
              <a:path w="1374" h="527" extrusionOk="0">
                <a:moveTo>
                  <a:pt x="21" y="381"/>
                </a:moveTo>
                <a:cubicBezTo>
                  <a:pt x="20" y="381"/>
                  <a:pt x="17" y="380"/>
                  <a:pt x="16" y="379"/>
                </a:cubicBezTo>
                <a:cubicBezTo>
                  <a:pt x="16" y="378"/>
                  <a:pt x="13" y="378"/>
                  <a:pt x="11" y="378"/>
                </a:cubicBezTo>
                <a:cubicBezTo>
                  <a:pt x="12" y="379"/>
                  <a:pt x="12" y="379"/>
                  <a:pt x="13" y="380"/>
                </a:cubicBezTo>
                <a:cubicBezTo>
                  <a:pt x="14" y="382"/>
                  <a:pt x="8" y="382"/>
                  <a:pt x="10" y="384"/>
                </a:cubicBezTo>
                <a:cubicBezTo>
                  <a:pt x="12" y="386"/>
                  <a:pt x="6" y="386"/>
                  <a:pt x="6" y="384"/>
                </a:cubicBezTo>
                <a:cubicBezTo>
                  <a:pt x="6" y="382"/>
                  <a:pt x="1" y="383"/>
                  <a:pt x="1" y="384"/>
                </a:cubicBezTo>
                <a:cubicBezTo>
                  <a:pt x="1" y="385"/>
                  <a:pt x="1" y="386"/>
                  <a:pt x="0" y="386"/>
                </a:cubicBezTo>
                <a:cubicBezTo>
                  <a:pt x="2" y="387"/>
                  <a:pt x="4" y="388"/>
                  <a:pt x="4" y="388"/>
                </a:cubicBezTo>
                <a:cubicBezTo>
                  <a:pt x="5" y="388"/>
                  <a:pt x="20" y="390"/>
                  <a:pt x="25" y="389"/>
                </a:cubicBezTo>
                <a:cubicBezTo>
                  <a:pt x="25" y="388"/>
                  <a:pt x="26" y="385"/>
                  <a:pt x="26" y="383"/>
                </a:cubicBezTo>
                <a:cubicBezTo>
                  <a:pt x="26" y="382"/>
                  <a:pt x="22" y="380"/>
                  <a:pt x="21" y="381"/>
                </a:cubicBezTo>
                <a:close/>
                <a:moveTo>
                  <a:pt x="365" y="14"/>
                </a:moveTo>
                <a:cubicBezTo>
                  <a:pt x="374" y="13"/>
                  <a:pt x="374" y="8"/>
                  <a:pt x="369" y="8"/>
                </a:cubicBezTo>
                <a:cubicBezTo>
                  <a:pt x="364" y="7"/>
                  <a:pt x="364" y="10"/>
                  <a:pt x="361" y="10"/>
                </a:cubicBezTo>
                <a:cubicBezTo>
                  <a:pt x="359" y="10"/>
                  <a:pt x="350" y="12"/>
                  <a:pt x="352" y="14"/>
                </a:cubicBezTo>
                <a:cubicBezTo>
                  <a:pt x="354" y="16"/>
                  <a:pt x="361" y="15"/>
                  <a:pt x="365" y="14"/>
                </a:cubicBezTo>
                <a:close/>
                <a:moveTo>
                  <a:pt x="411" y="147"/>
                </a:moveTo>
                <a:cubicBezTo>
                  <a:pt x="414" y="147"/>
                  <a:pt x="423" y="145"/>
                  <a:pt x="423" y="144"/>
                </a:cubicBezTo>
                <a:cubicBezTo>
                  <a:pt x="424" y="142"/>
                  <a:pt x="420" y="140"/>
                  <a:pt x="415" y="140"/>
                </a:cubicBezTo>
                <a:cubicBezTo>
                  <a:pt x="409" y="140"/>
                  <a:pt x="408" y="146"/>
                  <a:pt x="411" y="147"/>
                </a:cubicBezTo>
                <a:close/>
                <a:moveTo>
                  <a:pt x="587" y="25"/>
                </a:moveTo>
                <a:cubicBezTo>
                  <a:pt x="591" y="27"/>
                  <a:pt x="590" y="28"/>
                  <a:pt x="585" y="28"/>
                </a:cubicBezTo>
                <a:cubicBezTo>
                  <a:pt x="580" y="28"/>
                  <a:pt x="576" y="30"/>
                  <a:pt x="579" y="31"/>
                </a:cubicBezTo>
                <a:cubicBezTo>
                  <a:pt x="582" y="32"/>
                  <a:pt x="581" y="35"/>
                  <a:pt x="586" y="36"/>
                </a:cubicBezTo>
                <a:cubicBezTo>
                  <a:pt x="591" y="37"/>
                  <a:pt x="596" y="33"/>
                  <a:pt x="596" y="30"/>
                </a:cubicBezTo>
                <a:cubicBezTo>
                  <a:pt x="595" y="27"/>
                  <a:pt x="613" y="25"/>
                  <a:pt x="618" y="23"/>
                </a:cubicBezTo>
                <a:cubicBezTo>
                  <a:pt x="623" y="22"/>
                  <a:pt x="615" y="17"/>
                  <a:pt x="620" y="17"/>
                </a:cubicBezTo>
                <a:cubicBezTo>
                  <a:pt x="625" y="16"/>
                  <a:pt x="623" y="14"/>
                  <a:pt x="617" y="13"/>
                </a:cubicBezTo>
                <a:cubicBezTo>
                  <a:pt x="610" y="12"/>
                  <a:pt x="613" y="7"/>
                  <a:pt x="611" y="5"/>
                </a:cubicBezTo>
                <a:cubicBezTo>
                  <a:pt x="609" y="3"/>
                  <a:pt x="608" y="7"/>
                  <a:pt x="599" y="9"/>
                </a:cubicBezTo>
                <a:cubicBezTo>
                  <a:pt x="591" y="10"/>
                  <a:pt x="587" y="13"/>
                  <a:pt x="590" y="14"/>
                </a:cubicBezTo>
                <a:cubicBezTo>
                  <a:pt x="593" y="16"/>
                  <a:pt x="590" y="20"/>
                  <a:pt x="587" y="20"/>
                </a:cubicBezTo>
                <a:cubicBezTo>
                  <a:pt x="583" y="19"/>
                  <a:pt x="582" y="23"/>
                  <a:pt x="587" y="25"/>
                </a:cubicBezTo>
                <a:close/>
                <a:moveTo>
                  <a:pt x="599" y="32"/>
                </a:moveTo>
                <a:cubicBezTo>
                  <a:pt x="599" y="34"/>
                  <a:pt x="592" y="37"/>
                  <a:pt x="594" y="39"/>
                </a:cubicBezTo>
                <a:cubicBezTo>
                  <a:pt x="596" y="41"/>
                  <a:pt x="598" y="40"/>
                  <a:pt x="600" y="41"/>
                </a:cubicBezTo>
                <a:cubicBezTo>
                  <a:pt x="602" y="41"/>
                  <a:pt x="603" y="47"/>
                  <a:pt x="608" y="46"/>
                </a:cubicBezTo>
                <a:cubicBezTo>
                  <a:pt x="612" y="45"/>
                  <a:pt x="624" y="51"/>
                  <a:pt x="631" y="51"/>
                </a:cubicBezTo>
                <a:cubicBezTo>
                  <a:pt x="637" y="51"/>
                  <a:pt x="638" y="45"/>
                  <a:pt x="636" y="45"/>
                </a:cubicBezTo>
                <a:cubicBezTo>
                  <a:pt x="634" y="45"/>
                  <a:pt x="636" y="41"/>
                  <a:pt x="640" y="36"/>
                </a:cubicBezTo>
                <a:cubicBezTo>
                  <a:pt x="643" y="30"/>
                  <a:pt x="628" y="26"/>
                  <a:pt x="628" y="31"/>
                </a:cubicBezTo>
                <a:cubicBezTo>
                  <a:pt x="628" y="35"/>
                  <a:pt x="623" y="30"/>
                  <a:pt x="622" y="27"/>
                </a:cubicBezTo>
                <a:cubicBezTo>
                  <a:pt x="620" y="24"/>
                  <a:pt x="599" y="29"/>
                  <a:pt x="599" y="32"/>
                </a:cubicBezTo>
                <a:close/>
                <a:moveTo>
                  <a:pt x="481" y="150"/>
                </a:moveTo>
                <a:cubicBezTo>
                  <a:pt x="484" y="152"/>
                  <a:pt x="487" y="151"/>
                  <a:pt x="487" y="148"/>
                </a:cubicBezTo>
                <a:cubicBezTo>
                  <a:pt x="486" y="144"/>
                  <a:pt x="478" y="149"/>
                  <a:pt x="481" y="150"/>
                </a:cubicBezTo>
                <a:close/>
                <a:moveTo>
                  <a:pt x="581" y="8"/>
                </a:moveTo>
                <a:cubicBezTo>
                  <a:pt x="582" y="5"/>
                  <a:pt x="566" y="6"/>
                  <a:pt x="570" y="10"/>
                </a:cubicBezTo>
                <a:cubicBezTo>
                  <a:pt x="571" y="11"/>
                  <a:pt x="580" y="12"/>
                  <a:pt x="581" y="8"/>
                </a:cubicBezTo>
                <a:close/>
                <a:moveTo>
                  <a:pt x="1280" y="181"/>
                </a:moveTo>
                <a:cubicBezTo>
                  <a:pt x="1285" y="183"/>
                  <a:pt x="1288" y="178"/>
                  <a:pt x="1292" y="180"/>
                </a:cubicBezTo>
                <a:cubicBezTo>
                  <a:pt x="1296" y="183"/>
                  <a:pt x="1305" y="179"/>
                  <a:pt x="1309" y="179"/>
                </a:cubicBezTo>
                <a:cubicBezTo>
                  <a:pt x="1313" y="178"/>
                  <a:pt x="1311" y="173"/>
                  <a:pt x="1300" y="172"/>
                </a:cubicBezTo>
                <a:cubicBezTo>
                  <a:pt x="1289" y="170"/>
                  <a:pt x="1275" y="178"/>
                  <a:pt x="1280" y="181"/>
                </a:cubicBezTo>
                <a:close/>
                <a:moveTo>
                  <a:pt x="636" y="65"/>
                </a:moveTo>
                <a:cubicBezTo>
                  <a:pt x="640" y="67"/>
                  <a:pt x="650" y="63"/>
                  <a:pt x="657" y="63"/>
                </a:cubicBezTo>
                <a:cubicBezTo>
                  <a:pt x="665" y="63"/>
                  <a:pt x="685" y="58"/>
                  <a:pt x="685" y="54"/>
                </a:cubicBezTo>
                <a:cubicBezTo>
                  <a:pt x="686" y="50"/>
                  <a:pt x="678" y="50"/>
                  <a:pt x="675" y="47"/>
                </a:cubicBezTo>
                <a:cubicBezTo>
                  <a:pt x="672" y="44"/>
                  <a:pt x="665" y="47"/>
                  <a:pt x="663" y="49"/>
                </a:cubicBezTo>
                <a:cubicBezTo>
                  <a:pt x="661" y="52"/>
                  <a:pt x="660" y="50"/>
                  <a:pt x="664" y="45"/>
                </a:cubicBezTo>
                <a:cubicBezTo>
                  <a:pt x="669" y="41"/>
                  <a:pt x="660" y="37"/>
                  <a:pt x="659" y="40"/>
                </a:cubicBezTo>
                <a:cubicBezTo>
                  <a:pt x="659" y="43"/>
                  <a:pt x="651" y="40"/>
                  <a:pt x="651" y="43"/>
                </a:cubicBezTo>
                <a:cubicBezTo>
                  <a:pt x="651" y="46"/>
                  <a:pt x="648" y="47"/>
                  <a:pt x="648" y="49"/>
                </a:cubicBezTo>
                <a:cubicBezTo>
                  <a:pt x="648" y="52"/>
                  <a:pt x="642" y="48"/>
                  <a:pt x="642" y="54"/>
                </a:cubicBezTo>
                <a:cubicBezTo>
                  <a:pt x="642" y="60"/>
                  <a:pt x="633" y="63"/>
                  <a:pt x="636" y="65"/>
                </a:cubicBezTo>
                <a:close/>
                <a:moveTo>
                  <a:pt x="943" y="114"/>
                </a:moveTo>
                <a:cubicBezTo>
                  <a:pt x="946" y="116"/>
                  <a:pt x="948" y="118"/>
                  <a:pt x="949" y="120"/>
                </a:cubicBezTo>
                <a:cubicBezTo>
                  <a:pt x="951" y="121"/>
                  <a:pt x="958" y="119"/>
                  <a:pt x="961" y="118"/>
                </a:cubicBezTo>
                <a:cubicBezTo>
                  <a:pt x="964" y="117"/>
                  <a:pt x="964" y="122"/>
                  <a:pt x="969" y="119"/>
                </a:cubicBezTo>
                <a:cubicBezTo>
                  <a:pt x="973" y="116"/>
                  <a:pt x="978" y="118"/>
                  <a:pt x="983" y="118"/>
                </a:cubicBezTo>
                <a:cubicBezTo>
                  <a:pt x="988" y="118"/>
                  <a:pt x="982" y="111"/>
                  <a:pt x="983" y="108"/>
                </a:cubicBezTo>
                <a:cubicBezTo>
                  <a:pt x="983" y="106"/>
                  <a:pt x="989" y="107"/>
                  <a:pt x="987" y="110"/>
                </a:cubicBezTo>
                <a:cubicBezTo>
                  <a:pt x="985" y="112"/>
                  <a:pt x="990" y="118"/>
                  <a:pt x="997" y="117"/>
                </a:cubicBezTo>
                <a:cubicBezTo>
                  <a:pt x="1005" y="117"/>
                  <a:pt x="999" y="112"/>
                  <a:pt x="1003" y="110"/>
                </a:cubicBezTo>
                <a:cubicBezTo>
                  <a:pt x="1007" y="109"/>
                  <a:pt x="1006" y="107"/>
                  <a:pt x="1001" y="103"/>
                </a:cubicBezTo>
                <a:cubicBezTo>
                  <a:pt x="995" y="100"/>
                  <a:pt x="988" y="102"/>
                  <a:pt x="983" y="100"/>
                </a:cubicBezTo>
                <a:cubicBezTo>
                  <a:pt x="978" y="98"/>
                  <a:pt x="972" y="98"/>
                  <a:pt x="972" y="103"/>
                </a:cubicBezTo>
                <a:cubicBezTo>
                  <a:pt x="972" y="108"/>
                  <a:pt x="962" y="97"/>
                  <a:pt x="957" y="96"/>
                </a:cubicBezTo>
                <a:cubicBezTo>
                  <a:pt x="951" y="94"/>
                  <a:pt x="935" y="110"/>
                  <a:pt x="943" y="114"/>
                </a:cubicBezTo>
                <a:close/>
                <a:moveTo>
                  <a:pt x="993" y="145"/>
                </a:moveTo>
                <a:cubicBezTo>
                  <a:pt x="997" y="144"/>
                  <a:pt x="990" y="136"/>
                  <a:pt x="982" y="135"/>
                </a:cubicBezTo>
                <a:cubicBezTo>
                  <a:pt x="975" y="134"/>
                  <a:pt x="968" y="140"/>
                  <a:pt x="969" y="141"/>
                </a:cubicBezTo>
                <a:cubicBezTo>
                  <a:pt x="971" y="144"/>
                  <a:pt x="988" y="146"/>
                  <a:pt x="993" y="145"/>
                </a:cubicBezTo>
                <a:close/>
                <a:moveTo>
                  <a:pt x="974" y="129"/>
                </a:moveTo>
                <a:cubicBezTo>
                  <a:pt x="974" y="125"/>
                  <a:pt x="961" y="130"/>
                  <a:pt x="966" y="132"/>
                </a:cubicBezTo>
                <a:cubicBezTo>
                  <a:pt x="969" y="133"/>
                  <a:pt x="974" y="133"/>
                  <a:pt x="974" y="129"/>
                </a:cubicBezTo>
                <a:close/>
                <a:moveTo>
                  <a:pt x="1015" y="114"/>
                </a:moveTo>
                <a:cubicBezTo>
                  <a:pt x="1021" y="115"/>
                  <a:pt x="1024" y="120"/>
                  <a:pt x="1035" y="121"/>
                </a:cubicBezTo>
                <a:cubicBezTo>
                  <a:pt x="1046" y="121"/>
                  <a:pt x="1054" y="119"/>
                  <a:pt x="1054" y="117"/>
                </a:cubicBezTo>
                <a:cubicBezTo>
                  <a:pt x="1054" y="115"/>
                  <a:pt x="1044" y="111"/>
                  <a:pt x="1041" y="113"/>
                </a:cubicBezTo>
                <a:cubicBezTo>
                  <a:pt x="1038" y="115"/>
                  <a:pt x="1035" y="110"/>
                  <a:pt x="1032" y="111"/>
                </a:cubicBezTo>
                <a:cubicBezTo>
                  <a:pt x="1028" y="112"/>
                  <a:pt x="1022" y="112"/>
                  <a:pt x="1021" y="109"/>
                </a:cubicBezTo>
                <a:cubicBezTo>
                  <a:pt x="1019" y="105"/>
                  <a:pt x="1012" y="114"/>
                  <a:pt x="1015" y="114"/>
                </a:cubicBezTo>
                <a:close/>
                <a:moveTo>
                  <a:pt x="221" y="18"/>
                </a:moveTo>
                <a:cubicBezTo>
                  <a:pt x="226" y="13"/>
                  <a:pt x="233" y="17"/>
                  <a:pt x="234" y="15"/>
                </a:cubicBezTo>
                <a:cubicBezTo>
                  <a:pt x="235" y="13"/>
                  <a:pt x="224" y="12"/>
                  <a:pt x="220" y="14"/>
                </a:cubicBezTo>
                <a:cubicBezTo>
                  <a:pt x="216" y="16"/>
                  <a:pt x="206" y="14"/>
                  <a:pt x="208" y="17"/>
                </a:cubicBezTo>
                <a:cubicBezTo>
                  <a:pt x="208" y="19"/>
                  <a:pt x="215" y="23"/>
                  <a:pt x="221" y="18"/>
                </a:cubicBezTo>
                <a:close/>
                <a:moveTo>
                  <a:pt x="991" y="419"/>
                </a:moveTo>
                <a:cubicBezTo>
                  <a:pt x="988" y="413"/>
                  <a:pt x="995" y="406"/>
                  <a:pt x="990" y="402"/>
                </a:cubicBezTo>
                <a:cubicBezTo>
                  <a:pt x="985" y="399"/>
                  <a:pt x="987" y="391"/>
                  <a:pt x="985" y="393"/>
                </a:cubicBezTo>
                <a:cubicBezTo>
                  <a:pt x="982" y="394"/>
                  <a:pt x="985" y="401"/>
                  <a:pt x="981" y="401"/>
                </a:cubicBezTo>
                <a:cubicBezTo>
                  <a:pt x="977" y="402"/>
                  <a:pt x="981" y="405"/>
                  <a:pt x="979" y="410"/>
                </a:cubicBezTo>
                <a:cubicBezTo>
                  <a:pt x="978" y="415"/>
                  <a:pt x="980" y="422"/>
                  <a:pt x="982" y="426"/>
                </a:cubicBezTo>
                <a:cubicBezTo>
                  <a:pt x="984" y="430"/>
                  <a:pt x="979" y="453"/>
                  <a:pt x="981" y="457"/>
                </a:cubicBezTo>
                <a:cubicBezTo>
                  <a:pt x="983" y="461"/>
                  <a:pt x="978" y="477"/>
                  <a:pt x="980" y="479"/>
                </a:cubicBezTo>
                <a:cubicBezTo>
                  <a:pt x="983" y="483"/>
                  <a:pt x="981" y="475"/>
                  <a:pt x="985" y="474"/>
                </a:cubicBezTo>
                <a:cubicBezTo>
                  <a:pt x="989" y="473"/>
                  <a:pt x="989" y="479"/>
                  <a:pt x="992" y="480"/>
                </a:cubicBezTo>
                <a:cubicBezTo>
                  <a:pt x="994" y="481"/>
                  <a:pt x="993" y="472"/>
                  <a:pt x="990" y="473"/>
                </a:cubicBezTo>
                <a:cubicBezTo>
                  <a:pt x="988" y="473"/>
                  <a:pt x="986" y="467"/>
                  <a:pt x="985" y="463"/>
                </a:cubicBezTo>
                <a:cubicBezTo>
                  <a:pt x="984" y="460"/>
                  <a:pt x="987" y="455"/>
                  <a:pt x="987" y="450"/>
                </a:cubicBezTo>
                <a:cubicBezTo>
                  <a:pt x="987" y="446"/>
                  <a:pt x="993" y="446"/>
                  <a:pt x="997" y="449"/>
                </a:cubicBezTo>
                <a:cubicBezTo>
                  <a:pt x="1000" y="453"/>
                  <a:pt x="1001" y="451"/>
                  <a:pt x="999" y="448"/>
                </a:cubicBezTo>
                <a:cubicBezTo>
                  <a:pt x="998" y="445"/>
                  <a:pt x="993" y="426"/>
                  <a:pt x="991" y="419"/>
                </a:cubicBezTo>
                <a:close/>
                <a:moveTo>
                  <a:pt x="243" y="15"/>
                </a:moveTo>
                <a:cubicBezTo>
                  <a:pt x="246" y="18"/>
                  <a:pt x="234" y="17"/>
                  <a:pt x="232" y="19"/>
                </a:cubicBezTo>
                <a:cubicBezTo>
                  <a:pt x="230" y="22"/>
                  <a:pt x="223" y="21"/>
                  <a:pt x="224" y="24"/>
                </a:cubicBezTo>
                <a:cubicBezTo>
                  <a:pt x="226" y="27"/>
                  <a:pt x="238" y="27"/>
                  <a:pt x="238" y="24"/>
                </a:cubicBezTo>
                <a:cubicBezTo>
                  <a:pt x="238" y="22"/>
                  <a:pt x="244" y="24"/>
                  <a:pt x="244" y="22"/>
                </a:cubicBezTo>
                <a:cubicBezTo>
                  <a:pt x="244" y="20"/>
                  <a:pt x="247" y="18"/>
                  <a:pt x="254" y="17"/>
                </a:cubicBezTo>
                <a:cubicBezTo>
                  <a:pt x="260" y="17"/>
                  <a:pt x="260" y="14"/>
                  <a:pt x="254" y="11"/>
                </a:cubicBezTo>
                <a:cubicBezTo>
                  <a:pt x="248" y="8"/>
                  <a:pt x="240" y="13"/>
                  <a:pt x="243" y="15"/>
                </a:cubicBezTo>
                <a:close/>
                <a:moveTo>
                  <a:pt x="233" y="208"/>
                </a:moveTo>
                <a:cubicBezTo>
                  <a:pt x="239" y="213"/>
                  <a:pt x="245" y="205"/>
                  <a:pt x="248" y="204"/>
                </a:cubicBezTo>
                <a:cubicBezTo>
                  <a:pt x="251" y="204"/>
                  <a:pt x="246" y="201"/>
                  <a:pt x="241" y="199"/>
                </a:cubicBezTo>
                <a:cubicBezTo>
                  <a:pt x="235" y="198"/>
                  <a:pt x="228" y="203"/>
                  <a:pt x="233" y="208"/>
                </a:cubicBezTo>
                <a:close/>
                <a:moveTo>
                  <a:pt x="1372" y="248"/>
                </a:moveTo>
                <a:cubicBezTo>
                  <a:pt x="1370" y="247"/>
                  <a:pt x="1362" y="242"/>
                  <a:pt x="1360" y="240"/>
                </a:cubicBezTo>
                <a:cubicBezTo>
                  <a:pt x="1358" y="237"/>
                  <a:pt x="1349" y="236"/>
                  <a:pt x="1349" y="237"/>
                </a:cubicBezTo>
                <a:cubicBezTo>
                  <a:pt x="1349" y="238"/>
                  <a:pt x="1346" y="237"/>
                  <a:pt x="1345" y="235"/>
                </a:cubicBezTo>
                <a:cubicBezTo>
                  <a:pt x="1345" y="234"/>
                  <a:pt x="1335" y="233"/>
                  <a:pt x="1335" y="235"/>
                </a:cubicBezTo>
                <a:cubicBezTo>
                  <a:pt x="1335" y="237"/>
                  <a:pt x="1337" y="237"/>
                  <a:pt x="1338" y="239"/>
                </a:cubicBezTo>
                <a:cubicBezTo>
                  <a:pt x="1340" y="241"/>
                  <a:pt x="1337" y="242"/>
                  <a:pt x="1337" y="244"/>
                </a:cubicBezTo>
                <a:cubicBezTo>
                  <a:pt x="1338" y="246"/>
                  <a:pt x="1334" y="243"/>
                  <a:pt x="1332" y="242"/>
                </a:cubicBezTo>
                <a:cubicBezTo>
                  <a:pt x="1331" y="240"/>
                  <a:pt x="1331" y="236"/>
                  <a:pt x="1332" y="233"/>
                </a:cubicBezTo>
                <a:cubicBezTo>
                  <a:pt x="1332" y="231"/>
                  <a:pt x="1329" y="231"/>
                  <a:pt x="1329" y="229"/>
                </a:cubicBezTo>
                <a:cubicBezTo>
                  <a:pt x="1328" y="227"/>
                  <a:pt x="1318" y="222"/>
                  <a:pt x="1313" y="220"/>
                </a:cubicBezTo>
                <a:cubicBezTo>
                  <a:pt x="1309" y="218"/>
                  <a:pt x="1303" y="216"/>
                  <a:pt x="1301" y="214"/>
                </a:cubicBezTo>
                <a:cubicBezTo>
                  <a:pt x="1300" y="212"/>
                  <a:pt x="1292" y="211"/>
                  <a:pt x="1289" y="208"/>
                </a:cubicBezTo>
                <a:cubicBezTo>
                  <a:pt x="1285" y="205"/>
                  <a:pt x="1272" y="199"/>
                  <a:pt x="1266" y="199"/>
                </a:cubicBezTo>
                <a:cubicBezTo>
                  <a:pt x="1260" y="198"/>
                  <a:pt x="1262" y="195"/>
                  <a:pt x="1259" y="196"/>
                </a:cubicBezTo>
                <a:cubicBezTo>
                  <a:pt x="1256" y="196"/>
                  <a:pt x="1244" y="196"/>
                  <a:pt x="1240" y="195"/>
                </a:cubicBezTo>
                <a:cubicBezTo>
                  <a:pt x="1236" y="194"/>
                  <a:pt x="1235" y="197"/>
                  <a:pt x="1232" y="196"/>
                </a:cubicBezTo>
                <a:cubicBezTo>
                  <a:pt x="1230" y="195"/>
                  <a:pt x="1216" y="190"/>
                  <a:pt x="1214" y="192"/>
                </a:cubicBezTo>
                <a:cubicBezTo>
                  <a:pt x="1212" y="194"/>
                  <a:pt x="1213" y="197"/>
                  <a:pt x="1211" y="197"/>
                </a:cubicBezTo>
                <a:cubicBezTo>
                  <a:pt x="1210" y="198"/>
                  <a:pt x="1211" y="200"/>
                  <a:pt x="1215" y="203"/>
                </a:cubicBezTo>
                <a:cubicBezTo>
                  <a:pt x="1219" y="207"/>
                  <a:pt x="1217" y="210"/>
                  <a:pt x="1213" y="211"/>
                </a:cubicBezTo>
                <a:cubicBezTo>
                  <a:pt x="1210" y="213"/>
                  <a:pt x="1204" y="210"/>
                  <a:pt x="1202" y="207"/>
                </a:cubicBezTo>
                <a:cubicBezTo>
                  <a:pt x="1200" y="204"/>
                  <a:pt x="1195" y="206"/>
                  <a:pt x="1194" y="202"/>
                </a:cubicBezTo>
                <a:cubicBezTo>
                  <a:pt x="1193" y="198"/>
                  <a:pt x="1196" y="198"/>
                  <a:pt x="1198" y="200"/>
                </a:cubicBezTo>
                <a:cubicBezTo>
                  <a:pt x="1200" y="202"/>
                  <a:pt x="1204" y="200"/>
                  <a:pt x="1204" y="198"/>
                </a:cubicBezTo>
                <a:cubicBezTo>
                  <a:pt x="1204" y="195"/>
                  <a:pt x="1198" y="193"/>
                  <a:pt x="1194" y="194"/>
                </a:cubicBezTo>
                <a:cubicBezTo>
                  <a:pt x="1190" y="194"/>
                  <a:pt x="1188" y="199"/>
                  <a:pt x="1184" y="201"/>
                </a:cubicBezTo>
                <a:cubicBezTo>
                  <a:pt x="1181" y="203"/>
                  <a:pt x="1166" y="200"/>
                  <a:pt x="1164" y="199"/>
                </a:cubicBezTo>
                <a:cubicBezTo>
                  <a:pt x="1163" y="197"/>
                  <a:pt x="1142" y="199"/>
                  <a:pt x="1140" y="200"/>
                </a:cubicBezTo>
                <a:cubicBezTo>
                  <a:pt x="1138" y="202"/>
                  <a:pt x="1139" y="207"/>
                  <a:pt x="1138" y="208"/>
                </a:cubicBezTo>
                <a:cubicBezTo>
                  <a:pt x="1137" y="208"/>
                  <a:pt x="1136" y="201"/>
                  <a:pt x="1136" y="200"/>
                </a:cubicBezTo>
                <a:cubicBezTo>
                  <a:pt x="1136" y="199"/>
                  <a:pt x="1134" y="198"/>
                  <a:pt x="1130" y="198"/>
                </a:cubicBezTo>
                <a:cubicBezTo>
                  <a:pt x="1126" y="198"/>
                  <a:pt x="1124" y="198"/>
                  <a:pt x="1126" y="196"/>
                </a:cubicBezTo>
                <a:cubicBezTo>
                  <a:pt x="1127" y="194"/>
                  <a:pt x="1124" y="193"/>
                  <a:pt x="1127" y="191"/>
                </a:cubicBezTo>
                <a:cubicBezTo>
                  <a:pt x="1130" y="189"/>
                  <a:pt x="1122" y="183"/>
                  <a:pt x="1114" y="179"/>
                </a:cubicBezTo>
                <a:cubicBezTo>
                  <a:pt x="1106" y="176"/>
                  <a:pt x="1088" y="178"/>
                  <a:pt x="1084" y="180"/>
                </a:cubicBezTo>
                <a:cubicBezTo>
                  <a:pt x="1079" y="181"/>
                  <a:pt x="1069" y="181"/>
                  <a:pt x="1065" y="181"/>
                </a:cubicBezTo>
                <a:cubicBezTo>
                  <a:pt x="1060" y="181"/>
                  <a:pt x="1064" y="179"/>
                  <a:pt x="1063" y="177"/>
                </a:cubicBezTo>
                <a:cubicBezTo>
                  <a:pt x="1061" y="175"/>
                  <a:pt x="1054" y="172"/>
                  <a:pt x="1053" y="174"/>
                </a:cubicBezTo>
                <a:cubicBezTo>
                  <a:pt x="1052" y="176"/>
                  <a:pt x="1050" y="174"/>
                  <a:pt x="1050" y="172"/>
                </a:cubicBezTo>
                <a:cubicBezTo>
                  <a:pt x="1050" y="171"/>
                  <a:pt x="1042" y="169"/>
                  <a:pt x="1039" y="169"/>
                </a:cubicBezTo>
                <a:cubicBezTo>
                  <a:pt x="1037" y="170"/>
                  <a:pt x="1035" y="167"/>
                  <a:pt x="1039" y="167"/>
                </a:cubicBezTo>
                <a:cubicBezTo>
                  <a:pt x="1042" y="167"/>
                  <a:pt x="1048" y="167"/>
                  <a:pt x="1045" y="163"/>
                </a:cubicBezTo>
                <a:cubicBezTo>
                  <a:pt x="1043" y="160"/>
                  <a:pt x="1021" y="158"/>
                  <a:pt x="1019" y="159"/>
                </a:cubicBezTo>
                <a:cubicBezTo>
                  <a:pt x="1017" y="160"/>
                  <a:pt x="1019" y="163"/>
                  <a:pt x="1015" y="167"/>
                </a:cubicBezTo>
                <a:cubicBezTo>
                  <a:pt x="1010" y="171"/>
                  <a:pt x="1005" y="168"/>
                  <a:pt x="1006" y="166"/>
                </a:cubicBezTo>
                <a:cubicBezTo>
                  <a:pt x="1007" y="164"/>
                  <a:pt x="1012" y="164"/>
                  <a:pt x="1012" y="162"/>
                </a:cubicBezTo>
                <a:cubicBezTo>
                  <a:pt x="1012" y="160"/>
                  <a:pt x="1004" y="161"/>
                  <a:pt x="1003" y="160"/>
                </a:cubicBezTo>
                <a:cubicBezTo>
                  <a:pt x="1002" y="158"/>
                  <a:pt x="1005" y="157"/>
                  <a:pt x="1008" y="157"/>
                </a:cubicBezTo>
                <a:cubicBezTo>
                  <a:pt x="1011" y="158"/>
                  <a:pt x="1016" y="159"/>
                  <a:pt x="1016" y="157"/>
                </a:cubicBezTo>
                <a:cubicBezTo>
                  <a:pt x="1016" y="156"/>
                  <a:pt x="1013" y="156"/>
                  <a:pt x="1008" y="155"/>
                </a:cubicBezTo>
                <a:cubicBezTo>
                  <a:pt x="1003" y="154"/>
                  <a:pt x="992" y="152"/>
                  <a:pt x="986" y="152"/>
                </a:cubicBezTo>
                <a:cubicBezTo>
                  <a:pt x="980" y="153"/>
                  <a:pt x="977" y="150"/>
                  <a:pt x="974" y="150"/>
                </a:cubicBezTo>
                <a:cubicBezTo>
                  <a:pt x="970" y="149"/>
                  <a:pt x="970" y="151"/>
                  <a:pt x="972" y="153"/>
                </a:cubicBezTo>
                <a:cubicBezTo>
                  <a:pt x="973" y="155"/>
                  <a:pt x="969" y="156"/>
                  <a:pt x="965" y="156"/>
                </a:cubicBezTo>
                <a:cubicBezTo>
                  <a:pt x="961" y="155"/>
                  <a:pt x="955" y="158"/>
                  <a:pt x="957" y="161"/>
                </a:cubicBezTo>
                <a:cubicBezTo>
                  <a:pt x="960" y="164"/>
                  <a:pt x="962" y="160"/>
                  <a:pt x="964" y="161"/>
                </a:cubicBezTo>
                <a:cubicBezTo>
                  <a:pt x="966" y="162"/>
                  <a:pt x="959" y="164"/>
                  <a:pt x="962" y="165"/>
                </a:cubicBezTo>
                <a:cubicBezTo>
                  <a:pt x="964" y="167"/>
                  <a:pt x="964" y="169"/>
                  <a:pt x="964" y="171"/>
                </a:cubicBezTo>
                <a:cubicBezTo>
                  <a:pt x="964" y="172"/>
                  <a:pt x="959" y="173"/>
                  <a:pt x="958" y="171"/>
                </a:cubicBezTo>
                <a:cubicBezTo>
                  <a:pt x="956" y="169"/>
                  <a:pt x="953" y="170"/>
                  <a:pt x="950" y="170"/>
                </a:cubicBezTo>
                <a:cubicBezTo>
                  <a:pt x="947" y="170"/>
                  <a:pt x="944" y="172"/>
                  <a:pt x="948" y="172"/>
                </a:cubicBezTo>
                <a:cubicBezTo>
                  <a:pt x="951" y="172"/>
                  <a:pt x="952" y="175"/>
                  <a:pt x="948" y="175"/>
                </a:cubicBezTo>
                <a:cubicBezTo>
                  <a:pt x="943" y="176"/>
                  <a:pt x="944" y="171"/>
                  <a:pt x="941" y="171"/>
                </a:cubicBezTo>
                <a:cubicBezTo>
                  <a:pt x="938" y="172"/>
                  <a:pt x="932" y="169"/>
                  <a:pt x="929" y="169"/>
                </a:cubicBezTo>
                <a:cubicBezTo>
                  <a:pt x="926" y="169"/>
                  <a:pt x="924" y="172"/>
                  <a:pt x="920" y="172"/>
                </a:cubicBezTo>
                <a:cubicBezTo>
                  <a:pt x="915" y="173"/>
                  <a:pt x="909" y="170"/>
                  <a:pt x="907" y="168"/>
                </a:cubicBezTo>
                <a:cubicBezTo>
                  <a:pt x="906" y="165"/>
                  <a:pt x="905" y="165"/>
                  <a:pt x="903" y="167"/>
                </a:cubicBezTo>
                <a:cubicBezTo>
                  <a:pt x="901" y="170"/>
                  <a:pt x="901" y="175"/>
                  <a:pt x="899" y="176"/>
                </a:cubicBezTo>
                <a:cubicBezTo>
                  <a:pt x="896" y="176"/>
                  <a:pt x="896" y="181"/>
                  <a:pt x="893" y="182"/>
                </a:cubicBezTo>
                <a:cubicBezTo>
                  <a:pt x="891" y="183"/>
                  <a:pt x="891" y="180"/>
                  <a:pt x="888" y="180"/>
                </a:cubicBezTo>
                <a:cubicBezTo>
                  <a:pt x="886" y="181"/>
                  <a:pt x="877" y="172"/>
                  <a:pt x="876" y="169"/>
                </a:cubicBezTo>
                <a:cubicBezTo>
                  <a:pt x="876" y="167"/>
                  <a:pt x="871" y="162"/>
                  <a:pt x="869" y="161"/>
                </a:cubicBezTo>
                <a:cubicBezTo>
                  <a:pt x="868" y="160"/>
                  <a:pt x="871" y="160"/>
                  <a:pt x="872" y="161"/>
                </a:cubicBezTo>
                <a:cubicBezTo>
                  <a:pt x="874" y="163"/>
                  <a:pt x="876" y="163"/>
                  <a:pt x="878" y="162"/>
                </a:cubicBezTo>
                <a:cubicBezTo>
                  <a:pt x="880" y="161"/>
                  <a:pt x="880" y="157"/>
                  <a:pt x="877" y="157"/>
                </a:cubicBezTo>
                <a:cubicBezTo>
                  <a:pt x="873" y="156"/>
                  <a:pt x="875" y="154"/>
                  <a:pt x="876" y="153"/>
                </a:cubicBezTo>
                <a:cubicBezTo>
                  <a:pt x="878" y="153"/>
                  <a:pt x="873" y="148"/>
                  <a:pt x="875" y="148"/>
                </a:cubicBezTo>
                <a:cubicBezTo>
                  <a:pt x="876" y="147"/>
                  <a:pt x="876" y="145"/>
                  <a:pt x="873" y="145"/>
                </a:cubicBezTo>
                <a:cubicBezTo>
                  <a:pt x="870" y="145"/>
                  <a:pt x="868" y="142"/>
                  <a:pt x="868" y="141"/>
                </a:cubicBezTo>
                <a:cubicBezTo>
                  <a:pt x="867" y="140"/>
                  <a:pt x="856" y="139"/>
                  <a:pt x="857" y="141"/>
                </a:cubicBezTo>
                <a:cubicBezTo>
                  <a:pt x="857" y="143"/>
                  <a:pt x="853" y="142"/>
                  <a:pt x="854" y="141"/>
                </a:cubicBezTo>
                <a:cubicBezTo>
                  <a:pt x="854" y="139"/>
                  <a:pt x="850" y="140"/>
                  <a:pt x="845" y="138"/>
                </a:cubicBezTo>
                <a:cubicBezTo>
                  <a:pt x="839" y="137"/>
                  <a:pt x="839" y="133"/>
                  <a:pt x="838" y="133"/>
                </a:cubicBezTo>
                <a:cubicBezTo>
                  <a:pt x="836" y="133"/>
                  <a:pt x="836" y="138"/>
                  <a:pt x="834" y="137"/>
                </a:cubicBezTo>
                <a:cubicBezTo>
                  <a:pt x="831" y="136"/>
                  <a:pt x="828" y="138"/>
                  <a:pt x="830" y="141"/>
                </a:cubicBezTo>
                <a:cubicBezTo>
                  <a:pt x="831" y="144"/>
                  <a:pt x="830" y="145"/>
                  <a:pt x="830" y="147"/>
                </a:cubicBezTo>
                <a:cubicBezTo>
                  <a:pt x="829" y="150"/>
                  <a:pt x="828" y="149"/>
                  <a:pt x="825" y="148"/>
                </a:cubicBezTo>
                <a:cubicBezTo>
                  <a:pt x="822" y="147"/>
                  <a:pt x="822" y="150"/>
                  <a:pt x="815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3" y="144"/>
                  <a:pt x="801" y="144"/>
                  <a:pt x="801" y="146"/>
                </a:cubicBezTo>
                <a:cubicBezTo>
                  <a:pt x="801" y="148"/>
                  <a:pt x="790" y="147"/>
                  <a:pt x="790" y="144"/>
                </a:cubicBezTo>
                <a:cubicBezTo>
                  <a:pt x="789" y="142"/>
                  <a:pt x="791" y="141"/>
                  <a:pt x="793" y="141"/>
                </a:cubicBezTo>
                <a:cubicBezTo>
                  <a:pt x="794" y="140"/>
                  <a:pt x="791" y="139"/>
                  <a:pt x="786" y="139"/>
                </a:cubicBezTo>
                <a:cubicBezTo>
                  <a:pt x="780" y="140"/>
                  <a:pt x="776" y="136"/>
                  <a:pt x="771" y="137"/>
                </a:cubicBezTo>
                <a:cubicBezTo>
                  <a:pt x="765" y="138"/>
                  <a:pt x="752" y="139"/>
                  <a:pt x="751" y="140"/>
                </a:cubicBezTo>
                <a:cubicBezTo>
                  <a:pt x="749" y="140"/>
                  <a:pt x="752" y="144"/>
                  <a:pt x="749" y="144"/>
                </a:cubicBezTo>
                <a:cubicBezTo>
                  <a:pt x="747" y="144"/>
                  <a:pt x="749" y="139"/>
                  <a:pt x="748" y="136"/>
                </a:cubicBezTo>
                <a:cubicBezTo>
                  <a:pt x="748" y="133"/>
                  <a:pt x="744" y="133"/>
                  <a:pt x="744" y="135"/>
                </a:cubicBezTo>
                <a:cubicBezTo>
                  <a:pt x="745" y="137"/>
                  <a:pt x="738" y="138"/>
                  <a:pt x="736" y="136"/>
                </a:cubicBezTo>
                <a:cubicBezTo>
                  <a:pt x="734" y="135"/>
                  <a:pt x="731" y="133"/>
                  <a:pt x="727" y="131"/>
                </a:cubicBezTo>
                <a:cubicBezTo>
                  <a:pt x="722" y="130"/>
                  <a:pt x="716" y="135"/>
                  <a:pt x="717" y="137"/>
                </a:cubicBezTo>
                <a:cubicBezTo>
                  <a:pt x="719" y="138"/>
                  <a:pt x="722" y="137"/>
                  <a:pt x="722" y="138"/>
                </a:cubicBezTo>
                <a:cubicBezTo>
                  <a:pt x="723" y="140"/>
                  <a:pt x="713" y="139"/>
                  <a:pt x="713" y="141"/>
                </a:cubicBezTo>
                <a:cubicBezTo>
                  <a:pt x="713" y="142"/>
                  <a:pt x="703" y="145"/>
                  <a:pt x="700" y="145"/>
                </a:cubicBezTo>
                <a:cubicBezTo>
                  <a:pt x="692" y="146"/>
                  <a:pt x="691" y="146"/>
                  <a:pt x="687" y="149"/>
                </a:cubicBezTo>
                <a:cubicBezTo>
                  <a:pt x="683" y="152"/>
                  <a:pt x="686" y="146"/>
                  <a:pt x="689" y="144"/>
                </a:cubicBezTo>
                <a:cubicBezTo>
                  <a:pt x="692" y="141"/>
                  <a:pt x="695" y="142"/>
                  <a:pt x="697" y="140"/>
                </a:cubicBezTo>
                <a:cubicBezTo>
                  <a:pt x="698" y="137"/>
                  <a:pt x="701" y="138"/>
                  <a:pt x="705" y="137"/>
                </a:cubicBezTo>
                <a:cubicBezTo>
                  <a:pt x="710" y="136"/>
                  <a:pt x="710" y="134"/>
                  <a:pt x="712" y="133"/>
                </a:cubicBezTo>
                <a:cubicBezTo>
                  <a:pt x="714" y="132"/>
                  <a:pt x="719" y="130"/>
                  <a:pt x="720" y="128"/>
                </a:cubicBezTo>
                <a:cubicBezTo>
                  <a:pt x="721" y="125"/>
                  <a:pt x="732" y="122"/>
                  <a:pt x="734" y="122"/>
                </a:cubicBezTo>
                <a:cubicBezTo>
                  <a:pt x="736" y="122"/>
                  <a:pt x="737" y="118"/>
                  <a:pt x="738" y="118"/>
                </a:cubicBezTo>
                <a:cubicBezTo>
                  <a:pt x="739" y="118"/>
                  <a:pt x="745" y="115"/>
                  <a:pt x="747" y="114"/>
                </a:cubicBezTo>
                <a:cubicBezTo>
                  <a:pt x="750" y="113"/>
                  <a:pt x="751" y="111"/>
                  <a:pt x="751" y="109"/>
                </a:cubicBezTo>
                <a:cubicBezTo>
                  <a:pt x="751" y="107"/>
                  <a:pt x="748" y="108"/>
                  <a:pt x="748" y="106"/>
                </a:cubicBezTo>
                <a:cubicBezTo>
                  <a:pt x="747" y="105"/>
                  <a:pt x="749" y="106"/>
                  <a:pt x="752" y="105"/>
                </a:cubicBezTo>
                <a:cubicBezTo>
                  <a:pt x="754" y="104"/>
                  <a:pt x="752" y="101"/>
                  <a:pt x="750" y="101"/>
                </a:cubicBezTo>
                <a:cubicBezTo>
                  <a:pt x="748" y="102"/>
                  <a:pt x="751" y="99"/>
                  <a:pt x="749" y="97"/>
                </a:cubicBezTo>
                <a:cubicBezTo>
                  <a:pt x="747" y="95"/>
                  <a:pt x="744" y="99"/>
                  <a:pt x="744" y="96"/>
                </a:cubicBezTo>
                <a:cubicBezTo>
                  <a:pt x="744" y="94"/>
                  <a:pt x="743" y="91"/>
                  <a:pt x="742" y="90"/>
                </a:cubicBezTo>
                <a:cubicBezTo>
                  <a:pt x="741" y="88"/>
                  <a:pt x="738" y="92"/>
                  <a:pt x="735" y="90"/>
                </a:cubicBezTo>
                <a:cubicBezTo>
                  <a:pt x="732" y="88"/>
                  <a:pt x="723" y="86"/>
                  <a:pt x="723" y="87"/>
                </a:cubicBezTo>
                <a:cubicBezTo>
                  <a:pt x="723" y="88"/>
                  <a:pt x="719" y="86"/>
                  <a:pt x="718" y="87"/>
                </a:cubicBezTo>
                <a:cubicBezTo>
                  <a:pt x="717" y="88"/>
                  <a:pt x="711" y="88"/>
                  <a:pt x="708" y="87"/>
                </a:cubicBezTo>
                <a:cubicBezTo>
                  <a:pt x="706" y="86"/>
                  <a:pt x="703" y="88"/>
                  <a:pt x="703" y="90"/>
                </a:cubicBezTo>
                <a:cubicBezTo>
                  <a:pt x="703" y="92"/>
                  <a:pt x="695" y="91"/>
                  <a:pt x="693" y="91"/>
                </a:cubicBezTo>
                <a:cubicBezTo>
                  <a:pt x="692" y="91"/>
                  <a:pt x="699" y="84"/>
                  <a:pt x="699" y="83"/>
                </a:cubicBezTo>
                <a:cubicBezTo>
                  <a:pt x="699" y="82"/>
                  <a:pt x="686" y="84"/>
                  <a:pt x="686" y="82"/>
                </a:cubicBezTo>
                <a:cubicBezTo>
                  <a:pt x="685" y="81"/>
                  <a:pt x="679" y="81"/>
                  <a:pt x="676" y="81"/>
                </a:cubicBezTo>
                <a:cubicBezTo>
                  <a:pt x="674" y="81"/>
                  <a:pt x="676" y="80"/>
                  <a:pt x="679" y="80"/>
                </a:cubicBezTo>
                <a:cubicBezTo>
                  <a:pt x="681" y="80"/>
                  <a:pt x="683" y="78"/>
                  <a:pt x="686" y="77"/>
                </a:cubicBezTo>
                <a:cubicBezTo>
                  <a:pt x="689" y="77"/>
                  <a:pt x="688" y="76"/>
                  <a:pt x="687" y="74"/>
                </a:cubicBezTo>
                <a:cubicBezTo>
                  <a:pt x="686" y="72"/>
                  <a:pt x="683" y="73"/>
                  <a:pt x="680" y="72"/>
                </a:cubicBezTo>
                <a:cubicBezTo>
                  <a:pt x="678" y="72"/>
                  <a:pt x="674" y="70"/>
                  <a:pt x="672" y="70"/>
                </a:cubicBezTo>
                <a:cubicBezTo>
                  <a:pt x="669" y="70"/>
                  <a:pt x="667" y="72"/>
                  <a:pt x="661" y="73"/>
                </a:cubicBezTo>
                <a:cubicBezTo>
                  <a:pt x="656" y="74"/>
                  <a:pt x="655" y="78"/>
                  <a:pt x="652" y="79"/>
                </a:cubicBezTo>
                <a:cubicBezTo>
                  <a:pt x="649" y="81"/>
                  <a:pt x="644" y="86"/>
                  <a:pt x="647" y="86"/>
                </a:cubicBezTo>
                <a:cubicBezTo>
                  <a:pt x="649" y="87"/>
                  <a:pt x="648" y="88"/>
                  <a:pt x="648" y="90"/>
                </a:cubicBezTo>
                <a:cubicBezTo>
                  <a:pt x="649" y="91"/>
                  <a:pt x="647" y="92"/>
                  <a:pt x="644" y="91"/>
                </a:cubicBezTo>
                <a:cubicBezTo>
                  <a:pt x="641" y="91"/>
                  <a:pt x="632" y="91"/>
                  <a:pt x="632" y="93"/>
                </a:cubicBezTo>
                <a:cubicBezTo>
                  <a:pt x="632" y="95"/>
                  <a:pt x="637" y="96"/>
                  <a:pt x="637" y="97"/>
                </a:cubicBezTo>
                <a:cubicBezTo>
                  <a:pt x="637" y="98"/>
                  <a:pt x="633" y="97"/>
                  <a:pt x="631" y="96"/>
                </a:cubicBezTo>
                <a:cubicBezTo>
                  <a:pt x="629" y="95"/>
                  <a:pt x="625" y="95"/>
                  <a:pt x="624" y="97"/>
                </a:cubicBezTo>
                <a:cubicBezTo>
                  <a:pt x="623" y="99"/>
                  <a:pt x="620" y="99"/>
                  <a:pt x="619" y="98"/>
                </a:cubicBezTo>
                <a:cubicBezTo>
                  <a:pt x="618" y="98"/>
                  <a:pt x="615" y="99"/>
                  <a:pt x="613" y="99"/>
                </a:cubicBezTo>
                <a:cubicBezTo>
                  <a:pt x="612" y="98"/>
                  <a:pt x="617" y="95"/>
                  <a:pt x="616" y="94"/>
                </a:cubicBezTo>
                <a:cubicBezTo>
                  <a:pt x="614" y="93"/>
                  <a:pt x="609" y="94"/>
                  <a:pt x="608" y="96"/>
                </a:cubicBezTo>
                <a:cubicBezTo>
                  <a:pt x="607" y="98"/>
                  <a:pt x="604" y="95"/>
                  <a:pt x="603" y="95"/>
                </a:cubicBezTo>
                <a:cubicBezTo>
                  <a:pt x="601" y="96"/>
                  <a:pt x="600" y="97"/>
                  <a:pt x="597" y="98"/>
                </a:cubicBezTo>
                <a:cubicBezTo>
                  <a:pt x="595" y="99"/>
                  <a:pt x="591" y="97"/>
                  <a:pt x="590" y="99"/>
                </a:cubicBezTo>
                <a:cubicBezTo>
                  <a:pt x="589" y="101"/>
                  <a:pt x="594" y="101"/>
                  <a:pt x="595" y="102"/>
                </a:cubicBezTo>
                <a:cubicBezTo>
                  <a:pt x="595" y="103"/>
                  <a:pt x="582" y="103"/>
                  <a:pt x="581" y="104"/>
                </a:cubicBezTo>
                <a:cubicBezTo>
                  <a:pt x="581" y="105"/>
                  <a:pt x="576" y="105"/>
                  <a:pt x="571" y="105"/>
                </a:cubicBezTo>
                <a:cubicBezTo>
                  <a:pt x="566" y="106"/>
                  <a:pt x="568" y="108"/>
                  <a:pt x="564" y="109"/>
                </a:cubicBezTo>
                <a:cubicBezTo>
                  <a:pt x="559" y="110"/>
                  <a:pt x="557" y="110"/>
                  <a:pt x="556" y="112"/>
                </a:cubicBezTo>
                <a:cubicBezTo>
                  <a:pt x="555" y="114"/>
                  <a:pt x="551" y="115"/>
                  <a:pt x="550" y="113"/>
                </a:cubicBezTo>
                <a:cubicBezTo>
                  <a:pt x="548" y="111"/>
                  <a:pt x="544" y="114"/>
                  <a:pt x="547" y="114"/>
                </a:cubicBezTo>
                <a:cubicBezTo>
                  <a:pt x="549" y="114"/>
                  <a:pt x="547" y="116"/>
                  <a:pt x="545" y="116"/>
                </a:cubicBezTo>
                <a:cubicBezTo>
                  <a:pt x="544" y="115"/>
                  <a:pt x="540" y="118"/>
                  <a:pt x="542" y="118"/>
                </a:cubicBezTo>
                <a:cubicBezTo>
                  <a:pt x="545" y="118"/>
                  <a:pt x="546" y="119"/>
                  <a:pt x="545" y="121"/>
                </a:cubicBezTo>
                <a:cubicBezTo>
                  <a:pt x="544" y="122"/>
                  <a:pt x="539" y="119"/>
                  <a:pt x="538" y="120"/>
                </a:cubicBezTo>
                <a:cubicBezTo>
                  <a:pt x="537" y="122"/>
                  <a:pt x="540" y="123"/>
                  <a:pt x="542" y="123"/>
                </a:cubicBezTo>
                <a:cubicBezTo>
                  <a:pt x="544" y="123"/>
                  <a:pt x="545" y="124"/>
                  <a:pt x="546" y="126"/>
                </a:cubicBezTo>
                <a:cubicBezTo>
                  <a:pt x="546" y="127"/>
                  <a:pt x="541" y="125"/>
                  <a:pt x="540" y="126"/>
                </a:cubicBezTo>
                <a:cubicBezTo>
                  <a:pt x="539" y="127"/>
                  <a:pt x="540" y="128"/>
                  <a:pt x="543" y="128"/>
                </a:cubicBezTo>
                <a:cubicBezTo>
                  <a:pt x="545" y="128"/>
                  <a:pt x="543" y="129"/>
                  <a:pt x="545" y="131"/>
                </a:cubicBezTo>
                <a:cubicBezTo>
                  <a:pt x="545" y="131"/>
                  <a:pt x="546" y="131"/>
                  <a:pt x="546" y="131"/>
                </a:cubicBezTo>
                <a:cubicBezTo>
                  <a:pt x="547" y="133"/>
                  <a:pt x="545" y="133"/>
                  <a:pt x="545" y="135"/>
                </a:cubicBezTo>
                <a:cubicBezTo>
                  <a:pt x="545" y="136"/>
                  <a:pt x="543" y="137"/>
                  <a:pt x="543" y="135"/>
                </a:cubicBezTo>
                <a:cubicBezTo>
                  <a:pt x="543" y="134"/>
                  <a:pt x="536" y="134"/>
                  <a:pt x="535" y="135"/>
                </a:cubicBezTo>
                <a:cubicBezTo>
                  <a:pt x="534" y="137"/>
                  <a:pt x="533" y="138"/>
                  <a:pt x="531" y="136"/>
                </a:cubicBezTo>
                <a:cubicBezTo>
                  <a:pt x="530" y="135"/>
                  <a:pt x="525" y="137"/>
                  <a:pt x="519" y="137"/>
                </a:cubicBezTo>
                <a:cubicBezTo>
                  <a:pt x="513" y="137"/>
                  <a:pt x="501" y="138"/>
                  <a:pt x="498" y="139"/>
                </a:cubicBezTo>
                <a:cubicBezTo>
                  <a:pt x="496" y="140"/>
                  <a:pt x="493" y="144"/>
                  <a:pt x="496" y="147"/>
                </a:cubicBezTo>
                <a:cubicBezTo>
                  <a:pt x="498" y="150"/>
                  <a:pt x="496" y="151"/>
                  <a:pt x="496" y="152"/>
                </a:cubicBezTo>
                <a:cubicBezTo>
                  <a:pt x="496" y="154"/>
                  <a:pt x="503" y="158"/>
                  <a:pt x="507" y="158"/>
                </a:cubicBezTo>
                <a:cubicBezTo>
                  <a:pt x="511" y="159"/>
                  <a:pt x="514" y="163"/>
                  <a:pt x="511" y="166"/>
                </a:cubicBezTo>
                <a:cubicBezTo>
                  <a:pt x="509" y="169"/>
                  <a:pt x="502" y="165"/>
                  <a:pt x="498" y="162"/>
                </a:cubicBezTo>
                <a:cubicBezTo>
                  <a:pt x="493" y="158"/>
                  <a:pt x="483" y="157"/>
                  <a:pt x="479" y="157"/>
                </a:cubicBezTo>
                <a:cubicBezTo>
                  <a:pt x="476" y="157"/>
                  <a:pt x="478" y="154"/>
                  <a:pt x="474" y="154"/>
                </a:cubicBezTo>
                <a:cubicBezTo>
                  <a:pt x="469" y="154"/>
                  <a:pt x="465" y="158"/>
                  <a:pt x="468" y="158"/>
                </a:cubicBezTo>
                <a:cubicBezTo>
                  <a:pt x="471" y="158"/>
                  <a:pt x="473" y="158"/>
                  <a:pt x="472" y="159"/>
                </a:cubicBezTo>
                <a:cubicBezTo>
                  <a:pt x="470" y="161"/>
                  <a:pt x="473" y="160"/>
                  <a:pt x="476" y="162"/>
                </a:cubicBezTo>
                <a:cubicBezTo>
                  <a:pt x="480" y="163"/>
                  <a:pt x="473" y="166"/>
                  <a:pt x="469" y="163"/>
                </a:cubicBezTo>
                <a:cubicBezTo>
                  <a:pt x="466" y="161"/>
                  <a:pt x="462" y="163"/>
                  <a:pt x="461" y="165"/>
                </a:cubicBezTo>
                <a:cubicBezTo>
                  <a:pt x="460" y="167"/>
                  <a:pt x="465" y="172"/>
                  <a:pt x="471" y="173"/>
                </a:cubicBezTo>
                <a:cubicBezTo>
                  <a:pt x="478" y="174"/>
                  <a:pt x="476" y="176"/>
                  <a:pt x="479" y="177"/>
                </a:cubicBezTo>
                <a:cubicBezTo>
                  <a:pt x="482" y="178"/>
                  <a:pt x="480" y="179"/>
                  <a:pt x="478" y="180"/>
                </a:cubicBezTo>
                <a:cubicBezTo>
                  <a:pt x="476" y="180"/>
                  <a:pt x="471" y="177"/>
                  <a:pt x="468" y="175"/>
                </a:cubicBezTo>
                <a:cubicBezTo>
                  <a:pt x="465" y="173"/>
                  <a:pt x="456" y="176"/>
                  <a:pt x="455" y="174"/>
                </a:cubicBezTo>
                <a:cubicBezTo>
                  <a:pt x="453" y="172"/>
                  <a:pt x="456" y="170"/>
                  <a:pt x="454" y="168"/>
                </a:cubicBezTo>
                <a:cubicBezTo>
                  <a:pt x="452" y="167"/>
                  <a:pt x="454" y="164"/>
                  <a:pt x="456" y="160"/>
                </a:cubicBezTo>
                <a:cubicBezTo>
                  <a:pt x="458" y="157"/>
                  <a:pt x="456" y="151"/>
                  <a:pt x="453" y="150"/>
                </a:cubicBezTo>
                <a:cubicBezTo>
                  <a:pt x="450" y="150"/>
                  <a:pt x="450" y="153"/>
                  <a:pt x="450" y="154"/>
                </a:cubicBezTo>
                <a:cubicBezTo>
                  <a:pt x="451" y="155"/>
                  <a:pt x="451" y="159"/>
                  <a:pt x="448" y="162"/>
                </a:cubicBezTo>
                <a:cubicBezTo>
                  <a:pt x="446" y="165"/>
                  <a:pt x="439" y="165"/>
                  <a:pt x="439" y="167"/>
                </a:cubicBezTo>
                <a:cubicBezTo>
                  <a:pt x="439" y="169"/>
                  <a:pt x="434" y="171"/>
                  <a:pt x="436" y="172"/>
                </a:cubicBezTo>
                <a:cubicBezTo>
                  <a:pt x="437" y="174"/>
                  <a:pt x="444" y="181"/>
                  <a:pt x="445" y="183"/>
                </a:cubicBezTo>
                <a:cubicBezTo>
                  <a:pt x="446" y="185"/>
                  <a:pt x="439" y="193"/>
                  <a:pt x="440" y="197"/>
                </a:cubicBezTo>
                <a:cubicBezTo>
                  <a:pt x="441" y="201"/>
                  <a:pt x="439" y="203"/>
                  <a:pt x="440" y="205"/>
                </a:cubicBezTo>
                <a:cubicBezTo>
                  <a:pt x="442" y="207"/>
                  <a:pt x="445" y="205"/>
                  <a:pt x="447" y="206"/>
                </a:cubicBezTo>
                <a:cubicBezTo>
                  <a:pt x="448" y="207"/>
                  <a:pt x="452" y="205"/>
                  <a:pt x="456" y="204"/>
                </a:cubicBezTo>
                <a:cubicBezTo>
                  <a:pt x="460" y="203"/>
                  <a:pt x="468" y="208"/>
                  <a:pt x="471" y="209"/>
                </a:cubicBezTo>
                <a:cubicBezTo>
                  <a:pt x="474" y="211"/>
                  <a:pt x="473" y="213"/>
                  <a:pt x="474" y="215"/>
                </a:cubicBezTo>
                <a:cubicBezTo>
                  <a:pt x="476" y="218"/>
                  <a:pt x="471" y="218"/>
                  <a:pt x="471" y="221"/>
                </a:cubicBezTo>
                <a:cubicBezTo>
                  <a:pt x="471" y="225"/>
                  <a:pt x="480" y="226"/>
                  <a:pt x="480" y="227"/>
                </a:cubicBezTo>
                <a:cubicBezTo>
                  <a:pt x="480" y="228"/>
                  <a:pt x="474" y="228"/>
                  <a:pt x="471" y="227"/>
                </a:cubicBezTo>
                <a:cubicBezTo>
                  <a:pt x="468" y="226"/>
                  <a:pt x="468" y="222"/>
                  <a:pt x="467" y="222"/>
                </a:cubicBezTo>
                <a:cubicBezTo>
                  <a:pt x="466" y="221"/>
                  <a:pt x="469" y="218"/>
                  <a:pt x="469" y="216"/>
                </a:cubicBezTo>
                <a:cubicBezTo>
                  <a:pt x="469" y="213"/>
                  <a:pt x="466" y="212"/>
                  <a:pt x="465" y="211"/>
                </a:cubicBezTo>
                <a:cubicBezTo>
                  <a:pt x="464" y="209"/>
                  <a:pt x="462" y="207"/>
                  <a:pt x="460" y="207"/>
                </a:cubicBezTo>
                <a:cubicBezTo>
                  <a:pt x="458" y="208"/>
                  <a:pt x="450" y="208"/>
                  <a:pt x="448" y="211"/>
                </a:cubicBezTo>
                <a:cubicBezTo>
                  <a:pt x="445" y="213"/>
                  <a:pt x="448" y="219"/>
                  <a:pt x="449" y="222"/>
                </a:cubicBezTo>
                <a:cubicBezTo>
                  <a:pt x="451" y="225"/>
                  <a:pt x="442" y="229"/>
                  <a:pt x="443" y="231"/>
                </a:cubicBezTo>
                <a:cubicBezTo>
                  <a:pt x="443" y="234"/>
                  <a:pt x="440" y="235"/>
                  <a:pt x="437" y="237"/>
                </a:cubicBezTo>
                <a:cubicBezTo>
                  <a:pt x="433" y="239"/>
                  <a:pt x="429" y="240"/>
                  <a:pt x="429" y="243"/>
                </a:cubicBezTo>
                <a:cubicBezTo>
                  <a:pt x="429" y="246"/>
                  <a:pt x="425" y="245"/>
                  <a:pt x="422" y="243"/>
                </a:cubicBezTo>
                <a:cubicBezTo>
                  <a:pt x="420" y="242"/>
                  <a:pt x="416" y="244"/>
                  <a:pt x="413" y="244"/>
                </a:cubicBezTo>
                <a:cubicBezTo>
                  <a:pt x="409" y="244"/>
                  <a:pt x="409" y="241"/>
                  <a:pt x="406" y="242"/>
                </a:cubicBezTo>
                <a:cubicBezTo>
                  <a:pt x="403" y="243"/>
                  <a:pt x="402" y="240"/>
                  <a:pt x="402" y="238"/>
                </a:cubicBezTo>
                <a:cubicBezTo>
                  <a:pt x="403" y="236"/>
                  <a:pt x="406" y="238"/>
                  <a:pt x="407" y="239"/>
                </a:cubicBezTo>
                <a:cubicBezTo>
                  <a:pt x="407" y="241"/>
                  <a:pt x="409" y="240"/>
                  <a:pt x="411" y="239"/>
                </a:cubicBezTo>
                <a:cubicBezTo>
                  <a:pt x="414" y="238"/>
                  <a:pt x="413" y="241"/>
                  <a:pt x="416" y="241"/>
                </a:cubicBezTo>
                <a:cubicBezTo>
                  <a:pt x="419" y="241"/>
                  <a:pt x="418" y="239"/>
                  <a:pt x="420" y="239"/>
                </a:cubicBezTo>
                <a:cubicBezTo>
                  <a:pt x="423" y="240"/>
                  <a:pt x="423" y="239"/>
                  <a:pt x="422" y="237"/>
                </a:cubicBezTo>
                <a:cubicBezTo>
                  <a:pt x="421" y="236"/>
                  <a:pt x="424" y="235"/>
                  <a:pt x="426" y="234"/>
                </a:cubicBezTo>
                <a:cubicBezTo>
                  <a:pt x="427" y="234"/>
                  <a:pt x="427" y="231"/>
                  <a:pt x="428" y="230"/>
                </a:cubicBezTo>
                <a:cubicBezTo>
                  <a:pt x="430" y="229"/>
                  <a:pt x="429" y="228"/>
                  <a:pt x="430" y="228"/>
                </a:cubicBezTo>
                <a:cubicBezTo>
                  <a:pt x="432" y="227"/>
                  <a:pt x="433" y="225"/>
                  <a:pt x="434" y="225"/>
                </a:cubicBezTo>
                <a:cubicBezTo>
                  <a:pt x="436" y="225"/>
                  <a:pt x="437" y="222"/>
                  <a:pt x="436" y="221"/>
                </a:cubicBezTo>
                <a:cubicBezTo>
                  <a:pt x="435" y="220"/>
                  <a:pt x="436" y="216"/>
                  <a:pt x="438" y="216"/>
                </a:cubicBezTo>
                <a:cubicBezTo>
                  <a:pt x="439" y="215"/>
                  <a:pt x="439" y="214"/>
                  <a:pt x="438" y="213"/>
                </a:cubicBezTo>
                <a:cubicBezTo>
                  <a:pt x="437" y="212"/>
                  <a:pt x="431" y="208"/>
                  <a:pt x="432" y="206"/>
                </a:cubicBezTo>
                <a:cubicBezTo>
                  <a:pt x="432" y="204"/>
                  <a:pt x="431" y="199"/>
                  <a:pt x="431" y="198"/>
                </a:cubicBezTo>
                <a:cubicBezTo>
                  <a:pt x="432" y="196"/>
                  <a:pt x="432" y="192"/>
                  <a:pt x="431" y="190"/>
                </a:cubicBezTo>
                <a:cubicBezTo>
                  <a:pt x="431" y="188"/>
                  <a:pt x="433" y="186"/>
                  <a:pt x="433" y="182"/>
                </a:cubicBezTo>
                <a:cubicBezTo>
                  <a:pt x="434" y="178"/>
                  <a:pt x="429" y="174"/>
                  <a:pt x="427" y="172"/>
                </a:cubicBezTo>
                <a:cubicBezTo>
                  <a:pt x="424" y="171"/>
                  <a:pt x="426" y="169"/>
                  <a:pt x="429" y="166"/>
                </a:cubicBezTo>
                <a:cubicBezTo>
                  <a:pt x="433" y="164"/>
                  <a:pt x="433" y="155"/>
                  <a:pt x="433" y="153"/>
                </a:cubicBezTo>
                <a:cubicBezTo>
                  <a:pt x="433" y="151"/>
                  <a:pt x="426" y="149"/>
                  <a:pt x="423" y="149"/>
                </a:cubicBezTo>
                <a:cubicBezTo>
                  <a:pt x="420" y="150"/>
                  <a:pt x="410" y="149"/>
                  <a:pt x="408" y="149"/>
                </a:cubicBezTo>
                <a:cubicBezTo>
                  <a:pt x="405" y="148"/>
                  <a:pt x="404" y="151"/>
                  <a:pt x="403" y="153"/>
                </a:cubicBezTo>
                <a:cubicBezTo>
                  <a:pt x="402" y="156"/>
                  <a:pt x="399" y="159"/>
                  <a:pt x="398" y="165"/>
                </a:cubicBezTo>
                <a:cubicBezTo>
                  <a:pt x="396" y="170"/>
                  <a:pt x="390" y="172"/>
                  <a:pt x="387" y="173"/>
                </a:cubicBezTo>
                <a:cubicBezTo>
                  <a:pt x="384" y="174"/>
                  <a:pt x="382" y="178"/>
                  <a:pt x="384" y="180"/>
                </a:cubicBezTo>
                <a:cubicBezTo>
                  <a:pt x="385" y="182"/>
                  <a:pt x="387" y="180"/>
                  <a:pt x="388" y="181"/>
                </a:cubicBezTo>
                <a:cubicBezTo>
                  <a:pt x="389" y="182"/>
                  <a:pt x="388" y="187"/>
                  <a:pt x="387" y="187"/>
                </a:cubicBezTo>
                <a:cubicBezTo>
                  <a:pt x="386" y="188"/>
                  <a:pt x="389" y="190"/>
                  <a:pt x="387" y="191"/>
                </a:cubicBezTo>
                <a:cubicBezTo>
                  <a:pt x="385" y="192"/>
                  <a:pt x="383" y="195"/>
                  <a:pt x="384" y="197"/>
                </a:cubicBezTo>
                <a:cubicBezTo>
                  <a:pt x="385" y="198"/>
                  <a:pt x="391" y="199"/>
                  <a:pt x="393" y="200"/>
                </a:cubicBezTo>
                <a:cubicBezTo>
                  <a:pt x="396" y="202"/>
                  <a:pt x="395" y="204"/>
                  <a:pt x="397" y="207"/>
                </a:cubicBezTo>
                <a:cubicBezTo>
                  <a:pt x="399" y="209"/>
                  <a:pt x="401" y="208"/>
                  <a:pt x="402" y="209"/>
                </a:cubicBezTo>
                <a:cubicBezTo>
                  <a:pt x="403" y="211"/>
                  <a:pt x="398" y="217"/>
                  <a:pt x="397" y="217"/>
                </a:cubicBezTo>
                <a:cubicBezTo>
                  <a:pt x="395" y="217"/>
                  <a:pt x="389" y="211"/>
                  <a:pt x="387" y="209"/>
                </a:cubicBezTo>
                <a:cubicBezTo>
                  <a:pt x="385" y="208"/>
                  <a:pt x="378" y="206"/>
                  <a:pt x="374" y="204"/>
                </a:cubicBezTo>
                <a:cubicBezTo>
                  <a:pt x="370" y="202"/>
                  <a:pt x="367" y="202"/>
                  <a:pt x="363" y="199"/>
                </a:cubicBezTo>
                <a:cubicBezTo>
                  <a:pt x="359" y="197"/>
                  <a:pt x="356" y="195"/>
                  <a:pt x="349" y="196"/>
                </a:cubicBezTo>
                <a:cubicBezTo>
                  <a:pt x="341" y="196"/>
                  <a:pt x="336" y="194"/>
                  <a:pt x="334" y="194"/>
                </a:cubicBezTo>
                <a:cubicBezTo>
                  <a:pt x="331" y="195"/>
                  <a:pt x="332" y="192"/>
                  <a:pt x="328" y="190"/>
                </a:cubicBezTo>
                <a:cubicBezTo>
                  <a:pt x="324" y="188"/>
                  <a:pt x="321" y="185"/>
                  <a:pt x="318" y="187"/>
                </a:cubicBezTo>
                <a:cubicBezTo>
                  <a:pt x="316" y="188"/>
                  <a:pt x="317" y="193"/>
                  <a:pt x="321" y="193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5"/>
                  <a:pt x="332" y="197"/>
                  <a:pt x="332" y="199"/>
                </a:cubicBezTo>
                <a:cubicBezTo>
                  <a:pt x="331" y="202"/>
                  <a:pt x="333" y="204"/>
                  <a:pt x="335" y="206"/>
                </a:cubicBezTo>
                <a:cubicBezTo>
                  <a:pt x="337" y="208"/>
                  <a:pt x="336" y="210"/>
                  <a:pt x="333" y="210"/>
                </a:cubicBezTo>
                <a:cubicBezTo>
                  <a:pt x="330" y="210"/>
                  <a:pt x="326" y="211"/>
                  <a:pt x="327" y="213"/>
                </a:cubicBezTo>
                <a:cubicBezTo>
                  <a:pt x="329" y="215"/>
                  <a:pt x="326" y="216"/>
                  <a:pt x="323" y="215"/>
                </a:cubicBezTo>
                <a:cubicBezTo>
                  <a:pt x="320" y="214"/>
                  <a:pt x="322" y="211"/>
                  <a:pt x="323" y="210"/>
                </a:cubicBezTo>
                <a:cubicBezTo>
                  <a:pt x="324" y="209"/>
                  <a:pt x="320" y="207"/>
                  <a:pt x="318" y="206"/>
                </a:cubicBezTo>
                <a:cubicBezTo>
                  <a:pt x="316" y="206"/>
                  <a:pt x="308" y="212"/>
                  <a:pt x="306" y="213"/>
                </a:cubicBezTo>
                <a:cubicBezTo>
                  <a:pt x="304" y="213"/>
                  <a:pt x="298" y="211"/>
                  <a:pt x="292" y="213"/>
                </a:cubicBezTo>
                <a:cubicBezTo>
                  <a:pt x="287" y="214"/>
                  <a:pt x="287" y="218"/>
                  <a:pt x="285" y="218"/>
                </a:cubicBezTo>
                <a:cubicBezTo>
                  <a:pt x="283" y="218"/>
                  <a:pt x="276" y="219"/>
                  <a:pt x="274" y="217"/>
                </a:cubicBezTo>
                <a:cubicBezTo>
                  <a:pt x="272" y="216"/>
                  <a:pt x="274" y="215"/>
                  <a:pt x="276" y="215"/>
                </a:cubicBezTo>
                <a:cubicBezTo>
                  <a:pt x="279" y="215"/>
                  <a:pt x="279" y="214"/>
                  <a:pt x="278" y="213"/>
                </a:cubicBezTo>
                <a:cubicBezTo>
                  <a:pt x="277" y="211"/>
                  <a:pt x="280" y="208"/>
                  <a:pt x="280" y="207"/>
                </a:cubicBezTo>
                <a:cubicBezTo>
                  <a:pt x="280" y="206"/>
                  <a:pt x="270" y="209"/>
                  <a:pt x="269" y="210"/>
                </a:cubicBezTo>
                <a:cubicBezTo>
                  <a:pt x="267" y="212"/>
                  <a:pt x="269" y="214"/>
                  <a:pt x="267" y="215"/>
                </a:cubicBezTo>
                <a:cubicBezTo>
                  <a:pt x="266" y="216"/>
                  <a:pt x="266" y="213"/>
                  <a:pt x="264" y="213"/>
                </a:cubicBezTo>
                <a:cubicBezTo>
                  <a:pt x="262" y="212"/>
                  <a:pt x="248" y="215"/>
                  <a:pt x="245" y="218"/>
                </a:cubicBezTo>
                <a:cubicBezTo>
                  <a:pt x="243" y="221"/>
                  <a:pt x="238" y="221"/>
                  <a:pt x="238" y="223"/>
                </a:cubicBezTo>
                <a:cubicBezTo>
                  <a:pt x="238" y="225"/>
                  <a:pt x="231" y="225"/>
                  <a:pt x="229" y="226"/>
                </a:cubicBezTo>
                <a:cubicBezTo>
                  <a:pt x="226" y="227"/>
                  <a:pt x="228" y="232"/>
                  <a:pt x="227" y="234"/>
                </a:cubicBezTo>
                <a:cubicBezTo>
                  <a:pt x="226" y="237"/>
                  <a:pt x="216" y="236"/>
                  <a:pt x="213" y="236"/>
                </a:cubicBezTo>
                <a:cubicBezTo>
                  <a:pt x="210" y="236"/>
                  <a:pt x="209" y="230"/>
                  <a:pt x="207" y="230"/>
                </a:cubicBezTo>
                <a:cubicBezTo>
                  <a:pt x="204" y="230"/>
                  <a:pt x="206" y="226"/>
                  <a:pt x="207" y="225"/>
                </a:cubicBezTo>
                <a:cubicBezTo>
                  <a:pt x="207" y="223"/>
                  <a:pt x="209" y="225"/>
                  <a:pt x="212" y="223"/>
                </a:cubicBezTo>
                <a:cubicBezTo>
                  <a:pt x="215" y="221"/>
                  <a:pt x="218" y="224"/>
                  <a:pt x="219" y="222"/>
                </a:cubicBezTo>
                <a:cubicBezTo>
                  <a:pt x="221" y="221"/>
                  <a:pt x="215" y="218"/>
                  <a:pt x="214" y="215"/>
                </a:cubicBezTo>
                <a:cubicBezTo>
                  <a:pt x="214" y="212"/>
                  <a:pt x="208" y="211"/>
                  <a:pt x="204" y="212"/>
                </a:cubicBezTo>
                <a:cubicBezTo>
                  <a:pt x="201" y="213"/>
                  <a:pt x="197" y="212"/>
                  <a:pt x="194" y="211"/>
                </a:cubicBezTo>
                <a:cubicBezTo>
                  <a:pt x="192" y="209"/>
                  <a:pt x="192" y="213"/>
                  <a:pt x="196" y="214"/>
                </a:cubicBezTo>
                <a:cubicBezTo>
                  <a:pt x="199" y="215"/>
                  <a:pt x="197" y="218"/>
                  <a:pt x="198" y="219"/>
                </a:cubicBezTo>
                <a:cubicBezTo>
                  <a:pt x="199" y="221"/>
                  <a:pt x="197" y="225"/>
                  <a:pt x="195" y="228"/>
                </a:cubicBezTo>
                <a:cubicBezTo>
                  <a:pt x="193" y="231"/>
                  <a:pt x="194" y="231"/>
                  <a:pt x="198" y="231"/>
                </a:cubicBezTo>
                <a:cubicBezTo>
                  <a:pt x="201" y="231"/>
                  <a:pt x="201" y="235"/>
                  <a:pt x="201" y="238"/>
                </a:cubicBezTo>
                <a:cubicBezTo>
                  <a:pt x="201" y="241"/>
                  <a:pt x="198" y="242"/>
                  <a:pt x="198" y="244"/>
                </a:cubicBezTo>
                <a:cubicBezTo>
                  <a:pt x="198" y="247"/>
                  <a:pt x="195" y="243"/>
                  <a:pt x="195" y="244"/>
                </a:cubicBezTo>
                <a:cubicBezTo>
                  <a:pt x="194" y="245"/>
                  <a:pt x="193" y="244"/>
                  <a:pt x="192" y="242"/>
                </a:cubicBezTo>
                <a:cubicBezTo>
                  <a:pt x="192" y="240"/>
                  <a:pt x="187" y="241"/>
                  <a:pt x="184" y="240"/>
                </a:cubicBezTo>
                <a:cubicBezTo>
                  <a:pt x="181" y="240"/>
                  <a:pt x="180" y="241"/>
                  <a:pt x="179" y="243"/>
                </a:cubicBezTo>
                <a:cubicBezTo>
                  <a:pt x="178" y="245"/>
                  <a:pt x="174" y="246"/>
                  <a:pt x="172" y="246"/>
                </a:cubicBezTo>
                <a:cubicBezTo>
                  <a:pt x="170" y="246"/>
                  <a:pt x="166" y="250"/>
                  <a:pt x="164" y="252"/>
                </a:cubicBezTo>
                <a:cubicBezTo>
                  <a:pt x="162" y="253"/>
                  <a:pt x="162" y="256"/>
                  <a:pt x="165" y="259"/>
                </a:cubicBezTo>
                <a:cubicBezTo>
                  <a:pt x="168" y="261"/>
                  <a:pt x="168" y="263"/>
                  <a:pt x="168" y="265"/>
                </a:cubicBezTo>
                <a:cubicBezTo>
                  <a:pt x="168" y="266"/>
                  <a:pt x="160" y="266"/>
                  <a:pt x="158" y="264"/>
                </a:cubicBezTo>
                <a:cubicBezTo>
                  <a:pt x="157" y="263"/>
                  <a:pt x="152" y="262"/>
                  <a:pt x="150" y="262"/>
                </a:cubicBezTo>
                <a:cubicBezTo>
                  <a:pt x="148" y="263"/>
                  <a:pt x="143" y="257"/>
                  <a:pt x="141" y="257"/>
                </a:cubicBezTo>
                <a:cubicBezTo>
                  <a:pt x="138" y="257"/>
                  <a:pt x="137" y="260"/>
                  <a:pt x="136" y="261"/>
                </a:cubicBezTo>
                <a:cubicBezTo>
                  <a:pt x="135" y="263"/>
                  <a:pt x="137" y="263"/>
                  <a:pt x="138" y="266"/>
                </a:cubicBezTo>
                <a:cubicBezTo>
                  <a:pt x="140" y="269"/>
                  <a:pt x="144" y="269"/>
                  <a:pt x="146" y="269"/>
                </a:cubicBezTo>
                <a:cubicBezTo>
                  <a:pt x="148" y="269"/>
                  <a:pt x="148" y="272"/>
                  <a:pt x="147" y="274"/>
                </a:cubicBezTo>
                <a:cubicBezTo>
                  <a:pt x="146" y="275"/>
                  <a:pt x="142" y="276"/>
                  <a:pt x="141" y="275"/>
                </a:cubicBezTo>
                <a:cubicBezTo>
                  <a:pt x="140" y="273"/>
                  <a:pt x="135" y="275"/>
                  <a:pt x="135" y="273"/>
                </a:cubicBezTo>
                <a:cubicBezTo>
                  <a:pt x="134" y="271"/>
                  <a:pt x="131" y="268"/>
                  <a:pt x="127" y="269"/>
                </a:cubicBezTo>
                <a:cubicBezTo>
                  <a:pt x="123" y="269"/>
                  <a:pt x="123" y="267"/>
                  <a:pt x="123" y="264"/>
                </a:cubicBezTo>
                <a:cubicBezTo>
                  <a:pt x="123" y="261"/>
                  <a:pt x="121" y="259"/>
                  <a:pt x="121" y="258"/>
                </a:cubicBezTo>
                <a:cubicBezTo>
                  <a:pt x="121" y="257"/>
                  <a:pt x="119" y="254"/>
                  <a:pt x="121" y="253"/>
                </a:cubicBezTo>
                <a:cubicBezTo>
                  <a:pt x="123" y="252"/>
                  <a:pt x="122" y="250"/>
                  <a:pt x="122" y="248"/>
                </a:cubicBezTo>
                <a:cubicBezTo>
                  <a:pt x="122" y="246"/>
                  <a:pt x="119" y="243"/>
                  <a:pt x="116" y="243"/>
                </a:cubicBezTo>
                <a:cubicBezTo>
                  <a:pt x="113" y="243"/>
                  <a:pt x="113" y="240"/>
                  <a:pt x="111" y="240"/>
                </a:cubicBezTo>
                <a:cubicBezTo>
                  <a:pt x="108" y="239"/>
                  <a:pt x="103" y="235"/>
                  <a:pt x="103" y="233"/>
                </a:cubicBezTo>
                <a:cubicBezTo>
                  <a:pt x="103" y="231"/>
                  <a:pt x="99" y="231"/>
                  <a:pt x="100" y="230"/>
                </a:cubicBezTo>
                <a:cubicBezTo>
                  <a:pt x="101" y="230"/>
                  <a:pt x="104" y="231"/>
                  <a:pt x="107" y="233"/>
                </a:cubicBezTo>
                <a:cubicBezTo>
                  <a:pt x="109" y="235"/>
                  <a:pt x="112" y="237"/>
                  <a:pt x="118" y="238"/>
                </a:cubicBezTo>
                <a:cubicBezTo>
                  <a:pt x="123" y="238"/>
                  <a:pt x="126" y="241"/>
                  <a:pt x="132" y="242"/>
                </a:cubicBezTo>
                <a:cubicBezTo>
                  <a:pt x="138" y="243"/>
                  <a:pt x="142" y="244"/>
                  <a:pt x="151" y="245"/>
                </a:cubicBezTo>
                <a:cubicBezTo>
                  <a:pt x="160" y="246"/>
                  <a:pt x="171" y="237"/>
                  <a:pt x="174" y="235"/>
                </a:cubicBezTo>
                <a:cubicBezTo>
                  <a:pt x="176" y="232"/>
                  <a:pt x="173" y="227"/>
                  <a:pt x="173" y="225"/>
                </a:cubicBezTo>
                <a:cubicBezTo>
                  <a:pt x="173" y="223"/>
                  <a:pt x="169" y="223"/>
                  <a:pt x="169" y="222"/>
                </a:cubicBezTo>
                <a:cubicBezTo>
                  <a:pt x="168" y="220"/>
                  <a:pt x="165" y="218"/>
                  <a:pt x="162" y="218"/>
                </a:cubicBezTo>
                <a:cubicBezTo>
                  <a:pt x="158" y="218"/>
                  <a:pt x="158" y="214"/>
                  <a:pt x="155" y="214"/>
                </a:cubicBezTo>
                <a:cubicBezTo>
                  <a:pt x="152" y="214"/>
                  <a:pt x="151" y="213"/>
                  <a:pt x="143" y="208"/>
                </a:cubicBezTo>
                <a:cubicBezTo>
                  <a:pt x="136" y="203"/>
                  <a:pt x="126" y="200"/>
                  <a:pt x="125" y="201"/>
                </a:cubicBezTo>
                <a:cubicBezTo>
                  <a:pt x="123" y="202"/>
                  <a:pt x="122" y="202"/>
                  <a:pt x="121" y="200"/>
                </a:cubicBezTo>
                <a:cubicBezTo>
                  <a:pt x="119" y="198"/>
                  <a:pt x="117" y="199"/>
                  <a:pt x="115" y="200"/>
                </a:cubicBezTo>
                <a:cubicBezTo>
                  <a:pt x="113" y="202"/>
                  <a:pt x="111" y="199"/>
                  <a:pt x="107" y="200"/>
                </a:cubicBezTo>
                <a:cubicBezTo>
                  <a:pt x="104" y="201"/>
                  <a:pt x="102" y="198"/>
                  <a:pt x="103" y="197"/>
                </a:cubicBezTo>
                <a:cubicBezTo>
                  <a:pt x="104" y="196"/>
                  <a:pt x="109" y="197"/>
                  <a:pt x="109" y="195"/>
                </a:cubicBezTo>
                <a:cubicBezTo>
                  <a:pt x="109" y="193"/>
                  <a:pt x="107" y="195"/>
                  <a:pt x="103" y="193"/>
                </a:cubicBezTo>
                <a:cubicBezTo>
                  <a:pt x="100" y="191"/>
                  <a:pt x="98" y="192"/>
                  <a:pt x="98" y="194"/>
                </a:cubicBezTo>
                <a:cubicBezTo>
                  <a:pt x="97" y="196"/>
                  <a:pt x="94" y="195"/>
                  <a:pt x="93" y="194"/>
                </a:cubicBezTo>
                <a:cubicBezTo>
                  <a:pt x="93" y="194"/>
                  <a:pt x="92" y="194"/>
                  <a:pt x="92" y="193"/>
                </a:cubicBezTo>
                <a:cubicBezTo>
                  <a:pt x="92" y="196"/>
                  <a:pt x="90" y="197"/>
                  <a:pt x="88" y="196"/>
                </a:cubicBezTo>
                <a:cubicBezTo>
                  <a:pt x="86" y="196"/>
                  <a:pt x="84" y="199"/>
                  <a:pt x="82" y="199"/>
                </a:cubicBezTo>
                <a:cubicBezTo>
                  <a:pt x="79" y="199"/>
                  <a:pt x="77" y="202"/>
                  <a:pt x="76" y="204"/>
                </a:cubicBezTo>
                <a:cubicBezTo>
                  <a:pt x="76" y="206"/>
                  <a:pt x="73" y="205"/>
                  <a:pt x="73" y="207"/>
                </a:cubicBezTo>
                <a:cubicBezTo>
                  <a:pt x="73" y="208"/>
                  <a:pt x="73" y="209"/>
                  <a:pt x="72" y="211"/>
                </a:cubicBezTo>
                <a:cubicBezTo>
                  <a:pt x="71" y="212"/>
                  <a:pt x="72" y="213"/>
                  <a:pt x="73" y="215"/>
                </a:cubicBezTo>
                <a:cubicBezTo>
                  <a:pt x="74" y="218"/>
                  <a:pt x="77" y="218"/>
                  <a:pt x="78" y="218"/>
                </a:cubicBezTo>
                <a:cubicBezTo>
                  <a:pt x="79" y="219"/>
                  <a:pt x="84" y="223"/>
                  <a:pt x="84" y="224"/>
                </a:cubicBezTo>
                <a:cubicBezTo>
                  <a:pt x="84" y="226"/>
                  <a:pt x="80" y="229"/>
                  <a:pt x="79" y="230"/>
                </a:cubicBezTo>
                <a:cubicBezTo>
                  <a:pt x="77" y="231"/>
                  <a:pt x="75" y="233"/>
                  <a:pt x="76" y="235"/>
                </a:cubicBezTo>
                <a:cubicBezTo>
                  <a:pt x="77" y="236"/>
                  <a:pt x="81" y="242"/>
                  <a:pt x="84" y="247"/>
                </a:cubicBezTo>
                <a:cubicBezTo>
                  <a:pt x="87" y="252"/>
                  <a:pt x="83" y="250"/>
                  <a:pt x="81" y="252"/>
                </a:cubicBezTo>
                <a:cubicBezTo>
                  <a:pt x="80" y="254"/>
                  <a:pt x="82" y="257"/>
                  <a:pt x="82" y="258"/>
                </a:cubicBezTo>
                <a:cubicBezTo>
                  <a:pt x="83" y="259"/>
                  <a:pt x="80" y="259"/>
                  <a:pt x="81" y="260"/>
                </a:cubicBezTo>
                <a:cubicBezTo>
                  <a:pt x="81" y="262"/>
                  <a:pt x="84" y="262"/>
                  <a:pt x="85" y="263"/>
                </a:cubicBezTo>
                <a:cubicBezTo>
                  <a:pt x="85" y="264"/>
                  <a:pt x="82" y="265"/>
                  <a:pt x="83" y="267"/>
                </a:cubicBezTo>
                <a:cubicBezTo>
                  <a:pt x="85" y="269"/>
                  <a:pt x="87" y="269"/>
                  <a:pt x="88" y="271"/>
                </a:cubicBezTo>
                <a:cubicBezTo>
                  <a:pt x="88" y="274"/>
                  <a:pt x="82" y="274"/>
                  <a:pt x="83" y="276"/>
                </a:cubicBezTo>
                <a:cubicBezTo>
                  <a:pt x="83" y="278"/>
                  <a:pt x="90" y="280"/>
                  <a:pt x="93" y="284"/>
                </a:cubicBezTo>
                <a:cubicBezTo>
                  <a:pt x="96" y="287"/>
                  <a:pt x="96" y="288"/>
                  <a:pt x="95" y="290"/>
                </a:cubicBezTo>
                <a:cubicBezTo>
                  <a:pt x="94" y="294"/>
                  <a:pt x="85" y="297"/>
                  <a:pt x="83" y="301"/>
                </a:cubicBezTo>
                <a:cubicBezTo>
                  <a:pt x="81" y="306"/>
                  <a:pt x="74" y="308"/>
                  <a:pt x="71" y="311"/>
                </a:cubicBezTo>
                <a:cubicBezTo>
                  <a:pt x="69" y="313"/>
                  <a:pt x="68" y="315"/>
                  <a:pt x="67" y="316"/>
                </a:cubicBezTo>
                <a:cubicBezTo>
                  <a:pt x="68" y="316"/>
                  <a:pt x="70" y="316"/>
                  <a:pt x="70" y="315"/>
                </a:cubicBezTo>
                <a:cubicBezTo>
                  <a:pt x="72" y="314"/>
                  <a:pt x="74" y="319"/>
                  <a:pt x="75" y="320"/>
                </a:cubicBezTo>
                <a:cubicBezTo>
                  <a:pt x="77" y="322"/>
                  <a:pt x="81" y="320"/>
                  <a:pt x="82" y="322"/>
                </a:cubicBezTo>
                <a:cubicBezTo>
                  <a:pt x="84" y="323"/>
                  <a:pt x="81" y="323"/>
                  <a:pt x="79" y="323"/>
                </a:cubicBezTo>
                <a:cubicBezTo>
                  <a:pt x="76" y="323"/>
                  <a:pt x="75" y="324"/>
                  <a:pt x="71" y="326"/>
                </a:cubicBezTo>
                <a:cubicBezTo>
                  <a:pt x="68" y="327"/>
                  <a:pt x="68" y="328"/>
                  <a:pt x="67" y="329"/>
                </a:cubicBezTo>
                <a:cubicBezTo>
                  <a:pt x="69" y="331"/>
                  <a:pt x="66" y="332"/>
                  <a:pt x="65" y="334"/>
                </a:cubicBezTo>
                <a:cubicBezTo>
                  <a:pt x="64" y="336"/>
                  <a:pt x="63" y="337"/>
                  <a:pt x="63" y="338"/>
                </a:cubicBezTo>
                <a:cubicBezTo>
                  <a:pt x="62" y="340"/>
                  <a:pt x="63" y="341"/>
                  <a:pt x="63" y="343"/>
                </a:cubicBezTo>
                <a:cubicBezTo>
                  <a:pt x="63" y="345"/>
                  <a:pt x="64" y="345"/>
                  <a:pt x="65" y="347"/>
                </a:cubicBezTo>
                <a:cubicBezTo>
                  <a:pt x="66" y="349"/>
                  <a:pt x="64" y="349"/>
                  <a:pt x="63" y="350"/>
                </a:cubicBezTo>
                <a:cubicBezTo>
                  <a:pt x="62" y="351"/>
                  <a:pt x="62" y="353"/>
                  <a:pt x="64" y="354"/>
                </a:cubicBezTo>
                <a:cubicBezTo>
                  <a:pt x="65" y="355"/>
                  <a:pt x="65" y="357"/>
                  <a:pt x="65" y="358"/>
                </a:cubicBezTo>
                <a:cubicBezTo>
                  <a:pt x="64" y="360"/>
                  <a:pt x="66" y="362"/>
                  <a:pt x="67" y="363"/>
                </a:cubicBezTo>
                <a:cubicBezTo>
                  <a:pt x="69" y="364"/>
                  <a:pt x="68" y="368"/>
                  <a:pt x="69" y="369"/>
                </a:cubicBezTo>
                <a:cubicBezTo>
                  <a:pt x="71" y="369"/>
                  <a:pt x="72" y="370"/>
                  <a:pt x="74" y="370"/>
                </a:cubicBezTo>
                <a:cubicBezTo>
                  <a:pt x="76" y="369"/>
                  <a:pt x="77" y="370"/>
                  <a:pt x="78" y="372"/>
                </a:cubicBezTo>
                <a:cubicBezTo>
                  <a:pt x="79" y="373"/>
                  <a:pt x="80" y="373"/>
                  <a:pt x="82" y="372"/>
                </a:cubicBezTo>
                <a:cubicBezTo>
                  <a:pt x="84" y="371"/>
                  <a:pt x="89" y="373"/>
                  <a:pt x="90" y="374"/>
                </a:cubicBezTo>
                <a:cubicBezTo>
                  <a:pt x="91" y="374"/>
                  <a:pt x="90" y="377"/>
                  <a:pt x="90" y="379"/>
                </a:cubicBezTo>
                <a:cubicBezTo>
                  <a:pt x="90" y="381"/>
                  <a:pt x="89" y="384"/>
                  <a:pt x="91" y="385"/>
                </a:cubicBezTo>
                <a:cubicBezTo>
                  <a:pt x="93" y="386"/>
                  <a:pt x="93" y="389"/>
                  <a:pt x="95" y="390"/>
                </a:cubicBezTo>
                <a:cubicBezTo>
                  <a:pt x="97" y="391"/>
                  <a:pt x="98" y="394"/>
                  <a:pt x="100" y="395"/>
                </a:cubicBezTo>
                <a:cubicBezTo>
                  <a:pt x="101" y="395"/>
                  <a:pt x="104" y="397"/>
                  <a:pt x="104" y="399"/>
                </a:cubicBezTo>
                <a:cubicBezTo>
                  <a:pt x="104" y="400"/>
                  <a:pt x="102" y="402"/>
                  <a:pt x="100" y="402"/>
                </a:cubicBezTo>
                <a:cubicBezTo>
                  <a:pt x="98" y="403"/>
                  <a:pt x="95" y="400"/>
                  <a:pt x="94" y="402"/>
                </a:cubicBezTo>
                <a:cubicBezTo>
                  <a:pt x="93" y="403"/>
                  <a:pt x="95" y="405"/>
                  <a:pt x="95" y="409"/>
                </a:cubicBezTo>
                <a:cubicBezTo>
                  <a:pt x="96" y="413"/>
                  <a:pt x="97" y="413"/>
                  <a:pt x="99" y="413"/>
                </a:cubicBezTo>
                <a:cubicBezTo>
                  <a:pt x="101" y="413"/>
                  <a:pt x="101" y="412"/>
                  <a:pt x="103" y="411"/>
                </a:cubicBezTo>
                <a:cubicBezTo>
                  <a:pt x="104" y="411"/>
                  <a:pt x="107" y="412"/>
                  <a:pt x="108" y="411"/>
                </a:cubicBezTo>
                <a:cubicBezTo>
                  <a:pt x="109" y="411"/>
                  <a:pt x="114" y="410"/>
                  <a:pt x="115" y="412"/>
                </a:cubicBezTo>
                <a:cubicBezTo>
                  <a:pt x="115" y="413"/>
                  <a:pt x="116" y="417"/>
                  <a:pt x="116" y="418"/>
                </a:cubicBezTo>
                <a:cubicBezTo>
                  <a:pt x="115" y="419"/>
                  <a:pt x="117" y="421"/>
                  <a:pt x="117" y="422"/>
                </a:cubicBezTo>
                <a:cubicBezTo>
                  <a:pt x="118" y="424"/>
                  <a:pt x="122" y="423"/>
                  <a:pt x="123" y="424"/>
                </a:cubicBezTo>
                <a:cubicBezTo>
                  <a:pt x="125" y="424"/>
                  <a:pt x="127" y="428"/>
                  <a:pt x="127" y="430"/>
                </a:cubicBezTo>
                <a:cubicBezTo>
                  <a:pt x="126" y="432"/>
                  <a:pt x="129" y="432"/>
                  <a:pt x="130" y="432"/>
                </a:cubicBezTo>
                <a:cubicBezTo>
                  <a:pt x="131" y="431"/>
                  <a:pt x="132" y="433"/>
                  <a:pt x="134" y="433"/>
                </a:cubicBezTo>
                <a:cubicBezTo>
                  <a:pt x="135" y="434"/>
                  <a:pt x="137" y="434"/>
                  <a:pt x="138" y="433"/>
                </a:cubicBezTo>
                <a:cubicBezTo>
                  <a:pt x="139" y="432"/>
                  <a:pt x="142" y="432"/>
                  <a:pt x="142" y="433"/>
                </a:cubicBezTo>
                <a:cubicBezTo>
                  <a:pt x="143" y="434"/>
                  <a:pt x="146" y="436"/>
                  <a:pt x="146" y="437"/>
                </a:cubicBezTo>
                <a:cubicBezTo>
                  <a:pt x="146" y="438"/>
                  <a:pt x="150" y="437"/>
                  <a:pt x="153" y="438"/>
                </a:cubicBezTo>
                <a:cubicBezTo>
                  <a:pt x="155" y="439"/>
                  <a:pt x="157" y="439"/>
                  <a:pt x="159" y="440"/>
                </a:cubicBezTo>
                <a:cubicBezTo>
                  <a:pt x="162" y="441"/>
                  <a:pt x="164" y="441"/>
                  <a:pt x="164" y="443"/>
                </a:cubicBezTo>
                <a:cubicBezTo>
                  <a:pt x="164" y="444"/>
                  <a:pt x="162" y="445"/>
                  <a:pt x="162" y="446"/>
                </a:cubicBezTo>
                <a:cubicBezTo>
                  <a:pt x="162" y="447"/>
                  <a:pt x="164" y="447"/>
                  <a:pt x="164" y="448"/>
                </a:cubicBezTo>
                <a:cubicBezTo>
                  <a:pt x="164" y="450"/>
                  <a:pt x="161" y="450"/>
                  <a:pt x="161" y="450"/>
                </a:cubicBezTo>
                <a:cubicBezTo>
                  <a:pt x="160" y="451"/>
                  <a:pt x="162" y="453"/>
                  <a:pt x="163" y="453"/>
                </a:cubicBezTo>
                <a:cubicBezTo>
                  <a:pt x="163" y="454"/>
                  <a:pt x="161" y="457"/>
                  <a:pt x="161" y="458"/>
                </a:cubicBezTo>
                <a:cubicBezTo>
                  <a:pt x="161" y="459"/>
                  <a:pt x="156" y="458"/>
                  <a:pt x="155" y="458"/>
                </a:cubicBezTo>
                <a:cubicBezTo>
                  <a:pt x="153" y="458"/>
                  <a:pt x="150" y="462"/>
                  <a:pt x="148" y="462"/>
                </a:cubicBezTo>
                <a:cubicBezTo>
                  <a:pt x="147" y="463"/>
                  <a:pt x="148" y="465"/>
                  <a:pt x="148" y="466"/>
                </a:cubicBezTo>
                <a:cubicBezTo>
                  <a:pt x="152" y="465"/>
                  <a:pt x="156" y="465"/>
                  <a:pt x="156" y="466"/>
                </a:cubicBezTo>
                <a:cubicBezTo>
                  <a:pt x="157" y="467"/>
                  <a:pt x="148" y="471"/>
                  <a:pt x="146" y="472"/>
                </a:cubicBezTo>
                <a:cubicBezTo>
                  <a:pt x="145" y="472"/>
                  <a:pt x="150" y="475"/>
                  <a:pt x="149" y="476"/>
                </a:cubicBezTo>
                <a:cubicBezTo>
                  <a:pt x="149" y="478"/>
                  <a:pt x="144" y="478"/>
                  <a:pt x="145" y="481"/>
                </a:cubicBezTo>
                <a:cubicBezTo>
                  <a:pt x="145" y="484"/>
                  <a:pt x="143" y="484"/>
                  <a:pt x="140" y="484"/>
                </a:cubicBezTo>
                <a:cubicBezTo>
                  <a:pt x="138" y="484"/>
                  <a:pt x="137" y="486"/>
                  <a:pt x="138" y="486"/>
                </a:cubicBezTo>
                <a:cubicBezTo>
                  <a:pt x="139" y="487"/>
                  <a:pt x="139" y="490"/>
                  <a:pt x="144" y="491"/>
                </a:cubicBezTo>
                <a:cubicBezTo>
                  <a:pt x="150" y="493"/>
                  <a:pt x="155" y="498"/>
                  <a:pt x="159" y="502"/>
                </a:cubicBezTo>
                <a:cubicBezTo>
                  <a:pt x="160" y="503"/>
                  <a:pt x="161" y="503"/>
                  <a:pt x="161" y="504"/>
                </a:cubicBezTo>
                <a:cubicBezTo>
                  <a:pt x="163" y="503"/>
                  <a:pt x="164" y="503"/>
                  <a:pt x="165" y="503"/>
                </a:cubicBezTo>
                <a:cubicBezTo>
                  <a:pt x="167" y="502"/>
                  <a:pt x="172" y="504"/>
                  <a:pt x="174" y="505"/>
                </a:cubicBezTo>
                <a:cubicBezTo>
                  <a:pt x="177" y="507"/>
                  <a:pt x="186" y="505"/>
                  <a:pt x="187" y="506"/>
                </a:cubicBezTo>
                <a:cubicBezTo>
                  <a:pt x="188" y="508"/>
                  <a:pt x="190" y="510"/>
                  <a:pt x="192" y="510"/>
                </a:cubicBezTo>
                <a:cubicBezTo>
                  <a:pt x="193" y="510"/>
                  <a:pt x="195" y="513"/>
                  <a:pt x="197" y="512"/>
                </a:cubicBezTo>
                <a:cubicBezTo>
                  <a:pt x="198" y="511"/>
                  <a:pt x="203" y="511"/>
                  <a:pt x="205" y="511"/>
                </a:cubicBezTo>
                <a:cubicBezTo>
                  <a:pt x="206" y="511"/>
                  <a:pt x="206" y="512"/>
                  <a:pt x="208" y="512"/>
                </a:cubicBezTo>
                <a:cubicBezTo>
                  <a:pt x="209" y="512"/>
                  <a:pt x="209" y="517"/>
                  <a:pt x="210" y="517"/>
                </a:cubicBezTo>
                <a:cubicBezTo>
                  <a:pt x="211" y="517"/>
                  <a:pt x="215" y="520"/>
                  <a:pt x="218" y="521"/>
                </a:cubicBezTo>
                <a:cubicBezTo>
                  <a:pt x="220" y="521"/>
                  <a:pt x="223" y="525"/>
                  <a:pt x="224" y="525"/>
                </a:cubicBezTo>
                <a:cubicBezTo>
                  <a:pt x="225" y="525"/>
                  <a:pt x="227" y="527"/>
                  <a:pt x="227" y="525"/>
                </a:cubicBezTo>
                <a:cubicBezTo>
                  <a:pt x="228" y="523"/>
                  <a:pt x="231" y="524"/>
                  <a:pt x="232" y="521"/>
                </a:cubicBezTo>
                <a:cubicBezTo>
                  <a:pt x="228" y="516"/>
                  <a:pt x="223" y="510"/>
                  <a:pt x="223" y="507"/>
                </a:cubicBezTo>
                <a:cubicBezTo>
                  <a:pt x="223" y="503"/>
                  <a:pt x="225" y="500"/>
                  <a:pt x="220" y="496"/>
                </a:cubicBezTo>
                <a:cubicBezTo>
                  <a:pt x="215" y="492"/>
                  <a:pt x="221" y="489"/>
                  <a:pt x="224" y="485"/>
                </a:cubicBezTo>
                <a:cubicBezTo>
                  <a:pt x="227" y="481"/>
                  <a:pt x="234" y="479"/>
                  <a:pt x="238" y="476"/>
                </a:cubicBezTo>
                <a:cubicBezTo>
                  <a:pt x="238" y="475"/>
                  <a:pt x="237" y="475"/>
                  <a:pt x="236" y="474"/>
                </a:cubicBezTo>
                <a:cubicBezTo>
                  <a:pt x="233" y="473"/>
                  <a:pt x="232" y="471"/>
                  <a:pt x="234" y="471"/>
                </a:cubicBezTo>
                <a:cubicBezTo>
                  <a:pt x="237" y="470"/>
                  <a:pt x="235" y="469"/>
                  <a:pt x="233" y="466"/>
                </a:cubicBezTo>
                <a:cubicBezTo>
                  <a:pt x="230" y="463"/>
                  <a:pt x="229" y="460"/>
                  <a:pt x="228" y="460"/>
                </a:cubicBezTo>
                <a:cubicBezTo>
                  <a:pt x="227" y="460"/>
                  <a:pt x="224" y="460"/>
                  <a:pt x="222" y="460"/>
                </a:cubicBezTo>
                <a:cubicBezTo>
                  <a:pt x="220" y="461"/>
                  <a:pt x="221" y="459"/>
                  <a:pt x="221" y="456"/>
                </a:cubicBezTo>
                <a:cubicBezTo>
                  <a:pt x="221" y="454"/>
                  <a:pt x="217" y="454"/>
                  <a:pt x="216" y="453"/>
                </a:cubicBezTo>
                <a:cubicBezTo>
                  <a:pt x="216" y="452"/>
                  <a:pt x="217" y="448"/>
                  <a:pt x="218" y="448"/>
                </a:cubicBezTo>
                <a:cubicBezTo>
                  <a:pt x="219" y="448"/>
                  <a:pt x="221" y="447"/>
                  <a:pt x="221" y="445"/>
                </a:cubicBezTo>
                <a:cubicBezTo>
                  <a:pt x="221" y="444"/>
                  <a:pt x="217" y="444"/>
                  <a:pt x="218" y="442"/>
                </a:cubicBezTo>
                <a:cubicBezTo>
                  <a:pt x="220" y="439"/>
                  <a:pt x="223" y="439"/>
                  <a:pt x="223" y="437"/>
                </a:cubicBezTo>
                <a:cubicBezTo>
                  <a:pt x="223" y="434"/>
                  <a:pt x="225" y="432"/>
                  <a:pt x="227" y="434"/>
                </a:cubicBezTo>
                <a:cubicBezTo>
                  <a:pt x="230" y="435"/>
                  <a:pt x="231" y="440"/>
                  <a:pt x="234" y="439"/>
                </a:cubicBezTo>
                <a:cubicBezTo>
                  <a:pt x="237" y="438"/>
                  <a:pt x="235" y="435"/>
                  <a:pt x="234" y="434"/>
                </a:cubicBezTo>
                <a:cubicBezTo>
                  <a:pt x="234" y="433"/>
                  <a:pt x="233" y="430"/>
                  <a:pt x="237" y="430"/>
                </a:cubicBezTo>
                <a:cubicBezTo>
                  <a:pt x="240" y="429"/>
                  <a:pt x="238" y="426"/>
                  <a:pt x="241" y="426"/>
                </a:cubicBezTo>
                <a:cubicBezTo>
                  <a:pt x="243" y="426"/>
                  <a:pt x="248" y="423"/>
                  <a:pt x="249" y="422"/>
                </a:cubicBezTo>
                <a:cubicBezTo>
                  <a:pt x="251" y="421"/>
                  <a:pt x="254" y="419"/>
                  <a:pt x="255" y="420"/>
                </a:cubicBezTo>
                <a:cubicBezTo>
                  <a:pt x="257" y="421"/>
                  <a:pt x="259" y="423"/>
                  <a:pt x="260" y="420"/>
                </a:cubicBezTo>
                <a:cubicBezTo>
                  <a:pt x="261" y="418"/>
                  <a:pt x="265" y="419"/>
                  <a:pt x="265" y="420"/>
                </a:cubicBezTo>
                <a:cubicBezTo>
                  <a:pt x="266" y="422"/>
                  <a:pt x="273" y="422"/>
                  <a:pt x="275" y="423"/>
                </a:cubicBezTo>
                <a:cubicBezTo>
                  <a:pt x="277" y="424"/>
                  <a:pt x="281" y="427"/>
                  <a:pt x="281" y="429"/>
                </a:cubicBezTo>
                <a:cubicBezTo>
                  <a:pt x="281" y="430"/>
                  <a:pt x="284" y="432"/>
                  <a:pt x="284" y="430"/>
                </a:cubicBezTo>
                <a:cubicBezTo>
                  <a:pt x="284" y="427"/>
                  <a:pt x="285" y="428"/>
                  <a:pt x="288" y="430"/>
                </a:cubicBezTo>
                <a:cubicBezTo>
                  <a:pt x="291" y="432"/>
                  <a:pt x="295" y="431"/>
                  <a:pt x="296" y="429"/>
                </a:cubicBezTo>
                <a:cubicBezTo>
                  <a:pt x="296" y="427"/>
                  <a:pt x="302" y="425"/>
                  <a:pt x="304" y="427"/>
                </a:cubicBezTo>
                <a:cubicBezTo>
                  <a:pt x="305" y="428"/>
                  <a:pt x="306" y="429"/>
                  <a:pt x="308" y="427"/>
                </a:cubicBezTo>
                <a:cubicBezTo>
                  <a:pt x="310" y="425"/>
                  <a:pt x="315" y="425"/>
                  <a:pt x="316" y="427"/>
                </a:cubicBezTo>
                <a:cubicBezTo>
                  <a:pt x="317" y="429"/>
                  <a:pt x="319" y="430"/>
                  <a:pt x="321" y="430"/>
                </a:cubicBezTo>
                <a:cubicBezTo>
                  <a:pt x="324" y="430"/>
                  <a:pt x="324" y="433"/>
                  <a:pt x="325" y="432"/>
                </a:cubicBezTo>
                <a:cubicBezTo>
                  <a:pt x="327" y="432"/>
                  <a:pt x="326" y="428"/>
                  <a:pt x="328" y="428"/>
                </a:cubicBezTo>
                <a:cubicBezTo>
                  <a:pt x="330" y="429"/>
                  <a:pt x="331" y="431"/>
                  <a:pt x="334" y="431"/>
                </a:cubicBezTo>
                <a:cubicBezTo>
                  <a:pt x="337" y="431"/>
                  <a:pt x="339" y="430"/>
                  <a:pt x="339" y="428"/>
                </a:cubicBezTo>
                <a:cubicBezTo>
                  <a:pt x="339" y="426"/>
                  <a:pt x="339" y="422"/>
                  <a:pt x="337" y="422"/>
                </a:cubicBezTo>
                <a:cubicBezTo>
                  <a:pt x="335" y="422"/>
                  <a:pt x="334" y="420"/>
                  <a:pt x="331" y="420"/>
                </a:cubicBezTo>
                <a:cubicBezTo>
                  <a:pt x="329" y="420"/>
                  <a:pt x="327" y="417"/>
                  <a:pt x="329" y="416"/>
                </a:cubicBezTo>
                <a:cubicBezTo>
                  <a:pt x="331" y="415"/>
                  <a:pt x="335" y="414"/>
                  <a:pt x="334" y="412"/>
                </a:cubicBezTo>
                <a:cubicBezTo>
                  <a:pt x="334" y="410"/>
                  <a:pt x="333" y="407"/>
                  <a:pt x="336" y="406"/>
                </a:cubicBezTo>
                <a:cubicBezTo>
                  <a:pt x="339" y="406"/>
                  <a:pt x="345" y="406"/>
                  <a:pt x="344" y="405"/>
                </a:cubicBezTo>
                <a:cubicBezTo>
                  <a:pt x="344" y="404"/>
                  <a:pt x="338" y="403"/>
                  <a:pt x="337" y="401"/>
                </a:cubicBezTo>
                <a:cubicBezTo>
                  <a:pt x="336" y="399"/>
                  <a:pt x="336" y="395"/>
                  <a:pt x="337" y="394"/>
                </a:cubicBezTo>
                <a:cubicBezTo>
                  <a:pt x="338" y="394"/>
                  <a:pt x="341" y="395"/>
                  <a:pt x="344" y="394"/>
                </a:cubicBezTo>
                <a:cubicBezTo>
                  <a:pt x="346" y="393"/>
                  <a:pt x="350" y="395"/>
                  <a:pt x="353" y="393"/>
                </a:cubicBezTo>
                <a:cubicBezTo>
                  <a:pt x="356" y="391"/>
                  <a:pt x="362" y="391"/>
                  <a:pt x="365" y="391"/>
                </a:cubicBezTo>
                <a:cubicBezTo>
                  <a:pt x="369" y="391"/>
                  <a:pt x="371" y="388"/>
                  <a:pt x="374" y="388"/>
                </a:cubicBezTo>
                <a:cubicBezTo>
                  <a:pt x="376" y="388"/>
                  <a:pt x="383" y="387"/>
                  <a:pt x="385" y="386"/>
                </a:cubicBezTo>
                <a:cubicBezTo>
                  <a:pt x="387" y="385"/>
                  <a:pt x="396" y="384"/>
                  <a:pt x="397" y="382"/>
                </a:cubicBezTo>
                <a:cubicBezTo>
                  <a:pt x="397" y="380"/>
                  <a:pt x="405" y="379"/>
                  <a:pt x="407" y="380"/>
                </a:cubicBezTo>
                <a:cubicBezTo>
                  <a:pt x="409" y="381"/>
                  <a:pt x="411" y="381"/>
                  <a:pt x="413" y="381"/>
                </a:cubicBezTo>
                <a:cubicBezTo>
                  <a:pt x="415" y="380"/>
                  <a:pt x="418" y="382"/>
                  <a:pt x="418" y="384"/>
                </a:cubicBezTo>
                <a:cubicBezTo>
                  <a:pt x="418" y="386"/>
                  <a:pt x="420" y="388"/>
                  <a:pt x="420" y="389"/>
                </a:cubicBezTo>
                <a:cubicBezTo>
                  <a:pt x="419" y="391"/>
                  <a:pt x="418" y="392"/>
                  <a:pt x="419" y="393"/>
                </a:cubicBezTo>
                <a:cubicBezTo>
                  <a:pt x="420" y="394"/>
                  <a:pt x="425" y="393"/>
                  <a:pt x="426" y="392"/>
                </a:cubicBezTo>
                <a:cubicBezTo>
                  <a:pt x="427" y="390"/>
                  <a:pt x="429" y="392"/>
                  <a:pt x="429" y="394"/>
                </a:cubicBezTo>
                <a:cubicBezTo>
                  <a:pt x="429" y="395"/>
                  <a:pt x="431" y="396"/>
                  <a:pt x="431" y="394"/>
                </a:cubicBezTo>
                <a:cubicBezTo>
                  <a:pt x="431" y="392"/>
                  <a:pt x="434" y="394"/>
                  <a:pt x="435" y="395"/>
                </a:cubicBezTo>
                <a:cubicBezTo>
                  <a:pt x="436" y="396"/>
                  <a:pt x="439" y="393"/>
                  <a:pt x="439" y="395"/>
                </a:cubicBezTo>
                <a:cubicBezTo>
                  <a:pt x="439" y="397"/>
                  <a:pt x="434" y="398"/>
                  <a:pt x="436" y="400"/>
                </a:cubicBezTo>
                <a:cubicBezTo>
                  <a:pt x="439" y="402"/>
                  <a:pt x="440" y="398"/>
                  <a:pt x="443" y="399"/>
                </a:cubicBezTo>
                <a:cubicBezTo>
                  <a:pt x="445" y="400"/>
                  <a:pt x="449" y="396"/>
                  <a:pt x="451" y="395"/>
                </a:cubicBezTo>
                <a:cubicBezTo>
                  <a:pt x="454" y="395"/>
                  <a:pt x="456" y="392"/>
                  <a:pt x="459" y="391"/>
                </a:cubicBezTo>
                <a:cubicBezTo>
                  <a:pt x="461" y="390"/>
                  <a:pt x="465" y="390"/>
                  <a:pt x="464" y="392"/>
                </a:cubicBezTo>
                <a:cubicBezTo>
                  <a:pt x="463" y="393"/>
                  <a:pt x="461" y="396"/>
                  <a:pt x="466" y="398"/>
                </a:cubicBezTo>
                <a:cubicBezTo>
                  <a:pt x="472" y="400"/>
                  <a:pt x="478" y="410"/>
                  <a:pt x="481" y="415"/>
                </a:cubicBezTo>
                <a:cubicBezTo>
                  <a:pt x="484" y="420"/>
                  <a:pt x="488" y="430"/>
                  <a:pt x="489" y="430"/>
                </a:cubicBezTo>
                <a:cubicBezTo>
                  <a:pt x="491" y="430"/>
                  <a:pt x="492" y="425"/>
                  <a:pt x="494" y="425"/>
                </a:cubicBezTo>
                <a:cubicBezTo>
                  <a:pt x="496" y="424"/>
                  <a:pt x="498" y="429"/>
                  <a:pt x="500" y="429"/>
                </a:cubicBezTo>
                <a:cubicBezTo>
                  <a:pt x="503" y="430"/>
                  <a:pt x="506" y="431"/>
                  <a:pt x="508" y="430"/>
                </a:cubicBezTo>
                <a:cubicBezTo>
                  <a:pt x="510" y="430"/>
                  <a:pt x="515" y="427"/>
                  <a:pt x="516" y="428"/>
                </a:cubicBezTo>
                <a:cubicBezTo>
                  <a:pt x="518" y="429"/>
                  <a:pt x="520" y="429"/>
                  <a:pt x="521" y="432"/>
                </a:cubicBezTo>
                <a:cubicBezTo>
                  <a:pt x="523" y="436"/>
                  <a:pt x="525" y="436"/>
                  <a:pt x="526" y="436"/>
                </a:cubicBezTo>
                <a:cubicBezTo>
                  <a:pt x="528" y="436"/>
                  <a:pt x="528" y="438"/>
                  <a:pt x="528" y="439"/>
                </a:cubicBezTo>
                <a:cubicBezTo>
                  <a:pt x="528" y="441"/>
                  <a:pt x="531" y="443"/>
                  <a:pt x="532" y="443"/>
                </a:cubicBezTo>
                <a:cubicBezTo>
                  <a:pt x="534" y="443"/>
                  <a:pt x="537" y="442"/>
                  <a:pt x="539" y="442"/>
                </a:cubicBezTo>
                <a:cubicBezTo>
                  <a:pt x="540" y="441"/>
                  <a:pt x="541" y="440"/>
                  <a:pt x="541" y="442"/>
                </a:cubicBezTo>
                <a:cubicBezTo>
                  <a:pt x="542" y="443"/>
                  <a:pt x="544" y="446"/>
                  <a:pt x="545" y="446"/>
                </a:cubicBezTo>
                <a:cubicBezTo>
                  <a:pt x="547" y="446"/>
                  <a:pt x="549" y="447"/>
                  <a:pt x="550" y="446"/>
                </a:cubicBezTo>
                <a:cubicBezTo>
                  <a:pt x="550" y="445"/>
                  <a:pt x="554" y="444"/>
                  <a:pt x="555" y="444"/>
                </a:cubicBezTo>
                <a:cubicBezTo>
                  <a:pt x="557" y="444"/>
                  <a:pt x="562" y="443"/>
                  <a:pt x="563" y="441"/>
                </a:cubicBezTo>
                <a:cubicBezTo>
                  <a:pt x="564" y="438"/>
                  <a:pt x="568" y="438"/>
                  <a:pt x="569" y="437"/>
                </a:cubicBezTo>
                <a:cubicBezTo>
                  <a:pt x="570" y="436"/>
                  <a:pt x="573" y="435"/>
                  <a:pt x="574" y="433"/>
                </a:cubicBezTo>
                <a:cubicBezTo>
                  <a:pt x="575" y="432"/>
                  <a:pt x="579" y="432"/>
                  <a:pt x="579" y="431"/>
                </a:cubicBezTo>
                <a:cubicBezTo>
                  <a:pt x="580" y="430"/>
                  <a:pt x="583" y="430"/>
                  <a:pt x="585" y="430"/>
                </a:cubicBezTo>
                <a:cubicBezTo>
                  <a:pt x="587" y="431"/>
                  <a:pt x="595" y="432"/>
                  <a:pt x="596" y="432"/>
                </a:cubicBezTo>
                <a:cubicBezTo>
                  <a:pt x="598" y="432"/>
                  <a:pt x="598" y="436"/>
                  <a:pt x="599" y="437"/>
                </a:cubicBezTo>
                <a:cubicBezTo>
                  <a:pt x="600" y="437"/>
                  <a:pt x="604" y="440"/>
                  <a:pt x="606" y="439"/>
                </a:cubicBezTo>
                <a:cubicBezTo>
                  <a:pt x="607" y="438"/>
                  <a:pt x="610" y="437"/>
                  <a:pt x="612" y="439"/>
                </a:cubicBezTo>
                <a:cubicBezTo>
                  <a:pt x="614" y="440"/>
                  <a:pt x="617" y="442"/>
                  <a:pt x="618" y="440"/>
                </a:cubicBezTo>
                <a:cubicBezTo>
                  <a:pt x="619" y="439"/>
                  <a:pt x="624" y="438"/>
                  <a:pt x="624" y="437"/>
                </a:cubicBezTo>
                <a:cubicBezTo>
                  <a:pt x="625" y="436"/>
                  <a:pt x="626" y="433"/>
                  <a:pt x="625" y="432"/>
                </a:cubicBezTo>
                <a:cubicBezTo>
                  <a:pt x="623" y="431"/>
                  <a:pt x="622" y="427"/>
                  <a:pt x="622" y="426"/>
                </a:cubicBezTo>
                <a:cubicBezTo>
                  <a:pt x="621" y="424"/>
                  <a:pt x="625" y="423"/>
                  <a:pt x="625" y="422"/>
                </a:cubicBezTo>
                <a:cubicBezTo>
                  <a:pt x="626" y="420"/>
                  <a:pt x="628" y="420"/>
                  <a:pt x="629" y="419"/>
                </a:cubicBezTo>
                <a:cubicBezTo>
                  <a:pt x="630" y="418"/>
                  <a:pt x="631" y="416"/>
                  <a:pt x="632" y="416"/>
                </a:cubicBezTo>
                <a:cubicBezTo>
                  <a:pt x="634" y="417"/>
                  <a:pt x="637" y="418"/>
                  <a:pt x="638" y="418"/>
                </a:cubicBezTo>
                <a:cubicBezTo>
                  <a:pt x="639" y="419"/>
                  <a:pt x="642" y="420"/>
                  <a:pt x="643" y="420"/>
                </a:cubicBezTo>
                <a:cubicBezTo>
                  <a:pt x="645" y="420"/>
                  <a:pt x="647" y="421"/>
                  <a:pt x="649" y="422"/>
                </a:cubicBezTo>
                <a:cubicBezTo>
                  <a:pt x="651" y="423"/>
                  <a:pt x="656" y="423"/>
                  <a:pt x="657" y="424"/>
                </a:cubicBezTo>
                <a:cubicBezTo>
                  <a:pt x="658" y="426"/>
                  <a:pt x="657" y="430"/>
                  <a:pt x="658" y="431"/>
                </a:cubicBezTo>
                <a:cubicBezTo>
                  <a:pt x="659" y="433"/>
                  <a:pt x="662" y="436"/>
                  <a:pt x="663" y="435"/>
                </a:cubicBezTo>
                <a:cubicBezTo>
                  <a:pt x="664" y="434"/>
                  <a:pt x="668" y="437"/>
                  <a:pt x="670" y="437"/>
                </a:cubicBezTo>
                <a:cubicBezTo>
                  <a:pt x="672" y="437"/>
                  <a:pt x="674" y="434"/>
                  <a:pt x="676" y="434"/>
                </a:cubicBezTo>
                <a:cubicBezTo>
                  <a:pt x="677" y="434"/>
                  <a:pt x="682" y="433"/>
                  <a:pt x="683" y="433"/>
                </a:cubicBezTo>
                <a:cubicBezTo>
                  <a:pt x="685" y="434"/>
                  <a:pt x="690" y="436"/>
                  <a:pt x="691" y="435"/>
                </a:cubicBezTo>
                <a:cubicBezTo>
                  <a:pt x="691" y="435"/>
                  <a:pt x="696" y="435"/>
                  <a:pt x="697" y="437"/>
                </a:cubicBezTo>
                <a:cubicBezTo>
                  <a:pt x="697" y="438"/>
                  <a:pt x="703" y="438"/>
                  <a:pt x="703" y="440"/>
                </a:cubicBezTo>
                <a:cubicBezTo>
                  <a:pt x="703" y="442"/>
                  <a:pt x="707" y="442"/>
                  <a:pt x="708" y="444"/>
                </a:cubicBezTo>
                <a:cubicBezTo>
                  <a:pt x="709" y="446"/>
                  <a:pt x="716" y="445"/>
                  <a:pt x="718" y="446"/>
                </a:cubicBezTo>
                <a:cubicBezTo>
                  <a:pt x="719" y="447"/>
                  <a:pt x="728" y="447"/>
                  <a:pt x="729" y="446"/>
                </a:cubicBezTo>
                <a:cubicBezTo>
                  <a:pt x="729" y="445"/>
                  <a:pt x="737" y="445"/>
                  <a:pt x="739" y="444"/>
                </a:cubicBezTo>
                <a:cubicBezTo>
                  <a:pt x="741" y="442"/>
                  <a:pt x="745" y="443"/>
                  <a:pt x="745" y="441"/>
                </a:cubicBezTo>
                <a:cubicBezTo>
                  <a:pt x="746" y="440"/>
                  <a:pt x="750" y="438"/>
                  <a:pt x="752" y="437"/>
                </a:cubicBezTo>
                <a:cubicBezTo>
                  <a:pt x="754" y="436"/>
                  <a:pt x="761" y="436"/>
                  <a:pt x="762" y="437"/>
                </a:cubicBezTo>
                <a:cubicBezTo>
                  <a:pt x="762" y="439"/>
                  <a:pt x="767" y="440"/>
                  <a:pt x="769" y="439"/>
                </a:cubicBezTo>
                <a:cubicBezTo>
                  <a:pt x="771" y="438"/>
                  <a:pt x="776" y="439"/>
                  <a:pt x="776" y="441"/>
                </a:cubicBezTo>
                <a:cubicBezTo>
                  <a:pt x="777" y="442"/>
                  <a:pt x="783" y="443"/>
                  <a:pt x="784" y="443"/>
                </a:cubicBezTo>
                <a:cubicBezTo>
                  <a:pt x="786" y="442"/>
                  <a:pt x="790" y="439"/>
                  <a:pt x="792" y="439"/>
                </a:cubicBezTo>
                <a:cubicBezTo>
                  <a:pt x="793" y="439"/>
                  <a:pt x="796" y="437"/>
                  <a:pt x="795" y="435"/>
                </a:cubicBezTo>
                <a:cubicBezTo>
                  <a:pt x="795" y="434"/>
                  <a:pt x="799" y="429"/>
                  <a:pt x="799" y="427"/>
                </a:cubicBezTo>
                <a:cubicBezTo>
                  <a:pt x="800" y="425"/>
                  <a:pt x="803" y="420"/>
                  <a:pt x="804" y="419"/>
                </a:cubicBezTo>
                <a:cubicBezTo>
                  <a:pt x="805" y="419"/>
                  <a:pt x="808" y="417"/>
                  <a:pt x="808" y="415"/>
                </a:cubicBezTo>
                <a:cubicBezTo>
                  <a:pt x="808" y="414"/>
                  <a:pt x="807" y="410"/>
                  <a:pt x="805" y="410"/>
                </a:cubicBezTo>
                <a:cubicBezTo>
                  <a:pt x="804" y="410"/>
                  <a:pt x="801" y="410"/>
                  <a:pt x="805" y="405"/>
                </a:cubicBezTo>
                <a:cubicBezTo>
                  <a:pt x="808" y="401"/>
                  <a:pt x="814" y="402"/>
                  <a:pt x="815" y="402"/>
                </a:cubicBezTo>
                <a:cubicBezTo>
                  <a:pt x="816" y="402"/>
                  <a:pt x="823" y="400"/>
                  <a:pt x="827" y="401"/>
                </a:cubicBezTo>
                <a:cubicBezTo>
                  <a:pt x="830" y="402"/>
                  <a:pt x="832" y="401"/>
                  <a:pt x="836" y="403"/>
                </a:cubicBezTo>
                <a:cubicBezTo>
                  <a:pt x="839" y="404"/>
                  <a:pt x="844" y="404"/>
                  <a:pt x="846" y="405"/>
                </a:cubicBezTo>
                <a:cubicBezTo>
                  <a:pt x="847" y="407"/>
                  <a:pt x="851" y="408"/>
                  <a:pt x="851" y="411"/>
                </a:cubicBezTo>
                <a:cubicBezTo>
                  <a:pt x="850" y="414"/>
                  <a:pt x="853" y="413"/>
                  <a:pt x="855" y="419"/>
                </a:cubicBezTo>
                <a:cubicBezTo>
                  <a:pt x="856" y="425"/>
                  <a:pt x="859" y="425"/>
                  <a:pt x="859" y="428"/>
                </a:cubicBezTo>
                <a:cubicBezTo>
                  <a:pt x="860" y="431"/>
                  <a:pt x="864" y="436"/>
                  <a:pt x="863" y="438"/>
                </a:cubicBezTo>
                <a:cubicBezTo>
                  <a:pt x="863" y="440"/>
                  <a:pt x="862" y="442"/>
                  <a:pt x="866" y="442"/>
                </a:cubicBezTo>
                <a:cubicBezTo>
                  <a:pt x="871" y="443"/>
                  <a:pt x="873" y="446"/>
                  <a:pt x="874" y="445"/>
                </a:cubicBezTo>
                <a:cubicBezTo>
                  <a:pt x="875" y="445"/>
                  <a:pt x="880" y="447"/>
                  <a:pt x="882" y="449"/>
                </a:cubicBezTo>
                <a:cubicBezTo>
                  <a:pt x="885" y="451"/>
                  <a:pt x="888" y="450"/>
                  <a:pt x="888" y="453"/>
                </a:cubicBezTo>
                <a:cubicBezTo>
                  <a:pt x="888" y="455"/>
                  <a:pt x="890" y="457"/>
                  <a:pt x="890" y="460"/>
                </a:cubicBezTo>
                <a:cubicBezTo>
                  <a:pt x="890" y="462"/>
                  <a:pt x="894" y="463"/>
                  <a:pt x="898" y="463"/>
                </a:cubicBezTo>
                <a:cubicBezTo>
                  <a:pt x="901" y="462"/>
                  <a:pt x="903" y="464"/>
                  <a:pt x="905" y="461"/>
                </a:cubicBezTo>
                <a:cubicBezTo>
                  <a:pt x="906" y="458"/>
                  <a:pt x="911" y="459"/>
                  <a:pt x="913" y="458"/>
                </a:cubicBezTo>
                <a:cubicBezTo>
                  <a:pt x="914" y="457"/>
                  <a:pt x="919" y="456"/>
                  <a:pt x="919" y="460"/>
                </a:cubicBezTo>
                <a:cubicBezTo>
                  <a:pt x="919" y="464"/>
                  <a:pt x="922" y="465"/>
                  <a:pt x="919" y="466"/>
                </a:cubicBezTo>
                <a:cubicBezTo>
                  <a:pt x="917" y="468"/>
                  <a:pt x="916" y="474"/>
                  <a:pt x="915" y="477"/>
                </a:cubicBezTo>
                <a:cubicBezTo>
                  <a:pt x="914" y="479"/>
                  <a:pt x="911" y="480"/>
                  <a:pt x="910" y="483"/>
                </a:cubicBezTo>
                <a:cubicBezTo>
                  <a:pt x="910" y="486"/>
                  <a:pt x="906" y="486"/>
                  <a:pt x="906" y="488"/>
                </a:cubicBezTo>
                <a:cubicBezTo>
                  <a:pt x="906" y="490"/>
                  <a:pt x="902" y="490"/>
                  <a:pt x="899" y="488"/>
                </a:cubicBezTo>
                <a:cubicBezTo>
                  <a:pt x="897" y="486"/>
                  <a:pt x="895" y="491"/>
                  <a:pt x="893" y="491"/>
                </a:cubicBezTo>
                <a:cubicBezTo>
                  <a:pt x="891" y="491"/>
                  <a:pt x="891" y="495"/>
                  <a:pt x="891" y="497"/>
                </a:cubicBezTo>
                <a:cubicBezTo>
                  <a:pt x="892" y="499"/>
                  <a:pt x="891" y="501"/>
                  <a:pt x="892" y="504"/>
                </a:cubicBezTo>
                <a:cubicBezTo>
                  <a:pt x="893" y="505"/>
                  <a:pt x="892" y="508"/>
                  <a:pt x="892" y="511"/>
                </a:cubicBezTo>
                <a:cubicBezTo>
                  <a:pt x="895" y="509"/>
                  <a:pt x="898" y="508"/>
                  <a:pt x="899" y="508"/>
                </a:cubicBezTo>
                <a:cubicBezTo>
                  <a:pt x="902" y="508"/>
                  <a:pt x="905" y="513"/>
                  <a:pt x="908" y="513"/>
                </a:cubicBezTo>
                <a:cubicBezTo>
                  <a:pt x="912" y="513"/>
                  <a:pt x="927" y="503"/>
                  <a:pt x="927" y="501"/>
                </a:cubicBezTo>
                <a:cubicBezTo>
                  <a:pt x="927" y="500"/>
                  <a:pt x="936" y="491"/>
                  <a:pt x="940" y="487"/>
                </a:cubicBezTo>
                <a:cubicBezTo>
                  <a:pt x="944" y="482"/>
                  <a:pt x="950" y="476"/>
                  <a:pt x="952" y="471"/>
                </a:cubicBezTo>
                <a:cubicBezTo>
                  <a:pt x="953" y="468"/>
                  <a:pt x="959" y="462"/>
                  <a:pt x="960" y="459"/>
                </a:cubicBezTo>
                <a:cubicBezTo>
                  <a:pt x="962" y="457"/>
                  <a:pt x="963" y="457"/>
                  <a:pt x="965" y="451"/>
                </a:cubicBezTo>
                <a:cubicBezTo>
                  <a:pt x="968" y="446"/>
                  <a:pt x="968" y="431"/>
                  <a:pt x="969" y="430"/>
                </a:cubicBezTo>
                <a:cubicBezTo>
                  <a:pt x="970" y="429"/>
                  <a:pt x="969" y="427"/>
                  <a:pt x="970" y="425"/>
                </a:cubicBezTo>
                <a:cubicBezTo>
                  <a:pt x="972" y="424"/>
                  <a:pt x="971" y="421"/>
                  <a:pt x="973" y="419"/>
                </a:cubicBezTo>
                <a:cubicBezTo>
                  <a:pt x="976" y="417"/>
                  <a:pt x="975" y="416"/>
                  <a:pt x="975" y="414"/>
                </a:cubicBezTo>
                <a:cubicBezTo>
                  <a:pt x="974" y="413"/>
                  <a:pt x="975" y="409"/>
                  <a:pt x="974" y="408"/>
                </a:cubicBezTo>
                <a:cubicBezTo>
                  <a:pt x="974" y="407"/>
                  <a:pt x="974" y="406"/>
                  <a:pt x="975" y="406"/>
                </a:cubicBezTo>
                <a:cubicBezTo>
                  <a:pt x="977" y="405"/>
                  <a:pt x="974" y="403"/>
                  <a:pt x="972" y="402"/>
                </a:cubicBezTo>
                <a:cubicBezTo>
                  <a:pt x="970" y="401"/>
                  <a:pt x="968" y="400"/>
                  <a:pt x="967" y="398"/>
                </a:cubicBezTo>
                <a:cubicBezTo>
                  <a:pt x="967" y="395"/>
                  <a:pt x="964" y="393"/>
                  <a:pt x="961" y="393"/>
                </a:cubicBezTo>
                <a:cubicBezTo>
                  <a:pt x="958" y="393"/>
                  <a:pt x="954" y="391"/>
                  <a:pt x="954" y="393"/>
                </a:cubicBezTo>
                <a:cubicBezTo>
                  <a:pt x="955" y="395"/>
                  <a:pt x="954" y="396"/>
                  <a:pt x="953" y="396"/>
                </a:cubicBezTo>
                <a:cubicBezTo>
                  <a:pt x="951" y="396"/>
                  <a:pt x="951" y="397"/>
                  <a:pt x="949" y="399"/>
                </a:cubicBezTo>
                <a:cubicBezTo>
                  <a:pt x="948" y="401"/>
                  <a:pt x="942" y="402"/>
                  <a:pt x="945" y="399"/>
                </a:cubicBezTo>
                <a:cubicBezTo>
                  <a:pt x="947" y="397"/>
                  <a:pt x="944" y="397"/>
                  <a:pt x="944" y="395"/>
                </a:cubicBezTo>
                <a:cubicBezTo>
                  <a:pt x="945" y="392"/>
                  <a:pt x="947" y="390"/>
                  <a:pt x="944" y="391"/>
                </a:cubicBezTo>
                <a:cubicBezTo>
                  <a:pt x="941" y="393"/>
                  <a:pt x="941" y="397"/>
                  <a:pt x="939" y="397"/>
                </a:cubicBezTo>
                <a:cubicBezTo>
                  <a:pt x="937" y="398"/>
                  <a:pt x="937" y="391"/>
                  <a:pt x="938" y="389"/>
                </a:cubicBezTo>
                <a:cubicBezTo>
                  <a:pt x="939" y="387"/>
                  <a:pt x="934" y="389"/>
                  <a:pt x="929" y="389"/>
                </a:cubicBezTo>
                <a:cubicBezTo>
                  <a:pt x="924" y="388"/>
                  <a:pt x="925" y="385"/>
                  <a:pt x="929" y="383"/>
                </a:cubicBezTo>
                <a:cubicBezTo>
                  <a:pt x="933" y="381"/>
                  <a:pt x="933" y="379"/>
                  <a:pt x="935" y="378"/>
                </a:cubicBezTo>
                <a:cubicBezTo>
                  <a:pt x="937" y="377"/>
                  <a:pt x="942" y="373"/>
                  <a:pt x="945" y="372"/>
                </a:cubicBezTo>
                <a:cubicBezTo>
                  <a:pt x="948" y="370"/>
                  <a:pt x="949" y="368"/>
                  <a:pt x="949" y="366"/>
                </a:cubicBezTo>
                <a:cubicBezTo>
                  <a:pt x="950" y="364"/>
                  <a:pt x="956" y="361"/>
                  <a:pt x="961" y="357"/>
                </a:cubicBezTo>
                <a:cubicBezTo>
                  <a:pt x="966" y="353"/>
                  <a:pt x="968" y="351"/>
                  <a:pt x="970" y="348"/>
                </a:cubicBezTo>
                <a:cubicBezTo>
                  <a:pt x="971" y="346"/>
                  <a:pt x="978" y="342"/>
                  <a:pt x="979" y="341"/>
                </a:cubicBezTo>
                <a:cubicBezTo>
                  <a:pt x="979" y="339"/>
                  <a:pt x="988" y="334"/>
                  <a:pt x="994" y="333"/>
                </a:cubicBezTo>
                <a:cubicBezTo>
                  <a:pt x="1000" y="332"/>
                  <a:pt x="1009" y="333"/>
                  <a:pt x="1011" y="335"/>
                </a:cubicBezTo>
                <a:cubicBezTo>
                  <a:pt x="1013" y="337"/>
                  <a:pt x="1014" y="336"/>
                  <a:pt x="1015" y="335"/>
                </a:cubicBezTo>
                <a:cubicBezTo>
                  <a:pt x="1016" y="334"/>
                  <a:pt x="1019" y="334"/>
                  <a:pt x="1023" y="335"/>
                </a:cubicBezTo>
                <a:cubicBezTo>
                  <a:pt x="1027" y="335"/>
                  <a:pt x="1028" y="333"/>
                  <a:pt x="1031" y="334"/>
                </a:cubicBezTo>
                <a:cubicBezTo>
                  <a:pt x="1033" y="334"/>
                  <a:pt x="1036" y="335"/>
                  <a:pt x="1037" y="332"/>
                </a:cubicBezTo>
                <a:cubicBezTo>
                  <a:pt x="1039" y="328"/>
                  <a:pt x="1047" y="329"/>
                  <a:pt x="1049" y="330"/>
                </a:cubicBezTo>
                <a:cubicBezTo>
                  <a:pt x="1050" y="332"/>
                  <a:pt x="1052" y="333"/>
                  <a:pt x="1055" y="332"/>
                </a:cubicBezTo>
                <a:cubicBezTo>
                  <a:pt x="1057" y="330"/>
                  <a:pt x="1057" y="334"/>
                  <a:pt x="1060" y="334"/>
                </a:cubicBezTo>
                <a:cubicBezTo>
                  <a:pt x="1063" y="335"/>
                  <a:pt x="1061" y="337"/>
                  <a:pt x="1059" y="337"/>
                </a:cubicBezTo>
                <a:cubicBezTo>
                  <a:pt x="1056" y="337"/>
                  <a:pt x="1053" y="338"/>
                  <a:pt x="1056" y="340"/>
                </a:cubicBezTo>
                <a:cubicBezTo>
                  <a:pt x="1059" y="341"/>
                  <a:pt x="1062" y="338"/>
                  <a:pt x="1064" y="338"/>
                </a:cubicBezTo>
                <a:cubicBezTo>
                  <a:pt x="1066" y="339"/>
                  <a:pt x="1070" y="339"/>
                  <a:pt x="1073" y="337"/>
                </a:cubicBezTo>
                <a:cubicBezTo>
                  <a:pt x="1076" y="335"/>
                  <a:pt x="1076" y="339"/>
                  <a:pt x="1078" y="337"/>
                </a:cubicBezTo>
                <a:cubicBezTo>
                  <a:pt x="1080" y="335"/>
                  <a:pt x="1085" y="335"/>
                  <a:pt x="1087" y="335"/>
                </a:cubicBezTo>
                <a:cubicBezTo>
                  <a:pt x="1089" y="335"/>
                  <a:pt x="1087" y="332"/>
                  <a:pt x="1083" y="332"/>
                </a:cubicBezTo>
                <a:cubicBezTo>
                  <a:pt x="1080" y="332"/>
                  <a:pt x="1080" y="330"/>
                  <a:pt x="1083" y="326"/>
                </a:cubicBezTo>
                <a:cubicBezTo>
                  <a:pt x="1086" y="321"/>
                  <a:pt x="1091" y="318"/>
                  <a:pt x="1095" y="315"/>
                </a:cubicBezTo>
                <a:cubicBezTo>
                  <a:pt x="1098" y="312"/>
                  <a:pt x="1101" y="314"/>
                  <a:pt x="1101" y="312"/>
                </a:cubicBezTo>
                <a:cubicBezTo>
                  <a:pt x="1101" y="310"/>
                  <a:pt x="1102" y="304"/>
                  <a:pt x="1105" y="304"/>
                </a:cubicBezTo>
                <a:cubicBezTo>
                  <a:pt x="1107" y="304"/>
                  <a:pt x="1114" y="305"/>
                  <a:pt x="1118" y="303"/>
                </a:cubicBezTo>
                <a:cubicBezTo>
                  <a:pt x="1122" y="301"/>
                  <a:pt x="1122" y="305"/>
                  <a:pt x="1123" y="305"/>
                </a:cubicBezTo>
                <a:cubicBezTo>
                  <a:pt x="1125" y="306"/>
                  <a:pt x="1127" y="302"/>
                  <a:pt x="1129" y="303"/>
                </a:cubicBezTo>
                <a:cubicBezTo>
                  <a:pt x="1131" y="304"/>
                  <a:pt x="1126" y="307"/>
                  <a:pt x="1125" y="311"/>
                </a:cubicBezTo>
                <a:cubicBezTo>
                  <a:pt x="1124" y="314"/>
                  <a:pt x="1128" y="313"/>
                  <a:pt x="1130" y="314"/>
                </a:cubicBezTo>
                <a:cubicBezTo>
                  <a:pt x="1132" y="315"/>
                  <a:pt x="1127" y="316"/>
                  <a:pt x="1128" y="317"/>
                </a:cubicBezTo>
                <a:cubicBezTo>
                  <a:pt x="1128" y="318"/>
                  <a:pt x="1132" y="318"/>
                  <a:pt x="1137" y="313"/>
                </a:cubicBezTo>
                <a:cubicBezTo>
                  <a:pt x="1143" y="308"/>
                  <a:pt x="1147" y="306"/>
                  <a:pt x="1151" y="306"/>
                </a:cubicBezTo>
                <a:cubicBezTo>
                  <a:pt x="1154" y="307"/>
                  <a:pt x="1152" y="303"/>
                  <a:pt x="1152" y="299"/>
                </a:cubicBezTo>
                <a:cubicBezTo>
                  <a:pt x="1153" y="294"/>
                  <a:pt x="1163" y="292"/>
                  <a:pt x="1166" y="294"/>
                </a:cubicBezTo>
                <a:cubicBezTo>
                  <a:pt x="1170" y="295"/>
                  <a:pt x="1169" y="296"/>
                  <a:pt x="1166" y="296"/>
                </a:cubicBezTo>
                <a:cubicBezTo>
                  <a:pt x="1163" y="295"/>
                  <a:pt x="1160" y="298"/>
                  <a:pt x="1160" y="302"/>
                </a:cubicBezTo>
                <a:cubicBezTo>
                  <a:pt x="1160" y="306"/>
                  <a:pt x="1157" y="307"/>
                  <a:pt x="1159" y="309"/>
                </a:cubicBezTo>
                <a:cubicBezTo>
                  <a:pt x="1160" y="310"/>
                  <a:pt x="1156" y="311"/>
                  <a:pt x="1156" y="312"/>
                </a:cubicBezTo>
                <a:cubicBezTo>
                  <a:pt x="1156" y="314"/>
                  <a:pt x="1156" y="315"/>
                  <a:pt x="1154" y="316"/>
                </a:cubicBezTo>
                <a:cubicBezTo>
                  <a:pt x="1152" y="317"/>
                  <a:pt x="1144" y="317"/>
                  <a:pt x="1143" y="320"/>
                </a:cubicBezTo>
                <a:cubicBezTo>
                  <a:pt x="1143" y="324"/>
                  <a:pt x="1139" y="324"/>
                  <a:pt x="1137" y="328"/>
                </a:cubicBezTo>
                <a:cubicBezTo>
                  <a:pt x="1135" y="332"/>
                  <a:pt x="1127" y="334"/>
                  <a:pt x="1122" y="341"/>
                </a:cubicBezTo>
                <a:cubicBezTo>
                  <a:pt x="1117" y="349"/>
                  <a:pt x="1109" y="349"/>
                  <a:pt x="1109" y="350"/>
                </a:cubicBezTo>
                <a:cubicBezTo>
                  <a:pt x="1109" y="352"/>
                  <a:pt x="1103" y="352"/>
                  <a:pt x="1101" y="352"/>
                </a:cubicBezTo>
                <a:cubicBezTo>
                  <a:pt x="1099" y="352"/>
                  <a:pt x="1103" y="357"/>
                  <a:pt x="1099" y="362"/>
                </a:cubicBezTo>
                <a:cubicBezTo>
                  <a:pt x="1094" y="367"/>
                  <a:pt x="1091" y="373"/>
                  <a:pt x="1091" y="380"/>
                </a:cubicBezTo>
                <a:cubicBezTo>
                  <a:pt x="1091" y="387"/>
                  <a:pt x="1094" y="406"/>
                  <a:pt x="1096" y="410"/>
                </a:cubicBezTo>
                <a:cubicBezTo>
                  <a:pt x="1098" y="413"/>
                  <a:pt x="1096" y="422"/>
                  <a:pt x="1098" y="424"/>
                </a:cubicBezTo>
                <a:cubicBezTo>
                  <a:pt x="1100" y="425"/>
                  <a:pt x="1099" y="428"/>
                  <a:pt x="1100" y="429"/>
                </a:cubicBezTo>
                <a:cubicBezTo>
                  <a:pt x="1101" y="430"/>
                  <a:pt x="1106" y="425"/>
                  <a:pt x="1109" y="422"/>
                </a:cubicBezTo>
                <a:cubicBezTo>
                  <a:pt x="1112" y="420"/>
                  <a:pt x="1111" y="419"/>
                  <a:pt x="1113" y="418"/>
                </a:cubicBezTo>
                <a:cubicBezTo>
                  <a:pt x="1115" y="416"/>
                  <a:pt x="1114" y="411"/>
                  <a:pt x="1114" y="409"/>
                </a:cubicBezTo>
                <a:cubicBezTo>
                  <a:pt x="1115" y="408"/>
                  <a:pt x="1119" y="407"/>
                  <a:pt x="1120" y="406"/>
                </a:cubicBezTo>
                <a:cubicBezTo>
                  <a:pt x="1121" y="404"/>
                  <a:pt x="1124" y="405"/>
                  <a:pt x="1126" y="404"/>
                </a:cubicBezTo>
                <a:cubicBezTo>
                  <a:pt x="1128" y="404"/>
                  <a:pt x="1126" y="400"/>
                  <a:pt x="1125" y="398"/>
                </a:cubicBezTo>
                <a:cubicBezTo>
                  <a:pt x="1125" y="395"/>
                  <a:pt x="1130" y="392"/>
                  <a:pt x="1133" y="390"/>
                </a:cubicBezTo>
                <a:cubicBezTo>
                  <a:pt x="1136" y="388"/>
                  <a:pt x="1139" y="392"/>
                  <a:pt x="1143" y="389"/>
                </a:cubicBezTo>
                <a:cubicBezTo>
                  <a:pt x="1146" y="386"/>
                  <a:pt x="1142" y="382"/>
                  <a:pt x="1141" y="381"/>
                </a:cubicBezTo>
                <a:cubicBezTo>
                  <a:pt x="1140" y="379"/>
                  <a:pt x="1144" y="372"/>
                  <a:pt x="1147" y="371"/>
                </a:cubicBezTo>
                <a:cubicBezTo>
                  <a:pt x="1149" y="370"/>
                  <a:pt x="1151" y="373"/>
                  <a:pt x="1153" y="371"/>
                </a:cubicBezTo>
                <a:cubicBezTo>
                  <a:pt x="1155" y="368"/>
                  <a:pt x="1151" y="365"/>
                  <a:pt x="1149" y="365"/>
                </a:cubicBezTo>
                <a:cubicBezTo>
                  <a:pt x="1148" y="365"/>
                  <a:pt x="1147" y="359"/>
                  <a:pt x="1151" y="356"/>
                </a:cubicBezTo>
                <a:cubicBezTo>
                  <a:pt x="1155" y="353"/>
                  <a:pt x="1153" y="353"/>
                  <a:pt x="1151" y="352"/>
                </a:cubicBezTo>
                <a:cubicBezTo>
                  <a:pt x="1148" y="351"/>
                  <a:pt x="1148" y="352"/>
                  <a:pt x="1146" y="352"/>
                </a:cubicBezTo>
                <a:cubicBezTo>
                  <a:pt x="1144" y="352"/>
                  <a:pt x="1141" y="348"/>
                  <a:pt x="1145" y="344"/>
                </a:cubicBezTo>
                <a:cubicBezTo>
                  <a:pt x="1148" y="340"/>
                  <a:pt x="1151" y="340"/>
                  <a:pt x="1151" y="337"/>
                </a:cubicBezTo>
                <a:cubicBezTo>
                  <a:pt x="1152" y="333"/>
                  <a:pt x="1156" y="328"/>
                  <a:pt x="1157" y="327"/>
                </a:cubicBezTo>
                <a:cubicBezTo>
                  <a:pt x="1158" y="325"/>
                  <a:pt x="1163" y="327"/>
                  <a:pt x="1164" y="326"/>
                </a:cubicBezTo>
                <a:cubicBezTo>
                  <a:pt x="1166" y="326"/>
                  <a:pt x="1166" y="330"/>
                  <a:pt x="1168" y="328"/>
                </a:cubicBezTo>
                <a:cubicBezTo>
                  <a:pt x="1170" y="326"/>
                  <a:pt x="1173" y="320"/>
                  <a:pt x="1176" y="320"/>
                </a:cubicBezTo>
                <a:cubicBezTo>
                  <a:pt x="1178" y="320"/>
                  <a:pt x="1177" y="324"/>
                  <a:pt x="1177" y="327"/>
                </a:cubicBezTo>
                <a:cubicBezTo>
                  <a:pt x="1178" y="330"/>
                  <a:pt x="1180" y="326"/>
                  <a:pt x="1185" y="323"/>
                </a:cubicBezTo>
                <a:cubicBezTo>
                  <a:pt x="1190" y="319"/>
                  <a:pt x="1201" y="320"/>
                  <a:pt x="1205" y="321"/>
                </a:cubicBezTo>
                <a:cubicBezTo>
                  <a:pt x="1208" y="323"/>
                  <a:pt x="1209" y="327"/>
                  <a:pt x="1211" y="326"/>
                </a:cubicBezTo>
                <a:cubicBezTo>
                  <a:pt x="1214" y="326"/>
                  <a:pt x="1211" y="322"/>
                  <a:pt x="1214" y="322"/>
                </a:cubicBezTo>
                <a:cubicBezTo>
                  <a:pt x="1217" y="321"/>
                  <a:pt x="1222" y="318"/>
                  <a:pt x="1226" y="315"/>
                </a:cubicBezTo>
                <a:cubicBezTo>
                  <a:pt x="1230" y="312"/>
                  <a:pt x="1229" y="314"/>
                  <a:pt x="1231" y="312"/>
                </a:cubicBezTo>
                <a:cubicBezTo>
                  <a:pt x="1233" y="309"/>
                  <a:pt x="1235" y="310"/>
                  <a:pt x="1235" y="309"/>
                </a:cubicBezTo>
                <a:cubicBezTo>
                  <a:pt x="1236" y="307"/>
                  <a:pt x="1241" y="304"/>
                  <a:pt x="1249" y="303"/>
                </a:cubicBezTo>
                <a:cubicBezTo>
                  <a:pt x="1256" y="301"/>
                  <a:pt x="1266" y="296"/>
                  <a:pt x="1265" y="294"/>
                </a:cubicBezTo>
                <a:cubicBezTo>
                  <a:pt x="1265" y="293"/>
                  <a:pt x="1268" y="292"/>
                  <a:pt x="1269" y="294"/>
                </a:cubicBezTo>
                <a:cubicBezTo>
                  <a:pt x="1269" y="295"/>
                  <a:pt x="1272" y="295"/>
                  <a:pt x="1276" y="296"/>
                </a:cubicBezTo>
                <a:cubicBezTo>
                  <a:pt x="1280" y="296"/>
                  <a:pt x="1282" y="298"/>
                  <a:pt x="1285" y="295"/>
                </a:cubicBezTo>
                <a:cubicBezTo>
                  <a:pt x="1288" y="292"/>
                  <a:pt x="1284" y="291"/>
                  <a:pt x="1284" y="288"/>
                </a:cubicBezTo>
                <a:cubicBezTo>
                  <a:pt x="1285" y="286"/>
                  <a:pt x="1279" y="283"/>
                  <a:pt x="1280" y="281"/>
                </a:cubicBezTo>
                <a:cubicBezTo>
                  <a:pt x="1280" y="278"/>
                  <a:pt x="1276" y="272"/>
                  <a:pt x="1274" y="273"/>
                </a:cubicBezTo>
                <a:cubicBezTo>
                  <a:pt x="1273" y="274"/>
                  <a:pt x="1270" y="272"/>
                  <a:pt x="1270" y="270"/>
                </a:cubicBezTo>
                <a:cubicBezTo>
                  <a:pt x="1270" y="268"/>
                  <a:pt x="1269" y="266"/>
                  <a:pt x="1267" y="267"/>
                </a:cubicBezTo>
                <a:cubicBezTo>
                  <a:pt x="1265" y="269"/>
                  <a:pt x="1261" y="268"/>
                  <a:pt x="1260" y="266"/>
                </a:cubicBezTo>
                <a:cubicBezTo>
                  <a:pt x="1260" y="264"/>
                  <a:pt x="1265" y="262"/>
                  <a:pt x="1268" y="264"/>
                </a:cubicBezTo>
                <a:cubicBezTo>
                  <a:pt x="1272" y="265"/>
                  <a:pt x="1271" y="267"/>
                  <a:pt x="1273" y="268"/>
                </a:cubicBezTo>
                <a:cubicBezTo>
                  <a:pt x="1274" y="269"/>
                  <a:pt x="1279" y="268"/>
                  <a:pt x="1282" y="267"/>
                </a:cubicBezTo>
                <a:cubicBezTo>
                  <a:pt x="1284" y="266"/>
                  <a:pt x="1291" y="264"/>
                  <a:pt x="1292" y="262"/>
                </a:cubicBezTo>
                <a:cubicBezTo>
                  <a:pt x="1294" y="259"/>
                  <a:pt x="1292" y="259"/>
                  <a:pt x="1295" y="257"/>
                </a:cubicBezTo>
                <a:cubicBezTo>
                  <a:pt x="1297" y="256"/>
                  <a:pt x="1295" y="254"/>
                  <a:pt x="1293" y="253"/>
                </a:cubicBezTo>
                <a:cubicBezTo>
                  <a:pt x="1291" y="252"/>
                  <a:pt x="1292" y="249"/>
                  <a:pt x="1294" y="249"/>
                </a:cubicBezTo>
                <a:cubicBezTo>
                  <a:pt x="1296" y="249"/>
                  <a:pt x="1295" y="246"/>
                  <a:pt x="1297" y="246"/>
                </a:cubicBezTo>
                <a:cubicBezTo>
                  <a:pt x="1298" y="246"/>
                  <a:pt x="1298" y="247"/>
                  <a:pt x="1301" y="246"/>
                </a:cubicBezTo>
                <a:cubicBezTo>
                  <a:pt x="1304" y="245"/>
                  <a:pt x="1301" y="248"/>
                  <a:pt x="1300" y="250"/>
                </a:cubicBezTo>
                <a:cubicBezTo>
                  <a:pt x="1299" y="252"/>
                  <a:pt x="1302" y="254"/>
                  <a:pt x="1303" y="256"/>
                </a:cubicBezTo>
                <a:cubicBezTo>
                  <a:pt x="1303" y="257"/>
                  <a:pt x="1308" y="257"/>
                  <a:pt x="1311" y="256"/>
                </a:cubicBezTo>
                <a:cubicBezTo>
                  <a:pt x="1314" y="254"/>
                  <a:pt x="1323" y="258"/>
                  <a:pt x="1324" y="260"/>
                </a:cubicBezTo>
                <a:cubicBezTo>
                  <a:pt x="1324" y="262"/>
                  <a:pt x="1326" y="265"/>
                  <a:pt x="1329" y="267"/>
                </a:cubicBezTo>
                <a:cubicBezTo>
                  <a:pt x="1333" y="269"/>
                  <a:pt x="1337" y="268"/>
                  <a:pt x="1337" y="270"/>
                </a:cubicBezTo>
                <a:cubicBezTo>
                  <a:pt x="1338" y="272"/>
                  <a:pt x="1340" y="272"/>
                  <a:pt x="1342" y="272"/>
                </a:cubicBezTo>
                <a:cubicBezTo>
                  <a:pt x="1344" y="272"/>
                  <a:pt x="1345" y="274"/>
                  <a:pt x="1347" y="272"/>
                </a:cubicBezTo>
                <a:cubicBezTo>
                  <a:pt x="1348" y="271"/>
                  <a:pt x="1349" y="273"/>
                  <a:pt x="1351" y="272"/>
                </a:cubicBezTo>
                <a:cubicBezTo>
                  <a:pt x="1353" y="270"/>
                  <a:pt x="1347" y="269"/>
                  <a:pt x="1347" y="267"/>
                </a:cubicBezTo>
                <a:cubicBezTo>
                  <a:pt x="1348" y="266"/>
                  <a:pt x="1350" y="268"/>
                  <a:pt x="1351" y="268"/>
                </a:cubicBezTo>
                <a:cubicBezTo>
                  <a:pt x="1353" y="268"/>
                  <a:pt x="1351" y="264"/>
                  <a:pt x="1352" y="264"/>
                </a:cubicBezTo>
                <a:cubicBezTo>
                  <a:pt x="1353" y="264"/>
                  <a:pt x="1352" y="257"/>
                  <a:pt x="1351" y="256"/>
                </a:cubicBezTo>
                <a:cubicBezTo>
                  <a:pt x="1350" y="256"/>
                  <a:pt x="1351" y="253"/>
                  <a:pt x="1353" y="255"/>
                </a:cubicBezTo>
                <a:cubicBezTo>
                  <a:pt x="1356" y="257"/>
                  <a:pt x="1360" y="257"/>
                  <a:pt x="1363" y="257"/>
                </a:cubicBezTo>
                <a:cubicBezTo>
                  <a:pt x="1365" y="257"/>
                  <a:pt x="1363" y="255"/>
                  <a:pt x="1361" y="255"/>
                </a:cubicBezTo>
                <a:cubicBezTo>
                  <a:pt x="1359" y="255"/>
                  <a:pt x="1361" y="253"/>
                  <a:pt x="1362" y="254"/>
                </a:cubicBezTo>
                <a:cubicBezTo>
                  <a:pt x="1364" y="255"/>
                  <a:pt x="1367" y="256"/>
                  <a:pt x="1367" y="255"/>
                </a:cubicBezTo>
                <a:cubicBezTo>
                  <a:pt x="1367" y="253"/>
                  <a:pt x="1368" y="250"/>
                  <a:pt x="1371" y="250"/>
                </a:cubicBezTo>
                <a:cubicBezTo>
                  <a:pt x="1373" y="250"/>
                  <a:pt x="1374" y="249"/>
                  <a:pt x="1372" y="248"/>
                </a:cubicBezTo>
                <a:close/>
                <a:moveTo>
                  <a:pt x="709" y="404"/>
                </a:moveTo>
                <a:cubicBezTo>
                  <a:pt x="702" y="410"/>
                  <a:pt x="688" y="412"/>
                  <a:pt x="688" y="417"/>
                </a:cubicBezTo>
                <a:cubicBezTo>
                  <a:pt x="688" y="422"/>
                  <a:pt x="672" y="424"/>
                  <a:pt x="671" y="422"/>
                </a:cubicBezTo>
                <a:cubicBezTo>
                  <a:pt x="669" y="420"/>
                  <a:pt x="683" y="419"/>
                  <a:pt x="686" y="412"/>
                </a:cubicBezTo>
                <a:cubicBezTo>
                  <a:pt x="689" y="405"/>
                  <a:pt x="701" y="401"/>
                  <a:pt x="707" y="392"/>
                </a:cubicBezTo>
                <a:cubicBezTo>
                  <a:pt x="712" y="385"/>
                  <a:pt x="715" y="375"/>
                  <a:pt x="718" y="376"/>
                </a:cubicBezTo>
                <a:cubicBezTo>
                  <a:pt x="720" y="376"/>
                  <a:pt x="716" y="398"/>
                  <a:pt x="709" y="404"/>
                </a:cubicBezTo>
                <a:close/>
                <a:moveTo>
                  <a:pt x="739" y="125"/>
                </a:moveTo>
                <a:cubicBezTo>
                  <a:pt x="738" y="127"/>
                  <a:pt x="733" y="127"/>
                  <a:pt x="734" y="129"/>
                </a:cubicBezTo>
                <a:cubicBezTo>
                  <a:pt x="737" y="132"/>
                  <a:pt x="749" y="130"/>
                  <a:pt x="749" y="126"/>
                </a:cubicBezTo>
                <a:cubicBezTo>
                  <a:pt x="749" y="122"/>
                  <a:pt x="740" y="123"/>
                  <a:pt x="739" y="125"/>
                </a:cubicBezTo>
                <a:close/>
                <a:moveTo>
                  <a:pt x="306" y="7"/>
                </a:moveTo>
                <a:cubicBezTo>
                  <a:pt x="312" y="7"/>
                  <a:pt x="310" y="4"/>
                  <a:pt x="314" y="4"/>
                </a:cubicBezTo>
                <a:cubicBezTo>
                  <a:pt x="318" y="5"/>
                  <a:pt x="323" y="4"/>
                  <a:pt x="321" y="2"/>
                </a:cubicBezTo>
                <a:cubicBezTo>
                  <a:pt x="319" y="0"/>
                  <a:pt x="305" y="1"/>
                  <a:pt x="306" y="3"/>
                </a:cubicBezTo>
                <a:cubicBezTo>
                  <a:pt x="308" y="4"/>
                  <a:pt x="295" y="4"/>
                  <a:pt x="296" y="4"/>
                </a:cubicBezTo>
                <a:cubicBezTo>
                  <a:pt x="296" y="6"/>
                  <a:pt x="300" y="7"/>
                  <a:pt x="306" y="7"/>
                </a:cubicBezTo>
                <a:close/>
                <a:moveTo>
                  <a:pt x="277" y="23"/>
                </a:moveTo>
                <a:cubicBezTo>
                  <a:pt x="277" y="19"/>
                  <a:pt x="264" y="24"/>
                  <a:pt x="267" y="24"/>
                </a:cubicBezTo>
                <a:cubicBezTo>
                  <a:pt x="269" y="25"/>
                  <a:pt x="277" y="27"/>
                  <a:pt x="277" y="23"/>
                </a:cubicBezTo>
                <a:close/>
                <a:moveTo>
                  <a:pt x="307" y="20"/>
                </a:moveTo>
                <a:cubicBezTo>
                  <a:pt x="308" y="22"/>
                  <a:pt x="306" y="22"/>
                  <a:pt x="301" y="22"/>
                </a:cubicBezTo>
                <a:cubicBezTo>
                  <a:pt x="296" y="22"/>
                  <a:pt x="294" y="25"/>
                  <a:pt x="296" y="27"/>
                </a:cubicBezTo>
                <a:cubicBezTo>
                  <a:pt x="299" y="29"/>
                  <a:pt x="312" y="28"/>
                  <a:pt x="314" y="26"/>
                </a:cubicBezTo>
                <a:cubicBezTo>
                  <a:pt x="316" y="23"/>
                  <a:pt x="322" y="25"/>
                  <a:pt x="323" y="22"/>
                </a:cubicBezTo>
                <a:cubicBezTo>
                  <a:pt x="324" y="19"/>
                  <a:pt x="306" y="18"/>
                  <a:pt x="307" y="20"/>
                </a:cubicBezTo>
                <a:close/>
                <a:moveTo>
                  <a:pt x="348" y="16"/>
                </a:moveTo>
                <a:cubicBezTo>
                  <a:pt x="350" y="13"/>
                  <a:pt x="345" y="13"/>
                  <a:pt x="344" y="11"/>
                </a:cubicBezTo>
                <a:cubicBezTo>
                  <a:pt x="344" y="9"/>
                  <a:pt x="330" y="9"/>
                  <a:pt x="331" y="11"/>
                </a:cubicBezTo>
                <a:cubicBezTo>
                  <a:pt x="332" y="13"/>
                  <a:pt x="322" y="16"/>
                  <a:pt x="325" y="18"/>
                </a:cubicBezTo>
                <a:cubicBezTo>
                  <a:pt x="331" y="23"/>
                  <a:pt x="346" y="18"/>
                  <a:pt x="348" y="16"/>
                </a:cubicBezTo>
                <a:close/>
                <a:moveTo>
                  <a:pt x="310" y="12"/>
                </a:moveTo>
                <a:cubicBezTo>
                  <a:pt x="311" y="7"/>
                  <a:pt x="302" y="11"/>
                  <a:pt x="296" y="8"/>
                </a:cubicBezTo>
                <a:cubicBezTo>
                  <a:pt x="290" y="6"/>
                  <a:pt x="286" y="6"/>
                  <a:pt x="291" y="9"/>
                </a:cubicBezTo>
                <a:cubicBezTo>
                  <a:pt x="292" y="11"/>
                  <a:pt x="280" y="12"/>
                  <a:pt x="282" y="14"/>
                </a:cubicBezTo>
                <a:cubicBezTo>
                  <a:pt x="286" y="19"/>
                  <a:pt x="309" y="17"/>
                  <a:pt x="310" y="12"/>
                </a:cubicBezTo>
                <a:close/>
                <a:moveTo>
                  <a:pt x="275" y="144"/>
                </a:moveTo>
                <a:cubicBezTo>
                  <a:pt x="275" y="146"/>
                  <a:pt x="273" y="148"/>
                  <a:pt x="269" y="148"/>
                </a:cubicBezTo>
                <a:cubicBezTo>
                  <a:pt x="264" y="148"/>
                  <a:pt x="271" y="151"/>
                  <a:pt x="272" y="153"/>
                </a:cubicBezTo>
                <a:cubicBezTo>
                  <a:pt x="272" y="156"/>
                  <a:pt x="267" y="154"/>
                  <a:pt x="267" y="158"/>
                </a:cubicBezTo>
                <a:cubicBezTo>
                  <a:pt x="267" y="162"/>
                  <a:pt x="258" y="158"/>
                  <a:pt x="257" y="163"/>
                </a:cubicBezTo>
                <a:cubicBezTo>
                  <a:pt x="256" y="169"/>
                  <a:pt x="261" y="168"/>
                  <a:pt x="265" y="168"/>
                </a:cubicBezTo>
                <a:cubicBezTo>
                  <a:pt x="269" y="168"/>
                  <a:pt x="263" y="172"/>
                  <a:pt x="266" y="174"/>
                </a:cubicBezTo>
                <a:cubicBezTo>
                  <a:pt x="269" y="176"/>
                  <a:pt x="271" y="175"/>
                  <a:pt x="269" y="171"/>
                </a:cubicBezTo>
                <a:cubicBezTo>
                  <a:pt x="267" y="167"/>
                  <a:pt x="279" y="173"/>
                  <a:pt x="276" y="176"/>
                </a:cubicBezTo>
                <a:cubicBezTo>
                  <a:pt x="272" y="179"/>
                  <a:pt x="281" y="181"/>
                  <a:pt x="286" y="182"/>
                </a:cubicBezTo>
                <a:cubicBezTo>
                  <a:pt x="291" y="182"/>
                  <a:pt x="307" y="185"/>
                  <a:pt x="307" y="182"/>
                </a:cubicBezTo>
                <a:cubicBezTo>
                  <a:pt x="307" y="179"/>
                  <a:pt x="301" y="177"/>
                  <a:pt x="296" y="172"/>
                </a:cubicBezTo>
                <a:cubicBezTo>
                  <a:pt x="291" y="167"/>
                  <a:pt x="287" y="158"/>
                  <a:pt x="293" y="155"/>
                </a:cubicBezTo>
                <a:cubicBezTo>
                  <a:pt x="299" y="151"/>
                  <a:pt x="294" y="149"/>
                  <a:pt x="300" y="145"/>
                </a:cubicBezTo>
                <a:cubicBezTo>
                  <a:pt x="305" y="141"/>
                  <a:pt x="302" y="137"/>
                  <a:pt x="307" y="137"/>
                </a:cubicBezTo>
                <a:cubicBezTo>
                  <a:pt x="311" y="136"/>
                  <a:pt x="306" y="132"/>
                  <a:pt x="311" y="131"/>
                </a:cubicBezTo>
                <a:cubicBezTo>
                  <a:pt x="316" y="131"/>
                  <a:pt x="317" y="125"/>
                  <a:pt x="316" y="124"/>
                </a:cubicBezTo>
                <a:cubicBezTo>
                  <a:pt x="315" y="122"/>
                  <a:pt x="321" y="124"/>
                  <a:pt x="324" y="121"/>
                </a:cubicBezTo>
                <a:cubicBezTo>
                  <a:pt x="326" y="118"/>
                  <a:pt x="332" y="120"/>
                  <a:pt x="334" y="116"/>
                </a:cubicBezTo>
                <a:cubicBezTo>
                  <a:pt x="336" y="112"/>
                  <a:pt x="364" y="103"/>
                  <a:pt x="379" y="99"/>
                </a:cubicBezTo>
                <a:cubicBezTo>
                  <a:pt x="394" y="96"/>
                  <a:pt x="405" y="89"/>
                  <a:pt x="400" y="85"/>
                </a:cubicBezTo>
                <a:cubicBezTo>
                  <a:pt x="394" y="81"/>
                  <a:pt x="379" y="86"/>
                  <a:pt x="375" y="90"/>
                </a:cubicBezTo>
                <a:cubicBezTo>
                  <a:pt x="371" y="93"/>
                  <a:pt x="366" y="91"/>
                  <a:pt x="362" y="93"/>
                </a:cubicBezTo>
                <a:cubicBezTo>
                  <a:pt x="358" y="95"/>
                  <a:pt x="350" y="97"/>
                  <a:pt x="346" y="94"/>
                </a:cubicBezTo>
                <a:cubicBezTo>
                  <a:pt x="342" y="91"/>
                  <a:pt x="337" y="97"/>
                  <a:pt x="334" y="97"/>
                </a:cubicBezTo>
                <a:cubicBezTo>
                  <a:pt x="331" y="97"/>
                  <a:pt x="327" y="100"/>
                  <a:pt x="324" y="100"/>
                </a:cubicBezTo>
                <a:cubicBezTo>
                  <a:pt x="321" y="100"/>
                  <a:pt x="314" y="102"/>
                  <a:pt x="314" y="104"/>
                </a:cubicBezTo>
                <a:cubicBezTo>
                  <a:pt x="313" y="106"/>
                  <a:pt x="307" y="106"/>
                  <a:pt x="307" y="108"/>
                </a:cubicBezTo>
                <a:cubicBezTo>
                  <a:pt x="307" y="111"/>
                  <a:pt x="303" y="113"/>
                  <a:pt x="301" y="111"/>
                </a:cubicBezTo>
                <a:cubicBezTo>
                  <a:pt x="298" y="108"/>
                  <a:pt x="295" y="113"/>
                  <a:pt x="299" y="116"/>
                </a:cubicBezTo>
                <a:cubicBezTo>
                  <a:pt x="302" y="119"/>
                  <a:pt x="292" y="119"/>
                  <a:pt x="294" y="121"/>
                </a:cubicBezTo>
                <a:cubicBezTo>
                  <a:pt x="296" y="123"/>
                  <a:pt x="291" y="124"/>
                  <a:pt x="292" y="126"/>
                </a:cubicBezTo>
                <a:cubicBezTo>
                  <a:pt x="293" y="129"/>
                  <a:pt x="288" y="129"/>
                  <a:pt x="285" y="130"/>
                </a:cubicBezTo>
                <a:cubicBezTo>
                  <a:pt x="281" y="131"/>
                  <a:pt x="279" y="135"/>
                  <a:pt x="284" y="136"/>
                </a:cubicBezTo>
                <a:cubicBezTo>
                  <a:pt x="288" y="136"/>
                  <a:pt x="281" y="137"/>
                  <a:pt x="282" y="140"/>
                </a:cubicBezTo>
                <a:cubicBezTo>
                  <a:pt x="282" y="144"/>
                  <a:pt x="274" y="141"/>
                  <a:pt x="275" y="14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0"/>
          <p:cNvSpPr/>
          <p:nvPr/>
        </p:nvSpPr>
        <p:spPr>
          <a:xfrm>
            <a:off x="-4857750" y="-4154487"/>
            <a:ext cx="2436812" cy="927100"/>
          </a:xfrm>
          <a:custGeom>
            <a:avLst/>
            <a:gdLst/>
            <a:ahLst/>
            <a:cxnLst/>
            <a:rect l="l" t="t" r="r" b="b"/>
            <a:pathLst>
              <a:path w="1374" h="527" extrusionOk="0">
                <a:moveTo>
                  <a:pt x="21" y="381"/>
                </a:moveTo>
                <a:cubicBezTo>
                  <a:pt x="20" y="381"/>
                  <a:pt x="17" y="380"/>
                  <a:pt x="16" y="379"/>
                </a:cubicBezTo>
                <a:cubicBezTo>
                  <a:pt x="16" y="378"/>
                  <a:pt x="13" y="378"/>
                  <a:pt x="11" y="378"/>
                </a:cubicBezTo>
                <a:cubicBezTo>
                  <a:pt x="12" y="379"/>
                  <a:pt x="12" y="379"/>
                  <a:pt x="13" y="380"/>
                </a:cubicBezTo>
                <a:cubicBezTo>
                  <a:pt x="14" y="382"/>
                  <a:pt x="8" y="382"/>
                  <a:pt x="10" y="384"/>
                </a:cubicBezTo>
                <a:cubicBezTo>
                  <a:pt x="12" y="386"/>
                  <a:pt x="6" y="386"/>
                  <a:pt x="6" y="384"/>
                </a:cubicBezTo>
                <a:cubicBezTo>
                  <a:pt x="6" y="382"/>
                  <a:pt x="1" y="383"/>
                  <a:pt x="1" y="384"/>
                </a:cubicBezTo>
                <a:cubicBezTo>
                  <a:pt x="1" y="385"/>
                  <a:pt x="1" y="386"/>
                  <a:pt x="0" y="386"/>
                </a:cubicBezTo>
                <a:cubicBezTo>
                  <a:pt x="2" y="387"/>
                  <a:pt x="4" y="388"/>
                  <a:pt x="4" y="388"/>
                </a:cubicBezTo>
                <a:cubicBezTo>
                  <a:pt x="5" y="388"/>
                  <a:pt x="20" y="390"/>
                  <a:pt x="25" y="389"/>
                </a:cubicBezTo>
                <a:cubicBezTo>
                  <a:pt x="25" y="388"/>
                  <a:pt x="26" y="385"/>
                  <a:pt x="26" y="383"/>
                </a:cubicBezTo>
                <a:cubicBezTo>
                  <a:pt x="26" y="382"/>
                  <a:pt x="22" y="380"/>
                  <a:pt x="21" y="381"/>
                </a:cubicBezTo>
                <a:close/>
                <a:moveTo>
                  <a:pt x="365" y="14"/>
                </a:moveTo>
                <a:cubicBezTo>
                  <a:pt x="374" y="13"/>
                  <a:pt x="374" y="8"/>
                  <a:pt x="369" y="8"/>
                </a:cubicBezTo>
                <a:cubicBezTo>
                  <a:pt x="364" y="7"/>
                  <a:pt x="364" y="10"/>
                  <a:pt x="361" y="10"/>
                </a:cubicBezTo>
                <a:cubicBezTo>
                  <a:pt x="359" y="10"/>
                  <a:pt x="350" y="12"/>
                  <a:pt x="352" y="14"/>
                </a:cubicBezTo>
                <a:cubicBezTo>
                  <a:pt x="354" y="16"/>
                  <a:pt x="361" y="15"/>
                  <a:pt x="365" y="14"/>
                </a:cubicBezTo>
                <a:close/>
                <a:moveTo>
                  <a:pt x="411" y="147"/>
                </a:moveTo>
                <a:cubicBezTo>
                  <a:pt x="414" y="147"/>
                  <a:pt x="423" y="145"/>
                  <a:pt x="423" y="144"/>
                </a:cubicBezTo>
                <a:cubicBezTo>
                  <a:pt x="424" y="142"/>
                  <a:pt x="420" y="140"/>
                  <a:pt x="415" y="140"/>
                </a:cubicBezTo>
                <a:cubicBezTo>
                  <a:pt x="409" y="140"/>
                  <a:pt x="408" y="146"/>
                  <a:pt x="411" y="147"/>
                </a:cubicBezTo>
                <a:close/>
                <a:moveTo>
                  <a:pt x="587" y="25"/>
                </a:moveTo>
                <a:cubicBezTo>
                  <a:pt x="591" y="27"/>
                  <a:pt x="590" y="28"/>
                  <a:pt x="585" y="28"/>
                </a:cubicBezTo>
                <a:cubicBezTo>
                  <a:pt x="580" y="28"/>
                  <a:pt x="576" y="30"/>
                  <a:pt x="579" y="31"/>
                </a:cubicBezTo>
                <a:cubicBezTo>
                  <a:pt x="582" y="32"/>
                  <a:pt x="581" y="35"/>
                  <a:pt x="586" y="36"/>
                </a:cubicBezTo>
                <a:cubicBezTo>
                  <a:pt x="591" y="37"/>
                  <a:pt x="596" y="33"/>
                  <a:pt x="596" y="30"/>
                </a:cubicBezTo>
                <a:cubicBezTo>
                  <a:pt x="595" y="27"/>
                  <a:pt x="613" y="25"/>
                  <a:pt x="618" y="23"/>
                </a:cubicBezTo>
                <a:cubicBezTo>
                  <a:pt x="623" y="22"/>
                  <a:pt x="615" y="17"/>
                  <a:pt x="620" y="17"/>
                </a:cubicBezTo>
                <a:cubicBezTo>
                  <a:pt x="625" y="16"/>
                  <a:pt x="623" y="14"/>
                  <a:pt x="617" y="13"/>
                </a:cubicBezTo>
                <a:cubicBezTo>
                  <a:pt x="610" y="12"/>
                  <a:pt x="613" y="7"/>
                  <a:pt x="611" y="5"/>
                </a:cubicBezTo>
                <a:cubicBezTo>
                  <a:pt x="609" y="3"/>
                  <a:pt x="608" y="7"/>
                  <a:pt x="599" y="9"/>
                </a:cubicBezTo>
                <a:cubicBezTo>
                  <a:pt x="591" y="10"/>
                  <a:pt x="587" y="13"/>
                  <a:pt x="590" y="14"/>
                </a:cubicBezTo>
                <a:cubicBezTo>
                  <a:pt x="593" y="16"/>
                  <a:pt x="590" y="20"/>
                  <a:pt x="587" y="20"/>
                </a:cubicBezTo>
                <a:cubicBezTo>
                  <a:pt x="583" y="19"/>
                  <a:pt x="582" y="23"/>
                  <a:pt x="587" y="25"/>
                </a:cubicBezTo>
                <a:close/>
                <a:moveTo>
                  <a:pt x="599" y="32"/>
                </a:moveTo>
                <a:cubicBezTo>
                  <a:pt x="599" y="34"/>
                  <a:pt x="592" y="37"/>
                  <a:pt x="594" y="39"/>
                </a:cubicBezTo>
                <a:cubicBezTo>
                  <a:pt x="596" y="41"/>
                  <a:pt x="598" y="40"/>
                  <a:pt x="600" y="41"/>
                </a:cubicBezTo>
                <a:cubicBezTo>
                  <a:pt x="602" y="41"/>
                  <a:pt x="603" y="47"/>
                  <a:pt x="608" y="46"/>
                </a:cubicBezTo>
                <a:cubicBezTo>
                  <a:pt x="612" y="45"/>
                  <a:pt x="624" y="51"/>
                  <a:pt x="631" y="51"/>
                </a:cubicBezTo>
                <a:cubicBezTo>
                  <a:pt x="637" y="51"/>
                  <a:pt x="638" y="45"/>
                  <a:pt x="636" y="45"/>
                </a:cubicBezTo>
                <a:cubicBezTo>
                  <a:pt x="634" y="45"/>
                  <a:pt x="636" y="41"/>
                  <a:pt x="640" y="36"/>
                </a:cubicBezTo>
                <a:cubicBezTo>
                  <a:pt x="643" y="30"/>
                  <a:pt x="628" y="26"/>
                  <a:pt x="628" y="31"/>
                </a:cubicBezTo>
                <a:cubicBezTo>
                  <a:pt x="628" y="35"/>
                  <a:pt x="623" y="30"/>
                  <a:pt x="622" y="27"/>
                </a:cubicBezTo>
                <a:cubicBezTo>
                  <a:pt x="620" y="24"/>
                  <a:pt x="599" y="29"/>
                  <a:pt x="599" y="32"/>
                </a:cubicBezTo>
                <a:close/>
                <a:moveTo>
                  <a:pt x="481" y="150"/>
                </a:moveTo>
                <a:cubicBezTo>
                  <a:pt x="484" y="152"/>
                  <a:pt x="487" y="151"/>
                  <a:pt x="487" y="148"/>
                </a:cubicBezTo>
                <a:cubicBezTo>
                  <a:pt x="486" y="144"/>
                  <a:pt x="478" y="149"/>
                  <a:pt x="481" y="150"/>
                </a:cubicBezTo>
                <a:close/>
                <a:moveTo>
                  <a:pt x="581" y="8"/>
                </a:moveTo>
                <a:cubicBezTo>
                  <a:pt x="582" y="5"/>
                  <a:pt x="566" y="6"/>
                  <a:pt x="570" y="10"/>
                </a:cubicBezTo>
                <a:cubicBezTo>
                  <a:pt x="571" y="11"/>
                  <a:pt x="580" y="12"/>
                  <a:pt x="581" y="8"/>
                </a:cubicBezTo>
                <a:close/>
                <a:moveTo>
                  <a:pt x="1280" y="181"/>
                </a:moveTo>
                <a:cubicBezTo>
                  <a:pt x="1285" y="183"/>
                  <a:pt x="1288" y="178"/>
                  <a:pt x="1292" y="180"/>
                </a:cubicBezTo>
                <a:cubicBezTo>
                  <a:pt x="1296" y="183"/>
                  <a:pt x="1305" y="179"/>
                  <a:pt x="1309" y="179"/>
                </a:cubicBezTo>
                <a:cubicBezTo>
                  <a:pt x="1313" y="178"/>
                  <a:pt x="1311" y="173"/>
                  <a:pt x="1300" y="172"/>
                </a:cubicBezTo>
                <a:cubicBezTo>
                  <a:pt x="1289" y="170"/>
                  <a:pt x="1275" y="178"/>
                  <a:pt x="1280" y="181"/>
                </a:cubicBezTo>
                <a:close/>
                <a:moveTo>
                  <a:pt x="636" y="65"/>
                </a:moveTo>
                <a:cubicBezTo>
                  <a:pt x="640" y="67"/>
                  <a:pt x="650" y="63"/>
                  <a:pt x="657" y="63"/>
                </a:cubicBezTo>
                <a:cubicBezTo>
                  <a:pt x="665" y="63"/>
                  <a:pt x="685" y="58"/>
                  <a:pt x="685" y="54"/>
                </a:cubicBezTo>
                <a:cubicBezTo>
                  <a:pt x="686" y="50"/>
                  <a:pt x="678" y="50"/>
                  <a:pt x="675" y="47"/>
                </a:cubicBezTo>
                <a:cubicBezTo>
                  <a:pt x="672" y="44"/>
                  <a:pt x="665" y="47"/>
                  <a:pt x="663" y="49"/>
                </a:cubicBezTo>
                <a:cubicBezTo>
                  <a:pt x="661" y="52"/>
                  <a:pt x="660" y="50"/>
                  <a:pt x="664" y="45"/>
                </a:cubicBezTo>
                <a:cubicBezTo>
                  <a:pt x="669" y="41"/>
                  <a:pt x="660" y="37"/>
                  <a:pt x="659" y="40"/>
                </a:cubicBezTo>
                <a:cubicBezTo>
                  <a:pt x="659" y="43"/>
                  <a:pt x="651" y="40"/>
                  <a:pt x="651" y="43"/>
                </a:cubicBezTo>
                <a:cubicBezTo>
                  <a:pt x="651" y="46"/>
                  <a:pt x="648" y="47"/>
                  <a:pt x="648" y="49"/>
                </a:cubicBezTo>
                <a:cubicBezTo>
                  <a:pt x="648" y="52"/>
                  <a:pt x="642" y="48"/>
                  <a:pt x="642" y="54"/>
                </a:cubicBezTo>
                <a:cubicBezTo>
                  <a:pt x="642" y="60"/>
                  <a:pt x="633" y="63"/>
                  <a:pt x="636" y="65"/>
                </a:cubicBezTo>
                <a:close/>
                <a:moveTo>
                  <a:pt x="943" y="114"/>
                </a:moveTo>
                <a:cubicBezTo>
                  <a:pt x="946" y="116"/>
                  <a:pt x="948" y="118"/>
                  <a:pt x="949" y="120"/>
                </a:cubicBezTo>
                <a:cubicBezTo>
                  <a:pt x="951" y="121"/>
                  <a:pt x="958" y="119"/>
                  <a:pt x="961" y="118"/>
                </a:cubicBezTo>
                <a:cubicBezTo>
                  <a:pt x="964" y="117"/>
                  <a:pt x="964" y="122"/>
                  <a:pt x="969" y="119"/>
                </a:cubicBezTo>
                <a:cubicBezTo>
                  <a:pt x="973" y="116"/>
                  <a:pt x="978" y="118"/>
                  <a:pt x="983" y="118"/>
                </a:cubicBezTo>
                <a:cubicBezTo>
                  <a:pt x="988" y="118"/>
                  <a:pt x="982" y="111"/>
                  <a:pt x="983" y="108"/>
                </a:cubicBezTo>
                <a:cubicBezTo>
                  <a:pt x="983" y="106"/>
                  <a:pt x="989" y="107"/>
                  <a:pt x="987" y="110"/>
                </a:cubicBezTo>
                <a:cubicBezTo>
                  <a:pt x="985" y="112"/>
                  <a:pt x="990" y="118"/>
                  <a:pt x="997" y="117"/>
                </a:cubicBezTo>
                <a:cubicBezTo>
                  <a:pt x="1005" y="117"/>
                  <a:pt x="999" y="112"/>
                  <a:pt x="1003" y="110"/>
                </a:cubicBezTo>
                <a:cubicBezTo>
                  <a:pt x="1007" y="109"/>
                  <a:pt x="1006" y="107"/>
                  <a:pt x="1001" y="103"/>
                </a:cubicBezTo>
                <a:cubicBezTo>
                  <a:pt x="995" y="100"/>
                  <a:pt x="988" y="102"/>
                  <a:pt x="983" y="100"/>
                </a:cubicBezTo>
                <a:cubicBezTo>
                  <a:pt x="978" y="98"/>
                  <a:pt x="972" y="98"/>
                  <a:pt x="972" y="103"/>
                </a:cubicBezTo>
                <a:cubicBezTo>
                  <a:pt x="972" y="108"/>
                  <a:pt x="962" y="97"/>
                  <a:pt x="957" y="96"/>
                </a:cubicBezTo>
                <a:cubicBezTo>
                  <a:pt x="951" y="94"/>
                  <a:pt x="935" y="110"/>
                  <a:pt x="943" y="114"/>
                </a:cubicBezTo>
                <a:close/>
                <a:moveTo>
                  <a:pt x="993" y="145"/>
                </a:moveTo>
                <a:cubicBezTo>
                  <a:pt x="997" y="144"/>
                  <a:pt x="990" y="136"/>
                  <a:pt x="982" y="135"/>
                </a:cubicBezTo>
                <a:cubicBezTo>
                  <a:pt x="975" y="134"/>
                  <a:pt x="968" y="140"/>
                  <a:pt x="969" y="141"/>
                </a:cubicBezTo>
                <a:cubicBezTo>
                  <a:pt x="971" y="144"/>
                  <a:pt x="988" y="146"/>
                  <a:pt x="993" y="145"/>
                </a:cubicBezTo>
                <a:close/>
                <a:moveTo>
                  <a:pt x="974" y="129"/>
                </a:moveTo>
                <a:cubicBezTo>
                  <a:pt x="974" y="125"/>
                  <a:pt x="961" y="130"/>
                  <a:pt x="966" y="132"/>
                </a:cubicBezTo>
                <a:cubicBezTo>
                  <a:pt x="969" y="133"/>
                  <a:pt x="974" y="133"/>
                  <a:pt x="974" y="129"/>
                </a:cubicBezTo>
                <a:close/>
                <a:moveTo>
                  <a:pt x="1015" y="114"/>
                </a:moveTo>
                <a:cubicBezTo>
                  <a:pt x="1021" y="115"/>
                  <a:pt x="1024" y="120"/>
                  <a:pt x="1035" y="121"/>
                </a:cubicBezTo>
                <a:cubicBezTo>
                  <a:pt x="1046" y="121"/>
                  <a:pt x="1054" y="119"/>
                  <a:pt x="1054" y="117"/>
                </a:cubicBezTo>
                <a:cubicBezTo>
                  <a:pt x="1054" y="115"/>
                  <a:pt x="1044" y="111"/>
                  <a:pt x="1041" y="113"/>
                </a:cubicBezTo>
                <a:cubicBezTo>
                  <a:pt x="1038" y="115"/>
                  <a:pt x="1035" y="110"/>
                  <a:pt x="1032" y="111"/>
                </a:cubicBezTo>
                <a:cubicBezTo>
                  <a:pt x="1028" y="112"/>
                  <a:pt x="1022" y="112"/>
                  <a:pt x="1021" y="109"/>
                </a:cubicBezTo>
                <a:cubicBezTo>
                  <a:pt x="1019" y="105"/>
                  <a:pt x="1012" y="114"/>
                  <a:pt x="1015" y="114"/>
                </a:cubicBezTo>
                <a:close/>
                <a:moveTo>
                  <a:pt x="221" y="18"/>
                </a:moveTo>
                <a:cubicBezTo>
                  <a:pt x="226" y="13"/>
                  <a:pt x="233" y="17"/>
                  <a:pt x="234" y="15"/>
                </a:cubicBezTo>
                <a:cubicBezTo>
                  <a:pt x="235" y="13"/>
                  <a:pt x="224" y="12"/>
                  <a:pt x="220" y="14"/>
                </a:cubicBezTo>
                <a:cubicBezTo>
                  <a:pt x="216" y="16"/>
                  <a:pt x="206" y="14"/>
                  <a:pt x="208" y="17"/>
                </a:cubicBezTo>
                <a:cubicBezTo>
                  <a:pt x="208" y="19"/>
                  <a:pt x="215" y="23"/>
                  <a:pt x="221" y="18"/>
                </a:cubicBezTo>
                <a:close/>
                <a:moveTo>
                  <a:pt x="991" y="419"/>
                </a:moveTo>
                <a:cubicBezTo>
                  <a:pt x="988" y="413"/>
                  <a:pt x="995" y="406"/>
                  <a:pt x="990" y="402"/>
                </a:cubicBezTo>
                <a:cubicBezTo>
                  <a:pt x="985" y="399"/>
                  <a:pt x="987" y="391"/>
                  <a:pt x="985" y="393"/>
                </a:cubicBezTo>
                <a:cubicBezTo>
                  <a:pt x="982" y="394"/>
                  <a:pt x="985" y="401"/>
                  <a:pt x="981" y="401"/>
                </a:cubicBezTo>
                <a:cubicBezTo>
                  <a:pt x="977" y="402"/>
                  <a:pt x="981" y="405"/>
                  <a:pt x="979" y="410"/>
                </a:cubicBezTo>
                <a:cubicBezTo>
                  <a:pt x="978" y="415"/>
                  <a:pt x="980" y="422"/>
                  <a:pt x="982" y="426"/>
                </a:cubicBezTo>
                <a:cubicBezTo>
                  <a:pt x="984" y="430"/>
                  <a:pt x="979" y="453"/>
                  <a:pt x="981" y="457"/>
                </a:cubicBezTo>
                <a:cubicBezTo>
                  <a:pt x="983" y="461"/>
                  <a:pt x="978" y="477"/>
                  <a:pt x="980" y="479"/>
                </a:cubicBezTo>
                <a:cubicBezTo>
                  <a:pt x="983" y="483"/>
                  <a:pt x="981" y="475"/>
                  <a:pt x="985" y="474"/>
                </a:cubicBezTo>
                <a:cubicBezTo>
                  <a:pt x="989" y="473"/>
                  <a:pt x="989" y="479"/>
                  <a:pt x="992" y="480"/>
                </a:cubicBezTo>
                <a:cubicBezTo>
                  <a:pt x="994" y="481"/>
                  <a:pt x="993" y="472"/>
                  <a:pt x="990" y="473"/>
                </a:cubicBezTo>
                <a:cubicBezTo>
                  <a:pt x="988" y="473"/>
                  <a:pt x="986" y="467"/>
                  <a:pt x="985" y="463"/>
                </a:cubicBezTo>
                <a:cubicBezTo>
                  <a:pt x="984" y="460"/>
                  <a:pt x="987" y="455"/>
                  <a:pt x="987" y="450"/>
                </a:cubicBezTo>
                <a:cubicBezTo>
                  <a:pt x="987" y="446"/>
                  <a:pt x="993" y="446"/>
                  <a:pt x="997" y="449"/>
                </a:cubicBezTo>
                <a:cubicBezTo>
                  <a:pt x="1000" y="453"/>
                  <a:pt x="1001" y="451"/>
                  <a:pt x="999" y="448"/>
                </a:cubicBezTo>
                <a:cubicBezTo>
                  <a:pt x="998" y="445"/>
                  <a:pt x="993" y="426"/>
                  <a:pt x="991" y="419"/>
                </a:cubicBezTo>
                <a:close/>
                <a:moveTo>
                  <a:pt x="243" y="15"/>
                </a:moveTo>
                <a:cubicBezTo>
                  <a:pt x="246" y="18"/>
                  <a:pt x="234" y="17"/>
                  <a:pt x="232" y="19"/>
                </a:cubicBezTo>
                <a:cubicBezTo>
                  <a:pt x="230" y="22"/>
                  <a:pt x="223" y="21"/>
                  <a:pt x="224" y="24"/>
                </a:cubicBezTo>
                <a:cubicBezTo>
                  <a:pt x="226" y="27"/>
                  <a:pt x="238" y="27"/>
                  <a:pt x="238" y="24"/>
                </a:cubicBezTo>
                <a:cubicBezTo>
                  <a:pt x="238" y="22"/>
                  <a:pt x="244" y="24"/>
                  <a:pt x="244" y="22"/>
                </a:cubicBezTo>
                <a:cubicBezTo>
                  <a:pt x="244" y="20"/>
                  <a:pt x="247" y="18"/>
                  <a:pt x="254" y="17"/>
                </a:cubicBezTo>
                <a:cubicBezTo>
                  <a:pt x="260" y="17"/>
                  <a:pt x="260" y="14"/>
                  <a:pt x="254" y="11"/>
                </a:cubicBezTo>
                <a:cubicBezTo>
                  <a:pt x="248" y="8"/>
                  <a:pt x="240" y="13"/>
                  <a:pt x="243" y="15"/>
                </a:cubicBezTo>
                <a:close/>
                <a:moveTo>
                  <a:pt x="233" y="208"/>
                </a:moveTo>
                <a:cubicBezTo>
                  <a:pt x="239" y="213"/>
                  <a:pt x="245" y="205"/>
                  <a:pt x="248" y="204"/>
                </a:cubicBezTo>
                <a:cubicBezTo>
                  <a:pt x="251" y="204"/>
                  <a:pt x="246" y="201"/>
                  <a:pt x="241" y="199"/>
                </a:cubicBezTo>
                <a:cubicBezTo>
                  <a:pt x="235" y="198"/>
                  <a:pt x="228" y="203"/>
                  <a:pt x="233" y="208"/>
                </a:cubicBezTo>
                <a:close/>
                <a:moveTo>
                  <a:pt x="1372" y="248"/>
                </a:moveTo>
                <a:cubicBezTo>
                  <a:pt x="1370" y="247"/>
                  <a:pt x="1362" y="242"/>
                  <a:pt x="1360" y="240"/>
                </a:cubicBezTo>
                <a:cubicBezTo>
                  <a:pt x="1358" y="237"/>
                  <a:pt x="1349" y="236"/>
                  <a:pt x="1349" y="237"/>
                </a:cubicBezTo>
                <a:cubicBezTo>
                  <a:pt x="1349" y="238"/>
                  <a:pt x="1346" y="237"/>
                  <a:pt x="1345" y="235"/>
                </a:cubicBezTo>
                <a:cubicBezTo>
                  <a:pt x="1345" y="234"/>
                  <a:pt x="1335" y="233"/>
                  <a:pt x="1335" y="235"/>
                </a:cubicBezTo>
                <a:cubicBezTo>
                  <a:pt x="1335" y="237"/>
                  <a:pt x="1337" y="237"/>
                  <a:pt x="1338" y="239"/>
                </a:cubicBezTo>
                <a:cubicBezTo>
                  <a:pt x="1340" y="241"/>
                  <a:pt x="1337" y="242"/>
                  <a:pt x="1337" y="244"/>
                </a:cubicBezTo>
                <a:cubicBezTo>
                  <a:pt x="1338" y="246"/>
                  <a:pt x="1334" y="243"/>
                  <a:pt x="1332" y="242"/>
                </a:cubicBezTo>
                <a:cubicBezTo>
                  <a:pt x="1331" y="240"/>
                  <a:pt x="1331" y="236"/>
                  <a:pt x="1332" y="233"/>
                </a:cubicBezTo>
                <a:cubicBezTo>
                  <a:pt x="1332" y="231"/>
                  <a:pt x="1329" y="231"/>
                  <a:pt x="1329" y="229"/>
                </a:cubicBezTo>
                <a:cubicBezTo>
                  <a:pt x="1328" y="227"/>
                  <a:pt x="1318" y="222"/>
                  <a:pt x="1313" y="220"/>
                </a:cubicBezTo>
                <a:cubicBezTo>
                  <a:pt x="1309" y="218"/>
                  <a:pt x="1303" y="216"/>
                  <a:pt x="1301" y="214"/>
                </a:cubicBezTo>
                <a:cubicBezTo>
                  <a:pt x="1300" y="212"/>
                  <a:pt x="1292" y="211"/>
                  <a:pt x="1289" y="208"/>
                </a:cubicBezTo>
                <a:cubicBezTo>
                  <a:pt x="1285" y="205"/>
                  <a:pt x="1272" y="199"/>
                  <a:pt x="1266" y="199"/>
                </a:cubicBezTo>
                <a:cubicBezTo>
                  <a:pt x="1260" y="198"/>
                  <a:pt x="1262" y="195"/>
                  <a:pt x="1259" y="196"/>
                </a:cubicBezTo>
                <a:cubicBezTo>
                  <a:pt x="1256" y="196"/>
                  <a:pt x="1244" y="196"/>
                  <a:pt x="1240" y="195"/>
                </a:cubicBezTo>
                <a:cubicBezTo>
                  <a:pt x="1236" y="194"/>
                  <a:pt x="1235" y="197"/>
                  <a:pt x="1232" y="196"/>
                </a:cubicBezTo>
                <a:cubicBezTo>
                  <a:pt x="1230" y="195"/>
                  <a:pt x="1216" y="190"/>
                  <a:pt x="1214" y="192"/>
                </a:cubicBezTo>
                <a:cubicBezTo>
                  <a:pt x="1212" y="194"/>
                  <a:pt x="1213" y="197"/>
                  <a:pt x="1211" y="197"/>
                </a:cubicBezTo>
                <a:cubicBezTo>
                  <a:pt x="1210" y="198"/>
                  <a:pt x="1211" y="200"/>
                  <a:pt x="1215" y="203"/>
                </a:cubicBezTo>
                <a:cubicBezTo>
                  <a:pt x="1219" y="207"/>
                  <a:pt x="1217" y="210"/>
                  <a:pt x="1213" y="211"/>
                </a:cubicBezTo>
                <a:cubicBezTo>
                  <a:pt x="1210" y="213"/>
                  <a:pt x="1204" y="210"/>
                  <a:pt x="1202" y="207"/>
                </a:cubicBezTo>
                <a:cubicBezTo>
                  <a:pt x="1200" y="204"/>
                  <a:pt x="1195" y="206"/>
                  <a:pt x="1194" y="202"/>
                </a:cubicBezTo>
                <a:cubicBezTo>
                  <a:pt x="1193" y="198"/>
                  <a:pt x="1196" y="198"/>
                  <a:pt x="1198" y="200"/>
                </a:cubicBezTo>
                <a:cubicBezTo>
                  <a:pt x="1200" y="202"/>
                  <a:pt x="1204" y="200"/>
                  <a:pt x="1204" y="198"/>
                </a:cubicBezTo>
                <a:cubicBezTo>
                  <a:pt x="1204" y="195"/>
                  <a:pt x="1198" y="193"/>
                  <a:pt x="1194" y="194"/>
                </a:cubicBezTo>
                <a:cubicBezTo>
                  <a:pt x="1190" y="194"/>
                  <a:pt x="1188" y="199"/>
                  <a:pt x="1184" y="201"/>
                </a:cubicBezTo>
                <a:cubicBezTo>
                  <a:pt x="1181" y="203"/>
                  <a:pt x="1166" y="200"/>
                  <a:pt x="1164" y="199"/>
                </a:cubicBezTo>
                <a:cubicBezTo>
                  <a:pt x="1163" y="197"/>
                  <a:pt x="1142" y="199"/>
                  <a:pt x="1140" y="200"/>
                </a:cubicBezTo>
                <a:cubicBezTo>
                  <a:pt x="1138" y="202"/>
                  <a:pt x="1139" y="207"/>
                  <a:pt x="1138" y="208"/>
                </a:cubicBezTo>
                <a:cubicBezTo>
                  <a:pt x="1137" y="208"/>
                  <a:pt x="1136" y="201"/>
                  <a:pt x="1136" y="200"/>
                </a:cubicBezTo>
                <a:cubicBezTo>
                  <a:pt x="1136" y="199"/>
                  <a:pt x="1134" y="198"/>
                  <a:pt x="1130" y="198"/>
                </a:cubicBezTo>
                <a:cubicBezTo>
                  <a:pt x="1126" y="198"/>
                  <a:pt x="1124" y="198"/>
                  <a:pt x="1126" y="196"/>
                </a:cubicBezTo>
                <a:cubicBezTo>
                  <a:pt x="1127" y="194"/>
                  <a:pt x="1124" y="193"/>
                  <a:pt x="1127" y="191"/>
                </a:cubicBezTo>
                <a:cubicBezTo>
                  <a:pt x="1130" y="189"/>
                  <a:pt x="1122" y="183"/>
                  <a:pt x="1114" y="179"/>
                </a:cubicBezTo>
                <a:cubicBezTo>
                  <a:pt x="1106" y="176"/>
                  <a:pt x="1088" y="178"/>
                  <a:pt x="1084" y="180"/>
                </a:cubicBezTo>
                <a:cubicBezTo>
                  <a:pt x="1079" y="181"/>
                  <a:pt x="1069" y="181"/>
                  <a:pt x="1065" y="181"/>
                </a:cubicBezTo>
                <a:cubicBezTo>
                  <a:pt x="1060" y="181"/>
                  <a:pt x="1064" y="179"/>
                  <a:pt x="1063" y="177"/>
                </a:cubicBezTo>
                <a:cubicBezTo>
                  <a:pt x="1061" y="175"/>
                  <a:pt x="1054" y="172"/>
                  <a:pt x="1053" y="174"/>
                </a:cubicBezTo>
                <a:cubicBezTo>
                  <a:pt x="1052" y="176"/>
                  <a:pt x="1050" y="174"/>
                  <a:pt x="1050" y="172"/>
                </a:cubicBezTo>
                <a:cubicBezTo>
                  <a:pt x="1050" y="171"/>
                  <a:pt x="1042" y="169"/>
                  <a:pt x="1039" y="169"/>
                </a:cubicBezTo>
                <a:cubicBezTo>
                  <a:pt x="1037" y="170"/>
                  <a:pt x="1035" y="167"/>
                  <a:pt x="1039" y="167"/>
                </a:cubicBezTo>
                <a:cubicBezTo>
                  <a:pt x="1042" y="167"/>
                  <a:pt x="1048" y="167"/>
                  <a:pt x="1045" y="163"/>
                </a:cubicBezTo>
                <a:cubicBezTo>
                  <a:pt x="1043" y="160"/>
                  <a:pt x="1021" y="158"/>
                  <a:pt x="1019" y="159"/>
                </a:cubicBezTo>
                <a:cubicBezTo>
                  <a:pt x="1017" y="160"/>
                  <a:pt x="1019" y="163"/>
                  <a:pt x="1015" y="167"/>
                </a:cubicBezTo>
                <a:cubicBezTo>
                  <a:pt x="1010" y="171"/>
                  <a:pt x="1005" y="168"/>
                  <a:pt x="1006" y="166"/>
                </a:cubicBezTo>
                <a:cubicBezTo>
                  <a:pt x="1007" y="164"/>
                  <a:pt x="1012" y="164"/>
                  <a:pt x="1012" y="162"/>
                </a:cubicBezTo>
                <a:cubicBezTo>
                  <a:pt x="1012" y="160"/>
                  <a:pt x="1004" y="161"/>
                  <a:pt x="1003" y="160"/>
                </a:cubicBezTo>
                <a:cubicBezTo>
                  <a:pt x="1002" y="158"/>
                  <a:pt x="1005" y="157"/>
                  <a:pt x="1008" y="157"/>
                </a:cubicBezTo>
                <a:cubicBezTo>
                  <a:pt x="1011" y="158"/>
                  <a:pt x="1016" y="159"/>
                  <a:pt x="1016" y="157"/>
                </a:cubicBezTo>
                <a:cubicBezTo>
                  <a:pt x="1016" y="156"/>
                  <a:pt x="1013" y="156"/>
                  <a:pt x="1008" y="155"/>
                </a:cubicBezTo>
                <a:cubicBezTo>
                  <a:pt x="1003" y="154"/>
                  <a:pt x="992" y="152"/>
                  <a:pt x="986" y="152"/>
                </a:cubicBezTo>
                <a:cubicBezTo>
                  <a:pt x="980" y="153"/>
                  <a:pt x="977" y="150"/>
                  <a:pt x="974" y="150"/>
                </a:cubicBezTo>
                <a:cubicBezTo>
                  <a:pt x="970" y="149"/>
                  <a:pt x="970" y="151"/>
                  <a:pt x="972" y="153"/>
                </a:cubicBezTo>
                <a:cubicBezTo>
                  <a:pt x="973" y="155"/>
                  <a:pt x="969" y="156"/>
                  <a:pt x="965" y="156"/>
                </a:cubicBezTo>
                <a:cubicBezTo>
                  <a:pt x="961" y="155"/>
                  <a:pt x="955" y="158"/>
                  <a:pt x="957" y="161"/>
                </a:cubicBezTo>
                <a:cubicBezTo>
                  <a:pt x="960" y="164"/>
                  <a:pt x="962" y="160"/>
                  <a:pt x="964" y="161"/>
                </a:cubicBezTo>
                <a:cubicBezTo>
                  <a:pt x="966" y="162"/>
                  <a:pt x="959" y="164"/>
                  <a:pt x="962" y="165"/>
                </a:cubicBezTo>
                <a:cubicBezTo>
                  <a:pt x="964" y="167"/>
                  <a:pt x="964" y="169"/>
                  <a:pt x="964" y="171"/>
                </a:cubicBezTo>
                <a:cubicBezTo>
                  <a:pt x="964" y="172"/>
                  <a:pt x="959" y="173"/>
                  <a:pt x="958" y="171"/>
                </a:cubicBezTo>
                <a:cubicBezTo>
                  <a:pt x="956" y="169"/>
                  <a:pt x="953" y="170"/>
                  <a:pt x="950" y="170"/>
                </a:cubicBezTo>
                <a:cubicBezTo>
                  <a:pt x="947" y="170"/>
                  <a:pt x="944" y="172"/>
                  <a:pt x="948" y="172"/>
                </a:cubicBezTo>
                <a:cubicBezTo>
                  <a:pt x="951" y="172"/>
                  <a:pt x="952" y="175"/>
                  <a:pt x="948" y="175"/>
                </a:cubicBezTo>
                <a:cubicBezTo>
                  <a:pt x="943" y="176"/>
                  <a:pt x="944" y="171"/>
                  <a:pt x="941" y="171"/>
                </a:cubicBezTo>
                <a:cubicBezTo>
                  <a:pt x="938" y="172"/>
                  <a:pt x="932" y="169"/>
                  <a:pt x="929" y="169"/>
                </a:cubicBezTo>
                <a:cubicBezTo>
                  <a:pt x="926" y="169"/>
                  <a:pt x="924" y="172"/>
                  <a:pt x="920" y="172"/>
                </a:cubicBezTo>
                <a:cubicBezTo>
                  <a:pt x="915" y="173"/>
                  <a:pt x="909" y="170"/>
                  <a:pt x="907" y="168"/>
                </a:cubicBezTo>
                <a:cubicBezTo>
                  <a:pt x="906" y="165"/>
                  <a:pt x="905" y="165"/>
                  <a:pt x="903" y="167"/>
                </a:cubicBezTo>
                <a:cubicBezTo>
                  <a:pt x="901" y="170"/>
                  <a:pt x="901" y="175"/>
                  <a:pt x="899" y="176"/>
                </a:cubicBezTo>
                <a:cubicBezTo>
                  <a:pt x="896" y="176"/>
                  <a:pt x="896" y="181"/>
                  <a:pt x="893" y="182"/>
                </a:cubicBezTo>
                <a:cubicBezTo>
                  <a:pt x="891" y="183"/>
                  <a:pt x="891" y="180"/>
                  <a:pt x="888" y="180"/>
                </a:cubicBezTo>
                <a:cubicBezTo>
                  <a:pt x="886" y="181"/>
                  <a:pt x="877" y="172"/>
                  <a:pt x="876" y="169"/>
                </a:cubicBezTo>
                <a:cubicBezTo>
                  <a:pt x="876" y="167"/>
                  <a:pt x="871" y="162"/>
                  <a:pt x="869" y="161"/>
                </a:cubicBezTo>
                <a:cubicBezTo>
                  <a:pt x="868" y="160"/>
                  <a:pt x="871" y="160"/>
                  <a:pt x="872" y="161"/>
                </a:cubicBezTo>
                <a:cubicBezTo>
                  <a:pt x="874" y="163"/>
                  <a:pt x="876" y="163"/>
                  <a:pt x="878" y="162"/>
                </a:cubicBezTo>
                <a:cubicBezTo>
                  <a:pt x="880" y="161"/>
                  <a:pt x="880" y="157"/>
                  <a:pt x="877" y="157"/>
                </a:cubicBezTo>
                <a:cubicBezTo>
                  <a:pt x="873" y="156"/>
                  <a:pt x="875" y="154"/>
                  <a:pt x="876" y="153"/>
                </a:cubicBezTo>
                <a:cubicBezTo>
                  <a:pt x="878" y="153"/>
                  <a:pt x="873" y="148"/>
                  <a:pt x="875" y="148"/>
                </a:cubicBezTo>
                <a:cubicBezTo>
                  <a:pt x="876" y="147"/>
                  <a:pt x="876" y="145"/>
                  <a:pt x="873" y="145"/>
                </a:cubicBezTo>
                <a:cubicBezTo>
                  <a:pt x="870" y="145"/>
                  <a:pt x="868" y="142"/>
                  <a:pt x="868" y="141"/>
                </a:cubicBezTo>
                <a:cubicBezTo>
                  <a:pt x="867" y="140"/>
                  <a:pt x="856" y="139"/>
                  <a:pt x="857" y="141"/>
                </a:cubicBezTo>
                <a:cubicBezTo>
                  <a:pt x="857" y="143"/>
                  <a:pt x="853" y="142"/>
                  <a:pt x="854" y="141"/>
                </a:cubicBezTo>
                <a:cubicBezTo>
                  <a:pt x="854" y="139"/>
                  <a:pt x="850" y="140"/>
                  <a:pt x="845" y="138"/>
                </a:cubicBezTo>
                <a:cubicBezTo>
                  <a:pt x="839" y="137"/>
                  <a:pt x="839" y="133"/>
                  <a:pt x="838" y="133"/>
                </a:cubicBezTo>
                <a:cubicBezTo>
                  <a:pt x="836" y="133"/>
                  <a:pt x="836" y="138"/>
                  <a:pt x="834" y="137"/>
                </a:cubicBezTo>
                <a:cubicBezTo>
                  <a:pt x="831" y="136"/>
                  <a:pt x="828" y="138"/>
                  <a:pt x="830" y="141"/>
                </a:cubicBezTo>
                <a:cubicBezTo>
                  <a:pt x="831" y="144"/>
                  <a:pt x="830" y="145"/>
                  <a:pt x="830" y="147"/>
                </a:cubicBezTo>
                <a:cubicBezTo>
                  <a:pt x="829" y="150"/>
                  <a:pt x="828" y="149"/>
                  <a:pt x="825" y="148"/>
                </a:cubicBezTo>
                <a:cubicBezTo>
                  <a:pt x="822" y="147"/>
                  <a:pt x="822" y="150"/>
                  <a:pt x="815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3" y="144"/>
                  <a:pt x="801" y="144"/>
                  <a:pt x="801" y="146"/>
                </a:cubicBezTo>
                <a:cubicBezTo>
                  <a:pt x="801" y="148"/>
                  <a:pt x="790" y="147"/>
                  <a:pt x="790" y="144"/>
                </a:cubicBezTo>
                <a:cubicBezTo>
                  <a:pt x="789" y="142"/>
                  <a:pt x="791" y="141"/>
                  <a:pt x="793" y="141"/>
                </a:cubicBezTo>
                <a:cubicBezTo>
                  <a:pt x="794" y="140"/>
                  <a:pt x="791" y="139"/>
                  <a:pt x="786" y="139"/>
                </a:cubicBezTo>
                <a:cubicBezTo>
                  <a:pt x="780" y="140"/>
                  <a:pt x="776" y="136"/>
                  <a:pt x="771" y="137"/>
                </a:cubicBezTo>
                <a:cubicBezTo>
                  <a:pt x="765" y="138"/>
                  <a:pt x="752" y="139"/>
                  <a:pt x="751" y="140"/>
                </a:cubicBezTo>
                <a:cubicBezTo>
                  <a:pt x="749" y="140"/>
                  <a:pt x="752" y="144"/>
                  <a:pt x="749" y="144"/>
                </a:cubicBezTo>
                <a:cubicBezTo>
                  <a:pt x="747" y="144"/>
                  <a:pt x="749" y="139"/>
                  <a:pt x="748" y="136"/>
                </a:cubicBezTo>
                <a:cubicBezTo>
                  <a:pt x="748" y="133"/>
                  <a:pt x="744" y="133"/>
                  <a:pt x="744" y="135"/>
                </a:cubicBezTo>
                <a:cubicBezTo>
                  <a:pt x="745" y="137"/>
                  <a:pt x="738" y="138"/>
                  <a:pt x="736" y="136"/>
                </a:cubicBezTo>
                <a:cubicBezTo>
                  <a:pt x="734" y="135"/>
                  <a:pt x="731" y="133"/>
                  <a:pt x="727" y="131"/>
                </a:cubicBezTo>
                <a:cubicBezTo>
                  <a:pt x="722" y="130"/>
                  <a:pt x="716" y="135"/>
                  <a:pt x="717" y="137"/>
                </a:cubicBezTo>
                <a:cubicBezTo>
                  <a:pt x="719" y="138"/>
                  <a:pt x="722" y="137"/>
                  <a:pt x="722" y="138"/>
                </a:cubicBezTo>
                <a:cubicBezTo>
                  <a:pt x="723" y="140"/>
                  <a:pt x="713" y="139"/>
                  <a:pt x="713" y="141"/>
                </a:cubicBezTo>
                <a:cubicBezTo>
                  <a:pt x="713" y="142"/>
                  <a:pt x="703" y="145"/>
                  <a:pt x="700" y="145"/>
                </a:cubicBezTo>
                <a:cubicBezTo>
                  <a:pt x="692" y="146"/>
                  <a:pt x="691" y="146"/>
                  <a:pt x="687" y="149"/>
                </a:cubicBezTo>
                <a:cubicBezTo>
                  <a:pt x="683" y="152"/>
                  <a:pt x="686" y="146"/>
                  <a:pt x="689" y="144"/>
                </a:cubicBezTo>
                <a:cubicBezTo>
                  <a:pt x="692" y="141"/>
                  <a:pt x="695" y="142"/>
                  <a:pt x="697" y="140"/>
                </a:cubicBezTo>
                <a:cubicBezTo>
                  <a:pt x="698" y="137"/>
                  <a:pt x="701" y="138"/>
                  <a:pt x="705" y="137"/>
                </a:cubicBezTo>
                <a:cubicBezTo>
                  <a:pt x="710" y="136"/>
                  <a:pt x="710" y="134"/>
                  <a:pt x="712" y="133"/>
                </a:cubicBezTo>
                <a:cubicBezTo>
                  <a:pt x="714" y="132"/>
                  <a:pt x="719" y="130"/>
                  <a:pt x="720" y="128"/>
                </a:cubicBezTo>
                <a:cubicBezTo>
                  <a:pt x="721" y="125"/>
                  <a:pt x="732" y="122"/>
                  <a:pt x="734" y="122"/>
                </a:cubicBezTo>
                <a:cubicBezTo>
                  <a:pt x="736" y="122"/>
                  <a:pt x="737" y="118"/>
                  <a:pt x="738" y="118"/>
                </a:cubicBezTo>
                <a:cubicBezTo>
                  <a:pt x="739" y="118"/>
                  <a:pt x="745" y="115"/>
                  <a:pt x="747" y="114"/>
                </a:cubicBezTo>
                <a:cubicBezTo>
                  <a:pt x="750" y="113"/>
                  <a:pt x="751" y="111"/>
                  <a:pt x="751" y="109"/>
                </a:cubicBezTo>
                <a:cubicBezTo>
                  <a:pt x="751" y="107"/>
                  <a:pt x="748" y="108"/>
                  <a:pt x="748" y="106"/>
                </a:cubicBezTo>
                <a:cubicBezTo>
                  <a:pt x="747" y="105"/>
                  <a:pt x="749" y="106"/>
                  <a:pt x="752" y="105"/>
                </a:cubicBezTo>
                <a:cubicBezTo>
                  <a:pt x="754" y="104"/>
                  <a:pt x="752" y="101"/>
                  <a:pt x="750" y="101"/>
                </a:cubicBezTo>
                <a:cubicBezTo>
                  <a:pt x="748" y="102"/>
                  <a:pt x="751" y="99"/>
                  <a:pt x="749" y="97"/>
                </a:cubicBezTo>
                <a:cubicBezTo>
                  <a:pt x="747" y="95"/>
                  <a:pt x="744" y="99"/>
                  <a:pt x="744" y="96"/>
                </a:cubicBezTo>
                <a:cubicBezTo>
                  <a:pt x="744" y="94"/>
                  <a:pt x="743" y="91"/>
                  <a:pt x="742" y="90"/>
                </a:cubicBezTo>
                <a:cubicBezTo>
                  <a:pt x="741" y="88"/>
                  <a:pt x="738" y="92"/>
                  <a:pt x="735" y="90"/>
                </a:cubicBezTo>
                <a:cubicBezTo>
                  <a:pt x="732" y="88"/>
                  <a:pt x="723" y="86"/>
                  <a:pt x="723" y="87"/>
                </a:cubicBezTo>
                <a:cubicBezTo>
                  <a:pt x="723" y="88"/>
                  <a:pt x="719" y="86"/>
                  <a:pt x="718" y="87"/>
                </a:cubicBezTo>
                <a:cubicBezTo>
                  <a:pt x="717" y="88"/>
                  <a:pt x="711" y="88"/>
                  <a:pt x="708" y="87"/>
                </a:cubicBezTo>
                <a:cubicBezTo>
                  <a:pt x="706" y="86"/>
                  <a:pt x="703" y="88"/>
                  <a:pt x="703" y="90"/>
                </a:cubicBezTo>
                <a:cubicBezTo>
                  <a:pt x="703" y="92"/>
                  <a:pt x="695" y="91"/>
                  <a:pt x="693" y="91"/>
                </a:cubicBezTo>
                <a:cubicBezTo>
                  <a:pt x="692" y="91"/>
                  <a:pt x="699" y="84"/>
                  <a:pt x="699" y="83"/>
                </a:cubicBezTo>
                <a:cubicBezTo>
                  <a:pt x="699" y="82"/>
                  <a:pt x="686" y="84"/>
                  <a:pt x="686" y="82"/>
                </a:cubicBezTo>
                <a:cubicBezTo>
                  <a:pt x="685" y="81"/>
                  <a:pt x="679" y="81"/>
                  <a:pt x="676" y="81"/>
                </a:cubicBezTo>
                <a:cubicBezTo>
                  <a:pt x="674" y="81"/>
                  <a:pt x="676" y="80"/>
                  <a:pt x="679" y="80"/>
                </a:cubicBezTo>
                <a:cubicBezTo>
                  <a:pt x="681" y="80"/>
                  <a:pt x="683" y="78"/>
                  <a:pt x="686" y="77"/>
                </a:cubicBezTo>
                <a:cubicBezTo>
                  <a:pt x="689" y="77"/>
                  <a:pt x="688" y="76"/>
                  <a:pt x="687" y="74"/>
                </a:cubicBezTo>
                <a:cubicBezTo>
                  <a:pt x="686" y="72"/>
                  <a:pt x="683" y="73"/>
                  <a:pt x="680" y="72"/>
                </a:cubicBezTo>
                <a:cubicBezTo>
                  <a:pt x="678" y="72"/>
                  <a:pt x="674" y="70"/>
                  <a:pt x="672" y="70"/>
                </a:cubicBezTo>
                <a:cubicBezTo>
                  <a:pt x="669" y="70"/>
                  <a:pt x="667" y="72"/>
                  <a:pt x="661" y="73"/>
                </a:cubicBezTo>
                <a:cubicBezTo>
                  <a:pt x="656" y="74"/>
                  <a:pt x="655" y="78"/>
                  <a:pt x="652" y="79"/>
                </a:cubicBezTo>
                <a:cubicBezTo>
                  <a:pt x="649" y="81"/>
                  <a:pt x="644" y="86"/>
                  <a:pt x="647" y="86"/>
                </a:cubicBezTo>
                <a:cubicBezTo>
                  <a:pt x="649" y="87"/>
                  <a:pt x="648" y="88"/>
                  <a:pt x="648" y="90"/>
                </a:cubicBezTo>
                <a:cubicBezTo>
                  <a:pt x="649" y="91"/>
                  <a:pt x="647" y="92"/>
                  <a:pt x="644" y="91"/>
                </a:cubicBezTo>
                <a:cubicBezTo>
                  <a:pt x="641" y="91"/>
                  <a:pt x="632" y="91"/>
                  <a:pt x="632" y="93"/>
                </a:cubicBezTo>
                <a:cubicBezTo>
                  <a:pt x="632" y="95"/>
                  <a:pt x="637" y="96"/>
                  <a:pt x="637" y="97"/>
                </a:cubicBezTo>
                <a:cubicBezTo>
                  <a:pt x="637" y="98"/>
                  <a:pt x="633" y="97"/>
                  <a:pt x="631" y="96"/>
                </a:cubicBezTo>
                <a:cubicBezTo>
                  <a:pt x="629" y="95"/>
                  <a:pt x="625" y="95"/>
                  <a:pt x="624" y="97"/>
                </a:cubicBezTo>
                <a:cubicBezTo>
                  <a:pt x="623" y="99"/>
                  <a:pt x="620" y="99"/>
                  <a:pt x="619" y="98"/>
                </a:cubicBezTo>
                <a:cubicBezTo>
                  <a:pt x="618" y="98"/>
                  <a:pt x="615" y="99"/>
                  <a:pt x="613" y="99"/>
                </a:cubicBezTo>
                <a:cubicBezTo>
                  <a:pt x="612" y="98"/>
                  <a:pt x="617" y="95"/>
                  <a:pt x="616" y="94"/>
                </a:cubicBezTo>
                <a:cubicBezTo>
                  <a:pt x="614" y="93"/>
                  <a:pt x="609" y="94"/>
                  <a:pt x="608" y="96"/>
                </a:cubicBezTo>
                <a:cubicBezTo>
                  <a:pt x="607" y="98"/>
                  <a:pt x="604" y="95"/>
                  <a:pt x="603" y="95"/>
                </a:cubicBezTo>
                <a:cubicBezTo>
                  <a:pt x="601" y="96"/>
                  <a:pt x="600" y="97"/>
                  <a:pt x="597" y="98"/>
                </a:cubicBezTo>
                <a:cubicBezTo>
                  <a:pt x="595" y="99"/>
                  <a:pt x="591" y="97"/>
                  <a:pt x="590" y="99"/>
                </a:cubicBezTo>
                <a:cubicBezTo>
                  <a:pt x="589" y="101"/>
                  <a:pt x="594" y="101"/>
                  <a:pt x="595" y="102"/>
                </a:cubicBezTo>
                <a:cubicBezTo>
                  <a:pt x="595" y="103"/>
                  <a:pt x="582" y="103"/>
                  <a:pt x="581" y="104"/>
                </a:cubicBezTo>
                <a:cubicBezTo>
                  <a:pt x="581" y="105"/>
                  <a:pt x="576" y="105"/>
                  <a:pt x="571" y="105"/>
                </a:cubicBezTo>
                <a:cubicBezTo>
                  <a:pt x="566" y="106"/>
                  <a:pt x="568" y="108"/>
                  <a:pt x="564" y="109"/>
                </a:cubicBezTo>
                <a:cubicBezTo>
                  <a:pt x="559" y="110"/>
                  <a:pt x="557" y="110"/>
                  <a:pt x="556" y="112"/>
                </a:cubicBezTo>
                <a:cubicBezTo>
                  <a:pt x="555" y="114"/>
                  <a:pt x="551" y="115"/>
                  <a:pt x="550" y="113"/>
                </a:cubicBezTo>
                <a:cubicBezTo>
                  <a:pt x="548" y="111"/>
                  <a:pt x="544" y="114"/>
                  <a:pt x="547" y="114"/>
                </a:cubicBezTo>
                <a:cubicBezTo>
                  <a:pt x="549" y="114"/>
                  <a:pt x="547" y="116"/>
                  <a:pt x="545" y="116"/>
                </a:cubicBezTo>
                <a:cubicBezTo>
                  <a:pt x="544" y="115"/>
                  <a:pt x="540" y="118"/>
                  <a:pt x="542" y="118"/>
                </a:cubicBezTo>
                <a:cubicBezTo>
                  <a:pt x="545" y="118"/>
                  <a:pt x="546" y="119"/>
                  <a:pt x="545" y="121"/>
                </a:cubicBezTo>
                <a:cubicBezTo>
                  <a:pt x="544" y="122"/>
                  <a:pt x="539" y="119"/>
                  <a:pt x="538" y="120"/>
                </a:cubicBezTo>
                <a:cubicBezTo>
                  <a:pt x="537" y="122"/>
                  <a:pt x="540" y="123"/>
                  <a:pt x="542" y="123"/>
                </a:cubicBezTo>
                <a:cubicBezTo>
                  <a:pt x="544" y="123"/>
                  <a:pt x="545" y="124"/>
                  <a:pt x="546" y="126"/>
                </a:cubicBezTo>
                <a:cubicBezTo>
                  <a:pt x="546" y="127"/>
                  <a:pt x="541" y="125"/>
                  <a:pt x="540" y="126"/>
                </a:cubicBezTo>
                <a:cubicBezTo>
                  <a:pt x="539" y="127"/>
                  <a:pt x="540" y="128"/>
                  <a:pt x="543" y="128"/>
                </a:cubicBezTo>
                <a:cubicBezTo>
                  <a:pt x="545" y="128"/>
                  <a:pt x="543" y="129"/>
                  <a:pt x="545" y="131"/>
                </a:cubicBezTo>
                <a:cubicBezTo>
                  <a:pt x="545" y="131"/>
                  <a:pt x="546" y="131"/>
                  <a:pt x="546" y="131"/>
                </a:cubicBezTo>
                <a:cubicBezTo>
                  <a:pt x="547" y="133"/>
                  <a:pt x="545" y="133"/>
                  <a:pt x="545" y="135"/>
                </a:cubicBezTo>
                <a:cubicBezTo>
                  <a:pt x="545" y="136"/>
                  <a:pt x="543" y="137"/>
                  <a:pt x="543" y="135"/>
                </a:cubicBezTo>
                <a:cubicBezTo>
                  <a:pt x="543" y="134"/>
                  <a:pt x="536" y="134"/>
                  <a:pt x="535" y="135"/>
                </a:cubicBezTo>
                <a:cubicBezTo>
                  <a:pt x="534" y="137"/>
                  <a:pt x="533" y="138"/>
                  <a:pt x="531" y="136"/>
                </a:cubicBezTo>
                <a:cubicBezTo>
                  <a:pt x="530" y="135"/>
                  <a:pt x="525" y="137"/>
                  <a:pt x="519" y="137"/>
                </a:cubicBezTo>
                <a:cubicBezTo>
                  <a:pt x="513" y="137"/>
                  <a:pt x="501" y="138"/>
                  <a:pt x="498" y="139"/>
                </a:cubicBezTo>
                <a:cubicBezTo>
                  <a:pt x="496" y="140"/>
                  <a:pt x="493" y="144"/>
                  <a:pt x="496" y="147"/>
                </a:cubicBezTo>
                <a:cubicBezTo>
                  <a:pt x="498" y="150"/>
                  <a:pt x="496" y="151"/>
                  <a:pt x="496" y="152"/>
                </a:cubicBezTo>
                <a:cubicBezTo>
                  <a:pt x="496" y="154"/>
                  <a:pt x="503" y="158"/>
                  <a:pt x="507" y="158"/>
                </a:cubicBezTo>
                <a:cubicBezTo>
                  <a:pt x="511" y="159"/>
                  <a:pt x="514" y="163"/>
                  <a:pt x="511" y="166"/>
                </a:cubicBezTo>
                <a:cubicBezTo>
                  <a:pt x="509" y="169"/>
                  <a:pt x="502" y="165"/>
                  <a:pt x="498" y="162"/>
                </a:cubicBezTo>
                <a:cubicBezTo>
                  <a:pt x="493" y="158"/>
                  <a:pt x="483" y="157"/>
                  <a:pt x="479" y="157"/>
                </a:cubicBezTo>
                <a:cubicBezTo>
                  <a:pt x="476" y="157"/>
                  <a:pt x="478" y="154"/>
                  <a:pt x="474" y="154"/>
                </a:cubicBezTo>
                <a:cubicBezTo>
                  <a:pt x="469" y="154"/>
                  <a:pt x="465" y="158"/>
                  <a:pt x="468" y="158"/>
                </a:cubicBezTo>
                <a:cubicBezTo>
                  <a:pt x="471" y="158"/>
                  <a:pt x="473" y="158"/>
                  <a:pt x="472" y="159"/>
                </a:cubicBezTo>
                <a:cubicBezTo>
                  <a:pt x="470" y="161"/>
                  <a:pt x="473" y="160"/>
                  <a:pt x="476" y="162"/>
                </a:cubicBezTo>
                <a:cubicBezTo>
                  <a:pt x="480" y="163"/>
                  <a:pt x="473" y="166"/>
                  <a:pt x="469" y="163"/>
                </a:cubicBezTo>
                <a:cubicBezTo>
                  <a:pt x="466" y="161"/>
                  <a:pt x="462" y="163"/>
                  <a:pt x="461" y="165"/>
                </a:cubicBezTo>
                <a:cubicBezTo>
                  <a:pt x="460" y="167"/>
                  <a:pt x="465" y="172"/>
                  <a:pt x="471" y="173"/>
                </a:cubicBezTo>
                <a:cubicBezTo>
                  <a:pt x="478" y="174"/>
                  <a:pt x="476" y="176"/>
                  <a:pt x="479" y="177"/>
                </a:cubicBezTo>
                <a:cubicBezTo>
                  <a:pt x="482" y="178"/>
                  <a:pt x="480" y="179"/>
                  <a:pt x="478" y="180"/>
                </a:cubicBezTo>
                <a:cubicBezTo>
                  <a:pt x="476" y="180"/>
                  <a:pt x="471" y="177"/>
                  <a:pt x="468" y="175"/>
                </a:cubicBezTo>
                <a:cubicBezTo>
                  <a:pt x="465" y="173"/>
                  <a:pt x="456" y="176"/>
                  <a:pt x="455" y="174"/>
                </a:cubicBezTo>
                <a:cubicBezTo>
                  <a:pt x="453" y="172"/>
                  <a:pt x="456" y="170"/>
                  <a:pt x="454" y="168"/>
                </a:cubicBezTo>
                <a:cubicBezTo>
                  <a:pt x="452" y="167"/>
                  <a:pt x="454" y="164"/>
                  <a:pt x="456" y="160"/>
                </a:cubicBezTo>
                <a:cubicBezTo>
                  <a:pt x="458" y="157"/>
                  <a:pt x="456" y="151"/>
                  <a:pt x="453" y="150"/>
                </a:cubicBezTo>
                <a:cubicBezTo>
                  <a:pt x="450" y="150"/>
                  <a:pt x="450" y="153"/>
                  <a:pt x="450" y="154"/>
                </a:cubicBezTo>
                <a:cubicBezTo>
                  <a:pt x="451" y="155"/>
                  <a:pt x="451" y="159"/>
                  <a:pt x="448" y="162"/>
                </a:cubicBezTo>
                <a:cubicBezTo>
                  <a:pt x="446" y="165"/>
                  <a:pt x="439" y="165"/>
                  <a:pt x="439" y="167"/>
                </a:cubicBezTo>
                <a:cubicBezTo>
                  <a:pt x="439" y="169"/>
                  <a:pt x="434" y="171"/>
                  <a:pt x="436" y="172"/>
                </a:cubicBezTo>
                <a:cubicBezTo>
                  <a:pt x="437" y="174"/>
                  <a:pt x="444" y="181"/>
                  <a:pt x="445" y="183"/>
                </a:cubicBezTo>
                <a:cubicBezTo>
                  <a:pt x="446" y="185"/>
                  <a:pt x="439" y="193"/>
                  <a:pt x="440" y="197"/>
                </a:cubicBezTo>
                <a:cubicBezTo>
                  <a:pt x="441" y="201"/>
                  <a:pt x="439" y="203"/>
                  <a:pt x="440" y="205"/>
                </a:cubicBezTo>
                <a:cubicBezTo>
                  <a:pt x="442" y="207"/>
                  <a:pt x="445" y="205"/>
                  <a:pt x="447" y="206"/>
                </a:cubicBezTo>
                <a:cubicBezTo>
                  <a:pt x="448" y="207"/>
                  <a:pt x="452" y="205"/>
                  <a:pt x="456" y="204"/>
                </a:cubicBezTo>
                <a:cubicBezTo>
                  <a:pt x="460" y="203"/>
                  <a:pt x="468" y="208"/>
                  <a:pt x="471" y="209"/>
                </a:cubicBezTo>
                <a:cubicBezTo>
                  <a:pt x="474" y="211"/>
                  <a:pt x="473" y="213"/>
                  <a:pt x="474" y="215"/>
                </a:cubicBezTo>
                <a:cubicBezTo>
                  <a:pt x="476" y="218"/>
                  <a:pt x="471" y="218"/>
                  <a:pt x="471" y="221"/>
                </a:cubicBezTo>
                <a:cubicBezTo>
                  <a:pt x="471" y="225"/>
                  <a:pt x="480" y="226"/>
                  <a:pt x="480" y="227"/>
                </a:cubicBezTo>
                <a:cubicBezTo>
                  <a:pt x="480" y="228"/>
                  <a:pt x="474" y="228"/>
                  <a:pt x="471" y="227"/>
                </a:cubicBezTo>
                <a:cubicBezTo>
                  <a:pt x="468" y="226"/>
                  <a:pt x="468" y="222"/>
                  <a:pt x="467" y="222"/>
                </a:cubicBezTo>
                <a:cubicBezTo>
                  <a:pt x="466" y="221"/>
                  <a:pt x="469" y="218"/>
                  <a:pt x="469" y="216"/>
                </a:cubicBezTo>
                <a:cubicBezTo>
                  <a:pt x="469" y="213"/>
                  <a:pt x="466" y="212"/>
                  <a:pt x="465" y="211"/>
                </a:cubicBezTo>
                <a:cubicBezTo>
                  <a:pt x="464" y="209"/>
                  <a:pt x="462" y="207"/>
                  <a:pt x="460" y="207"/>
                </a:cubicBezTo>
                <a:cubicBezTo>
                  <a:pt x="458" y="208"/>
                  <a:pt x="450" y="208"/>
                  <a:pt x="448" y="211"/>
                </a:cubicBezTo>
                <a:cubicBezTo>
                  <a:pt x="445" y="213"/>
                  <a:pt x="448" y="219"/>
                  <a:pt x="449" y="222"/>
                </a:cubicBezTo>
                <a:cubicBezTo>
                  <a:pt x="451" y="225"/>
                  <a:pt x="442" y="229"/>
                  <a:pt x="443" y="231"/>
                </a:cubicBezTo>
                <a:cubicBezTo>
                  <a:pt x="443" y="234"/>
                  <a:pt x="440" y="235"/>
                  <a:pt x="437" y="237"/>
                </a:cubicBezTo>
                <a:cubicBezTo>
                  <a:pt x="433" y="239"/>
                  <a:pt x="429" y="240"/>
                  <a:pt x="429" y="243"/>
                </a:cubicBezTo>
                <a:cubicBezTo>
                  <a:pt x="429" y="246"/>
                  <a:pt x="425" y="245"/>
                  <a:pt x="422" y="243"/>
                </a:cubicBezTo>
                <a:cubicBezTo>
                  <a:pt x="420" y="242"/>
                  <a:pt x="416" y="244"/>
                  <a:pt x="413" y="244"/>
                </a:cubicBezTo>
                <a:cubicBezTo>
                  <a:pt x="409" y="244"/>
                  <a:pt x="409" y="241"/>
                  <a:pt x="406" y="242"/>
                </a:cubicBezTo>
                <a:cubicBezTo>
                  <a:pt x="403" y="243"/>
                  <a:pt x="402" y="240"/>
                  <a:pt x="402" y="238"/>
                </a:cubicBezTo>
                <a:cubicBezTo>
                  <a:pt x="403" y="236"/>
                  <a:pt x="406" y="238"/>
                  <a:pt x="407" y="239"/>
                </a:cubicBezTo>
                <a:cubicBezTo>
                  <a:pt x="407" y="241"/>
                  <a:pt x="409" y="240"/>
                  <a:pt x="411" y="239"/>
                </a:cubicBezTo>
                <a:cubicBezTo>
                  <a:pt x="414" y="238"/>
                  <a:pt x="413" y="241"/>
                  <a:pt x="416" y="241"/>
                </a:cubicBezTo>
                <a:cubicBezTo>
                  <a:pt x="419" y="241"/>
                  <a:pt x="418" y="239"/>
                  <a:pt x="420" y="239"/>
                </a:cubicBezTo>
                <a:cubicBezTo>
                  <a:pt x="423" y="240"/>
                  <a:pt x="423" y="239"/>
                  <a:pt x="422" y="237"/>
                </a:cubicBezTo>
                <a:cubicBezTo>
                  <a:pt x="421" y="236"/>
                  <a:pt x="424" y="235"/>
                  <a:pt x="426" y="234"/>
                </a:cubicBezTo>
                <a:cubicBezTo>
                  <a:pt x="427" y="234"/>
                  <a:pt x="427" y="231"/>
                  <a:pt x="428" y="230"/>
                </a:cubicBezTo>
                <a:cubicBezTo>
                  <a:pt x="430" y="229"/>
                  <a:pt x="429" y="228"/>
                  <a:pt x="430" y="228"/>
                </a:cubicBezTo>
                <a:cubicBezTo>
                  <a:pt x="432" y="227"/>
                  <a:pt x="433" y="225"/>
                  <a:pt x="434" y="225"/>
                </a:cubicBezTo>
                <a:cubicBezTo>
                  <a:pt x="436" y="225"/>
                  <a:pt x="437" y="222"/>
                  <a:pt x="436" y="221"/>
                </a:cubicBezTo>
                <a:cubicBezTo>
                  <a:pt x="435" y="220"/>
                  <a:pt x="436" y="216"/>
                  <a:pt x="438" y="216"/>
                </a:cubicBezTo>
                <a:cubicBezTo>
                  <a:pt x="439" y="215"/>
                  <a:pt x="439" y="214"/>
                  <a:pt x="438" y="213"/>
                </a:cubicBezTo>
                <a:cubicBezTo>
                  <a:pt x="437" y="212"/>
                  <a:pt x="431" y="208"/>
                  <a:pt x="432" y="206"/>
                </a:cubicBezTo>
                <a:cubicBezTo>
                  <a:pt x="432" y="204"/>
                  <a:pt x="431" y="199"/>
                  <a:pt x="431" y="198"/>
                </a:cubicBezTo>
                <a:cubicBezTo>
                  <a:pt x="432" y="196"/>
                  <a:pt x="432" y="192"/>
                  <a:pt x="431" y="190"/>
                </a:cubicBezTo>
                <a:cubicBezTo>
                  <a:pt x="431" y="188"/>
                  <a:pt x="433" y="186"/>
                  <a:pt x="433" y="182"/>
                </a:cubicBezTo>
                <a:cubicBezTo>
                  <a:pt x="434" y="178"/>
                  <a:pt x="429" y="174"/>
                  <a:pt x="427" y="172"/>
                </a:cubicBezTo>
                <a:cubicBezTo>
                  <a:pt x="424" y="171"/>
                  <a:pt x="426" y="169"/>
                  <a:pt x="429" y="166"/>
                </a:cubicBezTo>
                <a:cubicBezTo>
                  <a:pt x="433" y="164"/>
                  <a:pt x="433" y="155"/>
                  <a:pt x="433" y="153"/>
                </a:cubicBezTo>
                <a:cubicBezTo>
                  <a:pt x="433" y="151"/>
                  <a:pt x="426" y="149"/>
                  <a:pt x="423" y="149"/>
                </a:cubicBezTo>
                <a:cubicBezTo>
                  <a:pt x="420" y="150"/>
                  <a:pt x="410" y="149"/>
                  <a:pt x="408" y="149"/>
                </a:cubicBezTo>
                <a:cubicBezTo>
                  <a:pt x="405" y="148"/>
                  <a:pt x="404" y="151"/>
                  <a:pt x="403" y="153"/>
                </a:cubicBezTo>
                <a:cubicBezTo>
                  <a:pt x="402" y="156"/>
                  <a:pt x="399" y="159"/>
                  <a:pt x="398" y="165"/>
                </a:cubicBezTo>
                <a:cubicBezTo>
                  <a:pt x="396" y="170"/>
                  <a:pt x="390" y="172"/>
                  <a:pt x="387" y="173"/>
                </a:cubicBezTo>
                <a:cubicBezTo>
                  <a:pt x="384" y="174"/>
                  <a:pt x="382" y="178"/>
                  <a:pt x="384" y="180"/>
                </a:cubicBezTo>
                <a:cubicBezTo>
                  <a:pt x="385" y="182"/>
                  <a:pt x="387" y="180"/>
                  <a:pt x="388" y="181"/>
                </a:cubicBezTo>
                <a:cubicBezTo>
                  <a:pt x="389" y="182"/>
                  <a:pt x="388" y="187"/>
                  <a:pt x="387" y="187"/>
                </a:cubicBezTo>
                <a:cubicBezTo>
                  <a:pt x="386" y="188"/>
                  <a:pt x="389" y="190"/>
                  <a:pt x="387" y="191"/>
                </a:cubicBezTo>
                <a:cubicBezTo>
                  <a:pt x="385" y="192"/>
                  <a:pt x="383" y="195"/>
                  <a:pt x="384" y="197"/>
                </a:cubicBezTo>
                <a:cubicBezTo>
                  <a:pt x="385" y="198"/>
                  <a:pt x="391" y="199"/>
                  <a:pt x="393" y="200"/>
                </a:cubicBezTo>
                <a:cubicBezTo>
                  <a:pt x="396" y="202"/>
                  <a:pt x="395" y="204"/>
                  <a:pt x="397" y="207"/>
                </a:cubicBezTo>
                <a:cubicBezTo>
                  <a:pt x="399" y="209"/>
                  <a:pt x="401" y="208"/>
                  <a:pt x="402" y="209"/>
                </a:cubicBezTo>
                <a:cubicBezTo>
                  <a:pt x="403" y="211"/>
                  <a:pt x="398" y="217"/>
                  <a:pt x="397" y="217"/>
                </a:cubicBezTo>
                <a:cubicBezTo>
                  <a:pt x="395" y="217"/>
                  <a:pt x="389" y="211"/>
                  <a:pt x="387" y="209"/>
                </a:cubicBezTo>
                <a:cubicBezTo>
                  <a:pt x="385" y="208"/>
                  <a:pt x="378" y="206"/>
                  <a:pt x="374" y="204"/>
                </a:cubicBezTo>
                <a:cubicBezTo>
                  <a:pt x="370" y="202"/>
                  <a:pt x="367" y="202"/>
                  <a:pt x="363" y="199"/>
                </a:cubicBezTo>
                <a:cubicBezTo>
                  <a:pt x="359" y="197"/>
                  <a:pt x="356" y="195"/>
                  <a:pt x="349" y="196"/>
                </a:cubicBezTo>
                <a:cubicBezTo>
                  <a:pt x="341" y="196"/>
                  <a:pt x="336" y="194"/>
                  <a:pt x="334" y="194"/>
                </a:cubicBezTo>
                <a:cubicBezTo>
                  <a:pt x="331" y="195"/>
                  <a:pt x="332" y="192"/>
                  <a:pt x="328" y="190"/>
                </a:cubicBezTo>
                <a:cubicBezTo>
                  <a:pt x="324" y="188"/>
                  <a:pt x="321" y="185"/>
                  <a:pt x="318" y="187"/>
                </a:cubicBezTo>
                <a:cubicBezTo>
                  <a:pt x="316" y="188"/>
                  <a:pt x="317" y="193"/>
                  <a:pt x="321" y="193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5"/>
                  <a:pt x="332" y="197"/>
                  <a:pt x="332" y="199"/>
                </a:cubicBezTo>
                <a:cubicBezTo>
                  <a:pt x="331" y="202"/>
                  <a:pt x="333" y="204"/>
                  <a:pt x="335" y="206"/>
                </a:cubicBezTo>
                <a:cubicBezTo>
                  <a:pt x="337" y="208"/>
                  <a:pt x="336" y="210"/>
                  <a:pt x="333" y="210"/>
                </a:cubicBezTo>
                <a:cubicBezTo>
                  <a:pt x="330" y="210"/>
                  <a:pt x="326" y="211"/>
                  <a:pt x="327" y="213"/>
                </a:cubicBezTo>
                <a:cubicBezTo>
                  <a:pt x="329" y="215"/>
                  <a:pt x="326" y="216"/>
                  <a:pt x="323" y="215"/>
                </a:cubicBezTo>
                <a:cubicBezTo>
                  <a:pt x="320" y="214"/>
                  <a:pt x="322" y="211"/>
                  <a:pt x="323" y="210"/>
                </a:cubicBezTo>
                <a:cubicBezTo>
                  <a:pt x="324" y="209"/>
                  <a:pt x="320" y="207"/>
                  <a:pt x="318" y="206"/>
                </a:cubicBezTo>
                <a:cubicBezTo>
                  <a:pt x="316" y="206"/>
                  <a:pt x="308" y="212"/>
                  <a:pt x="306" y="213"/>
                </a:cubicBezTo>
                <a:cubicBezTo>
                  <a:pt x="304" y="213"/>
                  <a:pt x="298" y="211"/>
                  <a:pt x="292" y="213"/>
                </a:cubicBezTo>
                <a:cubicBezTo>
                  <a:pt x="287" y="214"/>
                  <a:pt x="287" y="218"/>
                  <a:pt x="285" y="218"/>
                </a:cubicBezTo>
                <a:cubicBezTo>
                  <a:pt x="283" y="218"/>
                  <a:pt x="276" y="219"/>
                  <a:pt x="274" y="217"/>
                </a:cubicBezTo>
                <a:cubicBezTo>
                  <a:pt x="272" y="216"/>
                  <a:pt x="274" y="215"/>
                  <a:pt x="276" y="215"/>
                </a:cubicBezTo>
                <a:cubicBezTo>
                  <a:pt x="279" y="215"/>
                  <a:pt x="279" y="214"/>
                  <a:pt x="278" y="213"/>
                </a:cubicBezTo>
                <a:cubicBezTo>
                  <a:pt x="277" y="211"/>
                  <a:pt x="280" y="208"/>
                  <a:pt x="280" y="207"/>
                </a:cubicBezTo>
                <a:cubicBezTo>
                  <a:pt x="280" y="206"/>
                  <a:pt x="270" y="209"/>
                  <a:pt x="269" y="210"/>
                </a:cubicBezTo>
                <a:cubicBezTo>
                  <a:pt x="267" y="212"/>
                  <a:pt x="269" y="214"/>
                  <a:pt x="267" y="215"/>
                </a:cubicBezTo>
                <a:cubicBezTo>
                  <a:pt x="266" y="216"/>
                  <a:pt x="266" y="213"/>
                  <a:pt x="264" y="213"/>
                </a:cubicBezTo>
                <a:cubicBezTo>
                  <a:pt x="262" y="212"/>
                  <a:pt x="248" y="215"/>
                  <a:pt x="245" y="218"/>
                </a:cubicBezTo>
                <a:cubicBezTo>
                  <a:pt x="243" y="221"/>
                  <a:pt x="238" y="221"/>
                  <a:pt x="238" y="223"/>
                </a:cubicBezTo>
                <a:cubicBezTo>
                  <a:pt x="238" y="225"/>
                  <a:pt x="231" y="225"/>
                  <a:pt x="229" y="226"/>
                </a:cubicBezTo>
                <a:cubicBezTo>
                  <a:pt x="226" y="227"/>
                  <a:pt x="228" y="232"/>
                  <a:pt x="227" y="234"/>
                </a:cubicBezTo>
                <a:cubicBezTo>
                  <a:pt x="226" y="237"/>
                  <a:pt x="216" y="236"/>
                  <a:pt x="213" y="236"/>
                </a:cubicBezTo>
                <a:cubicBezTo>
                  <a:pt x="210" y="236"/>
                  <a:pt x="209" y="230"/>
                  <a:pt x="207" y="230"/>
                </a:cubicBezTo>
                <a:cubicBezTo>
                  <a:pt x="204" y="230"/>
                  <a:pt x="206" y="226"/>
                  <a:pt x="207" y="225"/>
                </a:cubicBezTo>
                <a:cubicBezTo>
                  <a:pt x="207" y="223"/>
                  <a:pt x="209" y="225"/>
                  <a:pt x="212" y="223"/>
                </a:cubicBezTo>
                <a:cubicBezTo>
                  <a:pt x="215" y="221"/>
                  <a:pt x="218" y="224"/>
                  <a:pt x="219" y="222"/>
                </a:cubicBezTo>
                <a:cubicBezTo>
                  <a:pt x="221" y="221"/>
                  <a:pt x="215" y="218"/>
                  <a:pt x="214" y="215"/>
                </a:cubicBezTo>
                <a:cubicBezTo>
                  <a:pt x="214" y="212"/>
                  <a:pt x="208" y="211"/>
                  <a:pt x="204" y="212"/>
                </a:cubicBezTo>
                <a:cubicBezTo>
                  <a:pt x="201" y="213"/>
                  <a:pt x="197" y="212"/>
                  <a:pt x="194" y="211"/>
                </a:cubicBezTo>
                <a:cubicBezTo>
                  <a:pt x="192" y="209"/>
                  <a:pt x="192" y="213"/>
                  <a:pt x="196" y="214"/>
                </a:cubicBezTo>
                <a:cubicBezTo>
                  <a:pt x="199" y="215"/>
                  <a:pt x="197" y="218"/>
                  <a:pt x="198" y="219"/>
                </a:cubicBezTo>
                <a:cubicBezTo>
                  <a:pt x="199" y="221"/>
                  <a:pt x="197" y="225"/>
                  <a:pt x="195" y="228"/>
                </a:cubicBezTo>
                <a:cubicBezTo>
                  <a:pt x="193" y="231"/>
                  <a:pt x="194" y="231"/>
                  <a:pt x="198" y="231"/>
                </a:cubicBezTo>
                <a:cubicBezTo>
                  <a:pt x="201" y="231"/>
                  <a:pt x="201" y="235"/>
                  <a:pt x="201" y="238"/>
                </a:cubicBezTo>
                <a:cubicBezTo>
                  <a:pt x="201" y="241"/>
                  <a:pt x="198" y="242"/>
                  <a:pt x="198" y="244"/>
                </a:cubicBezTo>
                <a:cubicBezTo>
                  <a:pt x="198" y="247"/>
                  <a:pt x="195" y="243"/>
                  <a:pt x="195" y="244"/>
                </a:cubicBezTo>
                <a:cubicBezTo>
                  <a:pt x="194" y="245"/>
                  <a:pt x="193" y="244"/>
                  <a:pt x="192" y="242"/>
                </a:cubicBezTo>
                <a:cubicBezTo>
                  <a:pt x="192" y="240"/>
                  <a:pt x="187" y="241"/>
                  <a:pt x="184" y="240"/>
                </a:cubicBezTo>
                <a:cubicBezTo>
                  <a:pt x="181" y="240"/>
                  <a:pt x="180" y="241"/>
                  <a:pt x="179" y="243"/>
                </a:cubicBezTo>
                <a:cubicBezTo>
                  <a:pt x="178" y="245"/>
                  <a:pt x="174" y="246"/>
                  <a:pt x="172" y="246"/>
                </a:cubicBezTo>
                <a:cubicBezTo>
                  <a:pt x="170" y="246"/>
                  <a:pt x="166" y="250"/>
                  <a:pt x="164" y="252"/>
                </a:cubicBezTo>
                <a:cubicBezTo>
                  <a:pt x="162" y="253"/>
                  <a:pt x="162" y="256"/>
                  <a:pt x="165" y="259"/>
                </a:cubicBezTo>
                <a:cubicBezTo>
                  <a:pt x="168" y="261"/>
                  <a:pt x="168" y="263"/>
                  <a:pt x="168" y="265"/>
                </a:cubicBezTo>
                <a:cubicBezTo>
                  <a:pt x="168" y="266"/>
                  <a:pt x="160" y="266"/>
                  <a:pt x="158" y="264"/>
                </a:cubicBezTo>
                <a:cubicBezTo>
                  <a:pt x="157" y="263"/>
                  <a:pt x="152" y="262"/>
                  <a:pt x="150" y="262"/>
                </a:cubicBezTo>
                <a:cubicBezTo>
                  <a:pt x="148" y="263"/>
                  <a:pt x="143" y="257"/>
                  <a:pt x="141" y="257"/>
                </a:cubicBezTo>
                <a:cubicBezTo>
                  <a:pt x="138" y="257"/>
                  <a:pt x="137" y="260"/>
                  <a:pt x="136" y="261"/>
                </a:cubicBezTo>
                <a:cubicBezTo>
                  <a:pt x="135" y="263"/>
                  <a:pt x="137" y="263"/>
                  <a:pt x="138" y="266"/>
                </a:cubicBezTo>
                <a:cubicBezTo>
                  <a:pt x="140" y="269"/>
                  <a:pt x="144" y="269"/>
                  <a:pt x="146" y="269"/>
                </a:cubicBezTo>
                <a:cubicBezTo>
                  <a:pt x="148" y="269"/>
                  <a:pt x="148" y="272"/>
                  <a:pt x="147" y="274"/>
                </a:cubicBezTo>
                <a:cubicBezTo>
                  <a:pt x="146" y="275"/>
                  <a:pt x="142" y="276"/>
                  <a:pt x="141" y="275"/>
                </a:cubicBezTo>
                <a:cubicBezTo>
                  <a:pt x="140" y="273"/>
                  <a:pt x="135" y="275"/>
                  <a:pt x="135" y="273"/>
                </a:cubicBezTo>
                <a:cubicBezTo>
                  <a:pt x="134" y="271"/>
                  <a:pt x="131" y="268"/>
                  <a:pt x="127" y="269"/>
                </a:cubicBezTo>
                <a:cubicBezTo>
                  <a:pt x="123" y="269"/>
                  <a:pt x="123" y="267"/>
                  <a:pt x="123" y="264"/>
                </a:cubicBezTo>
                <a:cubicBezTo>
                  <a:pt x="123" y="261"/>
                  <a:pt x="121" y="259"/>
                  <a:pt x="121" y="258"/>
                </a:cubicBezTo>
                <a:cubicBezTo>
                  <a:pt x="121" y="257"/>
                  <a:pt x="119" y="254"/>
                  <a:pt x="121" y="253"/>
                </a:cubicBezTo>
                <a:cubicBezTo>
                  <a:pt x="123" y="252"/>
                  <a:pt x="122" y="250"/>
                  <a:pt x="122" y="248"/>
                </a:cubicBezTo>
                <a:cubicBezTo>
                  <a:pt x="122" y="246"/>
                  <a:pt x="119" y="243"/>
                  <a:pt x="116" y="243"/>
                </a:cubicBezTo>
                <a:cubicBezTo>
                  <a:pt x="113" y="243"/>
                  <a:pt x="113" y="240"/>
                  <a:pt x="111" y="240"/>
                </a:cubicBezTo>
                <a:cubicBezTo>
                  <a:pt x="108" y="239"/>
                  <a:pt x="103" y="235"/>
                  <a:pt x="103" y="233"/>
                </a:cubicBezTo>
                <a:cubicBezTo>
                  <a:pt x="103" y="231"/>
                  <a:pt x="99" y="231"/>
                  <a:pt x="100" y="230"/>
                </a:cubicBezTo>
                <a:cubicBezTo>
                  <a:pt x="101" y="230"/>
                  <a:pt x="104" y="231"/>
                  <a:pt x="107" y="233"/>
                </a:cubicBezTo>
                <a:cubicBezTo>
                  <a:pt x="109" y="235"/>
                  <a:pt x="112" y="237"/>
                  <a:pt x="118" y="238"/>
                </a:cubicBezTo>
                <a:cubicBezTo>
                  <a:pt x="123" y="238"/>
                  <a:pt x="126" y="241"/>
                  <a:pt x="132" y="242"/>
                </a:cubicBezTo>
                <a:cubicBezTo>
                  <a:pt x="138" y="243"/>
                  <a:pt x="142" y="244"/>
                  <a:pt x="151" y="245"/>
                </a:cubicBezTo>
                <a:cubicBezTo>
                  <a:pt x="160" y="246"/>
                  <a:pt x="171" y="237"/>
                  <a:pt x="174" y="235"/>
                </a:cubicBezTo>
                <a:cubicBezTo>
                  <a:pt x="176" y="232"/>
                  <a:pt x="173" y="227"/>
                  <a:pt x="173" y="225"/>
                </a:cubicBezTo>
                <a:cubicBezTo>
                  <a:pt x="173" y="223"/>
                  <a:pt x="169" y="223"/>
                  <a:pt x="169" y="222"/>
                </a:cubicBezTo>
                <a:cubicBezTo>
                  <a:pt x="168" y="220"/>
                  <a:pt x="165" y="218"/>
                  <a:pt x="162" y="218"/>
                </a:cubicBezTo>
                <a:cubicBezTo>
                  <a:pt x="158" y="218"/>
                  <a:pt x="158" y="214"/>
                  <a:pt x="155" y="214"/>
                </a:cubicBezTo>
                <a:cubicBezTo>
                  <a:pt x="152" y="214"/>
                  <a:pt x="151" y="213"/>
                  <a:pt x="143" y="208"/>
                </a:cubicBezTo>
                <a:cubicBezTo>
                  <a:pt x="136" y="203"/>
                  <a:pt x="126" y="200"/>
                  <a:pt x="125" y="201"/>
                </a:cubicBezTo>
                <a:cubicBezTo>
                  <a:pt x="123" y="202"/>
                  <a:pt x="122" y="202"/>
                  <a:pt x="121" y="200"/>
                </a:cubicBezTo>
                <a:cubicBezTo>
                  <a:pt x="119" y="198"/>
                  <a:pt x="117" y="199"/>
                  <a:pt x="115" y="200"/>
                </a:cubicBezTo>
                <a:cubicBezTo>
                  <a:pt x="113" y="202"/>
                  <a:pt x="111" y="199"/>
                  <a:pt x="107" y="200"/>
                </a:cubicBezTo>
                <a:cubicBezTo>
                  <a:pt x="104" y="201"/>
                  <a:pt x="102" y="198"/>
                  <a:pt x="103" y="197"/>
                </a:cubicBezTo>
                <a:cubicBezTo>
                  <a:pt x="104" y="196"/>
                  <a:pt x="109" y="197"/>
                  <a:pt x="109" y="195"/>
                </a:cubicBezTo>
                <a:cubicBezTo>
                  <a:pt x="109" y="193"/>
                  <a:pt x="107" y="195"/>
                  <a:pt x="103" y="193"/>
                </a:cubicBezTo>
                <a:cubicBezTo>
                  <a:pt x="100" y="191"/>
                  <a:pt x="98" y="192"/>
                  <a:pt x="98" y="194"/>
                </a:cubicBezTo>
                <a:cubicBezTo>
                  <a:pt x="97" y="196"/>
                  <a:pt x="94" y="195"/>
                  <a:pt x="93" y="194"/>
                </a:cubicBezTo>
                <a:cubicBezTo>
                  <a:pt x="93" y="194"/>
                  <a:pt x="92" y="194"/>
                  <a:pt x="92" y="193"/>
                </a:cubicBezTo>
                <a:cubicBezTo>
                  <a:pt x="92" y="196"/>
                  <a:pt x="90" y="197"/>
                  <a:pt x="88" y="196"/>
                </a:cubicBezTo>
                <a:cubicBezTo>
                  <a:pt x="86" y="196"/>
                  <a:pt x="84" y="199"/>
                  <a:pt x="82" y="199"/>
                </a:cubicBezTo>
                <a:cubicBezTo>
                  <a:pt x="79" y="199"/>
                  <a:pt x="77" y="202"/>
                  <a:pt x="76" y="204"/>
                </a:cubicBezTo>
                <a:cubicBezTo>
                  <a:pt x="76" y="206"/>
                  <a:pt x="73" y="205"/>
                  <a:pt x="73" y="207"/>
                </a:cubicBezTo>
                <a:cubicBezTo>
                  <a:pt x="73" y="208"/>
                  <a:pt x="73" y="209"/>
                  <a:pt x="72" y="211"/>
                </a:cubicBezTo>
                <a:cubicBezTo>
                  <a:pt x="71" y="212"/>
                  <a:pt x="72" y="213"/>
                  <a:pt x="73" y="215"/>
                </a:cubicBezTo>
                <a:cubicBezTo>
                  <a:pt x="74" y="218"/>
                  <a:pt x="77" y="218"/>
                  <a:pt x="78" y="218"/>
                </a:cubicBezTo>
                <a:cubicBezTo>
                  <a:pt x="79" y="219"/>
                  <a:pt x="84" y="223"/>
                  <a:pt x="84" y="224"/>
                </a:cubicBezTo>
                <a:cubicBezTo>
                  <a:pt x="84" y="226"/>
                  <a:pt x="80" y="229"/>
                  <a:pt x="79" y="230"/>
                </a:cubicBezTo>
                <a:cubicBezTo>
                  <a:pt x="77" y="231"/>
                  <a:pt x="75" y="233"/>
                  <a:pt x="76" y="235"/>
                </a:cubicBezTo>
                <a:cubicBezTo>
                  <a:pt x="77" y="236"/>
                  <a:pt x="81" y="242"/>
                  <a:pt x="84" y="247"/>
                </a:cubicBezTo>
                <a:cubicBezTo>
                  <a:pt x="87" y="252"/>
                  <a:pt x="83" y="250"/>
                  <a:pt x="81" y="252"/>
                </a:cubicBezTo>
                <a:cubicBezTo>
                  <a:pt x="80" y="254"/>
                  <a:pt x="82" y="257"/>
                  <a:pt x="82" y="258"/>
                </a:cubicBezTo>
                <a:cubicBezTo>
                  <a:pt x="83" y="259"/>
                  <a:pt x="80" y="259"/>
                  <a:pt x="81" y="260"/>
                </a:cubicBezTo>
                <a:cubicBezTo>
                  <a:pt x="81" y="262"/>
                  <a:pt x="84" y="262"/>
                  <a:pt x="85" y="263"/>
                </a:cubicBezTo>
                <a:cubicBezTo>
                  <a:pt x="85" y="264"/>
                  <a:pt x="82" y="265"/>
                  <a:pt x="83" y="267"/>
                </a:cubicBezTo>
                <a:cubicBezTo>
                  <a:pt x="85" y="269"/>
                  <a:pt x="87" y="269"/>
                  <a:pt x="88" y="271"/>
                </a:cubicBezTo>
                <a:cubicBezTo>
                  <a:pt x="88" y="274"/>
                  <a:pt x="82" y="274"/>
                  <a:pt x="83" y="276"/>
                </a:cubicBezTo>
                <a:cubicBezTo>
                  <a:pt x="83" y="278"/>
                  <a:pt x="90" y="280"/>
                  <a:pt x="93" y="284"/>
                </a:cubicBezTo>
                <a:cubicBezTo>
                  <a:pt x="96" y="287"/>
                  <a:pt x="96" y="288"/>
                  <a:pt x="95" y="290"/>
                </a:cubicBezTo>
                <a:cubicBezTo>
                  <a:pt x="94" y="294"/>
                  <a:pt x="85" y="297"/>
                  <a:pt x="83" y="301"/>
                </a:cubicBezTo>
                <a:cubicBezTo>
                  <a:pt x="81" y="306"/>
                  <a:pt x="74" y="308"/>
                  <a:pt x="71" y="311"/>
                </a:cubicBezTo>
                <a:cubicBezTo>
                  <a:pt x="69" y="313"/>
                  <a:pt x="68" y="315"/>
                  <a:pt x="67" y="316"/>
                </a:cubicBezTo>
                <a:cubicBezTo>
                  <a:pt x="68" y="316"/>
                  <a:pt x="70" y="316"/>
                  <a:pt x="70" y="315"/>
                </a:cubicBezTo>
                <a:cubicBezTo>
                  <a:pt x="72" y="314"/>
                  <a:pt x="74" y="319"/>
                  <a:pt x="75" y="320"/>
                </a:cubicBezTo>
                <a:cubicBezTo>
                  <a:pt x="77" y="322"/>
                  <a:pt x="81" y="320"/>
                  <a:pt x="82" y="322"/>
                </a:cubicBezTo>
                <a:cubicBezTo>
                  <a:pt x="84" y="323"/>
                  <a:pt x="81" y="323"/>
                  <a:pt x="79" y="323"/>
                </a:cubicBezTo>
                <a:cubicBezTo>
                  <a:pt x="76" y="323"/>
                  <a:pt x="75" y="324"/>
                  <a:pt x="71" y="326"/>
                </a:cubicBezTo>
                <a:cubicBezTo>
                  <a:pt x="68" y="327"/>
                  <a:pt x="68" y="328"/>
                  <a:pt x="67" y="329"/>
                </a:cubicBezTo>
                <a:cubicBezTo>
                  <a:pt x="69" y="331"/>
                  <a:pt x="66" y="332"/>
                  <a:pt x="65" y="334"/>
                </a:cubicBezTo>
                <a:cubicBezTo>
                  <a:pt x="64" y="336"/>
                  <a:pt x="63" y="337"/>
                  <a:pt x="63" y="338"/>
                </a:cubicBezTo>
                <a:cubicBezTo>
                  <a:pt x="62" y="340"/>
                  <a:pt x="63" y="341"/>
                  <a:pt x="63" y="343"/>
                </a:cubicBezTo>
                <a:cubicBezTo>
                  <a:pt x="63" y="345"/>
                  <a:pt x="64" y="345"/>
                  <a:pt x="65" y="347"/>
                </a:cubicBezTo>
                <a:cubicBezTo>
                  <a:pt x="66" y="349"/>
                  <a:pt x="64" y="349"/>
                  <a:pt x="63" y="350"/>
                </a:cubicBezTo>
                <a:cubicBezTo>
                  <a:pt x="62" y="351"/>
                  <a:pt x="62" y="353"/>
                  <a:pt x="64" y="354"/>
                </a:cubicBezTo>
                <a:cubicBezTo>
                  <a:pt x="65" y="355"/>
                  <a:pt x="65" y="357"/>
                  <a:pt x="65" y="358"/>
                </a:cubicBezTo>
                <a:cubicBezTo>
                  <a:pt x="64" y="360"/>
                  <a:pt x="66" y="362"/>
                  <a:pt x="67" y="363"/>
                </a:cubicBezTo>
                <a:cubicBezTo>
                  <a:pt x="69" y="364"/>
                  <a:pt x="68" y="368"/>
                  <a:pt x="69" y="369"/>
                </a:cubicBezTo>
                <a:cubicBezTo>
                  <a:pt x="71" y="369"/>
                  <a:pt x="72" y="370"/>
                  <a:pt x="74" y="370"/>
                </a:cubicBezTo>
                <a:cubicBezTo>
                  <a:pt x="76" y="369"/>
                  <a:pt x="77" y="370"/>
                  <a:pt x="78" y="372"/>
                </a:cubicBezTo>
                <a:cubicBezTo>
                  <a:pt x="79" y="373"/>
                  <a:pt x="80" y="373"/>
                  <a:pt x="82" y="372"/>
                </a:cubicBezTo>
                <a:cubicBezTo>
                  <a:pt x="84" y="371"/>
                  <a:pt x="89" y="373"/>
                  <a:pt x="90" y="374"/>
                </a:cubicBezTo>
                <a:cubicBezTo>
                  <a:pt x="91" y="374"/>
                  <a:pt x="90" y="377"/>
                  <a:pt x="90" y="379"/>
                </a:cubicBezTo>
                <a:cubicBezTo>
                  <a:pt x="90" y="381"/>
                  <a:pt x="89" y="384"/>
                  <a:pt x="91" y="385"/>
                </a:cubicBezTo>
                <a:cubicBezTo>
                  <a:pt x="93" y="386"/>
                  <a:pt x="93" y="389"/>
                  <a:pt x="95" y="390"/>
                </a:cubicBezTo>
                <a:cubicBezTo>
                  <a:pt x="97" y="391"/>
                  <a:pt x="98" y="394"/>
                  <a:pt x="100" y="395"/>
                </a:cubicBezTo>
                <a:cubicBezTo>
                  <a:pt x="101" y="395"/>
                  <a:pt x="104" y="397"/>
                  <a:pt x="104" y="399"/>
                </a:cubicBezTo>
                <a:cubicBezTo>
                  <a:pt x="104" y="400"/>
                  <a:pt x="102" y="402"/>
                  <a:pt x="100" y="402"/>
                </a:cubicBezTo>
                <a:cubicBezTo>
                  <a:pt x="98" y="403"/>
                  <a:pt x="95" y="400"/>
                  <a:pt x="94" y="402"/>
                </a:cubicBezTo>
                <a:cubicBezTo>
                  <a:pt x="93" y="403"/>
                  <a:pt x="95" y="405"/>
                  <a:pt x="95" y="409"/>
                </a:cubicBezTo>
                <a:cubicBezTo>
                  <a:pt x="96" y="413"/>
                  <a:pt x="97" y="413"/>
                  <a:pt x="99" y="413"/>
                </a:cubicBezTo>
                <a:cubicBezTo>
                  <a:pt x="101" y="413"/>
                  <a:pt x="101" y="412"/>
                  <a:pt x="103" y="411"/>
                </a:cubicBezTo>
                <a:cubicBezTo>
                  <a:pt x="104" y="411"/>
                  <a:pt x="107" y="412"/>
                  <a:pt x="108" y="411"/>
                </a:cubicBezTo>
                <a:cubicBezTo>
                  <a:pt x="109" y="411"/>
                  <a:pt x="114" y="410"/>
                  <a:pt x="115" y="412"/>
                </a:cubicBezTo>
                <a:cubicBezTo>
                  <a:pt x="115" y="413"/>
                  <a:pt x="116" y="417"/>
                  <a:pt x="116" y="418"/>
                </a:cubicBezTo>
                <a:cubicBezTo>
                  <a:pt x="115" y="419"/>
                  <a:pt x="117" y="421"/>
                  <a:pt x="117" y="422"/>
                </a:cubicBezTo>
                <a:cubicBezTo>
                  <a:pt x="118" y="424"/>
                  <a:pt x="122" y="423"/>
                  <a:pt x="123" y="424"/>
                </a:cubicBezTo>
                <a:cubicBezTo>
                  <a:pt x="125" y="424"/>
                  <a:pt x="127" y="428"/>
                  <a:pt x="127" y="430"/>
                </a:cubicBezTo>
                <a:cubicBezTo>
                  <a:pt x="126" y="432"/>
                  <a:pt x="129" y="432"/>
                  <a:pt x="130" y="432"/>
                </a:cubicBezTo>
                <a:cubicBezTo>
                  <a:pt x="131" y="431"/>
                  <a:pt x="132" y="433"/>
                  <a:pt x="134" y="433"/>
                </a:cubicBezTo>
                <a:cubicBezTo>
                  <a:pt x="135" y="434"/>
                  <a:pt x="137" y="434"/>
                  <a:pt x="138" y="433"/>
                </a:cubicBezTo>
                <a:cubicBezTo>
                  <a:pt x="139" y="432"/>
                  <a:pt x="142" y="432"/>
                  <a:pt x="142" y="433"/>
                </a:cubicBezTo>
                <a:cubicBezTo>
                  <a:pt x="143" y="434"/>
                  <a:pt x="146" y="436"/>
                  <a:pt x="146" y="437"/>
                </a:cubicBezTo>
                <a:cubicBezTo>
                  <a:pt x="146" y="438"/>
                  <a:pt x="150" y="437"/>
                  <a:pt x="153" y="438"/>
                </a:cubicBezTo>
                <a:cubicBezTo>
                  <a:pt x="155" y="439"/>
                  <a:pt x="157" y="439"/>
                  <a:pt x="159" y="440"/>
                </a:cubicBezTo>
                <a:cubicBezTo>
                  <a:pt x="162" y="441"/>
                  <a:pt x="164" y="441"/>
                  <a:pt x="164" y="443"/>
                </a:cubicBezTo>
                <a:cubicBezTo>
                  <a:pt x="164" y="444"/>
                  <a:pt x="162" y="445"/>
                  <a:pt x="162" y="446"/>
                </a:cubicBezTo>
                <a:cubicBezTo>
                  <a:pt x="162" y="447"/>
                  <a:pt x="164" y="447"/>
                  <a:pt x="164" y="448"/>
                </a:cubicBezTo>
                <a:cubicBezTo>
                  <a:pt x="164" y="450"/>
                  <a:pt x="161" y="450"/>
                  <a:pt x="161" y="450"/>
                </a:cubicBezTo>
                <a:cubicBezTo>
                  <a:pt x="160" y="451"/>
                  <a:pt x="162" y="453"/>
                  <a:pt x="163" y="453"/>
                </a:cubicBezTo>
                <a:cubicBezTo>
                  <a:pt x="163" y="454"/>
                  <a:pt x="161" y="457"/>
                  <a:pt x="161" y="458"/>
                </a:cubicBezTo>
                <a:cubicBezTo>
                  <a:pt x="161" y="459"/>
                  <a:pt x="156" y="458"/>
                  <a:pt x="155" y="458"/>
                </a:cubicBezTo>
                <a:cubicBezTo>
                  <a:pt x="153" y="458"/>
                  <a:pt x="150" y="462"/>
                  <a:pt x="148" y="462"/>
                </a:cubicBezTo>
                <a:cubicBezTo>
                  <a:pt x="147" y="463"/>
                  <a:pt x="148" y="465"/>
                  <a:pt x="148" y="466"/>
                </a:cubicBezTo>
                <a:cubicBezTo>
                  <a:pt x="152" y="465"/>
                  <a:pt x="156" y="465"/>
                  <a:pt x="156" y="466"/>
                </a:cubicBezTo>
                <a:cubicBezTo>
                  <a:pt x="157" y="467"/>
                  <a:pt x="148" y="471"/>
                  <a:pt x="146" y="472"/>
                </a:cubicBezTo>
                <a:cubicBezTo>
                  <a:pt x="145" y="472"/>
                  <a:pt x="150" y="475"/>
                  <a:pt x="149" y="476"/>
                </a:cubicBezTo>
                <a:cubicBezTo>
                  <a:pt x="149" y="478"/>
                  <a:pt x="144" y="478"/>
                  <a:pt x="145" y="481"/>
                </a:cubicBezTo>
                <a:cubicBezTo>
                  <a:pt x="145" y="484"/>
                  <a:pt x="143" y="484"/>
                  <a:pt x="140" y="484"/>
                </a:cubicBezTo>
                <a:cubicBezTo>
                  <a:pt x="138" y="484"/>
                  <a:pt x="137" y="486"/>
                  <a:pt x="138" y="486"/>
                </a:cubicBezTo>
                <a:cubicBezTo>
                  <a:pt x="139" y="487"/>
                  <a:pt x="139" y="490"/>
                  <a:pt x="144" y="491"/>
                </a:cubicBezTo>
                <a:cubicBezTo>
                  <a:pt x="150" y="493"/>
                  <a:pt x="155" y="498"/>
                  <a:pt x="159" y="502"/>
                </a:cubicBezTo>
                <a:cubicBezTo>
                  <a:pt x="160" y="503"/>
                  <a:pt x="161" y="503"/>
                  <a:pt x="161" y="504"/>
                </a:cubicBezTo>
                <a:cubicBezTo>
                  <a:pt x="163" y="503"/>
                  <a:pt x="164" y="503"/>
                  <a:pt x="165" y="503"/>
                </a:cubicBezTo>
                <a:cubicBezTo>
                  <a:pt x="167" y="502"/>
                  <a:pt x="172" y="504"/>
                  <a:pt x="174" y="505"/>
                </a:cubicBezTo>
                <a:cubicBezTo>
                  <a:pt x="177" y="507"/>
                  <a:pt x="186" y="505"/>
                  <a:pt x="187" y="506"/>
                </a:cubicBezTo>
                <a:cubicBezTo>
                  <a:pt x="188" y="508"/>
                  <a:pt x="190" y="510"/>
                  <a:pt x="192" y="510"/>
                </a:cubicBezTo>
                <a:cubicBezTo>
                  <a:pt x="193" y="510"/>
                  <a:pt x="195" y="513"/>
                  <a:pt x="197" y="512"/>
                </a:cubicBezTo>
                <a:cubicBezTo>
                  <a:pt x="198" y="511"/>
                  <a:pt x="203" y="511"/>
                  <a:pt x="205" y="511"/>
                </a:cubicBezTo>
                <a:cubicBezTo>
                  <a:pt x="206" y="511"/>
                  <a:pt x="206" y="512"/>
                  <a:pt x="208" y="512"/>
                </a:cubicBezTo>
                <a:cubicBezTo>
                  <a:pt x="209" y="512"/>
                  <a:pt x="209" y="517"/>
                  <a:pt x="210" y="517"/>
                </a:cubicBezTo>
                <a:cubicBezTo>
                  <a:pt x="211" y="517"/>
                  <a:pt x="215" y="520"/>
                  <a:pt x="218" y="521"/>
                </a:cubicBezTo>
                <a:cubicBezTo>
                  <a:pt x="220" y="521"/>
                  <a:pt x="223" y="525"/>
                  <a:pt x="224" y="525"/>
                </a:cubicBezTo>
                <a:cubicBezTo>
                  <a:pt x="225" y="525"/>
                  <a:pt x="227" y="527"/>
                  <a:pt x="227" y="525"/>
                </a:cubicBezTo>
                <a:cubicBezTo>
                  <a:pt x="228" y="523"/>
                  <a:pt x="231" y="524"/>
                  <a:pt x="232" y="521"/>
                </a:cubicBezTo>
                <a:cubicBezTo>
                  <a:pt x="228" y="516"/>
                  <a:pt x="223" y="510"/>
                  <a:pt x="223" y="507"/>
                </a:cubicBezTo>
                <a:cubicBezTo>
                  <a:pt x="223" y="503"/>
                  <a:pt x="225" y="500"/>
                  <a:pt x="220" y="496"/>
                </a:cubicBezTo>
                <a:cubicBezTo>
                  <a:pt x="215" y="492"/>
                  <a:pt x="221" y="489"/>
                  <a:pt x="224" y="485"/>
                </a:cubicBezTo>
                <a:cubicBezTo>
                  <a:pt x="227" y="481"/>
                  <a:pt x="234" y="479"/>
                  <a:pt x="238" y="476"/>
                </a:cubicBezTo>
                <a:cubicBezTo>
                  <a:pt x="238" y="475"/>
                  <a:pt x="237" y="475"/>
                  <a:pt x="236" y="474"/>
                </a:cubicBezTo>
                <a:cubicBezTo>
                  <a:pt x="233" y="473"/>
                  <a:pt x="232" y="471"/>
                  <a:pt x="234" y="471"/>
                </a:cubicBezTo>
                <a:cubicBezTo>
                  <a:pt x="237" y="470"/>
                  <a:pt x="235" y="469"/>
                  <a:pt x="233" y="466"/>
                </a:cubicBezTo>
                <a:cubicBezTo>
                  <a:pt x="230" y="463"/>
                  <a:pt x="229" y="460"/>
                  <a:pt x="228" y="460"/>
                </a:cubicBezTo>
                <a:cubicBezTo>
                  <a:pt x="227" y="460"/>
                  <a:pt x="224" y="460"/>
                  <a:pt x="222" y="460"/>
                </a:cubicBezTo>
                <a:cubicBezTo>
                  <a:pt x="220" y="461"/>
                  <a:pt x="221" y="459"/>
                  <a:pt x="221" y="456"/>
                </a:cubicBezTo>
                <a:cubicBezTo>
                  <a:pt x="221" y="454"/>
                  <a:pt x="217" y="454"/>
                  <a:pt x="216" y="453"/>
                </a:cubicBezTo>
                <a:cubicBezTo>
                  <a:pt x="216" y="452"/>
                  <a:pt x="217" y="448"/>
                  <a:pt x="218" y="448"/>
                </a:cubicBezTo>
                <a:cubicBezTo>
                  <a:pt x="219" y="448"/>
                  <a:pt x="221" y="447"/>
                  <a:pt x="221" y="445"/>
                </a:cubicBezTo>
                <a:cubicBezTo>
                  <a:pt x="221" y="444"/>
                  <a:pt x="217" y="444"/>
                  <a:pt x="218" y="442"/>
                </a:cubicBezTo>
                <a:cubicBezTo>
                  <a:pt x="220" y="439"/>
                  <a:pt x="223" y="439"/>
                  <a:pt x="223" y="437"/>
                </a:cubicBezTo>
                <a:cubicBezTo>
                  <a:pt x="223" y="434"/>
                  <a:pt x="225" y="432"/>
                  <a:pt x="227" y="434"/>
                </a:cubicBezTo>
                <a:cubicBezTo>
                  <a:pt x="230" y="435"/>
                  <a:pt x="231" y="440"/>
                  <a:pt x="234" y="439"/>
                </a:cubicBezTo>
                <a:cubicBezTo>
                  <a:pt x="237" y="438"/>
                  <a:pt x="235" y="435"/>
                  <a:pt x="234" y="434"/>
                </a:cubicBezTo>
                <a:cubicBezTo>
                  <a:pt x="234" y="433"/>
                  <a:pt x="233" y="430"/>
                  <a:pt x="237" y="430"/>
                </a:cubicBezTo>
                <a:cubicBezTo>
                  <a:pt x="240" y="429"/>
                  <a:pt x="238" y="426"/>
                  <a:pt x="241" y="426"/>
                </a:cubicBezTo>
                <a:cubicBezTo>
                  <a:pt x="243" y="426"/>
                  <a:pt x="248" y="423"/>
                  <a:pt x="249" y="422"/>
                </a:cubicBezTo>
                <a:cubicBezTo>
                  <a:pt x="251" y="421"/>
                  <a:pt x="254" y="419"/>
                  <a:pt x="255" y="420"/>
                </a:cubicBezTo>
                <a:cubicBezTo>
                  <a:pt x="257" y="421"/>
                  <a:pt x="259" y="423"/>
                  <a:pt x="260" y="420"/>
                </a:cubicBezTo>
                <a:cubicBezTo>
                  <a:pt x="261" y="418"/>
                  <a:pt x="265" y="419"/>
                  <a:pt x="265" y="420"/>
                </a:cubicBezTo>
                <a:cubicBezTo>
                  <a:pt x="266" y="422"/>
                  <a:pt x="273" y="422"/>
                  <a:pt x="275" y="423"/>
                </a:cubicBezTo>
                <a:cubicBezTo>
                  <a:pt x="277" y="424"/>
                  <a:pt x="281" y="427"/>
                  <a:pt x="281" y="429"/>
                </a:cubicBezTo>
                <a:cubicBezTo>
                  <a:pt x="281" y="430"/>
                  <a:pt x="284" y="432"/>
                  <a:pt x="284" y="430"/>
                </a:cubicBezTo>
                <a:cubicBezTo>
                  <a:pt x="284" y="427"/>
                  <a:pt x="285" y="428"/>
                  <a:pt x="288" y="430"/>
                </a:cubicBezTo>
                <a:cubicBezTo>
                  <a:pt x="291" y="432"/>
                  <a:pt x="295" y="431"/>
                  <a:pt x="296" y="429"/>
                </a:cubicBezTo>
                <a:cubicBezTo>
                  <a:pt x="296" y="427"/>
                  <a:pt x="302" y="425"/>
                  <a:pt x="304" y="427"/>
                </a:cubicBezTo>
                <a:cubicBezTo>
                  <a:pt x="305" y="428"/>
                  <a:pt x="306" y="429"/>
                  <a:pt x="308" y="427"/>
                </a:cubicBezTo>
                <a:cubicBezTo>
                  <a:pt x="310" y="425"/>
                  <a:pt x="315" y="425"/>
                  <a:pt x="316" y="427"/>
                </a:cubicBezTo>
                <a:cubicBezTo>
                  <a:pt x="317" y="429"/>
                  <a:pt x="319" y="430"/>
                  <a:pt x="321" y="430"/>
                </a:cubicBezTo>
                <a:cubicBezTo>
                  <a:pt x="324" y="430"/>
                  <a:pt x="324" y="433"/>
                  <a:pt x="325" y="432"/>
                </a:cubicBezTo>
                <a:cubicBezTo>
                  <a:pt x="327" y="432"/>
                  <a:pt x="326" y="428"/>
                  <a:pt x="328" y="428"/>
                </a:cubicBezTo>
                <a:cubicBezTo>
                  <a:pt x="330" y="429"/>
                  <a:pt x="331" y="431"/>
                  <a:pt x="334" y="431"/>
                </a:cubicBezTo>
                <a:cubicBezTo>
                  <a:pt x="337" y="431"/>
                  <a:pt x="339" y="430"/>
                  <a:pt x="339" y="428"/>
                </a:cubicBezTo>
                <a:cubicBezTo>
                  <a:pt x="339" y="426"/>
                  <a:pt x="339" y="422"/>
                  <a:pt x="337" y="422"/>
                </a:cubicBezTo>
                <a:cubicBezTo>
                  <a:pt x="335" y="422"/>
                  <a:pt x="334" y="420"/>
                  <a:pt x="331" y="420"/>
                </a:cubicBezTo>
                <a:cubicBezTo>
                  <a:pt x="329" y="420"/>
                  <a:pt x="327" y="417"/>
                  <a:pt x="329" y="416"/>
                </a:cubicBezTo>
                <a:cubicBezTo>
                  <a:pt x="331" y="415"/>
                  <a:pt x="335" y="414"/>
                  <a:pt x="334" y="412"/>
                </a:cubicBezTo>
                <a:cubicBezTo>
                  <a:pt x="334" y="410"/>
                  <a:pt x="333" y="407"/>
                  <a:pt x="336" y="406"/>
                </a:cubicBezTo>
                <a:cubicBezTo>
                  <a:pt x="339" y="406"/>
                  <a:pt x="345" y="406"/>
                  <a:pt x="344" y="405"/>
                </a:cubicBezTo>
                <a:cubicBezTo>
                  <a:pt x="344" y="404"/>
                  <a:pt x="338" y="403"/>
                  <a:pt x="337" y="401"/>
                </a:cubicBezTo>
                <a:cubicBezTo>
                  <a:pt x="336" y="399"/>
                  <a:pt x="336" y="395"/>
                  <a:pt x="337" y="394"/>
                </a:cubicBezTo>
                <a:cubicBezTo>
                  <a:pt x="338" y="394"/>
                  <a:pt x="341" y="395"/>
                  <a:pt x="344" y="394"/>
                </a:cubicBezTo>
                <a:cubicBezTo>
                  <a:pt x="346" y="393"/>
                  <a:pt x="350" y="395"/>
                  <a:pt x="353" y="393"/>
                </a:cubicBezTo>
                <a:cubicBezTo>
                  <a:pt x="356" y="391"/>
                  <a:pt x="362" y="391"/>
                  <a:pt x="365" y="391"/>
                </a:cubicBezTo>
                <a:cubicBezTo>
                  <a:pt x="369" y="391"/>
                  <a:pt x="371" y="388"/>
                  <a:pt x="374" y="388"/>
                </a:cubicBezTo>
                <a:cubicBezTo>
                  <a:pt x="376" y="388"/>
                  <a:pt x="383" y="387"/>
                  <a:pt x="385" y="386"/>
                </a:cubicBezTo>
                <a:cubicBezTo>
                  <a:pt x="387" y="385"/>
                  <a:pt x="396" y="384"/>
                  <a:pt x="397" y="382"/>
                </a:cubicBezTo>
                <a:cubicBezTo>
                  <a:pt x="397" y="380"/>
                  <a:pt x="405" y="379"/>
                  <a:pt x="407" y="380"/>
                </a:cubicBezTo>
                <a:cubicBezTo>
                  <a:pt x="409" y="381"/>
                  <a:pt x="411" y="381"/>
                  <a:pt x="413" y="381"/>
                </a:cubicBezTo>
                <a:cubicBezTo>
                  <a:pt x="415" y="380"/>
                  <a:pt x="418" y="382"/>
                  <a:pt x="418" y="384"/>
                </a:cubicBezTo>
                <a:cubicBezTo>
                  <a:pt x="418" y="386"/>
                  <a:pt x="420" y="388"/>
                  <a:pt x="420" y="389"/>
                </a:cubicBezTo>
                <a:cubicBezTo>
                  <a:pt x="419" y="391"/>
                  <a:pt x="418" y="392"/>
                  <a:pt x="419" y="393"/>
                </a:cubicBezTo>
                <a:cubicBezTo>
                  <a:pt x="420" y="394"/>
                  <a:pt x="425" y="393"/>
                  <a:pt x="426" y="392"/>
                </a:cubicBezTo>
                <a:cubicBezTo>
                  <a:pt x="427" y="390"/>
                  <a:pt x="429" y="392"/>
                  <a:pt x="429" y="394"/>
                </a:cubicBezTo>
                <a:cubicBezTo>
                  <a:pt x="429" y="395"/>
                  <a:pt x="431" y="396"/>
                  <a:pt x="431" y="394"/>
                </a:cubicBezTo>
                <a:cubicBezTo>
                  <a:pt x="431" y="392"/>
                  <a:pt x="434" y="394"/>
                  <a:pt x="435" y="395"/>
                </a:cubicBezTo>
                <a:cubicBezTo>
                  <a:pt x="436" y="396"/>
                  <a:pt x="439" y="393"/>
                  <a:pt x="439" y="395"/>
                </a:cubicBezTo>
                <a:cubicBezTo>
                  <a:pt x="439" y="397"/>
                  <a:pt x="434" y="398"/>
                  <a:pt x="436" y="400"/>
                </a:cubicBezTo>
                <a:cubicBezTo>
                  <a:pt x="439" y="402"/>
                  <a:pt x="440" y="398"/>
                  <a:pt x="443" y="399"/>
                </a:cubicBezTo>
                <a:cubicBezTo>
                  <a:pt x="445" y="400"/>
                  <a:pt x="449" y="396"/>
                  <a:pt x="451" y="395"/>
                </a:cubicBezTo>
                <a:cubicBezTo>
                  <a:pt x="454" y="395"/>
                  <a:pt x="456" y="392"/>
                  <a:pt x="459" y="391"/>
                </a:cubicBezTo>
                <a:cubicBezTo>
                  <a:pt x="461" y="390"/>
                  <a:pt x="465" y="390"/>
                  <a:pt x="464" y="392"/>
                </a:cubicBezTo>
                <a:cubicBezTo>
                  <a:pt x="463" y="393"/>
                  <a:pt x="461" y="396"/>
                  <a:pt x="466" y="398"/>
                </a:cubicBezTo>
                <a:cubicBezTo>
                  <a:pt x="472" y="400"/>
                  <a:pt x="478" y="410"/>
                  <a:pt x="481" y="415"/>
                </a:cubicBezTo>
                <a:cubicBezTo>
                  <a:pt x="484" y="420"/>
                  <a:pt x="488" y="430"/>
                  <a:pt x="489" y="430"/>
                </a:cubicBezTo>
                <a:cubicBezTo>
                  <a:pt x="491" y="430"/>
                  <a:pt x="492" y="425"/>
                  <a:pt x="494" y="425"/>
                </a:cubicBezTo>
                <a:cubicBezTo>
                  <a:pt x="496" y="424"/>
                  <a:pt x="498" y="429"/>
                  <a:pt x="500" y="429"/>
                </a:cubicBezTo>
                <a:cubicBezTo>
                  <a:pt x="503" y="430"/>
                  <a:pt x="506" y="431"/>
                  <a:pt x="508" y="430"/>
                </a:cubicBezTo>
                <a:cubicBezTo>
                  <a:pt x="510" y="430"/>
                  <a:pt x="515" y="427"/>
                  <a:pt x="516" y="428"/>
                </a:cubicBezTo>
                <a:cubicBezTo>
                  <a:pt x="518" y="429"/>
                  <a:pt x="520" y="429"/>
                  <a:pt x="521" y="432"/>
                </a:cubicBezTo>
                <a:cubicBezTo>
                  <a:pt x="523" y="436"/>
                  <a:pt x="525" y="436"/>
                  <a:pt x="526" y="436"/>
                </a:cubicBezTo>
                <a:cubicBezTo>
                  <a:pt x="528" y="436"/>
                  <a:pt x="528" y="438"/>
                  <a:pt x="528" y="439"/>
                </a:cubicBezTo>
                <a:cubicBezTo>
                  <a:pt x="528" y="441"/>
                  <a:pt x="531" y="443"/>
                  <a:pt x="532" y="443"/>
                </a:cubicBezTo>
                <a:cubicBezTo>
                  <a:pt x="534" y="443"/>
                  <a:pt x="537" y="442"/>
                  <a:pt x="539" y="442"/>
                </a:cubicBezTo>
                <a:cubicBezTo>
                  <a:pt x="540" y="441"/>
                  <a:pt x="541" y="440"/>
                  <a:pt x="541" y="442"/>
                </a:cubicBezTo>
                <a:cubicBezTo>
                  <a:pt x="542" y="443"/>
                  <a:pt x="544" y="446"/>
                  <a:pt x="545" y="446"/>
                </a:cubicBezTo>
                <a:cubicBezTo>
                  <a:pt x="547" y="446"/>
                  <a:pt x="549" y="447"/>
                  <a:pt x="550" y="446"/>
                </a:cubicBezTo>
                <a:cubicBezTo>
                  <a:pt x="550" y="445"/>
                  <a:pt x="554" y="444"/>
                  <a:pt x="555" y="444"/>
                </a:cubicBezTo>
                <a:cubicBezTo>
                  <a:pt x="557" y="444"/>
                  <a:pt x="562" y="443"/>
                  <a:pt x="563" y="441"/>
                </a:cubicBezTo>
                <a:cubicBezTo>
                  <a:pt x="564" y="438"/>
                  <a:pt x="568" y="438"/>
                  <a:pt x="569" y="437"/>
                </a:cubicBezTo>
                <a:cubicBezTo>
                  <a:pt x="570" y="436"/>
                  <a:pt x="573" y="435"/>
                  <a:pt x="574" y="433"/>
                </a:cubicBezTo>
                <a:cubicBezTo>
                  <a:pt x="575" y="432"/>
                  <a:pt x="579" y="432"/>
                  <a:pt x="579" y="431"/>
                </a:cubicBezTo>
                <a:cubicBezTo>
                  <a:pt x="580" y="430"/>
                  <a:pt x="583" y="430"/>
                  <a:pt x="585" y="430"/>
                </a:cubicBezTo>
                <a:cubicBezTo>
                  <a:pt x="587" y="431"/>
                  <a:pt x="595" y="432"/>
                  <a:pt x="596" y="432"/>
                </a:cubicBezTo>
                <a:cubicBezTo>
                  <a:pt x="598" y="432"/>
                  <a:pt x="598" y="436"/>
                  <a:pt x="599" y="437"/>
                </a:cubicBezTo>
                <a:cubicBezTo>
                  <a:pt x="600" y="437"/>
                  <a:pt x="604" y="440"/>
                  <a:pt x="606" y="439"/>
                </a:cubicBezTo>
                <a:cubicBezTo>
                  <a:pt x="607" y="438"/>
                  <a:pt x="610" y="437"/>
                  <a:pt x="612" y="439"/>
                </a:cubicBezTo>
                <a:cubicBezTo>
                  <a:pt x="614" y="440"/>
                  <a:pt x="617" y="442"/>
                  <a:pt x="618" y="440"/>
                </a:cubicBezTo>
                <a:cubicBezTo>
                  <a:pt x="619" y="439"/>
                  <a:pt x="624" y="438"/>
                  <a:pt x="624" y="437"/>
                </a:cubicBezTo>
                <a:cubicBezTo>
                  <a:pt x="625" y="436"/>
                  <a:pt x="626" y="433"/>
                  <a:pt x="625" y="432"/>
                </a:cubicBezTo>
                <a:cubicBezTo>
                  <a:pt x="623" y="431"/>
                  <a:pt x="622" y="427"/>
                  <a:pt x="622" y="426"/>
                </a:cubicBezTo>
                <a:cubicBezTo>
                  <a:pt x="621" y="424"/>
                  <a:pt x="625" y="423"/>
                  <a:pt x="625" y="422"/>
                </a:cubicBezTo>
                <a:cubicBezTo>
                  <a:pt x="626" y="420"/>
                  <a:pt x="628" y="420"/>
                  <a:pt x="629" y="419"/>
                </a:cubicBezTo>
                <a:cubicBezTo>
                  <a:pt x="630" y="418"/>
                  <a:pt x="631" y="416"/>
                  <a:pt x="632" y="416"/>
                </a:cubicBezTo>
                <a:cubicBezTo>
                  <a:pt x="634" y="417"/>
                  <a:pt x="637" y="418"/>
                  <a:pt x="638" y="418"/>
                </a:cubicBezTo>
                <a:cubicBezTo>
                  <a:pt x="639" y="419"/>
                  <a:pt x="642" y="420"/>
                  <a:pt x="643" y="420"/>
                </a:cubicBezTo>
                <a:cubicBezTo>
                  <a:pt x="645" y="420"/>
                  <a:pt x="647" y="421"/>
                  <a:pt x="649" y="422"/>
                </a:cubicBezTo>
                <a:cubicBezTo>
                  <a:pt x="651" y="423"/>
                  <a:pt x="656" y="423"/>
                  <a:pt x="657" y="424"/>
                </a:cubicBezTo>
                <a:cubicBezTo>
                  <a:pt x="658" y="426"/>
                  <a:pt x="657" y="430"/>
                  <a:pt x="658" y="431"/>
                </a:cubicBezTo>
                <a:cubicBezTo>
                  <a:pt x="659" y="433"/>
                  <a:pt x="662" y="436"/>
                  <a:pt x="663" y="435"/>
                </a:cubicBezTo>
                <a:cubicBezTo>
                  <a:pt x="664" y="434"/>
                  <a:pt x="668" y="437"/>
                  <a:pt x="670" y="437"/>
                </a:cubicBezTo>
                <a:cubicBezTo>
                  <a:pt x="672" y="437"/>
                  <a:pt x="674" y="434"/>
                  <a:pt x="676" y="434"/>
                </a:cubicBezTo>
                <a:cubicBezTo>
                  <a:pt x="677" y="434"/>
                  <a:pt x="682" y="433"/>
                  <a:pt x="683" y="433"/>
                </a:cubicBezTo>
                <a:cubicBezTo>
                  <a:pt x="685" y="434"/>
                  <a:pt x="690" y="436"/>
                  <a:pt x="691" y="435"/>
                </a:cubicBezTo>
                <a:cubicBezTo>
                  <a:pt x="691" y="435"/>
                  <a:pt x="696" y="435"/>
                  <a:pt x="697" y="437"/>
                </a:cubicBezTo>
                <a:cubicBezTo>
                  <a:pt x="697" y="438"/>
                  <a:pt x="703" y="438"/>
                  <a:pt x="703" y="440"/>
                </a:cubicBezTo>
                <a:cubicBezTo>
                  <a:pt x="703" y="442"/>
                  <a:pt x="707" y="442"/>
                  <a:pt x="708" y="444"/>
                </a:cubicBezTo>
                <a:cubicBezTo>
                  <a:pt x="709" y="446"/>
                  <a:pt x="716" y="445"/>
                  <a:pt x="718" y="446"/>
                </a:cubicBezTo>
                <a:cubicBezTo>
                  <a:pt x="719" y="447"/>
                  <a:pt x="728" y="447"/>
                  <a:pt x="729" y="446"/>
                </a:cubicBezTo>
                <a:cubicBezTo>
                  <a:pt x="729" y="445"/>
                  <a:pt x="737" y="445"/>
                  <a:pt x="739" y="444"/>
                </a:cubicBezTo>
                <a:cubicBezTo>
                  <a:pt x="741" y="442"/>
                  <a:pt x="745" y="443"/>
                  <a:pt x="745" y="441"/>
                </a:cubicBezTo>
                <a:cubicBezTo>
                  <a:pt x="746" y="440"/>
                  <a:pt x="750" y="438"/>
                  <a:pt x="752" y="437"/>
                </a:cubicBezTo>
                <a:cubicBezTo>
                  <a:pt x="754" y="436"/>
                  <a:pt x="761" y="436"/>
                  <a:pt x="762" y="437"/>
                </a:cubicBezTo>
                <a:cubicBezTo>
                  <a:pt x="762" y="439"/>
                  <a:pt x="767" y="440"/>
                  <a:pt x="769" y="439"/>
                </a:cubicBezTo>
                <a:cubicBezTo>
                  <a:pt x="771" y="438"/>
                  <a:pt x="776" y="439"/>
                  <a:pt x="776" y="441"/>
                </a:cubicBezTo>
                <a:cubicBezTo>
                  <a:pt x="777" y="442"/>
                  <a:pt x="783" y="443"/>
                  <a:pt x="784" y="443"/>
                </a:cubicBezTo>
                <a:cubicBezTo>
                  <a:pt x="786" y="442"/>
                  <a:pt x="790" y="439"/>
                  <a:pt x="792" y="439"/>
                </a:cubicBezTo>
                <a:cubicBezTo>
                  <a:pt x="793" y="439"/>
                  <a:pt x="796" y="437"/>
                  <a:pt x="795" y="435"/>
                </a:cubicBezTo>
                <a:cubicBezTo>
                  <a:pt x="795" y="434"/>
                  <a:pt x="799" y="429"/>
                  <a:pt x="799" y="427"/>
                </a:cubicBezTo>
                <a:cubicBezTo>
                  <a:pt x="800" y="425"/>
                  <a:pt x="803" y="420"/>
                  <a:pt x="804" y="419"/>
                </a:cubicBezTo>
                <a:cubicBezTo>
                  <a:pt x="805" y="419"/>
                  <a:pt x="808" y="417"/>
                  <a:pt x="808" y="415"/>
                </a:cubicBezTo>
                <a:cubicBezTo>
                  <a:pt x="808" y="414"/>
                  <a:pt x="807" y="410"/>
                  <a:pt x="805" y="410"/>
                </a:cubicBezTo>
                <a:cubicBezTo>
                  <a:pt x="804" y="410"/>
                  <a:pt x="801" y="410"/>
                  <a:pt x="805" y="405"/>
                </a:cubicBezTo>
                <a:cubicBezTo>
                  <a:pt x="808" y="401"/>
                  <a:pt x="814" y="402"/>
                  <a:pt x="815" y="402"/>
                </a:cubicBezTo>
                <a:cubicBezTo>
                  <a:pt x="816" y="402"/>
                  <a:pt x="823" y="400"/>
                  <a:pt x="827" y="401"/>
                </a:cubicBezTo>
                <a:cubicBezTo>
                  <a:pt x="830" y="402"/>
                  <a:pt x="832" y="401"/>
                  <a:pt x="836" y="403"/>
                </a:cubicBezTo>
                <a:cubicBezTo>
                  <a:pt x="839" y="404"/>
                  <a:pt x="844" y="404"/>
                  <a:pt x="846" y="405"/>
                </a:cubicBezTo>
                <a:cubicBezTo>
                  <a:pt x="847" y="407"/>
                  <a:pt x="851" y="408"/>
                  <a:pt x="851" y="411"/>
                </a:cubicBezTo>
                <a:cubicBezTo>
                  <a:pt x="850" y="414"/>
                  <a:pt x="853" y="413"/>
                  <a:pt x="855" y="419"/>
                </a:cubicBezTo>
                <a:cubicBezTo>
                  <a:pt x="856" y="425"/>
                  <a:pt x="859" y="425"/>
                  <a:pt x="859" y="428"/>
                </a:cubicBezTo>
                <a:cubicBezTo>
                  <a:pt x="860" y="431"/>
                  <a:pt x="864" y="436"/>
                  <a:pt x="863" y="438"/>
                </a:cubicBezTo>
                <a:cubicBezTo>
                  <a:pt x="863" y="440"/>
                  <a:pt x="862" y="442"/>
                  <a:pt x="866" y="442"/>
                </a:cubicBezTo>
                <a:cubicBezTo>
                  <a:pt x="871" y="443"/>
                  <a:pt x="873" y="446"/>
                  <a:pt x="874" y="445"/>
                </a:cubicBezTo>
                <a:cubicBezTo>
                  <a:pt x="875" y="445"/>
                  <a:pt x="880" y="447"/>
                  <a:pt x="882" y="449"/>
                </a:cubicBezTo>
                <a:cubicBezTo>
                  <a:pt x="885" y="451"/>
                  <a:pt x="888" y="450"/>
                  <a:pt x="888" y="453"/>
                </a:cubicBezTo>
                <a:cubicBezTo>
                  <a:pt x="888" y="455"/>
                  <a:pt x="890" y="457"/>
                  <a:pt x="890" y="460"/>
                </a:cubicBezTo>
                <a:cubicBezTo>
                  <a:pt x="890" y="462"/>
                  <a:pt x="894" y="463"/>
                  <a:pt x="898" y="463"/>
                </a:cubicBezTo>
                <a:cubicBezTo>
                  <a:pt x="901" y="462"/>
                  <a:pt x="903" y="464"/>
                  <a:pt x="905" y="461"/>
                </a:cubicBezTo>
                <a:cubicBezTo>
                  <a:pt x="906" y="458"/>
                  <a:pt x="911" y="459"/>
                  <a:pt x="913" y="458"/>
                </a:cubicBezTo>
                <a:cubicBezTo>
                  <a:pt x="914" y="457"/>
                  <a:pt x="919" y="456"/>
                  <a:pt x="919" y="460"/>
                </a:cubicBezTo>
                <a:cubicBezTo>
                  <a:pt x="919" y="464"/>
                  <a:pt x="922" y="465"/>
                  <a:pt x="919" y="466"/>
                </a:cubicBezTo>
                <a:cubicBezTo>
                  <a:pt x="917" y="468"/>
                  <a:pt x="916" y="474"/>
                  <a:pt x="915" y="477"/>
                </a:cubicBezTo>
                <a:cubicBezTo>
                  <a:pt x="914" y="479"/>
                  <a:pt x="911" y="480"/>
                  <a:pt x="910" y="483"/>
                </a:cubicBezTo>
                <a:cubicBezTo>
                  <a:pt x="910" y="486"/>
                  <a:pt x="906" y="486"/>
                  <a:pt x="906" y="488"/>
                </a:cubicBezTo>
                <a:cubicBezTo>
                  <a:pt x="906" y="490"/>
                  <a:pt x="902" y="490"/>
                  <a:pt x="899" y="488"/>
                </a:cubicBezTo>
                <a:cubicBezTo>
                  <a:pt x="897" y="486"/>
                  <a:pt x="895" y="491"/>
                  <a:pt x="893" y="491"/>
                </a:cubicBezTo>
                <a:cubicBezTo>
                  <a:pt x="891" y="491"/>
                  <a:pt x="891" y="495"/>
                  <a:pt x="891" y="497"/>
                </a:cubicBezTo>
                <a:cubicBezTo>
                  <a:pt x="892" y="499"/>
                  <a:pt x="891" y="501"/>
                  <a:pt x="892" y="504"/>
                </a:cubicBezTo>
                <a:cubicBezTo>
                  <a:pt x="893" y="505"/>
                  <a:pt x="892" y="508"/>
                  <a:pt x="892" y="511"/>
                </a:cubicBezTo>
                <a:cubicBezTo>
                  <a:pt x="895" y="509"/>
                  <a:pt x="898" y="508"/>
                  <a:pt x="899" y="508"/>
                </a:cubicBezTo>
                <a:cubicBezTo>
                  <a:pt x="902" y="508"/>
                  <a:pt x="905" y="513"/>
                  <a:pt x="908" y="513"/>
                </a:cubicBezTo>
                <a:cubicBezTo>
                  <a:pt x="912" y="513"/>
                  <a:pt x="927" y="503"/>
                  <a:pt x="927" y="501"/>
                </a:cubicBezTo>
                <a:cubicBezTo>
                  <a:pt x="927" y="500"/>
                  <a:pt x="936" y="491"/>
                  <a:pt x="940" y="487"/>
                </a:cubicBezTo>
                <a:cubicBezTo>
                  <a:pt x="944" y="482"/>
                  <a:pt x="950" y="476"/>
                  <a:pt x="952" y="471"/>
                </a:cubicBezTo>
                <a:cubicBezTo>
                  <a:pt x="953" y="468"/>
                  <a:pt x="959" y="462"/>
                  <a:pt x="960" y="459"/>
                </a:cubicBezTo>
                <a:cubicBezTo>
                  <a:pt x="962" y="457"/>
                  <a:pt x="963" y="457"/>
                  <a:pt x="965" y="451"/>
                </a:cubicBezTo>
                <a:cubicBezTo>
                  <a:pt x="968" y="446"/>
                  <a:pt x="968" y="431"/>
                  <a:pt x="969" y="430"/>
                </a:cubicBezTo>
                <a:cubicBezTo>
                  <a:pt x="970" y="429"/>
                  <a:pt x="969" y="427"/>
                  <a:pt x="970" y="425"/>
                </a:cubicBezTo>
                <a:cubicBezTo>
                  <a:pt x="972" y="424"/>
                  <a:pt x="971" y="421"/>
                  <a:pt x="973" y="419"/>
                </a:cubicBezTo>
                <a:cubicBezTo>
                  <a:pt x="976" y="417"/>
                  <a:pt x="975" y="416"/>
                  <a:pt x="975" y="414"/>
                </a:cubicBezTo>
                <a:cubicBezTo>
                  <a:pt x="974" y="413"/>
                  <a:pt x="975" y="409"/>
                  <a:pt x="974" y="408"/>
                </a:cubicBezTo>
                <a:cubicBezTo>
                  <a:pt x="974" y="407"/>
                  <a:pt x="974" y="406"/>
                  <a:pt x="975" y="406"/>
                </a:cubicBezTo>
                <a:cubicBezTo>
                  <a:pt x="977" y="405"/>
                  <a:pt x="974" y="403"/>
                  <a:pt x="972" y="402"/>
                </a:cubicBezTo>
                <a:cubicBezTo>
                  <a:pt x="970" y="401"/>
                  <a:pt x="968" y="400"/>
                  <a:pt x="967" y="398"/>
                </a:cubicBezTo>
                <a:cubicBezTo>
                  <a:pt x="967" y="395"/>
                  <a:pt x="964" y="393"/>
                  <a:pt x="961" y="393"/>
                </a:cubicBezTo>
                <a:cubicBezTo>
                  <a:pt x="958" y="393"/>
                  <a:pt x="954" y="391"/>
                  <a:pt x="954" y="393"/>
                </a:cubicBezTo>
                <a:cubicBezTo>
                  <a:pt x="955" y="395"/>
                  <a:pt x="954" y="396"/>
                  <a:pt x="953" y="396"/>
                </a:cubicBezTo>
                <a:cubicBezTo>
                  <a:pt x="951" y="396"/>
                  <a:pt x="951" y="397"/>
                  <a:pt x="949" y="399"/>
                </a:cubicBezTo>
                <a:cubicBezTo>
                  <a:pt x="948" y="401"/>
                  <a:pt x="942" y="402"/>
                  <a:pt x="945" y="399"/>
                </a:cubicBezTo>
                <a:cubicBezTo>
                  <a:pt x="947" y="397"/>
                  <a:pt x="944" y="397"/>
                  <a:pt x="944" y="395"/>
                </a:cubicBezTo>
                <a:cubicBezTo>
                  <a:pt x="945" y="392"/>
                  <a:pt x="947" y="390"/>
                  <a:pt x="944" y="391"/>
                </a:cubicBezTo>
                <a:cubicBezTo>
                  <a:pt x="941" y="393"/>
                  <a:pt x="941" y="397"/>
                  <a:pt x="939" y="397"/>
                </a:cubicBezTo>
                <a:cubicBezTo>
                  <a:pt x="937" y="398"/>
                  <a:pt x="937" y="391"/>
                  <a:pt x="938" y="389"/>
                </a:cubicBezTo>
                <a:cubicBezTo>
                  <a:pt x="939" y="387"/>
                  <a:pt x="934" y="389"/>
                  <a:pt x="929" y="389"/>
                </a:cubicBezTo>
                <a:cubicBezTo>
                  <a:pt x="924" y="388"/>
                  <a:pt x="925" y="385"/>
                  <a:pt x="929" y="383"/>
                </a:cubicBezTo>
                <a:cubicBezTo>
                  <a:pt x="933" y="381"/>
                  <a:pt x="933" y="379"/>
                  <a:pt x="935" y="378"/>
                </a:cubicBezTo>
                <a:cubicBezTo>
                  <a:pt x="937" y="377"/>
                  <a:pt x="942" y="373"/>
                  <a:pt x="945" y="372"/>
                </a:cubicBezTo>
                <a:cubicBezTo>
                  <a:pt x="948" y="370"/>
                  <a:pt x="949" y="368"/>
                  <a:pt x="949" y="366"/>
                </a:cubicBezTo>
                <a:cubicBezTo>
                  <a:pt x="950" y="364"/>
                  <a:pt x="956" y="361"/>
                  <a:pt x="961" y="357"/>
                </a:cubicBezTo>
                <a:cubicBezTo>
                  <a:pt x="966" y="353"/>
                  <a:pt x="968" y="351"/>
                  <a:pt x="970" y="348"/>
                </a:cubicBezTo>
                <a:cubicBezTo>
                  <a:pt x="971" y="346"/>
                  <a:pt x="978" y="342"/>
                  <a:pt x="979" y="341"/>
                </a:cubicBezTo>
                <a:cubicBezTo>
                  <a:pt x="979" y="339"/>
                  <a:pt x="988" y="334"/>
                  <a:pt x="994" y="333"/>
                </a:cubicBezTo>
                <a:cubicBezTo>
                  <a:pt x="1000" y="332"/>
                  <a:pt x="1009" y="333"/>
                  <a:pt x="1011" y="335"/>
                </a:cubicBezTo>
                <a:cubicBezTo>
                  <a:pt x="1013" y="337"/>
                  <a:pt x="1014" y="336"/>
                  <a:pt x="1015" y="335"/>
                </a:cubicBezTo>
                <a:cubicBezTo>
                  <a:pt x="1016" y="334"/>
                  <a:pt x="1019" y="334"/>
                  <a:pt x="1023" y="335"/>
                </a:cubicBezTo>
                <a:cubicBezTo>
                  <a:pt x="1027" y="335"/>
                  <a:pt x="1028" y="333"/>
                  <a:pt x="1031" y="334"/>
                </a:cubicBezTo>
                <a:cubicBezTo>
                  <a:pt x="1033" y="334"/>
                  <a:pt x="1036" y="335"/>
                  <a:pt x="1037" y="332"/>
                </a:cubicBezTo>
                <a:cubicBezTo>
                  <a:pt x="1039" y="328"/>
                  <a:pt x="1047" y="329"/>
                  <a:pt x="1049" y="330"/>
                </a:cubicBezTo>
                <a:cubicBezTo>
                  <a:pt x="1050" y="332"/>
                  <a:pt x="1052" y="333"/>
                  <a:pt x="1055" y="332"/>
                </a:cubicBezTo>
                <a:cubicBezTo>
                  <a:pt x="1057" y="330"/>
                  <a:pt x="1057" y="334"/>
                  <a:pt x="1060" y="334"/>
                </a:cubicBezTo>
                <a:cubicBezTo>
                  <a:pt x="1063" y="335"/>
                  <a:pt x="1061" y="337"/>
                  <a:pt x="1059" y="337"/>
                </a:cubicBezTo>
                <a:cubicBezTo>
                  <a:pt x="1056" y="337"/>
                  <a:pt x="1053" y="338"/>
                  <a:pt x="1056" y="340"/>
                </a:cubicBezTo>
                <a:cubicBezTo>
                  <a:pt x="1059" y="341"/>
                  <a:pt x="1062" y="338"/>
                  <a:pt x="1064" y="338"/>
                </a:cubicBezTo>
                <a:cubicBezTo>
                  <a:pt x="1066" y="339"/>
                  <a:pt x="1070" y="339"/>
                  <a:pt x="1073" y="337"/>
                </a:cubicBezTo>
                <a:cubicBezTo>
                  <a:pt x="1076" y="335"/>
                  <a:pt x="1076" y="339"/>
                  <a:pt x="1078" y="337"/>
                </a:cubicBezTo>
                <a:cubicBezTo>
                  <a:pt x="1080" y="335"/>
                  <a:pt x="1085" y="335"/>
                  <a:pt x="1087" y="335"/>
                </a:cubicBezTo>
                <a:cubicBezTo>
                  <a:pt x="1089" y="335"/>
                  <a:pt x="1087" y="332"/>
                  <a:pt x="1083" y="332"/>
                </a:cubicBezTo>
                <a:cubicBezTo>
                  <a:pt x="1080" y="332"/>
                  <a:pt x="1080" y="330"/>
                  <a:pt x="1083" y="326"/>
                </a:cubicBezTo>
                <a:cubicBezTo>
                  <a:pt x="1086" y="321"/>
                  <a:pt x="1091" y="318"/>
                  <a:pt x="1095" y="315"/>
                </a:cubicBezTo>
                <a:cubicBezTo>
                  <a:pt x="1098" y="312"/>
                  <a:pt x="1101" y="314"/>
                  <a:pt x="1101" y="312"/>
                </a:cubicBezTo>
                <a:cubicBezTo>
                  <a:pt x="1101" y="310"/>
                  <a:pt x="1102" y="304"/>
                  <a:pt x="1105" y="304"/>
                </a:cubicBezTo>
                <a:cubicBezTo>
                  <a:pt x="1107" y="304"/>
                  <a:pt x="1114" y="305"/>
                  <a:pt x="1118" y="303"/>
                </a:cubicBezTo>
                <a:cubicBezTo>
                  <a:pt x="1122" y="301"/>
                  <a:pt x="1122" y="305"/>
                  <a:pt x="1123" y="305"/>
                </a:cubicBezTo>
                <a:cubicBezTo>
                  <a:pt x="1125" y="306"/>
                  <a:pt x="1127" y="302"/>
                  <a:pt x="1129" y="303"/>
                </a:cubicBezTo>
                <a:cubicBezTo>
                  <a:pt x="1131" y="304"/>
                  <a:pt x="1126" y="307"/>
                  <a:pt x="1125" y="311"/>
                </a:cubicBezTo>
                <a:cubicBezTo>
                  <a:pt x="1124" y="314"/>
                  <a:pt x="1128" y="313"/>
                  <a:pt x="1130" y="314"/>
                </a:cubicBezTo>
                <a:cubicBezTo>
                  <a:pt x="1132" y="315"/>
                  <a:pt x="1127" y="316"/>
                  <a:pt x="1128" y="317"/>
                </a:cubicBezTo>
                <a:cubicBezTo>
                  <a:pt x="1128" y="318"/>
                  <a:pt x="1132" y="318"/>
                  <a:pt x="1137" y="313"/>
                </a:cubicBezTo>
                <a:cubicBezTo>
                  <a:pt x="1143" y="308"/>
                  <a:pt x="1147" y="306"/>
                  <a:pt x="1151" y="306"/>
                </a:cubicBezTo>
                <a:cubicBezTo>
                  <a:pt x="1154" y="307"/>
                  <a:pt x="1152" y="303"/>
                  <a:pt x="1152" y="299"/>
                </a:cubicBezTo>
                <a:cubicBezTo>
                  <a:pt x="1153" y="294"/>
                  <a:pt x="1163" y="292"/>
                  <a:pt x="1166" y="294"/>
                </a:cubicBezTo>
                <a:cubicBezTo>
                  <a:pt x="1170" y="295"/>
                  <a:pt x="1169" y="296"/>
                  <a:pt x="1166" y="296"/>
                </a:cubicBezTo>
                <a:cubicBezTo>
                  <a:pt x="1163" y="295"/>
                  <a:pt x="1160" y="298"/>
                  <a:pt x="1160" y="302"/>
                </a:cubicBezTo>
                <a:cubicBezTo>
                  <a:pt x="1160" y="306"/>
                  <a:pt x="1157" y="307"/>
                  <a:pt x="1159" y="309"/>
                </a:cubicBezTo>
                <a:cubicBezTo>
                  <a:pt x="1160" y="310"/>
                  <a:pt x="1156" y="311"/>
                  <a:pt x="1156" y="312"/>
                </a:cubicBezTo>
                <a:cubicBezTo>
                  <a:pt x="1156" y="314"/>
                  <a:pt x="1156" y="315"/>
                  <a:pt x="1154" y="316"/>
                </a:cubicBezTo>
                <a:cubicBezTo>
                  <a:pt x="1152" y="317"/>
                  <a:pt x="1144" y="317"/>
                  <a:pt x="1143" y="320"/>
                </a:cubicBezTo>
                <a:cubicBezTo>
                  <a:pt x="1143" y="324"/>
                  <a:pt x="1139" y="324"/>
                  <a:pt x="1137" y="328"/>
                </a:cubicBezTo>
                <a:cubicBezTo>
                  <a:pt x="1135" y="332"/>
                  <a:pt x="1127" y="334"/>
                  <a:pt x="1122" y="341"/>
                </a:cubicBezTo>
                <a:cubicBezTo>
                  <a:pt x="1117" y="349"/>
                  <a:pt x="1109" y="349"/>
                  <a:pt x="1109" y="350"/>
                </a:cubicBezTo>
                <a:cubicBezTo>
                  <a:pt x="1109" y="352"/>
                  <a:pt x="1103" y="352"/>
                  <a:pt x="1101" y="352"/>
                </a:cubicBezTo>
                <a:cubicBezTo>
                  <a:pt x="1099" y="352"/>
                  <a:pt x="1103" y="357"/>
                  <a:pt x="1099" y="362"/>
                </a:cubicBezTo>
                <a:cubicBezTo>
                  <a:pt x="1094" y="367"/>
                  <a:pt x="1091" y="373"/>
                  <a:pt x="1091" y="380"/>
                </a:cubicBezTo>
                <a:cubicBezTo>
                  <a:pt x="1091" y="387"/>
                  <a:pt x="1094" y="406"/>
                  <a:pt x="1096" y="410"/>
                </a:cubicBezTo>
                <a:cubicBezTo>
                  <a:pt x="1098" y="413"/>
                  <a:pt x="1096" y="422"/>
                  <a:pt x="1098" y="424"/>
                </a:cubicBezTo>
                <a:cubicBezTo>
                  <a:pt x="1100" y="425"/>
                  <a:pt x="1099" y="428"/>
                  <a:pt x="1100" y="429"/>
                </a:cubicBezTo>
                <a:cubicBezTo>
                  <a:pt x="1101" y="430"/>
                  <a:pt x="1106" y="425"/>
                  <a:pt x="1109" y="422"/>
                </a:cubicBezTo>
                <a:cubicBezTo>
                  <a:pt x="1112" y="420"/>
                  <a:pt x="1111" y="419"/>
                  <a:pt x="1113" y="418"/>
                </a:cubicBezTo>
                <a:cubicBezTo>
                  <a:pt x="1115" y="416"/>
                  <a:pt x="1114" y="411"/>
                  <a:pt x="1114" y="409"/>
                </a:cubicBezTo>
                <a:cubicBezTo>
                  <a:pt x="1115" y="408"/>
                  <a:pt x="1119" y="407"/>
                  <a:pt x="1120" y="406"/>
                </a:cubicBezTo>
                <a:cubicBezTo>
                  <a:pt x="1121" y="404"/>
                  <a:pt x="1124" y="405"/>
                  <a:pt x="1126" y="404"/>
                </a:cubicBezTo>
                <a:cubicBezTo>
                  <a:pt x="1128" y="404"/>
                  <a:pt x="1126" y="400"/>
                  <a:pt x="1125" y="398"/>
                </a:cubicBezTo>
                <a:cubicBezTo>
                  <a:pt x="1125" y="395"/>
                  <a:pt x="1130" y="392"/>
                  <a:pt x="1133" y="390"/>
                </a:cubicBezTo>
                <a:cubicBezTo>
                  <a:pt x="1136" y="388"/>
                  <a:pt x="1139" y="392"/>
                  <a:pt x="1143" y="389"/>
                </a:cubicBezTo>
                <a:cubicBezTo>
                  <a:pt x="1146" y="386"/>
                  <a:pt x="1142" y="382"/>
                  <a:pt x="1141" y="381"/>
                </a:cubicBezTo>
                <a:cubicBezTo>
                  <a:pt x="1140" y="379"/>
                  <a:pt x="1144" y="372"/>
                  <a:pt x="1147" y="371"/>
                </a:cubicBezTo>
                <a:cubicBezTo>
                  <a:pt x="1149" y="370"/>
                  <a:pt x="1151" y="373"/>
                  <a:pt x="1153" y="371"/>
                </a:cubicBezTo>
                <a:cubicBezTo>
                  <a:pt x="1155" y="368"/>
                  <a:pt x="1151" y="365"/>
                  <a:pt x="1149" y="365"/>
                </a:cubicBezTo>
                <a:cubicBezTo>
                  <a:pt x="1148" y="365"/>
                  <a:pt x="1147" y="359"/>
                  <a:pt x="1151" y="356"/>
                </a:cubicBezTo>
                <a:cubicBezTo>
                  <a:pt x="1155" y="353"/>
                  <a:pt x="1153" y="353"/>
                  <a:pt x="1151" y="352"/>
                </a:cubicBezTo>
                <a:cubicBezTo>
                  <a:pt x="1148" y="351"/>
                  <a:pt x="1148" y="352"/>
                  <a:pt x="1146" y="352"/>
                </a:cubicBezTo>
                <a:cubicBezTo>
                  <a:pt x="1144" y="352"/>
                  <a:pt x="1141" y="348"/>
                  <a:pt x="1145" y="344"/>
                </a:cubicBezTo>
                <a:cubicBezTo>
                  <a:pt x="1148" y="340"/>
                  <a:pt x="1151" y="340"/>
                  <a:pt x="1151" y="337"/>
                </a:cubicBezTo>
                <a:cubicBezTo>
                  <a:pt x="1152" y="333"/>
                  <a:pt x="1156" y="328"/>
                  <a:pt x="1157" y="327"/>
                </a:cubicBezTo>
                <a:cubicBezTo>
                  <a:pt x="1158" y="325"/>
                  <a:pt x="1163" y="327"/>
                  <a:pt x="1164" y="326"/>
                </a:cubicBezTo>
                <a:cubicBezTo>
                  <a:pt x="1166" y="326"/>
                  <a:pt x="1166" y="330"/>
                  <a:pt x="1168" y="328"/>
                </a:cubicBezTo>
                <a:cubicBezTo>
                  <a:pt x="1170" y="326"/>
                  <a:pt x="1173" y="320"/>
                  <a:pt x="1176" y="320"/>
                </a:cubicBezTo>
                <a:cubicBezTo>
                  <a:pt x="1178" y="320"/>
                  <a:pt x="1177" y="324"/>
                  <a:pt x="1177" y="327"/>
                </a:cubicBezTo>
                <a:cubicBezTo>
                  <a:pt x="1178" y="330"/>
                  <a:pt x="1180" y="326"/>
                  <a:pt x="1185" y="323"/>
                </a:cubicBezTo>
                <a:cubicBezTo>
                  <a:pt x="1190" y="319"/>
                  <a:pt x="1201" y="320"/>
                  <a:pt x="1205" y="321"/>
                </a:cubicBezTo>
                <a:cubicBezTo>
                  <a:pt x="1208" y="323"/>
                  <a:pt x="1209" y="327"/>
                  <a:pt x="1211" y="326"/>
                </a:cubicBezTo>
                <a:cubicBezTo>
                  <a:pt x="1214" y="326"/>
                  <a:pt x="1211" y="322"/>
                  <a:pt x="1214" y="322"/>
                </a:cubicBezTo>
                <a:cubicBezTo>
                  <a:pt x="1217" y="321"/>
                  <a:pt x="1222" y="318"/>
                  <a:pt x="1226" y="315"/>
                </a:cubicBezTo>
                <a:cubicBezTo>
                  <a:pt x="1230" y="312"/>
                  <a:pt x="1229" y="314"/>
                  <a:pt x="1231" y="312"/>
                </a:cubicBezTo>
                <a:cubicBezTo>
                  <a:pt x="1233" y="309"/>
                  <a:pt x="1235" y="310"/>
                  <a:pt x="1235" y="309"/>
                </a:cubicBezTo>
                <a:cubicBezTo>
                  <a:pt x="1236" y="307"/>
                  <a:pt x="1241" y="304"/>
                  <a:pt x="1249" y="303"/>
                </a:cubicBezTo>
                <a:cubicBezTo>
                  <a:pt x="1256" y="301"/>
                  <a:pt x="1266" y="296"/>
                  <a:pt x="1265" y="294"/>
                </a:cubicBezTo>
                <a:cubicBezTo>
                  <a:pt x="1265" y="293"/>
                  <a:pt x="1268" y="292"/>
                  <a:pt x="1269" y="294"/>
                </a:cubicBezTo>
                <a:cubicBezTo>
                  <a:pt x="1269" y="295"/>
                  <a:pt x="1272" y="295"/>
                  <a:pt x="1276" y="296"/>
                </a:cubicBezTo>
                <a:cubicBezTo>
                  <a:pt x="1280" y="296"/>
                  <a:pt x="1282" y="298"/>
                  <a:pt x="1285" y="295"/>
                </a:cubicBezTo>
                <a:cubicBezTo>
                  <a:pt x="1288" y="292"/>
                  <a:pt x="1284" y="291"/>
                  <a:pt x="1284" y="288"/>
                </a:cubicBezTo>
                <a:cubicBezTo>
                  <a:pt x="1285" y="286"/>
                  <a:pt x="1279" y="283"/>
                  <a:pt x="1280" y="281"/>
                </a:cubicBezTo>
                <a:cubicBezTo>
                  <a:pt x="1280" y="278"/>
                  <a:pt x="1276" y="272"/>
                  <a:pt x="1274" y="273"/>
                </a:cubicBezTo>
                <a:cubicBezTo>
                  <a:pt x="1273" y="274"/>
                  <a:pt x="1270" y="272"/>
                  <a:pt x="1270" y="270"/>
                </a:cubicBezTo>
                <a:cubicBezTo>
                  <a:pt x="1270" y="268"/>
                  <a:pt x="1269" y="266"/>
                  <a:pt x="1267" y="267"/>
                </a:cubicBezTo>
                <a:cubicBezTo>
                  <a:pt x="1265" y="269"/>
                  <a:pt x="1261" y="268"/>
                  <a:pt x="1260" y="266"/>
                </a:cubicBezTo>
                <a:cubicBezTo>
                  <a:pt x="1260" y="264"/>
                  <a:pt x="1265" y="262"/>
                  <a:pt x="1268" y="264"/>
                </a:cubicBezTo>
                <a:cubicBezTo>
                  <a:pt x="1272" y="265"/>
                  <a:pt x="1271" y="267"/>
                  <a:pt x="1273" y="268"/>
                </a:cubicBezTo>
                <a:cubicBezTo>
                  <a:pt x="1274" y="269"/>
                  <a:pt x="1279" y="268"/>
                  <a:pt x="1282" y="267"/>
                </a:cubicBezTo>
                <a:cubicBezTo>
                  <a:pt x="1284" y="266"/>
                  <a:pt x="1291" y="264"/>
                  <a:pt x="1292" y="262"/>
                </a:cubicBezTo>
                <a:cubicBezTo>
                  <a:pt x="1294" y="259"/>
                  <a:pt x="1292" y="259"/>
                  <a:pt x="1295" y="257"/>
                </a:cubicBezTo>
                <a:cubicBezTo>
                  <a:pt x="1297" y="256"/>
                  <a:pt x="1295" y="254"/>
                  <a:pt x="1293" y="253"/>
                </a:cubicBezTo>
                <a:cubicBezTo>
                  <a:pt x="1291" y="252"/>
                  <a:pt x="1292" y="249"/>
                  <a:pt x="1294" y="249"/>
                </a:cubicBezTo>
                <a:cubicBezTo>
                  <a:pt x="1296" y="249"/>
                  <a:pt x="1295" y="246"/>
                  <a:pt x="1297" y="246"/>
                </a:cubicBezTo>
                <a:cubicBezTo>
                  <a:pt x="1298" y="246"/>
                  <a:pt x="1298" y="247"/>
                  <a:pt x="1301" y="246"/>
                </a:cubicBezTo>
                <a:cubicBezTo>
                  <a:pt x="1304" y="245"/>
                  <a:pt x="1301" y="248"/>
                  <a:pt x="1300" y="250"/>
                </a:cubicBezTo>
                <a:cubicBezTo>
                  <a:pt x="1299" y="252"/>
                  <a:pt x="1302" y="254"/>
                  <a:pt x="1303" y="256"/>
                </a:cubicBezTo>
                <a:cubicBezTo>
                  <a:pt x="1303" y="257"/>
                  <a:pt x="1308" y="257"/>
                  <a:pt x="1311" y="256"/>
                </a:cubicBezTo>
                <a:cubicBezTo>
                  <a:pt x="1314" y="254"/>
                  <a:pt x="1323" y="258"/>
                  <a:pt x="1324" y="260"/>
                </a:cubicBezTo>
                <a:cubicBezTo>
                  <a:pt x="1324" y="262"/>
                  <a:pt x="1326" y="265"/>
                  <a:pt x="1329" y="267"/>
                </a:cubicBezTo>
                <a:cubicBezTo>
                  <a:pt x="1333" y="269"/>
                  <a:pt x="1337" y="268"/>
                  <a:pt x="1337" y="270"/>
                </a:cubicBezTo>
                <a:cubicBezTo>
                  <a:pt x="1338" y="272"/>
                  <a:pt x="1340" y="272"/>
                  <a:pt x="1342" y="272"/>
                </a:cubicBezTo>
                <a:cubicBezTo>
                  <a:pt x="1344" y="272"/>
                  <a:pt x="1345" y="274"/>
                  <a:pt x="1347" y="272"/>
                </a:cubicBezTo>
                <a:cubicBezTo>
                  <a:pt x="1348" y="271"/>
                  <a:pt x="1349" y="273"/>
                  <a:pt x="1351" y="272"/>
                </a:cubicBezTo>
                <a:cubicBezTo>
                  <a:pt x="1353" y="270"/>
                  <a:pt x="1347" y="269"/>
                  <a:pt x="1347" y="267"/>
                </a:cubicBezTo>
                <a:cubicBezTo>
                  <a:pt x="1348" y="266"/>
                  <a:pt x="1350" y="268"/>
                  <a:pt x="1351" y="268"/>
                </a:cubicBezTo>
                <a:cubicBezTo>
                  <a:pt x="1353" y="268"/>
                  <a:pt x="1351" y="264"/>
                  <a:pt x="1352" y="264"/>
                </a:cubicBezTo>
                <a:cubicBezTo>
                  <a:pt x="1353" y="264"/>
                  <a:pt x="1352" y="257"/>
                  <a:pt x="1351" y="256"/>
                </a:cubicBezTo>
                <a:cubicBezTo>
                  <a:pt x="1350" y="256"/>
                  <a:pt x="1351" y="253"/>
                  <a:pt x="1353" y="255"/>
                </a:cubicBezTo>
                <a:cubicBezTo>
                  <a:pt x="1356" y="257"/>
                  <a:pt x="1360" y="257"/>
                  <a:pt x="1363" y="257"/>
                </a:cubicBezTo>
                <a:cubicBezTo>
                  <a:pt x="1365" y="257"/>
                  <a:pt x="1363" y="255"/>
                  <a:pt x="1361" y="255"/>
                </a:cubicBezTo>
                <a:cubicBezTo>
                  <a:pt x="1359" y="255"/>
                  <a:pt x="1361" y="253"/>
                  <a:pt x="1362" y="254"/>
                </a:cubicBezTo>
                <a:cubicBezTo>
                  <a:pt x="1364" y="255"/>
                  <a:pt x="1367" y="256"/>
                  <a:pt x="1367" y="255"/>
                </a:cubicBezTo>
                <a:cubicBezTo>
                  <a:pt x="1367" y="253"/>
                  <a:pt x="1368" y="250"/>
                  <a:pt x="1371" y="250"/>
                </a:cubicBezTo>
                <a:cubicBezTo>
                  <a:pt x="1373" y="250"/>
                  <a:pt x="1374" y="249"/>
                  <a:pt x="1372" y="248"/>
                </a:cubicBezTo>
                <a:close/>
                <a:moveTo>
                  <a:pt x="709" y="404"/>
                </a:moveTo>
                <a:cubicBezTo>
                  <a:pt x="702" y="410"/>
                  <a:pt x="688" y="412"/>
                  <a:pt x="688" y="417"/>
                </a:cubicBezTo>
                <a:cubicBezTo>
                  <a:pt x="688" y="422"/>
                  <a:pt x="672" y="424"/>
                  <a:pt x="671" y="422"/>
                </a:cubicBezTo>
                <a:cubicBezTo>
                  <a:pt x="669" y="420"/>
                  <a:pt x="683" y="419"/>
                  <a:pt x="686" y="412"/>
                </a:cubicBezTo>
                <a:cubicBezTo>
                  <a:pt x="689" y="405"/>
                  <a:pt x="701" y="401"/>
                  <a:pt x="707" y="392"/>
                </a:cubicBezTo>
                <a:cubicBezTo>
                  <a:pt x="712" y="385"/>
                  <a:pt x="715" y="375"/>
                  <a:pt x="718" y="376"/>
                </a:cubicBezTo>
                <a:cubicBezTo>
                  <a:pt x="720" y="376"/>
                  <a:pt x="716" y="398"/>
                  <a:pt x="709" y="404"/>
                </a:cubicBezTo>
                <a:close/>
                <a:moveTo>
                  <a:pt x="739" y="125"/>
                </a:moveTo>
                <a:cubicBezTo>
                  <a:pt x="738" y="127"/>
                  <a:pt x="733" y="127"/>
                  <a:pt x="734" y="129"/>
                </a:cubicBezTo>
                <a:cubicBezTo>
                  <a:pt x="737" y="132"/>
                  <a:pt x="749" y="130"/>
                  <a:pt x="749" y="126"/>
                </a:cubicBezTo>
                <a:cubicBezTo>
                  <a:pt x="749" y="122"/>
                  <a:pt x="740" y="123"/>
                  <a:pt x="739" y="125"/>
                </a:cubicBezTo>
                <a:close/>
                <a:moveTo>
                  <a:pt x="306" y="7"/>
                </a:moveTo>
                <a:cubicBezTo>
                  <a:pt x="312" y="7"/>
                  <a:pt x="310" y="4"/>
                  <a:pt x="314" y="4"/>
                </a:cubicBezTo>
                <a:cubicBezTo>
                  <a:pt x="318" y="5"/>
                  <a:pt x="323" y="4"/>
                  <a:pt x="321" y="2"/>
                </a:cubicBezTo>
                <a:cubicBezTo>
                  <a:pt x="319" y="0"/>
                  <a:pt x="305" y="1"/>
                  <a:pt x="306" y="3"/>
                </a:cubicBezTo>
                <a:cubicBezTo>
                  <a:pt x="308" y="4"/>
                  <a:pt x="295" y="4"/>
                  <a:pt x="296" y="4"/>
                </a:cubicBezTo>
                <a:cubicBezTo>
                  <a:pt x="296" y="6"/>
                  <a:pt x="300" y="7"/>
                  <a:pt x="306" y="7"/>
                </a:cubicBezTo>
                <a:close/>
                <a:moveTo>
                  <a:pt x="277" y="23"/>
                </a:moveTo>
                <a:cubicBezTo>
                  <a:pt x="277" y="19"/>
                  <a:pt x="264" y="24"/>
                  <a:pt x="267" y="24"/>
                </a:cubicBezTo>
                <a:cubicBezTo>
                  <a:pt x="269" y="25"/>
                  <a:pt x="277" y="27"/>
                  <a:pt x="277" y="23"/>
                </a:cubicBezTo>
                <a:close/>
                <a:moveTo>
                  <a:pt x="307" y="20"/>
                </a:moveTo>
                <a:cubicBezTo>
                  <a:pt x="308" y="22"/>
                  <a:pt x="306" y="22"/>
                  <a:pt x="301" y="22"/>
                </a:cubicBezTo>
                <a:cubicBezTo>
                  <a:pt x="296" y="22"/>
                  <a:pt x="294" y="25"/>
                  <a:pt x="296" y="27"/>
                </a:cubicBezTo>
                <a:cubicBezTo>
                  <a:pt x="299" y="29"/>
                  <a:pt x="312" y="28"/>
                  <a:pt x="314" y="26"/>
                </a:cubicBezTo>
                <a:cubicBezTo>
                  <a:pt x="316" y="23"/>
                  <a:pt x="322" y="25"/>
                  <a:pt x="323" y="22"/>
                </a:cubicBezTo>
                <a:cubicBezTo>
                  <a:pt x="324" y="19"/>
                  <a:pt x="306" y="18"/>
                  <a:pt x="307" y="20"/>
                </a:cubicBezTo>
                <a:close/>
                <a:moveTo>
                  <a:pt x="348" y="16"/>
                </a:moveTo>
                <a:cubicBezTo>
                  <a:pt x="350" y="13"/>
                  <a:pt x="345" y="13"/>
                  <a:pt x="344" y="11"/>
                </a:cubicBezTo>
                <a:cubicBezTo>
                  <a:pt x="344" y="9"/>
                  <a:pt x="330" y="9"/>
                  <a:pt x="331" y="11"/>
                </a:cubicBezTo>
                <a:cubicBezTo>
                  <a:pt x="332" y="13"/>
                  <a:pt x="322" y="16"/>
                  <a:pt x="325" y="18"/>
                </a:cubicBezTo>
                <a:cubicBezTo>
                  <a:pt x="331" y="23"/>
                  <a:pt x="346" y="18"/>
                  <a:pt x="348" y="16"/>
                </a:cubicBezTo>
                <a:close/>
                <a:moveTo>
                  <a:pt x="310" y="12"/>
                </a:moveTo>
                <a:cubicBezTo>
                  <a:pt x="311" y="7"/>
                  <a:pt x="302" y="11"/>
                  <a:pt x="296" y="8"/>
                </a:cubicBezTo>
                <a:cubicBezTo>
                  <a:pt x="290" y="6"/>
                  <a:pt x="286" y="6"/>
                  <a:pt x="291" y="9"/>
                </a:cubicBezTo>
                <a:cubicBezTo>
                  <a:pt x="292" y="11"/>
                  <a:pt x="280" y="12"/>
                  <a:pt x="282" y="14"/>
                </a:cubicBezTo>
                <a:cubicBezTo>
                  <a:pt x="286" y="19"/>
                  <a:pt x="309" y="17"/>
                  <a:pt x="310" y="12"/>
                </a:cubicBezTo>
                <a:close/>
                <a:moveTo>
                  <a:pt x="275" y="144"/>
                </a:moveTo>
                <a:cubicBezTo>
                  <a:pt x="275" y="146"/>
                  <a:pt x="273" y="148"/>
                  <a:pt x="269" y="148"/>
                </a:cubicBezTo>
                <a:cubicBezTo>
                  <a:pt x="264" y="148"/>
                  <a:pt x="271" y="151"/>
                  <a:pt x="272" y="153"/>
                </a:cubicBezTo>
                <a:cubicBezTo>
                  <a:pt x="272" y="156"/>
                  <a:pt x="267" y="154"/>
                  <a:pt x="267" y="158"/>
                </a:cubicBezTo>
                <a:cubicBezTo>
                  <a:pt x="267" y="162"/>
                  <a:pt x="258" y="158"/>
                  <a:pt x="257" y="163"/>
                </a:cubicBezTo>
                <a:cubicBezTo>
                  <a:pt x="256" y="169"/>
                  <a:pt x="261" y="168"/>
                  <a:pt x="265" y="168"/>
                </a:cubicBezTo>
                <a:cubicBezTo>
                  <a:pt x="269" y="168"/>
                  <a:pt x="263" y="172"/>
                  <a:pt x="266" y="174"/>
                </a:cubicBezTo>
                <a:cubicBezTo>
                  <a:pt x="269" y="176"/>
                  <a:pt x="271" y="175"/>
                  <a:pt x="269" y="171"/>
                </a:cubicBezTo>
                <a:cubicBezTo>
                  <a:pt x="267" y="167"/>
                  <a:pt x="279" y="173"/>
                  <a:pt x="276" y="176"/>
                </a:cubicBezTo>
                <a:cubicBezTo>
                  <a:pt x="272" y="179"/>
                  <a:pt x="281" y="181"/>
                  <a:pt x="286" y="182"/>
                </a:cubicBezTo>
                <a:cubicBezTo>
                  <a:pt x="291" y="182"/>
                  <a:pt x="307" y="185"/>
                  <a:pt x="307" y="182"/>
                </a:cubicBezTo>
                <a:cubicBezTo>
                  <a:pt x="307" y="179"/>
                  <a:pt x="301" y="177"/>
                  <a:pt x="296" y="172"/>
                </a:cubicBezTo>
                <a:cubicBezTo>
                  <a:pt x="291" y="167"/>
                  <a:pt x="287" y="158"/>
                  <a:pt x="293" y="155"/>
                </a:cubicBezTo>
                <a:cubicBezTo>
                  <a:pt x="299" y="151"/>
                  <a:pt x="294" y="149"/>
                  <a:pt x="300" y="145"/>
                </a:cubicBezTo>
                <a:cubicBezTo>
                  <a:pt x="305" y="141"/>
                  <a:pt x="302" y="137"/>
                  <a:pt x="307" y="137"/>
                </a:cubicBezTo>
                <a:cubicBezTo>
                  <a:pt x="311" y="136"/>
                  <a:pt x="306" y="132"/>
                  <a:pt x="311" y="131"/>
                </a:cubicBezTo>
                <a:cubicBezTo>
                  <a:pt x="316" y="131"/>
                  <a:pt x="317" y="125"/>
                  <a:pt x="316" y="124"/>
                </a:cubicBezTo>
                <a:cubicBezTo>
                  <a:pt x="315" y="122"/>
                  <a:pt x="321" y="124"/>
                  <a:pt x="324" y="121"/>
                </a:cubicBezTo>
                <a:cubicBezTo>
                  <a:pt x="326" y="118"/>
                  <a:pt x="332" y="120"/>
                  <a:pt x="334" y="116"/>
                </a:cubicBezTo>
                <a:cubicBezTo>
                  <a:pt x="336" y="112"/>
                  <a:pt x="364" y="103"/>
                  <a:pt x="379" y="99"/>
                </a:cubicBezTo>
                <a:cubicBezTo>
                  <a:pt x="394" y="96"/>
                  <a:pt x="405" y="89"/>
                  <a:pt x="400" y="85"/>
                </a:cubicBezTo>
                <a:cubicBezTo>
                  <a:pt x="394" y="81"/>
                  <a:pt x="379" y="86"/>
                  <a:pt x="375" y="90"/>
                </a:cubicBezTo>
                <a:cubicBezTo>
                  <a:pt x="371" y="93"/>
                  <a:pt x="366" y="91"/>
                  <a:pt x="362" y="93"/>
                </a:cubicBezTo>
                <a:cubicBezTo>
                  <a:pt x="358" y="95"/>
                  <a:pt x="350" y="97"/>
                  <a:pt x="346" y="94"/>
                </a:cubicBezTo>
                <a:cubicBezTo>
                  <a:pt x="342" y="91"/>
                  <a:pt x="337" y="97"/>
                  <a:pt x="334" y="97"/>
                </a:cubicBezTo>
                <a:cubicBezTo>
                  <a:pt x="331" y="97"/>
                  <a:pt x="327" y="100"/>
                  <a:pt x="324" y="100"/>
                </a:cubicBezTo>
                <a:cubicBezTo>
                  <a:pt x="321" y="100"/>
                  <a:pt x="314" y="102"/>
                  <a:pt x="314" y="104"/>
                </a:cubicBezTo>
                <a:cubicBezTo>
                  <a:pt x="313" y="106"/>
                  <a:pt x="307" y="106"/>
                  <a:pt x="307" y="108"/>
                </a:cubicBezTo>
                <a:cubicBezTo>
                  <a:pt x="307" y="111"/>
                  <a:pt x="303" y="113"/>
                  <a:pt x="301" y="111"/>
                </a:cubicBezTo>
                <a:cubicBezTo>
                  <a:pt x="298" y="108"/>
                  <a:pt x="295" y="113"/>
                  <a:pt x="299" y="116"/>
                </a:cubicBezTo>
                <a:cubicBezTo>
                  <a:pt x="302" y="119"/>
                  <a:pt x="292" y="119"/>
                  <a:pt x="294" y="121"/>
                </a:cubicBezTo>
                <a:cubicBezTo>
                  <a:pt x="296" y="123"/>
                  <a:pt x="291" y="124"/>
                  <a:pt x="292" y="126"/>
                </a:cubicBezTo>
                <a:cubicBezTo>
                  <a:pt x="293" y="129"/>
                  <a:pt x="288" y="129"/>
                  <a:pt x="285" y="130"/>
                </a:cubicBezTo>
                <a:cubicBezTo>
                  <a:pt x="281" y="131"/>
                  <a:pt x="279" y="135"/>
                  <a:pt x="284" y="136"/>
                </a:cubicBezTo>
                <a:cubicBezTo>
                  <a:pt x="288" y="136"/>
                  <a:pt x="281" y="137"/>
                  <a:pt x="282" y="140"/>
                </a:cubicBezTo>
                <a:cubicBezTo>
                  <a:pt x="282" y="144"/>
                  <a:pt x="274" y="141"/>
                  <a:pt x="275" y="14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0"/>
          <p:cNvSpPr/>
          <p:nvPr/>
        </p:nvSpPr>
        <p:spPr>
          <a:xfrm>
            <a:off x="-4959350" y="-2684462"/>
            <a:ext cx="261937" cy="271462"/>
          </a:xfrm>
          <a:custGeom>
            <a:avLst/>
            <a:gdLst/>
            <a:ahLst/>
            <a:cxnLst/>
            <a:rect l="l" t="t" r="r" b="b"/>
            <a:pathLst>
              <a:path w="148" h="154" extrusionOk="0">
                <a:moveTo>
                  <a:pt x="135" y="102"/>
                </a:moveTo>
                <a:cubicBezTo>
                  <a:pt x="131" y="100"/>
                  <a:pt x="130" y="73"/>
                  <a:pt x="132" y="72"/>
                </a:cubicBezTo>
                <a:cubicBezTo>
                  <a:pt x="132" y="72"/>
                  <a:pt x="132" y="72"/>
                  <a:pt x="132" y="73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2" y="67"/>
                  <a:pt x="132" y="67"/>
                  <a:pt x="131" y="66"/>
                </a:cubicBezTo>
                <a:cubicBezTo>
                  <a:pt x="131" y="66"/>
                  <a:pt x="130" y="66"/>
                  <a:pt x="130" y="64"/>
                </a:cubicBezTo>
                <a:cubicBezTo>
                  <a:pt x="130" y="62"/>
                  <a:pt x="132" y="62"/>
                  <a:pt x="132" y="62"/>
                </a:cubicBezTo>
                <a:cubicBezTo>
                  <a:pt x="132" y="62"/>
                  <a:pt x="131" y="57"/>
                  <a:pt x="133" y="57"/>
                </a:cubicBezTo>
                <a:cubicBezTo>
                  <a:pt x="134" y="57"/>
                  <a:pt x="134" y="56"/>
                  <a:pt x="134" y="56"/>
                </a:cubicBezTo>
                <a:cubicBezTo>
                  <a:pt x="135" y="55"/>
                  <a:pt x="135" y="52"/>
                  <a:pt x="135" y="50"/>
                </a:cubicBezTo>
                <a:cubicBezTo>
                  <a:pt x="135" y="48"/>
                  <a:pt x="136" y="45"/>
                  <a:pt x="137" y="43"/>
                </a:cubicBezTo>
                <a:cubicBezTo>
                  <a:pt x="138" y="41"/>
                  <a:pt x="137" y="38"/>
                  <a:pt x="139" y="37"/>
                </a:cubicBezTo>
                <a:cubicBezTo>
                  <a:pt x="140" y="36"/>
                  <a:pt x="140" y="33"/>
                  <a:pt x="142" y="33"/>
                </a:cubicBezTo>
                <a:cubicBezTo>
                  <a:pt x="144" y="32"/>
                  <a:pt x="145" y="32"/>
                  <a:pt x="145" y="31"/>
                </a:cubicBezTo>
                <a:cubicBezTo>
                  <a:pt x="145" y="30"/>
                  <a:pt x="148" y="28"/>
                  <a:pt x="148" y="27"/>
                </a:cubicBezTo>
                <a:cubicBezTo>
                  <a:pt x="148" y="25"/>
                  <a:pt x="145" y="25"/>
                  <a:pt x="145" y="23"/>
                </a:cubicBezTo>
                <a:cubicBezTo>
                  <a:pt x="145" y="21"/>
                  <a:pt x="146" y="16"/>
                  <a:pt x="146" y="16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2" y="12"/>
                  <a:pt x="137" y="8"/>
                  <a:pt x="136" y="8"/>
                </a:cubicBezTo>
                <a:cubicBezTo>
                  <a:pt x="135" y="7"/>
                  <a:pt x="132" y="9"/>
                  <a:pt x="132" y="9"/>
                </a:cubicBezTo>
                <a:cubicBezTo>
                  <a:pt x="132" y="9"/>
                  <a:pt x="130" y="6"/>
                  <a:pt x="128" y="8"/>
                </a:cubicBezTo>
                <a:cubicBezTo>
                  <a:pt x="126" y="10"/>
                  <a:pt x="123" y="8"/>
                  <a:pt x="123" y="8"/>
                </a:cubicBezTo>
                <a:cubicBezTo>
                  <a:pt x="123" y="8"/>
                  <a:pt x="121" y="7"/>
                  <a:pt x="120" y="4"/>
                </a:cubicBezTo>
                <a:cubicBezTo>
                  <a:pt x="119" y="3"/>
                  <a:pt x="118" y="3"/>
                  <a:pt x="117" y="2"/>
                </a:cubicBezTo>
                <a:cubicBezTo>
                  <a:pt x="118" y="3"/>
                  <a:pt x="118" y="3"/>
                  <a:pt x="118" y="3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04" y="0"/>
                  <a:pt x="103" y="3"/>
                </a:cubicBezTo>
                <a:cubicBezTo>
                  <a:pt x="101" y="5"/>
                  <a:pt x="100" y="4"/>
                  <a:pt x="96" y="4"/>
                </a:cubicBezTo>
                <a:cubicBezTo>
                  <a:pt x="93" y="4"/>
                  <a:pt x="90" y="5"/>
                  <a:pt x="88" y="6"/>
                </a:cubicBezTo>
                <a:cubicBezTo>
                  <a:pt x="86" y="7"/>
                  <a:pt x="83" y="5"/>
                  <a:pt x="81" y="6"/>
                </a:cubicBezTo>
                <a:cubicBezTo>
                  <a:pt x="80" y="7"/>
                  <a:pt x="79" y="11"/>
                  <a:pt x="79" y="11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1" y="4"/>
                  <a:pt x="57" y="4"/>
                </a:cubicBezTo>
                <a:cubicBezTo>
                  <a:pt x="54" y="4"/>
                  <a:pt x="49" y="10"/>
                  <a:pt x="49" y="10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9" y="22"/>
                  <a:pt x="47" y="24"/>
                </a:cubicBezTo>
                <a:cubicBezTo>
                  <a:pt x="46" y="27"/>
                  <a:pt x="44" y="28"/>
                  <a:pt x="44" y="33"/>
                </a:cubicBezTo>
                <a:cubicBezTo>
                  <a:pt x="44" y="38"/>
                  <a:pt x="39" y="46"/>
                  <a:pt x="39" y="50"/>
                </a:cubicBezTo>
                <a:cubicBezTo>
                  <a:pt x="39" y="54"/>
                  <a:pt x="32" y="56"/>
                  <a:pt x="32" y="58"/>
                </a:cubicBezTo>
                <a:cubicBezTo>
                  <a:pt x="32" y="61"/>
                  <a:pt x="31" y="66"/>
                  <a:pt x="31" y="72"/>
                </a:cubicBezTo>
                <a:cubicBezTo>
                  <a:pt x="31" y="77"/>
                  <a:pt x="28" y="73"/>
                  <a:pt x="28" y="78"/>
                </a:cubicBezTo>
                <a:cubicBezTo>
                  <a:pt x="28" y="83"/>
                  <a:pt x="26" y="80"/>
                  <a:pt x="23" y="82"/>
                </a:cubicBezTo>
                <a:cubicBezTo>
                  <a:pt x="21" y="85"/>
                  <a:pt x="20" y="85"/>
                  <a:pt x="20" y="83"/>
                </a:cubicBezTo>
                <a:cubicBezTo>
                  <a:pt x="20" y="80"/>
                  <a:pt x="16" y="80"/>
                  <a:pt x="13" y="82"/>
                </a:cubicBezTo>
                <a:cubicBezTo>
                  <a:pt x="10" y="85"/>
                  <a:pt x="9" y="82"/>
                  <a:pt x="8" y="82"/>
                </a:cubicBezTo>
                <a:cubicBezTo>
                  <a:pt x="7" y="82"/>
                  <a:pt x="3" y="84"/>
                  <a:pt x="0" y="86"/>
                </a:cubicBezTo>
                <a:cubicBezTo>
                  <a:pt x="2" y="89"/>
                  <a:pt x="2" y="92"/>
                  <a:pt x="3" y="95"/>
                </a:cubicBezTo>
                <a:cubicBezTo>
                  <a:pt x="3" y="95"/>
                  <a:pt x="3" y="95"/>
                  <a:pt x="3" y="96"/>
                </a:cubicBezTo>
                <a:cubicBezTo>
                  <a:pt x="5" y="94"/>
                  <a:pt x="7" y="93"/>
                  <a:pt x="8" y="93"/>
                </a:cubicBezTo>
                <a:cubicBezTo>
                  <a:pt x="10" y="93"/>
                  <a:pt x="34" y="93"/>
                  <a:pt x="34" y="93"/>
                </a:cubicBezTo>
                <a:cubicBezTo>
                  <a:pt x="34" y="93"/>
                  <a:pt x="36" y="97"/>
                  <a:pt x="35" y="100"/>
                </a:cubicBezTo>
                <a:cubicBezTo>
                  <a:pt x="35" y="103"/>
                  <a:pt x="37" y="102"/>
                  <a:pt x="38" y="106"/>
                </a:cubicBezTo>
                <a:cubicBezTo>
                  <a:pt x="40" y="110"/>
                  <a:pt x="42" y="112"/>
                  <a:pt x="45" y="111"/>
                </a:cubicBezTo>
                <a:cubicBezTo>
                  <a:pt x="49" y="110"/>
                  <a:pt x="53" y="109"/>
                  <a:pt x="55" y="109"/>
                </a:cubicBezTo>
                <a:cubicBezTo>
                  <a:pt x="56" y="110"/>
                  <a:pt x="56" y="103"/>
                  <a:pt x="58" y="102"/>
                </a:cubicBezTo>
                <a:cubicBezTo>
                  <a:pt x="60" y="101"/>
                  <a:pt x="64" y="102"/>
                  <a:pt x="64" y="102"/>
                </a:cubicBezTo>
                <a:cubicBezTo>
                  <a:pt x="64" y="102"/>
                  <a:pt x="64" y="104"/>
                  <a:pt x="68" y="104"/>
                </a:cubicBezTo>
                <a:cubicBezTo>
                  <a:pt x="72" y="104"/>
                  <a:pt x="73" y="103"/>
                  <a:pt x="73" y="105"/>
                </a:cubicBezTo>
                <a:cubicBezTo>
                  <a:pt x="73" y="108"/>
                  <a:pt x="74" y="111"/>
                  <a:pt x="75" y="112"/>
                </a:cubicBezTo>
                <a:cubicBezTo>
                  <a:pt x="76" y="113"/>
                  <a:pt x="72" y="122"/>
                  <a:pt x="74" y="123"/>
                </a:cubicBezTo>
                <a:cubicBezTo>
                  <a:pt x="76" y="124"/>
                  <a:pt x="78" y="128"/>
                  <a:pt x="78" y="129"/>
                </a:cubicBezTo>
                <a:cubicBezTo>
                  <a:pt x="77" y="131"/>
                  <a:pt x="76" y="135"/>
                  <a:pt x="78" y="136"/>
                </a:cubicBezTo>
                <a:cubicBezTo>
                  <a:pt x="79" y="136"/>
                  <a:pt x="79" y="134"/>
                  <a:pt x="82" y="134"/>
                </a:cubicBezTo>
                <a:cubicBezTo>
                  <a:pt x="84" y="134"/>
                  <a:pt x="87" y="134"/>
                  <a:pt x="89" y="133"/>
                </a:cubicBezTo>
                <a:cubicBezTo>
                  <a:pt x="90" y="133"/>
                  <a:pt x="91" y="133"/>
                  <a:pt x="91" y="133"/>
                </a:cubicBezTo>
                <a:cubicBezTo>
                  <a:pt x="93" y="134"/>
                  <a:pt x="93" y="135"/>
                  <a:pt x="93" y="135"/>
                </a:cubicBezTo>
                <a:cubicBezTo>
                  <a:pt x="93" y="135"/>
                  <a:pt x="94" y="138"/>
                  <a:pt x="96" y="137"/>
                </a:cubicBezTo>
                <a:cubicBezTo>
                  <a:pt x="97" y="136"/>
                  <a:pt x="101" y="135"/>
                  <a:pt x="101" y="137"/>
                </a:cubicBezTo>
                <a:cubicBezTo>
                  <a:pt x="100" y="138"/>
                  <a:pt x="102" y="141"/>
                  <a:pt x="103" y="140"/>
                </a:cubicBezTo>
                <a:cubicBezTo>
                  <a:pt x="104" y="140"/>
                  <a:pt x="108" y="143"/>
                  <a:pt x="110" y="143"/>
                </a:cubicBezTo>
                <a:cubicBezTo>
                  <a:pt x="112" y="143"/>
                  <a:pt x="113" y="143"/>
                  <a:pt x="113" y="142"/>
                </a:cubicBezTo>
                <a:cubicBezTo>
                  <a:pt x="113" y="140"/>
                  <a:pt x="115" y="139"/>
                  <a:pt x="116" y="140"/>
                </a:cubicBezTo>
                <a:cubicBezTo>
                  <a:pt x="117" y="142"/>
                  <a:pt x="119" y="145"/>
                  <a:pt x="120" y="145"/>
                </a:cubicBezTo>
                <a:cubicBezTo>
                  <a:pt x="122" y="145"/>
                  <a:pt x="127" y="145"/>
                  <a:pt x="127" y="146"/>
                </a:cubicBezTo>
                <a:cubicBezTo>
                  <a:pt x="127" y="148"/>
                  <a:pt x="128" y="152"/>
                  <a:pt x="130" y="153"/>
                </a:cubicBezTo>
                <a:cubicBezTo>
                  <a:pt x="132" y="154"/>
                  <a:pt x="135" y="153"/>
                  <a:pt x="135" y="153"/>
                </a:cubicBezTo>
                <a:cubicBezTo>
                  <a:pt x="135" y="153"/>
                  <a:pt x="137" y="152"/>
                  <a:pt x="137" y="149"/>
                </a:cubicBezTo>
                <a:cubicBezTo>
                  <a:pt x="137" y="147"/>
                  <a:pt x="137" y="144"/>
                  <a:pt x="136" y="144"/>
                </a:cubicBezTo>
                <a:cubicBezTo>
                  <a:pt x="135" y="144"/>
                  <a:pt x="133" y="146"/>
                  <a:pt x="130" y="145"/>
                </a:cubicBezTo>
                <a:cubicBezTo>
                  <a:pt x="128" y="145"/>
                  <a:pt x="126" y="140"/>
                  <a:pt x="125" y="139"/>
                </a:cubicBezTo>
                <a:cubicBezTo>
                  <a:pt x="124" y="138"/>
                  <a:pt x="127" y="134"/>
                  <a:pt x="127" y="132"/>
                </a:cubicBezTo>
                <a:cubicBezTo>
                  <a:pt x="127" y="129"/>
                  <a:pt x="129" y="123"/>
                  <a:pt x="127" y="123"/>
                </a:cubicBezTo>
                <a:cubicBezTo>
                  <a:pt x="126" y="122"/>
                  <a:pt x="127" y="120"/>
                  <a:pt x="128" y="118"/>
                </a:cubicBezTo>
                <a:cubicBezTo>
                  <a:pt x="130" y="117"/>
                  <a:pt x="128" y="113"/>
                  <a:pt x="130" y="113"/>
                </a:cubicBezTo>
                <a:cubicBezTo>
                  <a:pt x="133" y="113"/>
                  <a:pt x="139" y="113"/>
                  <a:pt x="140" y="112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1" y="111"/>
                  <a:pt x="141" y="110"/>
                  <a:pt x="141" y="110"/>
                </a:cubicBezTo>
                <a:cubicBezTo>
                  <a:pt x="139" y="107"/>
                  <a:pt x="137" y="103"/>
                  <a:pt x="135" y="10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0"/>
          <p:cNvSpPr/>
          <p:nvPr/>
        </p:nvSpPr>
        <p:spPr>
          <a:xfrm>
            <a:off x="-4727575" y="-2571750"/>
            <a:ext cx="23812" cy="30162"/>
          </a:xfrm>
          <a:custGeom>
            <a:avLst/>
            <a:gdLst/>
            <a:ahLst/>
            <a:cxnLst/>
            <a:rect l="l" t="t" r="r" b="b"/>
            <a:pathLst>
              <a:path w="13" h="17" extrusionOk="0">
                <a:moveTo>
                  <a:pt x="1" y="9"/>
                </a:moveTo>
                <a:cubicBezTo>
                  <a:pt x="2" y="10"/>
                  <a:pt x="3" y="13"/>
                  <a:pt x="3" y="17"/>
                </a:cubicBezTo>
                <a:cubicBezTo>
                  <a:pt x="5" y="16"/>
                  <a:pt x="6" y="15"/>
                  <a:pt x="7" y="15"/>
                </a:cubicBezTo>
                <a:cubicBezTo>
                  <a:pt x="9" y="14"/>
                  <a:pt x="13" y="6"/>
                  <a:pt x="13" y="6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1" y="0"/>
                </a:cubicBezTo>
                <a:cubicBezTo>
                  <a:pt x="9" y="0"/>
                  <a:pt x="7" y="0"/>
                  <a:pt x="7" y="0"/>
                </a:cubicBezTo>
                <a:cubicBezTo>
                  <a:pt x="7" y="0"/>
                  <a:pt x="8" y="4"/>
                  <a:pt x="3" y="3"/>
                </a:cubicBezTo>
                <a:cubicBezTo>
                  <a:pt x="2" y="3"/>
                  <a:pt x="1" y="3"/>
                  <a:pt x="0" y="2"/>
                </a:cubicBezTo>
                <a:cubicBezTo>
                  <a:pt x="1" y="3"/>
                  <a:pt x="1" y="3"/>
                  <a:pt x="1" y="3"/>
                </a:cubicBezTo>
                <a:lnTo>
                  <a:pt x="1" y="9"/>
                </a:ln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0"/>
          <p:cNvSpPr/>
          <p:nvPr/>
        </p:nvSpPr>
        <p:spPr>
          <a:xfrm>
            <a:off x="-4711700" y="-2452687"/>
            <a:ext cx="150812" cy="239712"/>
          </a:xfrm>
          <a:custGeom>
            <a:avLst/>
            <a:gdLst/>
            <a:ahLst/>
            <a:cxnLst/>
            <a:rect l="l" t="t" r="r" b="b"/>
            <a:pathLst>
              <a:path w="85" h="137" extrusionOk="0">
                <a:moveTo>
                  <a:pt x="85" y="35"/>
                </a:moveTo>
                <a:cubicBezTo>
                  <a:pt x="84" y="33"/>
                  <a:pt x="82" y="23"/>
                  <a:pt x="83" y="19"/>
                </a:cubicBezTo>
                <a:cubicBezTo>
                  <a:pt x="83" y="15"/>
                  <a:pt x="82" y="5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8" y="1"/>
                  <a:pt x="74" y="3"/>
                  <a:pt x="73" y="4"/>
                </a:cubicBezTo>
                <a:cubicBezTo>
                  <a:pt x="73" y="6"/>
                  <a:pt x="69" y="4"/>
                  <a:pt x="68" y="6"/>
                </a:cubicBezTo>
                <a:cubicBezTo>
                  <a:pt x="66" y="7"/>
                  <a:pt x="64" y="6"/>
                  <a:pt x="63" y="5"/>
                </a:cubicBezTo>
                <a:cubicBezTo>
                  <a:pt x="61" y="5"/>
                  <a:pt x="60" y="7"/>
                  <a:pt x="60" y="8"/>
                </a:cubicBezTo>
                <a:cubicBezTo>
                  <a:pt x="60" y="10"/>
                  <a:pt x="57" y="9"/>
                  <a:pt x="55" y="9"/>
                </a:cubicBezTo>
                <a:cubicBezTo>
                  <a:pt x="54" y="9"/>
                  <a:pt x="50" y="10"/>
                  <a:pt x="49" y="10"/>
                </a:cubicBezTo>
                <a:cubicBezTo>
                  <a:pt x="47" y="10"/>
                  <a:pt x="48" y="8"/>
                  <a:pt x="46" y="7"/>
                </a:cubicBezTo>
                <a:cubicBezTo>
                  <a:pt x="44" y="7"/>
                  <a:pt x="42" y="8"/>
                  <a:pt x="41" y="8"/>
                </a:cubicBezTo>
                <a:cubicBezTo>
                  <a:pt x="40" y="8"/>
                  <a:pt x="38" y="8"/>
                  <a:pt x="37" y="8"/>
                </a:cubicBezTo>
                <a:cubicBezTo>
                  <a:pt x="37" y="9"/>
                  <a:pt x="36" y="10"/>
                  <a:pt x="36" y="11"/>
                </a:cubicBezTo>
                <a:cubicBezTo>
                  <a:pt x="35" y="15"/>
                  <a:pt x="39" y="24"/>
                  <a:pt x="40" y="28"/>
                </a:cubicBezTo>
                <a:cubicBezTo>
                  <a:pt x="41" y="29"/>
                  <a:pt x="43" y="31"/>
                  <a:pt x="44" y="32"/>
                </a:cubicBezTo>
                <a:cubicBezTo>
                  <a:pt x="47" y="35"/>
                  <a:pt x="44" y="35"/>
                  <a:pt x="45" y="41"/>
                </a:cubicBezTo>
                <a:cubicBezTo>
                  <a:pt x="45" y="46"/>
                  <a:pt x="42" y="44"/>
                  <a:pt x="40" y="46"/>
                </a:cubicBezTo>
                <a:cubicBezTo>
                  <a:pt x="38" y="48"/>
                  <a:pt x="40" y="52"/>
                  <a:pt x="39" y="53"/>
                </a:cubicBezTo>
                <a:cubicBezTo>
                  <a:pt x="39" y="54"/>
                  <a:pt x="33" y="45"/>
                  <a:pt x="32" y="43"/>
                </a:cubicBezTo>
                <a:cubicBezTo>
                  <a:pt x="32" y="42"/>
                  <a:pt x="34" y="36"/>
                  <a:pt x="34" y="33"/>
                </a:cubicBezTo>
                <a:cubicBezTo>
                  <a:pt x="33" y="30"/>
                  <a:pt x="29" y="32"/>
                  <a:pt x="27" y="32"/>
                </a:cubicBezTo>
                <a:cubicBezTo>
                  <a:pt x="26" y="32"/>
                  <a:pt x="23" y="28"/>
                  <a:pt x="22" y="28"/>
                </a:cubicBezTo>
                <a:cubicBezTo>
                  <a:pt x="21" y="28"/>
                  <a:pt x="0" y="36"/>
                  <a:pt x="0" y="36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9" y="45"/>
                  <a:pt x="12" y="47"/>
                </a:cubicBezTo>
                <a:cubicBezTo>
                  <a:pt x="15" y="49"/>
                  <a:pt x="20" y="50"/>
                  <a:pt x="22" y="51"/>
                </a:cubicBezTo>
                <a:cubicBezTo>
                  <a:pt x="23" y="51"/>
                  <a:pt x="22" y="59"/>
                  <a:pt x="22" y="63"/>
                </a:cubicBezTo>
                <a:cubicBezTo>
                  <a:pt x="22" y="67"/>
                  <a:pt x="18" y="68"/>
                  <a:pt x="20" y="70"/>
                </a:cubicBezTo>
                <a:cubicBezTo>
                  <a:pt x="22" y="72"/>
                  <a:pt x="21" y="76"/>
                  <a:pt x="22" y="76"/>
                </a:cubicBezTo>
                <a:cubicBezTo>
                  <a:pt x="24" y="77"/>
                  <a:pt x="20" y="81"/>
                  <a:pt x="18" y="82"/>
                </a:cubicBezTo>
                <a:cubicBezTo>
                  <a:pt x="16" y="83"/>
                  <a:pt x="18" y="87"/>
                  <a:pt x="16" y="90"/>
                </a:cubicBezTo>
                <a:cubicBezTo>
                  <a:pt x="14" y="92"/>
                  <a:pt x="10" y="96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0"/>
                  <a:pt x="11" y="112"/>
                  <a:pt x="13" y="113"/>
                </a:cubicBezTo>
                <a:cubicBezTo>
                  <a:pt x="15" y="115"/>
                  <a:pt x="14" y="127"/>
                  <a:pt x="14" y="128"/>
                </a:cubicBezTo>
                <a:cubicBezTo>
                  <a:pt x="13" y="129"/>
                  <a:pt x="15" y="137"/>
                  <a:pt x="15" y="137"/>
                </a:cubicBezTo>
                <a:cubicBezTo>
                  <a:pt x="15" y="137"/>
                  <a:pt x="18" y="137"/>
                  <a:pt x="21" y="137"/>
                </a:cubicBezTo>
                <a:cubicBezTo>
                  <a:pt x="21" y="135"/>
                  <a:pt x="21" y="134"/>
                  <a:pt x="21" y="133"/>
                </a:cubicBezTo>
                <a:cubicBezTo>
                  <a:pt x="21" y="129"/>
                  <a:pt x="19" y="132"/>
                  <a:pt x="18" y="130"/>
                </a:cubicBezTo>
                <a:cubicBezTo>
                  <a:pt x="17" y="127"/>
                  <a:pt x="24" y="123"/>
                  <a:pt x="30" y="121"/>
                </a:cubicBezTo>
                <a:cubicBezTo>
                  <a:pt x="37" y="118"/>
                  <a:pt x="40" y="117"/>
                  <a:pt x="40" y="114"/>
                </a:cubicBezTo>
                <a:cubicBezTo>
                  <a:pt x="41" y="112"/>
                  <a:pt x="40" y="105"/>
                  <a:pt x="41" y="103"/>
                </a:cubicBezTo>
                <a:cubicBezTo>
                  <a:pt x="42" y="100"/>
                  <a:pt x="41" y="98"/>
                  <a:pt x="40" y="92"/>
                </a:cubicBezTo>
                <a:cubicBezTo>
                  <a:pt x="39" y="87"/>
                  <a:pt x="37" y="86"/>
                  <a:pt x="36" y="82"/>
                </a:cubicBezTo>
                <a:cubicBezTo>
                  <a:pt x="35" y="79"/>
                  <a:pt x="35" y="76"/>
                  <a:pt x="37" y="76"/>
                </a:cubicBezTo>
                <a:cubicBezTo>
                  <a:pt x="39" y="76"/>
                  <a:pt x="39" y="75"/>
                  <a:pt x="41" y="72"/>
                </a:cubicBezTo>
                <a:cubicBezTo>
                  <a:pt x="43" y="69"/>
                  <a:pt x="44" y="70"/>
                  <a:pt x="48" y="68"/>
                </a:cubicBezTo>
                <a:cubicBezTo>
                  <a:pt x="51" y="65"/>
                  <a:pt x="51" y="62"/>
                  <a:pt x="56" y="58"/>
                </a:cubicBezTo>
                <a:cubicBezTo>
                  <a:pt x="61" y="54"/>
                  <a:pt x="67" y="55"/>
                  <a:pt x="72" y="52"/>
                </a:cubicBezTo>
                <a:cubicBezTo>
                  <a:pt x="77" y="49"/>
                  <a:pt x="85" y="37"/>
                  <a:pt x="85" y="3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0"/>
          <p:cNvSpPr/>
          <p:nvPr/>
        </p:nvSpPr>
        <p:spPr>
          <a:xfrm>
            <a:off x="-4722812" y="-2592387"/>
            <a:ext cx="157162" cy="157162"/>
          </a:xfrm>
          <a:custGeom>
            <a:avLst/>
            <a:gdLst/>
            <a:ahLst/>
            <a:cxnLst/>
            <a:rect l="l" t="t" r="r" b="b"/>
            <a:pathLst>
              <a:path w="88" h="89" extrusionOk="0">
                <a:moveTo>
                  <a:pt x="82" y="71"/>
                </a:moveTo>
                <a:cubicBezTo>
                  <a:pt x="82" y="66"/>
                  <a:pt x="79" y="66"/>
                  <a:pt x="79" y="63"/>
                </a:cubicBezTo>
                <a:cubicBezTo>
                  <a:pt x="79" y="60"/>
                  <a:pt x="79" y="57"/>
                  <a:pt x="78" y="56"/>
                </a:cubicBezTo>
                <a:cubicBezTo>
                  <a:pt x="77" y="56"/>
                  <a:pt x="78" y="53"/>
                  <a:pt x="80" y="50"/>
                </a:cubicBezTo>
                <a:cubicBezTo>
                  <a:pt x="82" y="47"/>
                  <a:pt x="76" y="47"/>
                  <a:pt x="75" y="44"/>
                </a:cubicBezTo>
                <a:cubicBezTo>
                  <a:pt x="75" y="42"/>
                  <a:pt x="77" y="37"/>
                  <a:pt x="79" y="31"/>
                </a:cubicBezTo>
                <a:cubicBezTo>
                  <a:pt x="72" y="27"/>
                  <a:pt x="65" y="22"/>
                  <a:pt x="65" y="22"/>
                </a:cubicBezTo>
                <a:cubicBezTo>
                  <a:pt x="66" y="17"/>
                  <a:pt x="66" y="17"/>
                  <a:pt x="66" y="17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4"/>
                  <a:pt x="34" y="7"/>
                  <a:pt x="32" y="8"/>
                </a:cubicBezTo>
                <a:cubicBezTo>
                  <a:pt x="29" y="9"/>
                  <a:pt x="35" y="13"/>
                  <a:pt x="32" y="13"/>
                </a:cubicBezTo>
                <a:cubicBezTo>
                  <a:pt x="29" y="14"/>
                  <a:pt x="23" y="11"/>
                  <a:pt x="19" y="13"/>
                </a:cubicBezTo>
                <a:cubicBezTo>
                  <a:pt x="16" y="14"/>
                  <a:pt x="17" y="7"/>
                  <a:pt x="19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1" y="1"/>
                  <a:pt x="9" y="2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2" y="9"/>
                  <a:pt x="11" y="11"/>
                </a:cubicBezTo>
                <a:cubicBezTo>
                  <a:pt x="11" y="12"/>
                  <a:pt x="9" y="12"/>
                  <a:pt x="8" y="12"/>
                </a:cubicBezTo>
                <a:cubicBezTo>
                  <a:pt x="8" y="15"/>
                  <a:pt x="8" y="16"/>
                  <a:pt x="8" y="16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6" y="26"/>
                  <a:pt x="4" y="27"/>
                </a:cubicBezTo>
                <a:cubicBezTo>
                  <a:pt x="3" y="27"/>
                  <a:pt x="2" y="28"/>
                  <a:pt x="0" y="29"/>
                </a:cubicBezTo>
                <a:cubicBezTo>
                  <a:pt x="2" y="35"/>
                  <a:pt x="3" y="42"/>
                  <a:pt x="5" y="44"/>
                </a:cubicBezTo>
                <a:cubicBezTo>
                  <a:pt x="9" y="48"/>
                  <a:pt x="9" y="52"/>
                  <a:pt x="9" y="55"/>
                </a:cubicBezTo>
                <a:cubicBezTo>
                  <a:pt x="10" y="57"/>
                  <a:pt x="14" y="60"/>
                  <a:pt x="11" y="61"/>
                </a:cubicBezTo>
                <a:cubicBezTo>
                  <a:pt x="10" y="62"/>
                  <a:pt x="8" y="60"/>
                  <a:pt x="7" y="58"/>
                </a:cubicBezTo>
                <a:cubicBezTo>
                  <a:pt x="7" y="58"/>
                  <a:pt x="7" y="59"/>
                  <a:pt x="6" y="59"/>
                </a:cubicBezTo>
                <a:cubicBezTo>
                  <a:pt x="6" y="59"/>
                  <a:pt x="6" y="59"/>
                  <a:pt x="6" y="60"/>
                </a:cubicBezTo>
                <a:cubicBezTo>
                  <a:pt x="8" y="61"/>
                  <a:pt x="11" y="63"/>
                  <a:pt x="12" y="63"/>
                </a:cubicBezTo>
                <a:cubicBezTo>
                  <a:pt x="14" y="63"/>
                  <a:pt x="17" y="65"/>
                  <a:pt x="19" y="66"/>
                </a:cubicBezTo>
                <a:cubicBezTo>
                  <a:pt x="21" y="66"/>
                  <a:pt x="29" y="69"/>
                  <a:pt x="30" y="70"/>
                </a:cubicBezTo>
                <a:cubicBezTo>
                  <a:pt x="30" y="71"/>
                  <a:pt x="30" y="71"/>
                  <a:pt x="30" y="71"/>
                </a:cubicBezTo>
                <a:cubicBezTo>
                  <a:pt x="32" y="71"/>
                  <a:pt x="34" y="71"/>
                  <a:pt x="36" y="71"/>
                </a:cubicBezTo>
                <a:cubicBezTo>
                  <a:pt x="36" y="71"/>
                  <a:pt x="36" y="71"/>
                  <a:pt x="37" y="71"/>
                </a:cubicBezTo>
                <a:cubicBezTo>
                  <a:pt x="39" y="71"/>
                  <a:pt x="43" y="81"/>
                  <a:pt x="43" y="87"/>
                </a:cubicBezTo>
                <a:cubicBezTo>
                  <a:pt x="44" y="87"/>
                  <a:pt x="46" y="87"/>
                  <a:pt x="47" y="87"/>
                </a:cubicBezTo>
                <a:cubicBezTo>
                  <a:pt x="48" y="87"/>
                  <a:pt x="50" y="86"/>
                  <a:pt x="52" y="86"/>
                </a:cubicBezTo>
                <a:cubicBezTo>
                  <a:pt x="54" y="87"/>
                  <a:pt x="53" y="89"/>
                  <a:pt x="55" y="89"/>
                </a:cubicBezTo>
                <a:cubicBezTo>
                  <a:pt x="56" y="89"/>
                  <a:pt x="60" y="88"/>
                  <a:pt x="61" y="88"/>
                </a:cubicBezTo>
                <a:cubicBezTo>
                  <a:pt x="63" y="88"/>
                  <a:pt x="66" y="89"/>
                  <a:pt x="66" y="87"/>
                </a:cubicBezTo>
                <a:cubicBezTo>
                  <a:pt x="66" y="86"/>
                  <a:pt x="67" y="84"/>
                  <a:pt x="69" y="84"/>
                </a:cubicBezTo>
                <a:cubicBezTo>
                  <a:pt x="70" y="85"/>
                  <a:pt x="72" y="86"/>
                  <a:pt x="74" y="85"/>
                </a:cubicBezTo>
                <a:cubicBezTo>
                  <a:pt x="75" y="83"/>
                  <a:pt x="79" y="85"/>
                  <a:pt x="79" y="83"/>
                </a:cubicBezTo>
                <a:cubicBezTo>
                  <a:pt x="80" y="82"/>
                  <a:pt x="84" y="80"/>
                  <a:pt x="88" y="79"/>
                </a:cubicBezTo>
                <a:cubicBezTo>
                  <a:pt x="88" y="74"/>
                  <a:pt x="82" y="76"/>
                  <a:pt x="82" y="71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0"/>
          <p:cNvSpPr/>
          <p:nvPr/>
        </p:nvSpPr>
        <p:spPr>
          <a:xfrm>
            <a:off x="-4675187" y="-2466975"/>
            <a:ext cx="47625" cy="109537"/>
          </a:xfrm>
          <a:custGeom>
            <a:avLst/>
            <a:gdLst/>
            <a:ahLst/>
            <a:cxnLst/>
            <a:rect l="l" t="t" r="r" b="b"/>
            <a:pathLst>
              <a:path w="27" h="62" extrusionOk="0">
                <a:moveTo>
                  <a:pt x="24" y="40"/>
                </a:moveTo>
                <a:cubicBezTo>
                  <a:pt x="23" y="39"/>
                  <a:pt x="21" y="37"/>
                  <a:pt x="20" y="36"/>
                </a:cubicBezTo>
                <a:cubicBezTo>
                  <a:pt x="20" y="36"/>
                  <a:pt x="20" y="37"/>
                  <a:pt x="19" y="37"/>
                </a:cubicBezTo>
                <a:cubicBezTo>
                  <a:pt x="17" y="40"/>
                  <a:pt x="11" y="31"/>
                  <a:pt x="11" y="25"/>
                </a:cubicBezTo>
                <a:cubicBezTo>
                  <a:pt x="10" y="19"/>
                  <a:pt x="14" y="16"/>
                  <a:pt x="11" y="11"/>
                </a:cubicBezTo>
                <a:cubicBezTo>
                  <a:pt x="9" y="6"/>
                  <a:pt x="8" y="1"/>
                  <a:pt x="10" y="0"/>
                </a:cubicBezTo>
                <a:cubicBezTo>
                  <a:pt x="8" y="0"/>
                  <a:pt x="6" y="0"/>
                  <a:pt x="4" y="0"/>
                </a:cubicBezTo>
                <a:cubicBezTo>
                  <a:pt x="5" y="2"/>
                  <a:pt x="7" y="7"/>
                  <a:pt x="7" y="8"/>
                </a:cubicBezTo>
                <a:cubicBezTo>
                  <a:pt x="7" y="10"/>
                  <a:pt x="5" y="8"/>
                  <a:pt x="4" y="10"/>
                </a:cubicBezTo>
                <a:cubicBezTo>
                  <a:pt x="4" y="12"/>
                  <a:pt x="3" y="21"/>
                  <a:pt x="5" y="23"/>
                </a:cubicBezTo>
                <a:cubicBezTo>
                  <a:pt x="7" y="24"/>
                  <a:pt x="2" y="23"/>
                  <a:pt x="2" y="25"/>
                </a:cubicBezTo>
                <a:cubicBezTo>
                  <a:pt x="2" y="26"/>
                  <a:pt x="1" y="32"/>
                  <a:pt x="0" y="33"/>
                </a:cubicBezTo>
                <a:cubicBezTo>
                  <a:pt x="0" y="33"/>
                  <a:pt x="1" y="34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6" y="40"/>
                  <a:pt x="7" y="40"/>
                </a:cubicBezTo>
                <a:cubicBezTo>
                  <a:pt x="9" y="40"/>
                  <a:pt x="13" y="38"/>
                  <a:pt x="14" y="41"/>
                </a:cubicBezTo>
                <a:cubicBezTo>
                  <a:pt x="14" y="44"/>
                  <a:pt x="12" y="50"/>
                  <a:pt x="12" y="51"/>
                </a:cubicBezTo>
                <a:cubicBezTo>
                  <a:pt x="13" y="53"/>
                  <a:pt x="19" y="62"/>
                  <a:pt x="19" y="61"/>
                </a:cubicBezTo>
                <a:cubicBezTo>
                  <a:pt x="20" y="60"/>
                  <a:pt x="18" y="56"/>
                  <a:pt x="20" y="54"/>
                </a:cubicBezTo>
                <a:cubicBezTo>
                  <a:pt x="22" y="52"/>
                  <a:pt x="25" y="54"/>
                  <a:pt x="25" y="49"/>
                </a:cubicBezTo>
                <a:cubicBezTo>
                  <a:pt x="24" y="43"/>
                  <a:pt x="27" y="43"/>
                  <a:pt x="24" y="4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0"/>
          <p:cNvSpPr/>
          <p:nvPr/>
        </p:nvSpPr>
        <p:spPr>
          <a:xfrm>
            <a:off x="-2805112" y="-2309812"/>
            <a:ext cx="46037" cy="38100"/>
          </a:xfrm>
          <a:custGeom>
            <a:avLst/>
            <a:gdLst/>
            <a:ahLst/>
            <a:cxnLst/>
            <a:rect l="l" t="t" r="r" b="b"/>
            <a:pathLst>
              <a:path w="26" h="21" extrusionOk="0">
                <a:moveTo>
                  <a:pt x="0" y="3"/>
                </a:moveTo>
                <a:cubicBezTo>
                  <a:pt x="0" y="0"/>
                  <a:pt x="26" y="17"/>
                  <a:pt x="23" y="19"/>
                </a:cubicBezTo>
                <a:cubicBezTo>
                  <a:pt x="20" y="21"/>
                  <a:pt x="0" y="6"/>
                  <a:pt x="0" y="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0"/>
          <p:cNvSpPr/>
          <p:nvPr/>
        </p:nvSpPr>
        <p:spPr>
          <a:xfrm>
            <a:off x="-4168775" y="-3222625"/>
            <a:ext cx="107950" cy="73025"/>
          </a:xfrm>
          <a:custGeom>
            <a:avLst/>
            <a:gdLst/>
            <a:ahLst/>
            <a:cxnLst/>
            <a:rect l="l" t="t" r="r" b="b"/>
            <a:pathLst>
              <a:path w="61" h="42" extrusionOk="0">
                <a:moveTo>
                  <a:pt x="50" y="34"/>
                </a:moveTo>
                <a:cubicBezTo>
                  <a:pt x="52" y="35"/>
                  <a:pt x="51" y="36"/>
                  <a:pt x="53" y="36"/>
                </a:cubicBezTo>
                <a:cubicBezTo>
                  <a:pt x="54" y="36"/>
                  <a:pt x="57" y="36"/>
                  <a:pt x="59" y="38"/>
                </a:cubicBezTo>
                <a:cubicBezTo>
                  <a:pt x="60" y="37"/>
                  <a:pt x="61" y="37"/>
                  <a:pt x="61" y="37"/>
                </a:cubicBezTo>
                <a:cubicBezTo>
                  <a:pt x="61" y="37"/>
                  <a:pt x="60" y="29"/>
                  <a:pt x="60" y="26"/>
                </a:cubicBezTo>
                <a:cubicBezTo>
                  <a:pt x="59" y="24"/>
                  <a:pt x="52" y="21"/>
                  <a:pt x="52" y="21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42" y="16"/>
                  <a:pt x="40" y="15"/>
                </a:cubicBezTo>
                <a:cubicBezTo>
                  <a:pt x="38" y="14"/>
                  <a:pt x="35" y="16"/>
                  <a:pt x="33" y="14"/>
                </a:cubicBezTo>
                <a:cubicBezTo>
                  <a:pt x="32" y="12"/>
                  <a:pt x="29" y="15"/>
                  <a:pt x="26" y="13"/>
                </a:cubicBezTo>
                <a:cubicBezTo>
                  <a:pt x="23" y="12"/>
                  <a:pt x="15" y="14"/>
                  <a:pt x="15" y="13"/>
                </a:cubicBezTo>
                <a:cubicBezTo>
                  <a:pt x="14" y="11"/>
                  <a:pt x="18" y="7"/>
                  <a:pt x="20" y="8"/>
                </a:cubicBezTo>
                <a:cubicBezTo>
                  <a:pt x="21" y="8"/>
                  <a:pt x="22" y="8"/>
                  <a:pt x="23" y="8"/>
                </a:cubicBezTo>
                <a:cubicBezTo>
                  <a:pt x="24" y="6"/>
                  <a:pt x="26" y="2"/>
                  <a:pt x="26" y="1"/>
                </a:cubicBezTo>
                <a:cubicBezTo>
                  <a:pt x="25" y="0"/>
                  <a:pt x="22" y="1"/>
                  <a:pt x="20" y="2"/>
                </a:cubicBezTo>
                <a:cubicBezTo>
                  <a:pt x="18" y="4"/>
                  <a:pt x="15" y="2"/>
                  <a:pt x="14" y="4"/>
                </a:cubicBezTo>
                <a:cubicBezTo>
                  <a:pt x="13" y="6"/>
                  <a:pt x="12" y="8"/>
                  <a:pt x="10" y="8"/>
                </a:cubicBezTo>
                <a:cubicBezTo>
                  <a:pt x="8" y="8"/>
                  <a:pt x="10" y="12"/>
                  <a:pt x="8" y="13"/>
                </a:cubicBezTo>
                <a:cubicBezTo>
                  <a:pt x="5" y="14"/>
                  <a:pt x="1" y="13"/>
                  <a:pt x="0" y="15"/>
                </a:cubicBezTo>
                <a:cubicBezTo>
                  <a:pt x="0" y="18"/>
                  <a:pt x="5" y="19"/>
                  <a:pt x="5" y="22"/>
                </a:cubicBezTo>
                <a:cubicBezTo>
                  <a:pt x="5" y="24"/>
                  <a:pt x="8" y="27"/>
                  <a:pt x="6" y="29"/>
                </a:cubicBezTo>
                <a:cubicBezTo>
                  <a:pt x="4" y="30"/>
                  <a:pt x="3" y="33"/>
                  <a:pt x="3" y="37"/>
                </a:cubicBezTo>
                <a:cubicBezTo>
                  <a:pt x="4" y="38"/>
                  <a:pt x="6" y="39"/>
                  <a:pt x="6" y="38"/>
                </a:cubicBezTo>
                <a:cubicBezTo>
                  <a:pt x="8" y="35"/>
                  <a:pt x="15" y="38"/>
                  <a:pt x="15" y="35"/>
                </a:cubicBezTo>
                <a:cubicBezTo>
                  <a:pt x="15" y="33"/>
                  <a:pt x="22" y="34"/>
                  <a:pt x="22" y="32"/>
                </a:cubicBezTo>
                <a:cubicBezTo>
                  <a:pt x="22" y="29"/>
                  <a:pt x="27" y="24"/>
                  <a:pt x="30" y="25"/>
                </a:cubicBezTo>
                <a:cubicBezTo>
                  <a:pt x="32" y="25"/>
                  <a:pt x="29" y="30"/>
                  <a:pt x="33" y="31"/>
                </a:cubicBezTo>
                <a:cubicBezTo>
                  <a:pt x="36" y="33"/>
                  <a:pt x="31" y="39"/>
                  <a:pt x="33" y="41"/>
                </a:cubicBezTo>
                <a:cubicBezTo>
                  <a:pt x="34" y="42"/>
                  <a:pt x="35" y="41"/>
                  <a:pt x="37" y="41"/>
                </a:cubicBezTo>
                <a:cubicBezTo>
                  <a:pt x="38" y="41"/>
                  <a:pt x="40" y="40"/>
                  <a:pt x="41" y="40"/>
                </a:cubicBezTo>
                <a:cubicBezTo>
                  <a:pt x="44" y="37"/>
                  <a:pt x="49" y="33"/>
                  <a:pt x="50" y="3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0"/>
          <p:cNvSpPr/>
          <p:nvPr/>
        </p:nvSpPr>
        <p:spPr>
          <a:xfrm>
            <a:off x="-6257925" y="-2974975"/>
            <a:ext cx="11112" cy="26987"/>
          </a:xfrm>
          <a:custGeom>
            <a:avLst/>
            <a:gdLst/>
            <a:ahLst/>
            <a:cxnLst/>
            <a:rect l="l" t="t" r="r" b="b"/>
            <a:pathLst>
              <a:path w="7" h="15" extrusionOk="0">
                <a:moveTo>
                  <a:pt x="6" y="14"/>
                </a:moveTo>
                <a:cubicBezTo>
                  <a:pt x="6" y="15"/>
                  <a:pt x="3" y="12"/>
                  <a:pt x="3" y="11"/>
                </a:cubicBezTo>
                <a:cubicBezTo>
                  <a:pt x="3" y="9"/>
                  <a:pt x="0" y="8"/>
                  <a:pt x="0" y="5"/>
                </a:cubicBezTo>
                <a:cubicBezTo>
                  <a:pt x="0" y="2"/>
                  <a:pt x="1" y="0"/>
                  <a:pt x="3" y="3"/>
                </a:cubicBezTo>
                <a:cubicBezTo>
                  <a:pt x="5" y="6"/>
                  <a:pt x="4" y="8"/>
                  <a:pt x="4" y="9"/>
                </a:cubicBezTo>
                <a:cubicBezTo>
                  <a:pt x="4" y="10"/>
                  <a:pt x="7" y="12"/>
                  <a:pt x="6" y="14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0"/>
          <p:cNvSpPr/>
          <p:nvPr/>
        </p:nvSpPr>
        <p:spPr>
          <a:xfrm>
            <a:off x="-6022975" y="-2760662"/>
            <a:ext cx="15875" cy="14287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2" y="7"/>
                </a:moveTo>
                <a:cubicBezTo>
                  <a:pt x="0" y="6"/>
                  <a:pt x="3" y="4"/>
                  <a:pt x="1" y="3"/>
                </a:cubicBezTo>
                <a:cubicBezTo>
                  <a:pt x="0" y="2"/>
                  <a:pt x="5" y="0"/>
                  <a:pt x="7" y="1"/>
                </a:cubicBezTo>
                <a:cubicBezTo>
                  <a:pt x="9" y="3"/>
                  <a:pt x="9" y="5"/>
                  <a:pt x="8" y="6"/>
                </a:cubicBezTo>
                <a:cubicBezTo>
                  <a:pt x="6" y="7"/>
                  <a:pt x="2" y="8"/>
                  <a:pt x="2" y="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-4519612" y="-3230562"/>
            <a:ext cx="47625" cy="41275"/>
          </a:xfrm>
          <a:custGeom>
            <a:avLst/>
            <a:gdLst/>
            <a:ahLst/>
            <a:cxnLst/>
            <a:rect l="l" t="t" r="r" b="b"/>
            <a:pathLst>
              <a:path w="27" h="23" extrusionOk="0">
                <a:moveTo>
                  <a:pt x="25" y="18"/>
                </a:moveTo>
                <a:cubicBezTo>
                  <a:pt x="25" y="16"/>
                  <a:pt x="20" y="14"/>
                  <a:pt x="20" y="12"/>
                </a:cubicBezTo>
                <a:cubicBezTo>
                  <a:pt x="20" y="10"/>
                  <a:pt x="17" y="7"/>
                  <a:pt x="17" y="5"/>
                </a:cubicBezTo>
                <a:cubicBezTo>
                  <a:pt x="17" y="4"/>
                  <a:pt x="16" y="2"/>
                  <a:pt x="15" y="1"/>
                </a:cubicBezTo>
                <a:cubicBezTo>
                  <a:pt x="13" y="0"/>
                  <a:pt x="10" y="0"/>
                  <a:pt x="8" y="0"/>
                </a:cubicBezTo>
                <a:cubicBezTo>
                  <a:pt x="5" y="0"/>
                  <a:pt x="3" y="1"/>
                  <a:pt x="0" y="2"/>
                </a:cubicBezTo>
                <a:cubicBezTo>
                  <a:pt x="1" y="4"/>
                  <a:pt x="0" y="5"/>
                  <a:pt x="1" y="8"/>
                </a:cubicBezTo>
                <a:cubicBezTo>
                  <a:pt x="3" y="12"/>
                  <a:pt x="6" y="10"/>
                  <a:pt x="8" y="11"/>
                </a:cubicBezTo>
                <a:cubicBezTo>
                  <a:pt x="8" y="11"/>
                  <a:pt x="9" y="12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1" y="14"/>
                  <a:pt x="12" y="15"/>
                  <a:pt x="12" y="15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8"/>
                  <a:pt x="18" y="16"/>
                  <a:pt x="20" y="19"/>
                </a:cubicBezTo>
                <a:cubicBezTo>
                  <a:pt x="21" y="21"/>
                  <a:pt x="22" y="21"/>
                  <a:pt x="21" y="23"/>
                </a:cubicBezTo>
                <a:cubicBezTo>
                  <a:pt x="23" y="23"/>
                  <a:pt x="25" y="23"/>
                  <a:pt x="27" y="22"/>
                </a:cubicBezTo>
                <a:cubicBezTo>
                  <a:pt x="26" y="20"/>
                  <a:pt x="25" y="19"/>
                  <a:pt x="25" y="18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-4498975" y="-3240087"/>
            <a:ext cx="71437" cy="57150"/>
          </a:xfrm>
          <a:custGeom>
            <a:avLst/>
            <a:gdLst/>
            <a:ahLst/>
            <a:cxnLst/>
            <a:rect l="l" t="t" r="r" b="b"/>
            <a:pathLst>
              <a:path w="40" h="32" extrusionOk="0">
                <a:moveTo>
                  <a:pt x="38" y="10"/>
                </a:moveTo>
                <a:cubicBezTo>
                  <a:pt x="37" y="9"/>
                  <a:pt x="34" y="5"/>
                  <a:pt x="30" y="1"/>
                </a:cubicBezTo>
                <a:cubicBezTo>
                  <a:pt x="29" y="4"/>
                  <a:pt x="26" y="3"/>
                  <a:pt x="25" y="5"/>
                </a:cubicBezTo>
                <a:cubicBezTo>
                  <a:pt x="25" y="7"/>
                  <a:pt x="23" y="5"/>
                  <a:pt x="22" y="5"/>
                </a:cubicBezTo>
                <a:cubicBezTo>
                  <a:pt x="21" y="5"/>
                  <a:pt x="18" y="1"/>
                  <a:pt x="16" y="1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1"/>
                  <a:pt x="11" y="2"/>
                  <a:pt x="11" y="3"/>
                </a:cubicBezTo>
                <a:cubicBezTo>
                  <a:pt x="12" y="4"/>
                  <a:pt x="15" y="5"/>
                  <a:pt x="14" y="6"/>
                </a:cubicBezTo>
                <a:cubicBezTo>
                  <a:pt x="13" y="7"/>
                  <a:pt x="9" y="7"/>
                  <a:pt x="8" y="6"/>
                </a:cubicBezTo>
                <a:cubicBezTo>
                  <a:pt x="7" y="5"/>
                  <a:pt x="3" y="3"/>
                  <a:pt x="2" y="4"/>
                </a:cubicBezTo>
                <a:cubicBezTo>
                  <a:pt x="2" y="5"/>
                  <a:pt x="6" y="9"/>
                  <a:pt x="5" y="10"/>
                </a:cubicBezTo>
                <a:cubicBezTo>
                  <a:pt x="5" y="12"/>
                  <a:pt x="8" y="15"/>
                  <a:pt x="8" y="17"/>
                </a:cubicBezTo>
                <a:cubicBezTo>
                  <a:pt x="8" y="19"/>
                  <a:pt x="13" y="21"/>
                  <a:pt x="13" y="23"/>
                </a:cubicBezTo>
                <a:cubicBezTo>
                  <a:pt x="13" y="24"/>
                  <a:pt x="14" y="25"/>
                  <a:pt x="15" y="27"/>
                </a:cubicBezTo>
                <a:cubicBezTo>
                  <a:pt x="18" y="25"/>
                  <a:pt x="22" y="22"/>
                  <a:pt x="24" y="21"/>
                </a:cubicBezTo>
                <a:cubicBezTo>
                  <a:pt x="28" y="19"/>
                  <a:pt x="26" y="27"/>
                  <a:pt x="26" y="28"/>
                </a:cubicBezTo>
                <a:cubicBezTo>
                  <a:pt x="25" y="29"/>
                  <a:pt x="28" y="31"/>
                  <a:pt x="31" y="32"/>
                </a:cubicBezTo>
                <a:cubicBezTo>
                  <a:pt x="31" y="31"/>
                  <a:pt x="32" y="29"/>
                  <a:pt x="33" y="28"/>
                </a:cubicBezTo>
                <a:cubicBezTo>
                  <a:pt x="37" y="23"/>
                  <a:pt x="40" y="15"/>
                  <a:pt x="38" y="10"/>
                </a:cubicBezTo>
                <a:close/>
                <a:moveTo>
                  <a:pt x="4" y="22"/>
                </a:moveTo>
                <a:cubicBezTo>
                  <a:pt x="3" y="22"/>
                  <a:pt x="2" y="21"/>
                  <a:pt x="0" y="20"/>
                </a:cubicBezTo>
                <a:cubicBezTo>
                  <a:pt x="0" y="22"/>
                  <a:pt x="0" y="24"/>
                  <a:pt x="3" y="25"/>
                </a:cubicBezTo>
                <a:cubicBezTo>
                  <a:pt x="6" y="26"/>
                  <a:pt x="1" y="27"/>
                  <a:pt x="8" y="28"/>
                </a:cubicBezTo>
                <a:cubicBezTo>
                  <a:pt x="8" y="28"/>
                  <a:pt x="9" y="28"/>
                  <a:pt x="9" y="28"/>
                </a:cubicBezTo>
                <a:cubicBezTo>
                  <a:pt x="10" y="26"/>
                  <a:pt x="9" y="26"/>
                  <a:pt x="8" y="24"/>
                </a:cubicBezTo>
                <a:cubicBezTo>
                  <a:pt x="6" y="21"/>
                  <a:pt x="5" y="23"/>
                  <a:pt x="4" y="2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0"/>
          <p:cNvSpPr/>
          <p:nvPr/>
        </p:nvSpPr>
        <p:spPr>
          <a:xfrm>
            <a:off x="-4271962" y="-3181350"/>
            <a:ext cx="203200" cy="146050"/>
          </a:xfrm>
          <a:custGeom>
            <a:avLst/>
            <a:gdLst/>
            <a:ahLst/>
            <a:cxnLst/>
            <a:rect l="l" t="t" r="r" b="b"/>
            <a:pathLst>
              <a:path w="115" h="83" extrusionOk="0">
                <a:moveTo>
                  <a:pt x="111" y="12"/>
                </a:moveTo>
                <a:cubicBezTo>
                  <a:pt x="109" y="12"/>
                  <a:pt x="110" y="11"/>
                  <a:pt x="108" y="10"/>
                </a:cubicBezTo>
                <a:cubicBezTo>
                  <a:pt x="107" y="9"/>
                  <a:pt x="102" y="13"/>
                  <a:pt x="99" y="16"/>
                </a:cubicBezTo>
                <a:cubicBezTo>
                  <a:pt x="98" y="16"/>
                  <a:pt x="96" y="17"/>
                  <a:pt x="95" y="17"/>
                </a:cubicBezTo>
                <a:cubicBezTo>
                  <a:pt x="93" y="17"/>
                  <a:pt x="92" y="18"/>
                  <a:pt x="91" y="17"/>
                </a:cubicBezTo>
                <a:cubicBezTo>
                  <a:pt x="89" y="15"/>
                  <a:pt x="94" y="9"/>
                  <a:pt x="91" y="7"/>
                </a:cubicBezTo>
                <a:cubicBezTo>
                  <a:pt x="87" y="6"/>
                  <a:pt x="90" y="1"/>
                  <a:pt x="88" y="1"/>
                </a:cubicBezTo>
                <a:cubicBezTo>
                  <a:pt x="85" y="0"/>
                  <a:pt x="80" y="5"/>
                  <a:pt x="80" y="8"/>
                </a:cubicBezTo>
                <a:cubicBezTo>
                  <a:pt x="80" y="10"/>
                  <a:pt x="73" y="9"/>
                  <a:pt x="73" y="11"/>
                </a:cubicBezTo>
                <a:cubicBezTo>
                  <a:pt x="73" y="14"/>
                  <a:pt x="66" y="11"/>
                  <a:pt x="64" y="14"/>
                </a:cubicBezTo>
                <a:cubicBezTo>
                  <a:pt x="63" y="16"/>
                  <a:pt x="60" y="12"/>
                  <a:pt x="57" y="12"/>
                </a:cubicBezTo>
                <a:cubicBezTo>
                  <a:pt x="55" y="12"/>
                  <a:pt x="54" y="9"/>
                  <a:pt x="51" y="9"/>
                </a:cubicBezTo>
                <a:cubicBezTo>
                  <a:pt x="48" y="10"/>
                  <a:pt x="46" y="9"/>
                  <a:pt x="44" y="8"/>
                </a:cubicBezTo>
                <a:cubicBezTo>
                  <a:pt x="42" y="8"/>
                  <a:pt x="40" y="13"/>
                  <a:pt x="38" y="12"/>
                </a:cubicBezTo>
                <a:cubicBezTo>
                  <a:pt x="35" y="11"/>
                  <a:pt x="34" y="17"/>
                  <a:pt x="33" y="20"/>
                </a:cubicBezTo>
                <a:cubicBezTo>
                  <a:pt x="32" y="23"/>
                  <a:pt x="21" y="23"/>
                  <a:pt x="22" y="27"/>
                </a:cubicBezTo>
                <a:cubicBezTo>
                  <a:pt x="22" y="30"/>
                  <a:pt x="15" y="31"/>
                  <a:pt x="15" y="29"/>
                </a:cubicBezTo>
                <a:cubicBezTo>
                  <a:pt x="14" y="27"/>
                  <a:pt x="10" y="28"/>
                  <a:pt x="9" y="28"/>
                </a:cubicBezTo>
                <a:cubicBezTo>
                  <a:pt x="8" y="27"/>
                  <a:pt x="5" y="28"/>
                  <a:pt x="5" y="31"/>
                </a:cubicBezTo>
                <a:cubicBezTo>
                  <a:pt x="6" y="35"/>
                  <a:pt x="3" y="36"/>
                  <a:pt x="2" y="38"/>
                </a:cubicBezTo>
                <a:cubicBezTo>
                  <a:pt x="2" y="39"/>
                  <a:pt x="0" y="43"/>
                  <a:pt x="1" y="45"/>
                </a:cubicBezTo>
                <a:cubicBezTo>
                  <a:pt x="3" y="47"/>
                  <a:pt x="0" y="50"/>
                  <a:pt x="1" y="53"/>
                </a:cubicBezTo>
                <a:cubicBezTo>
                  <a:pt x="3" y="57"/>
                  <a:pt x="2" y="61"/>
                  <a:pt x="3" y="62"/>
                </a:cubicBezTo>
                <a:cubicBezTo>
                  <a:pt x="3" y="64"/>
                  <a:pt x="9" y="63"/>
                  <a:pt x="10" y="67"/>
                </a:cubicBezTo>
                <a:cubicBezTo>
                  <a:pt x="12" y="70"/>
                  <a:pt x="3" y="76"/>
                  <a:pt x="2" y="78"/>
                </a:cubicBezTo>
                <a:cubicBezTo>
                  <a:pt x="2" y="79"/>
                  <a:pt x="3" y="80"/>
                  <a:pt x="4" y="81"/>
                </a:cubicBezTo>
                <a:cubicBezTo>
                  <a:pt x="7" y="81"/>
                  <a:pt x="12" y="81"/>
                  <a:pt x="16" y="82"/>
                </a:cubicBezTo>
                <a:cubicBezTo>
                  <a:pt x="21" y="83"/>
                  <a:pt x="48" y="79"/>
                  <a:pt x="49" y="78"/>
                </a:cubicBezTo>
                <a:cubicBezTo>
                  <a:pt x="49" y="77"/>
                  <a:pt x="48" y="71"/>
                  <a:pt x="48" y="70"/>
                </a:cubicBezTo>
                <a:cubicBezTo>
                  <a:pt x="48" y="69"/>
                  <a:pt x="51" y="66"/>
                  <a:pt x="54" y="66"/>
                </a:cubicBezTo>
                <a:cubicBezTo>
                  <a:pt x="57" y="66"/>
                  <a:pt x="60" y="67"/>
                  <a:pt x="60" y="65"/>
                </a:cubicBezTo>
                <a:cubicBezTo>
                  <a:pt x="60" y="63"/>
                  <a:pt x="68" y="60"/>
                  <a:pt x="68" y="62"/>
                </a:cubicBezTo>
                <a:cubicBezTo>
                  <a:pt x="69" y="64"/>
                  <a:pt x="72" y="63"/>
                  <a:pt x="72" y="58"/>
                </a:cubicBezTo>
                <a:cubicBezTo>
                  <a:pt x="72" y="54"/>
                  <a:pt x="72" y="50"/>
                  <a:pt x="75" y="50"/>
                </a:cubicBezTo>
                <a:cubicBezTo>
                  <a:pt x="78" y="50"/>
                  <a:pt x="80" y="48"/>
                  <a:pt x="80" y="46"/>
                </a:cubicBezTo>
                <a:cubicBezTo>
                  <a:pt x="80" y="45"/>
                  <a:pt x="77" y="42"/>
                  <a:pt x="78" y="41"/>
                </a:cubicBezTo>
                <a:cubicBezTo>
                  <a:pt x="78" y="40"/>
                  <a:pt x="86" y="44"/>
                  <a:pt x="87" y="41"/>
                </a:cubicBezTo>
                <a:cubicBezTo>
                  <a:pt x="88" y="39"/>
                  <a:pt x="86" y="37"/>
                  <a:pt x="87" y="35"/>
                </a:cubicBezTo>
                <a:cubicBezTo>
                  <a:pt x="88" y="33"/>
                  <a:pt x="91" y="31"/>
                  <a:pt x="91" y="29"/>
                </a:cubicBezTo>
                <a:cubicBezTo>
                  <a:pt x="91" y="27"/>
                  <a:pt x="91" y="26"/>
                  <a:pt x="90" y="25"/>
                </a:cubicBezTo>
                <a:cubicBezTo>
                  <a:pt x="88" y="23"/>
                  <a:pt x="89" y="21"/>
                  <a:pt x="91" y="20"/>
                </a:cubicBezTo>
                <a:cubicBezTo>
                  <a:pt x="91" y="20"/>
                  <a:pt x="92" y="20"/>
                  <a:pt x="92" y="20"/>
                </a:cubicBezTo>
                <a:cubicBezTo>
                  <a:pt x="94" y="20"/>
                  <a:pt x="95" y="19"/>
                  <a:pt x="96" y="19"/>
                </a:cubicBezTo>
                <a:cubicBezTo>
                  <a:pt x="99" y="16"/>
                  <a:pt x="105" y="15"/>
                  <a:pt x="107" y="15"/>
                </a:cubicBezTo>
                <a:cubicBezTo>
                  <a:pt x="109" y="16"/>
                  <a:pt x="113" y="15"/>
                  <a:pt x="115" y="13"/>
                </a:cubicBezTo>
                <a:cubicBezTo>
                  <a:pt x="114" y="12"/>
                  <a:pt x="112" y="12"/>
                  <a:pt x="111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0"/>
          <p:cNvSpPr/>
          <p:nvPr/>
        </p:nvSpPr>
        <p:spPr>
          <a:xfrm>
            <a:off x="-4264025" y="-3157537"/>
            <a:ext cx="234950" cy="211137"/>
          </a:xfrm>
          <a:custGeom>
            <a:avLst/>
            <a:gdLst/>
            <a:ahLst/>
            <a:cxnLst/>
            <a:rect l="l" t="t" r="r" b="b"/>
            <a:pathLst>
              <a:path w="133" h="120" extrusionOk="0">
                <a:moveTo>
                  <a:pt x="127" y="12"/>
                </a:moveTo>
                <a:cubicBezTo>
                  <a:pt x="123" y="11"/>
                  <a:pt x="122" y="7"/>
                  <a:pt x="122" y="6"/>
                </a:cubicBezTo>
                <a:cubicBezTo>
                  <a:pt x="122" y="5"/>
                  <a:pt x="118" y="3"/>
                  <a:pt x="115" y="0"/>
                </a:cubicBezTo>
                <a:cubicBezTo>
                  <a:pt x="115" y="0"/>
                  <a:pt x="114" y="1"/>
                  <a:pt x="113" y="1"/>
                </a:cubicBezTo>
                <a:cubicBezTo>
                  <a:pt x="112" y="0"/>
                  <a:pt x="112" y="0"/>
                  <a:pt x="111" y="0"/>
                </a:cubicBezTo>
                <a:cubicBezTo>
                  <a:pt x="109" y="2"/>
                  <a:pt x="105" y="3"/>
                  <a:pt x="103" y="2"/>
                </a:cubicBezTo>
                <a:cubicBezTo>
                  <a:pt x="101" y="2"/>
                  <a:pt x="95" y="3"/>
                  <a:pt x="92" y="6"/>
                </a:cubicBezTo>
                <a:cubicBezTo>
                  <a:pt x="91" y="6"/>
                  <a:pt x="90" y="7"/>
                  <a:pt x="88" y="7"/>
                </a:cubicBezTo>
                <a:cubicBezTo>
                  <a:pt x="88" y="7"/>
                  <a:pt x="87" y="7"/>
                  <a:pt x="87" y="7"/>
                </a:cubicBezTo>
                <a:cubicBezTo>
                  <a:pt x="85" y="8"/>
                  <a:pt x="84" y="10"/>
                  <a:pt x="86" y="12"/>
                </a:cubicBezTo>
                <a:cubicBezTo>
                  <a:pt x="87" y="13"/>
                  <a:pt x="87" y="14"/>
                  <a:pt x="87" y="16"/>
                </a:cubicBezTo>
                <a:cubicBezTo>
                  <a:pt x="87" y="18"/>
                  <a:pt x="84" y="20"/>
                  <a:pt x="83" y="22"/>
                </a:cubicBezTo>
                <a:cubicBezTo>
                  <a:pt x="82" y="24"/>
                  <a:pt x="84" y="26"/>
                  <a:pt x="83" y="28"/>
                </a:cubicBezTo>
                <a:cubicBezTo>
                  <a:pt x="82" y="31"/>
                  <a:pt x="74" y="27"/>
                  <a:pt x="74" y="28"/>
                </a:cubicBezTo>
                <a:cubicBezTo>
                  <a:pt x="73" y="29"/>
                  <a:pt x="76" y="32"/>
                  <a:pt x="76" y="33"/>
                </a:cubicBezTo>
                <a:cubicBezTo>
                  <a:pt x="76" y="35"/>
                  <a:pt x="74" y="37"/>
                  <a:pt x="71" y="37"/>
                </a:cubicBezTo>
                <a:cubicBezTo>
                  <a:pt x="68" y="37"/>
                  <a:pt x="68" y="41"/>
                  <a:pt x="68" y="45"/>
                </a:cubicBezTo>
                <a:cubicBezTo>
                  <a:pt x="68" y="50"/>
                  <a:pt x="65" y="51"/>
                  <a:pt x="64" y="49"/>
                </a:cubicBezTo>
                <a:cubicBezTo>
                  <a:pt x="64" y="47"/>
                  <a:pt x="56" y="50"/>
                  <a:pt x="56" y="52"/>
                </a:cubicBezTo>
                <a:cubicBezTo>
                  <a:pt x="56" y="54"/>
                  <a:pt x="53" y="53"/>
                  <a:pt x="50" y="53"/>
                </a:cubicBezTo>
                <a:cubicBezTo>
                  <a:pt x="47" y="53"/>
                  <a:pt x="44" y="56"/>
                  <a:pt x="44" y="57"/>
                </a:cubicBezTo>
                <a:cubicBezTo>
                  <a:pt x="44" y="58"/>
                  <a:pt x="45" y="64"/>
                  <a:pt x="45" y="65"/>
                </a:cubicBezTo>
                <a:cubicBezTo>
                  <a:pt x="44" y="66"/>
                  <a:pt x="17" y="70"/>
                  <a:pt x="12" y="69"/>
                </a:cubicBezTo>
                <a:cubicBezTo>
                  <a:pt x="8" y="68"/>
                  <a:pt x="3" y="68"/>
                  <a:pt x="0" y="68"/>
                </a:cubicBezTo>
                <a:cubicBezTo>
                  <a:pt x="1" y="69"/>
                  <a:pt x="3" y="71"/>
                  <a:pt x="4" y="72"/>
                </a:cubicBezTo>
                <a:cubicBezTo>
                  <a:pt x="5" y="75"/>
                  <a:pt x="8" y="77"/>
                  <a:pt x="12" y="79"/>
                </a:cubicBezTo>
                <a:cubicBezTo>
                  <a:pt x="16" y="81"/>
                  <a:pt x="14" y="87"/>
                  <a:pt x="16" y="88"/>
                </a:cubicBezTo>
                <a:cubicBezTo>
                  <a:pt x="18" y="89"/>
                  <a:pt x="20" y="94"/>
                  <a:pt x="18" y="94"/>
                </a:cubicBezTo>
                <a:cubicBezTo>
                  <a:pt x="15" y="94"/>
                  <a:pt x="13" y="95"/>
                  <a:pt x="10" y="96"/>
                </a:cubicBezTo>
                <a:cubicBezTo>
                  <a:pt x="8" y="97"/>
                  <a:pt x="5" y="101"/>
                  <a:pt x="5" y="104"/>
                </a:cubicBezTo>
                <a:cubicBezTo>
                  <a:pt x="5" y="105"/>
                  <a:pt x="5" y="106"/>
                  <a:pt x="5" y="106"/>
                </a:cubicBezTo>
                <a:cubicBezTo>
                  <a:pt x="12" y="107"/>
                  <a:pt x="20" y="106"/>
                  <a:pt x="20" y="105"/>
                </a:cubicBezTo>
                <a:cubicBezTo>
                  <a:pt x="22" y="104"/>
                  <a:pt x="25" y="103"/>
                  <a:pt x="27" y="104"/>
                </a:cubicBezTo>
                <a:cubicBezTo>
                  <a:pt x="28" y="106"/>
                  <a:pt x="36" y="106"/>
                  <a:pt x="40" y="104"/>
                </a:cubicBezTo>
                <a:cubicBezTo>
                  <a:pt x="43" y="102"/>
                  <a:pt x="46" y="104"/>
                  <a:pt x="46" y="106"/>
                </a:cubicBezTo>
                <a:cubicBezTo>
                  <a:pt x="46" y="108"/>
                  <a:pt x="48" y="109"/>
                  <a:pt x="50" y="111"/>
                </a:cubicBezTo>
                <a:cubicBezTo>
                  <a:pt x="51" y="112"/>
                  <a:pt x="50" y="114"/>
                  <a:pt x="51" y="116"/>
                </a:cubicBezTo>
                <a:cubicBezTo>
                  <a:pt x="52" y="118"/>
                  <a:pt x="55" y="118"/>
                  <a:pt x="58" y="119"/>
                </a:cubicBezTo>
                <a:cubicBezTo>
                  <a:pt x="59" y="119"/>
                  <a:pt x="59" y="120"/>
                  <a:pt x="60" y="120"/>
                </a:cubicBezTo>
                <a:cubicBezTo>
                  <a:pt x="60" y="120"/>
                  <a:pt x="60" y="119"/>
                  <a:pt x="60" y="119"/>
                </a:cubicBezTo>
                <a:cubicBezTo>
                  <a:pt x="62" y="117"/>
                  <a:pt x="62" y="113"/>
                  <a:pt x="67" y="114"/>
                </a:cubicBezTo>
                <a:cubicBezTo>
                  <a:pt x="72" y="115"/>
                  <a:pt x="72" y="113"/>
                  <a:pt x="75" y="114"/>
                </a:cubicBezTo>
                <a:cubicBezTo>
                  <a:pt x="78" y="115"/>
                  <a:pt x="80" y="114"/>
                  <a:pt x="81" y="112"/>
                </a:cubicBezTo>
                <a:cubicBezTo>
                  <a:pt x="82" y="110"/>
                  <a:pt x="80" y="107"/>
                  <a:pt x="78" y="105"/>
                </a:cubicBezTo>
                <a:cubicBezTo>
                  <a:pt x="77" y="103"/>
                  <a:pt x="74" y="100"/>
                  <a:pt x="75" y="97"/>
                </a:cubicBezTo>
                <a:cubicBezTo>
                  <a:pt x="75" y="94"/>
                  <a:pt x="70" y="94"/>
                  <a:pt x="70" y="91"/>
                </a:cubicBezTo>
                <a:cubicBezTo>
                  <a:pt x="70" y="89"/>
                  <a:pt x="75" y="84"/>
                  <a:pt x="76" y="83"/>
                </a:cubicBezTo>
                <a:cubicBezTo>
                  <a:pt x="77" y="83"/>
                  <a:pt x="81" y="86"/>
                  <a:pt x="82" y="84"/>
                </a:cubicBezTo>
                <a:cubicBezTo>
                  <a:pt x="83" y="82"/>
                  <a:pt x="86" y="83"/>
                  <a:pt x="87" y="84"/>
                </a:cubicBezTo>
                <a:cubicBezTo>
                  <a:pt x="89" y="84"/>
                  <a:pt x="91" y="81"/>
                  <a:pt x="92" y="78"/>
                </a:cubicBezTo>
                <a:cubicBezTo>
                  <a:pt x="92" y="75"/>
                  <a:pt x="97" y="75"/>
                  <a:pt x="98" y="74"/>
                </a:cubicBezTo>
                <a:cubicBezTo>
                  <a:pt x="99" y="73"/>
                  <a:pt x="101" y="66"/>
                  <a:pt x="101" y="65"/>
                </a:cubicBezTo>
                <a:cubicBezTo>
                  <a:pt x="102" y="64"/>
                  <a:pt x="106" y="65"/>
                  <a:pt x="106" y="61"/>
                </a:cubicBezTo>
                <a:cubicBezTo>
                  <a:pt x="106" y="58"/>
                  <a:pt x="108" y="57"/>
                  <a:pt x="110" y="57"/>
                </a:cubicBezTo>
                <a:cubicBezTo>
                  <a:pt x="112" y="56"/>
                  <a:pt x="111" y="53"/>
                  <a:pt x="112" y="51"/>
                </a:cubicBezTo>
                <a:cubicBezTo>
                  <a:pt x="112" y="48"/>
                  <a:pt x="113" y="45"/>
                  <a:pt x="116" y="45"/>
                </a:cubicBezTo>
                <a:cubicBezTo>
                  <a:pt x="118" y="44"/>
                  <a:pt x="115" y="41"/>
                  <a:pt x="112" y="41"/>
                </a:cubicBezTo>
                <a:cubicBezTo>
                  <a:pt x="109" y="42"/>
                  <a:pt x="107" y="34"/>
                  <a:pt x="107" y="34"/>
                </a:cubicBezTo>
                <a:cubicBezTo>
                  <a:pt x="107" y="34"/>
                  <a:pt x="107" y="27"/>
                  <a:pt x="106" y="26"/>
                </a:cubicBezTo>
                <a:cubicBezTo>
                  <a:pt x="104" y="25"/>
                  <a:pt x="106" y="22"/>
                  <a:pt x="110" y="22"/>
                </a:cubicBezTo>
                <a:cubicBezTo>
                  <a:pt x="113" y="22"/>
                  <a:pt x="120" y="25"/>
                  <a:pt x="122" y="24"/>
                </a:cubicBezTo>
                <a:cubicBezTo>
                  <a:pt x="124" y="22"/>
                  <a:pt x="129" y="21"/>
                  <a:pt x="130" y="21"/>
                </a:cubicBezTo>
                <a:cubicBezTo>
                  <a:pt x="131" y="20"/>
                  <a:pt x="132" y="17"/>
                  <a:pt x="133" y="16"/>
                </a:cubicBezTo>
                <a:cubicBezTo>
                  <a:pt x="131" y="15"/>
                  <a:pt x="129" y="13"/>
                  <a:pt x="127" y="1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0"/>
          <p:cNvSpPr/>
          <p:nvPr/>
        </p:nvSpPr>
        <p:spPr>
          <a:xfrm>
            <a:off x="-3792537" y="-2686050"/>
            <a:ext cx="655637" cy="236537"/>
          </a:xfrm>
          <a:custGeom>
            <a:avLst/>
            <a:gdLst/>
            <a:ahLst/>
            <a:cxnLst/>
            <a:rect l="l" t="t" r="r" b="b"/>
            <a:pathLst>
              <a:path w="370" h="134" extrusionOk="0">
                <a:moveTo>
                  <a:pt x="27" y="57"/>
                </a:moveTo>
                <a:cubicBezTo>
                  <a:pt x="27" y="58"/>
                  <a:pt x="29" y="63"/>
                  <a:pt x="31" y="61"/>
                </a:cubicBezTo>
                <a:cubicBezTo>
                  <a:pt x="33" y="60"/>
                  <a:pt x="29" y="53"/>
                  <a:pt x="27" y="57"/>
                </a:cubicBezTo>
                <a:close/>
                <a:moveTo>
                  <a:pt x="105" y="71"/>
                </a:moveTo>
                <a:cubicBezTo>
                  <a:pt x="105" y="69"/>
                  <a:pt x="99" y="70"/>
                  <a:pt x="101" y="73"/>
                </a:cubicBezTo>
                <a:cubicBezTo>
                  <a:pt x="103" y="76"/>
                  <a:pt x="105" y="73"/>
                  <a:pt x="105" y="71"/>
                </a:cubicBezTo>
                <a:close/>
                <a:moveTo>
                  <a:pt x="16" y="36"/>
                </a:moveTo>
                <a:cubicBezTo>
                  <a:pt x="15" y="39"/>
                  <a:pt x="18" y="46"/>
                  <a:pt x="21" y="43"/>
                </a:cubicBezTo>
                <a:cubicBezTo>
                  <a:pt x="23" y="40"/>
                  <a:pt x="16" y="34"/>
                  <a:pt x="16" y="36"/>
                </a:cubicBezTo>
                <a:close/>
                <a:moveTo>
                  <a:pt x="195" y="77"/>
                </a:moveTo>
                <a:cubicBezTo>
                  <a:pt x="199" y="77"/>
                  <a:pt x="198" y="82"/>
                  <a:pt x="198" y="85"/>
                </a:cubicBezTo>
                <a:cubicBezTo>
                  <a:pt x="197" y="89"/>
                  <a:pt x="195" y="96"/>
                  <a:pt x="198" y="95"/>
                </a:cubicBezTo>
                <a:cubicBezTo>
                  <a:pt x="202" y="93"/>
                  <a:pt x="205" y="89"/>
                  <a:pt x="203" y="87"/>
                </a:cubicBezTo>
                <a:cubicBezTo>
                  <a:pt x="200" y="85"/>
                  <a:pt x="201" y="75"/>
                  <a:pt x="202" y="72"/>
                </a:cubicBezTo>
                <a:cubicBezTo>
                  <a:pt x="203" y="70"/>
                  <a:pt x="209" y="71"/>
                  <a:pt x="207" y="76"/>
                </a:cubicBezTo>
                <a:cubicBezTo>
                  <a:pt x="205" y="80"/>
                  <a:pt x="211" y="79"/>
                  <a:pt x="211" y="84"/>
                </a:cubicBezTo>
                <a:cubicBezTo>
                  <a:pt x="211" y="88"/>
                  <a:pt x="214" y="86"/>
                  <a:pt x="218" y="85"/>
                </a:cubicBezTo>
                <a:cubicBezTo>
                  <a:pt x="222" y="83"/>
                  <a:pt x="221" y="81"/>
                  <a:pt x="219" y="78"/>
                </a:cubicBezTo>
                <a:cubicBezTo>
                  <a:pt x="216" y="76"/>
                  <a:pt x="221" y="71"/>
                  <a:pt x="217" y="69"/>
                </a:cubicBezTo>
                <a:cubicBezTo>
                  <a:pt x="213" y="67"/>
                  <a:pt x="211" y="63"/>
                  <a:pt x="214" y="62"/>
                </a:cubicBezTo>
                <a:cubicBezTo>
                  <a:pt x="218" y="62"/>
                  <a:pt x="228" y="56"/>
                  <a:pt x="227" y="54"/>
                </a:cubicBezTo>
                <a:cubicBezTo>
                  <a:pt x="225" y="51"/>
                  <a:pt x="211" y="54"/>
                  <a:pt x="210" y="58"/>
                </a:cubicBezTo>
                <a:cubicBezTo>
                  <a:pt x="209" y="63"/>
                  <a:pt x="199" y="58"/>
                  <a:pt x="200" y="51"/>
                </a:cubicBezTo>
                <a:cubicBezTo>
                  <a:pt x="201" y="43"/>
                  <a:pt x="221" y="42"/>
                  <a:pt x="227" y="45"/>
                </a:cubicBezTo>
                <a:cubicBezTo>
                  <a:pt x="232" y="47"/>
                  <a:pt x="239" y="40"/>
                  <a:pt x="241" y="36"/>
                </a:cubicBezTo>
                <a:cubicBezTo>
                  <a:pt x="243" y="32"/>
                  <a:pt x="236" y="37"/>
                  <a:pt x="232" y="40"/>
                </a:cubicBezTo>
                <a:cubicBezTo>
                  <a:pt x="228" y="42"/>
                  <a:pt x="217" y="39"/>
                  <a:pt x="212" y="37"/>
                </a:cubicBezTo>
                <a:cubicBezTo>
                  <a:pt x="207" y="36"/>
                  <a:pt x="207" y="41"/>
                  <a:pt x="202" y="41"/>
                </a:cubicBezTo>
                <a:cubicBezTo>
                  <a:pt x="198" y="42"/>
                  <a:pt x="199" y="52"/>
                  <a:pt x="197" y="53"/>
                </a:cubicBezTo>
                <a:cubicBezTo>
                  <a:pt x="194" y="55"/>
                  <a:pt x="194" y="62"/>
                  <a:pt x="190" y="69"/>
                </a:cubicBezTo>
                <a:cubicBezTo>
                  <a:pt x="186" y="76"/>
                  <a:pt x="192" y="77"/>
                  <a:pt x="195" y="77"/>
                </a:cubicBezTo>
                <a:close/>
                <a:moveTo>
                  <a:pt x="86" y="83"/>
                </a:moveTo>
                <a:cubicBezTo>
                  <a:pt x="86" y="80"/>
                  <a:pt x="88" y="76"/>
                  <a:pt x="88" y="75"/>
                </a:cubicBezTo>
                <a:cubicBezTo>
                  <a:pt x="88" y="73"/>
                  <a:pt x="89" y="72"/>
                  <a:pt x="91" y="73"/>
                </a:cubicBezTo>
                <a:cubicBezTo>
                  <a:pt x="93" y="73"/>
                  <a:pt x="93" y="68"/>
                  <a:pt x="91" y="68"/>
                </a:cubicBezTo>
                <a:cubicBezTo>
                  <a:pt x="90" y="67"/>
                  <a:pt x="89" y="61"/>
                  <a:pt x="85" y="61"/>
                </a:cubicBezTo>
                <a:cubicBezTo>
                  <a:pt x="81" y="61"/>
                  <a:pt x="81" y="65"/>
                  <a:pt x="84" y="65"/>
                </a:cubicBezTo>
                <a:cubicBezTo>
                  <a:pt x="86" y="65"/>
                  <a:pt x="87" y="67"/>
                  <a:pt x="87" y="69"/>
                </a:cubicBezTo>
                <a:cubicBezTo>
                  <a:pt x="86" y="71"/>
                  <a:pt x="85" y="67"/>
                  <a:pt x="82" y="67"/>
                </a:cubicBezTo>
                <a:cubicBezTo>
                  <a:pt x="78" y="68"/>
                  <a:pt x="81" y="63"/>
                  <a:pt x="77" y="63"/>
                </a:cubicBezTo>
                <a:cubicBezTo>
                  <a:pt x="73" y="63"/>
                  <a:pt x="74" y="56"/>
                  <a:pt x="70" y="56"/>
                </a:cubicBezTo>
                <a:cubicBezTo>
                  <a:pt x="66" y="56"/>
                  <a:pt x="65" y="53"/>
                  <a:pt x="68" y="50"/>
                </a:cubicBezTo>
                <a:cubicBezTo>
                  <a:pt x="71" y="48"/>
                  <a:pt x="64" y="46"/>
                  <a:pt x="64" y="43"/>
                </a:cubicBezTo>
                <a:cubicBezTo>
                  <a:pt x="64" y="40"/>
                  <a:pt x="60" y="42"/>
                  <a:pt x="60" y="39"/>
                </a:cubicBezTo>
                <a:cubicBezTo>
                  <a:pt x="60" y="37"/>
                  <a:pt x="58" y="38"/>
                  <a:pt x="56" y="35"/>
                </a:cubicBezTo>
                <a:cubicBezTo>
                  <a:pt x="53" y="32"/>
                  <a:pt x="52" y="35"/>
                  <a:pt x="51" y="33"/>
                </a:cubicBezTo>
                <a:cubicBezTo>
                  <a:pt x="49" y="31"/>
                  <a:pt x="46" y="30"/>
                  <a:pt x="44" y="30"/>
                </a:cubicBezTo>
                <a:cubicBezTo>
                  <a:pt x="43" y="31"/>
                  <a:pt x="39" y="27"/>
                  <a:pt x="37" y="23"/>
                </a:cubicBezTo>
                <a:cubicBezTo>
                  <a:pt x="36" y="20"/>
                  <a:pt x="25" y="15"/>
                  <a:pt x="24" y="11"/>
                </a:cubicBezTo>
                <a:cubicBezTo>
                  <a:pt x="22" y="7"/>
                  <a:pt x="19" y="6"/>
                  <a:pt x="12" y="6"/>
                </a:cubicBezTo>
                <a:cubicBezTo>
                  <a:pt x="6" y="6"/>
                  <a:pt x="3" y="0"/>
                  <a:pt x="2" y="3"/>
                </a:cubicBezTo>
                <a:cubicBezTo>
                  <a:pt x="0" y="7"/>
                  <a:pt x="9" y="16"/>
                  <a:pt x="13" y="18"/>
                </a:cubicBezTo>
                <a:cubicBezTo>
                  <a:pt x="17" y="21"/>
                  <a:pt x="19" y="29"/>
                  <a:pt x="24" y="30"/>
                </a:cubicBezTo>
                <a:cubicBezTo>
                  <a:pt x="28" y="30"/>
                  <a:pt x="29" y="45"/>
                  <a:pt x="32" y="46"/>
                </a:cubicBezTo>
                <a:cubicBezTo>
                  <a:pt x="36" y="46"/>
                  <a:pt x="44" y="58"/>
                  <a:pt x="45" y="64"/>
                </a:cubicBezTo>
                <a:cubicBezTo>
                  <a:pt x="46" y="71"/>
                  <a:pt x="54" y="74"/>
                  <a:pt x="57" y="78"/>
                </a:cubicBezTo>
                <a:cubicBezTo>
                  <a:pt x="59" y="83"/>
                  <a:pt x="70" y="89"/>
                  <a:pt x="71" y="91"/>
                </a:cubicBezTo>
                <a:cubicBezTo>
                  <a:pt x="72" y="93"/>
                  <a:pt x="74" y="97"/>
                  <a:pt x="75" y="95"/>
                </a:cubicBezTo>
                <a:cubicBezTo>
                  <a:pt x="76" y="93"/>
                  <a:pt x="81" y="95"/>
                  <a:pt x="84" y="95"/>
                </a:cubicBezTo>
                <a:cubicBezTo>
                  <a:pt x="86" y="95"/>
                  <a:pt x="87" y="86"/>
                  <a:pt x="86" y="83"/>
                </a:cubicBezTo>
                <a:close/>
                <a:moveTo>
                  <a:pt x="268" y="45"/>
                </a:moveTo>
                <a:cubicBezTo>
                  <a:pt x="273" y="46"/>
                  <a:pt x="271" y="42"/>
                  <a:pt x="271" y="39"/>
                </a:cubicBezTo>
                <a:cubicBezTo>
                  <a:pt x="271" y="36"/>
                  <a:pt x="266" y="39"/>
                  <a:pt x="266" y="37"/>
                </a:cubicBezTo>
                <a:cubicBezTo>
                  <a:pt x="266" y="35"/>
                  <a:pt x="265" y="29"/>
                  <a:pt x="261" y="34"/>
                </a:cubicBezTo>
                <a:cubicBezTo>
                  <a:pt x="257" y="39"/>
                  <a:pt x="262" y="52"/>
                  <a:pt x="265" y="51"/>
                </a:cubicBezTo>
                <a:cubicBezTo>
                  <a:pt x="268" y="51"/>
                  <a:pt x="263" y="45"/>
                  <a:pt x="268" y="45"/>
                </a:cubicBezTo>
                <a:close/>
                <a:moveTo>
                  <a:pt x="249" y="75"/>
                </a:moveTo>
                <a:cubicBezTo>
                  <a:pt x="250" y="79"/>
                  <a:pt x="256" y="81"/>
                  <a:pt x="258" y="77"/>
                </a:cubicBezTo>
                <a:cubicBezTo>
                  <a:pt x="260" y="74"/>
                  <a:pt x="248" y="70"/>
                  <a:pt x="249" y="75"/>
                </a:cubicBezTo>
                <a:close/>
                <a:moveTo>
                  <a:pt x="230" y="115"/>
                </a:moveTo>
                <a:cubicBezTo>
                  <a:pt x="223" y="114"/>
                  <a:pt x="219" y="119"/>
                  <a:pt x="213" y="116"/>
                </a:cubicBezTo>
                <a:cubicBezTo>
                  <a:pt x="206" y="114"/>
                  <a:pt x="197" y="116"/>
                  <a:pt x="198" y="119"/>
                </a:cubicBezTo>
                <a:cubicBezTo>
                  <a:pt x="199" y="120"/>
                  <a:pt x="204" y="121"/>
                  <a:pt x="211" y="121"/>
                </a:cubicBezTo>
                <a:cubicBezTo>
                  <a:pt x="217" y="121"/>
                  <a:pt x="223" y="118"/>
                  <a:pt x="227" y="117"/>
                </a:cubicBezTo>
                <a:cubicBezTo>
                  <a:pt x="232" y="117"/>
                  <a:pt x="236" y="116"/>
                  <a:pt x="230" y="115"/>
                </a:cubicBezTo>
                <a:close/>
                <a:moveTo>
                  <a:pt x="281" y="71"/>
                </a:moveTo>
                <a:cubicBezTo>
                  <a:pt x="275" y="70"/>
                  <a:pt x="264" y="71"/>
                  <a:pt x="265" y="74"/>
                </a:cubicBezTo>
                <a:cubicBezTo>
                  <a:pt x="266" y="77"/>
                  <a:pt x="271" y="76"/>
                  <a:pt x="276" y="76"/>
                </a:cubicBezTo>
                <a:cubicBezTo>
                  <a:pt x="281" y="76"/>
                  <a:pt x="284" y="80"/>
                  <a:pt x="286" y="80"/>
                </a:cubicBezTo>
                <a:cubicBezTo>
                  <a:pt x="289" y="80"/>
                  <a:pt x="287" y="73"/>
                  <a:pt x="281" y="71"/>
                </a:cubicBezTo>
                <a:close/>
                <a:moveTo>
                  <a:pt x="155" y="112"/>
                </a:moveTo>
                <a:cubicBezTo>
                  <a:pt x="155" y="110"/>
                  <a:pt x="146" y="112"/>
                  <a:pt x="141" y="110"/>
                </a:cubicBezTo>
                <a:cubicBezTo>
                  <a:pt x="137" y="108"/>
                  <a:pt x="146" y="107"/>
                  <a:pt x="149" y="105"/>
                </a:cubicBezTo>
                <a:cubicBezTo>
                  <a:pt x="153" y="103"/>
                  <a:pt x="148" y="102"/>
                  <a:pt x="140" y="105"/>
                </a:cubicBezTo>
                <a:cubicBezTo>
                  <a:pt x="132" y="107"/>
                  <a:pt x="124" y="99"/>
                  <a:pt x="123" y="103"/>
                </a:cubicBezTo>
                <a:cubicBezTo>
                  <a:pt x="123" y="106"/>
                  <a:pt x="110" y="101"/>
                  <a:pt x="106" y="99"/>
                </a:cubicBezTo>
                <a:cubicBezTo>
                  <a:pt x="103" y="96"/>
                  <a:pt x="90" y="93"/>
                  <a:pt x="87" y="98"/>
                </a:cubicBezTo>
                <a:cubicBezTo>
                  <a:pt x="85" y="102"/>
                  <a:pt x="83" y="98"/>
                  <a:pt x="84" y="103"/>
                </a:cubicBezTo>
                <a:cubicBezTo>
                  <a:pt x="84" y="105"/>
                  <a:pt x="87" y="104"/>
                  <a:pt x="90" y="104"/>
                </a:cubicBezTo>
                <a:cubicBezTo>
                  <a:pt x="92" y="104"/>
                  <a:pt x="91" y="108"/>
                  <a:pt x="94" y="108"/>
                </a:cubicBezTo>
                <a:cubicBezTo>
                  <a:pt x="97" y="109"/>
                  <a:pt x="107" y="112"/>
                  <a:pt x="108" y="110"/>
                </a:cubicBezTo>
                <a:cubicBezTo>
                  <a:pt x="109" y="107"/>
                  <a:pt x="119" y="110"/>
                  <a:pt x="123" y="113"/>
                </a:cubicBezTo>
                <a:cubicBezTo>
                  <a:pt x="128" y="117"/>
                  <a:pt x="139" y="117"/>
                  <a:pt x="143" y="117"/>
                </a:cubicBezTo>
                <a:cubicBezTo>
                  <a:pt x="148" y="116"/>
                  <a:pt x="152" y="119"/>
                  <a:pt x="154" y="117"/>
                </a:cubicBezTo>
                <a:cubicBezTo>
                  <a:pt x="156" y="115"/>
                  <a:pt x="159" y="121"/>
                  <a:pt x="164" y="117"/>
                </a:cubicBezTo>
                <a:cubicBezTo>
                  <a:pt x="168" y="114"/>
                  <a:pt x="156" y="115"/>
                  <a:pt x="155" y="112"/>
                </a:cubicBezTo>
                <a:close/>
                <a:moveTo>
                  <a:pt x="343" y="61"/>
                </a:moveTo>
                <a:cubicBezTo>
                  <a:pt x="339" y="61"/>
                  <a:pt x="339" y="67"/>
                  <a:pt x="335" y="67"/>
                </a:cubicBezTo>
                <a:cubicBezTo>
                  <a:pt x="332" y="67"/>
                  <a:pt x="328" y="73"/>
                  <a:pt x="322" y="75"/>
                </a:cubicBezTo>
                <a:cubicBezTo>
                  <a:pt x="317" y="77"/>
                  <a:pt x="316" y="59"/>
                  <a:pt x="314" y="55"/>
                </a:cubicBezTo>
                <a:cubicBezTo>
                  <a:pt x="311" y="52"/>
                  <a:pt x="297" y="49"/>
                  <a:pt x="295" y="53"/>
                </a:cubicBezTo>
                <a:cubicBezTo>
                  <a:pt x="294" y="57"/>
                  <a:pt x="289" y="55"/>
                  <a:pt x="289" y="58"/>
                </a:cubicBezTo>
                <a:cubicBezTo>
                  <a:pt x="288" y="61"/>
                  <a:pt x="290" y="60"/>
                  <a:pt x="293" y="60"/>
                </a:cubicBezTo>
                <a:cubicBezTo>
                  <a:pt x="296" y="60"/>
                  <a:pt x="296" y="63"/>
                  <a:pt x="297" y="66"/>
                </a:cubicBezTo>
                <a:cubicBezTo>
                  <a:pt x="299" y="69"/>
                  <a:pt x="307" y="67"/>
                  <a:pt x="310" y="66"/>
                </a:cubicBezTo>
                <a:cubicBezTo>
                  <a:pt x="313" y="66"/>
                  <a:pt x="314" y="70"/>
                  <a:pt x="310" y="69"/>
                </a:cubicBezTo>
                <a:cubicBezTo>
                  <a:pt x="305" y="67"/>
                  <a:pt x="305" y="71"/>
                  <a:pt x="303" y="70"/>
                </a:cubicBezTo>
                <a:cubicBezTo>
                  <a:pt x="300" y="69"/>
                  <a:pt x="296" y="70"/>
                  <a:pt x="298" y="71"/>
                </a:cubicBezTo>
                <a:cubicBezTo>
                  <a:pt x="300" y="73"/>
                  <a:pt x="303" y="75"/>
                  <a:pt x="303" y="78"/>
                </a:cubicBezTo>
                <a:cubicBezTo>
                  <a:pt x="303" y="82"/>
                  <a:pt x="308" y="81"/>
                  <a:pt x="308" y="78"/>
                </a:cubicBezTo>
                <a:cubicBezTo>
                  <a:pt x="308" y="75"/>
                  <a:pt x="311" y="79"/>
                  <a:pt x="317" y="81"/>
                </a:cubicBezTo>
                <a:cubicBezTo>
                  <a:pt x="322" y="82"/>
                  <a:pt x="318" y="84"/>
                  <a:pt x="324" y="85"/>
                </a:cubicBezTo>
                <a:cubicBezTo>
                  <a:pt x="329" y="85"/>
                  <a:pt x="342" y="89"/>
                  <a:pt x="346" y="92"/>
                </a:cubicBezTo>
                <a:cubicBezTo>
                  <a:pt x="351" y="96"/>
                  <a:pt x="348" y="98"/>
                  <a:pt x="351" y="102"/>
                </a:cubicBezTo>
                <a:cubicBezTo>
                  <a:pt x="354" y="105"/>
                  <a:pt x="355" y="109"/>
                  <a:pt x="351" y="109"/>
                </a:cubicBezTo>
                <a:cubicBezTo>
                  <a:pt x="346" y="109"/>
                  <a:pt x="342" y="113"/>
                  <a:pt x="343" y="115"/>
                </a:cubicBezTo>
                <a:cubicBezTo>
                  <a:pt x="344" y="117"/>
                  <a:pt x="358" y="114"/>
                  <a:pt x="362" y="114"/>
                </a:cubicBezTo>
                <a:cubicBezTo>
                  <a:pt x="364" y="114"/>
                  <a:pt x="366" y="118"/>
                  <a:pt x="370" y="121"/>
                </a:cubicBezTo>
                <a:cubicBezTo>
                  <a:pt x="370" y="70"/>
                  <a:pt x="370" y="70"/>
                  <a:pt x="370" y="70"/>
                </a:cubicBezTo>
                <a:cubicBezTo>
                  <a:pt x="360" y="67"/>
                  <a:pt x="346" y="60"/>
                  <a:pt x="343" y="61"/>
                </a:cubicBezTo>
                <a:close/>
                <a:moveTo>
                  <a:pt x="240" y="121"/>
                </a:moveTo>
                <a:cubicBezTo>
                  <a:pt x="239" y="121"/>
                  <a:pt x="238" y="122"/>
                  <a:pt x="237" y="122"/>
                </a:cubicBezTo>
                <a:cubicBezTo>
                  <a:pt x="237" y="123"/>
                  <a:pt x="236" y="124"/>
                  <a:pt x="236" y="124"/>
                </a:cubicBezTo>
                <a:cubicBezTo>
                  <a:pt x="235" y="125"/>
                  <a:pt x="234" y="124"/>
                  <a:pt x="233" y="123"/>
                </a:cubicBezTo>
                <a:cubicBezTo>
                  <a:pt x="229" y="125"/>
                  <a:pt x="226" y="130"/>
                  <a:pt x="229" y="132"/>
                </a:cubicBezTo>
                <a:cubicBezTo>
                  <a:pt x="232" y="133"/>
                  <a:pt x="237" y="129"/>
                  <a:pt x="239" y="126"/>
                </a:cubicBezTo>
                <a:cubicBezTo>
                  <a:pt x="240" y="126"/>
                  <a:pt x="240" y="125"/>
                  <a:pt x="241" y="125"/>
                </a:cubicBezTo>
                <a:cubicBezTo>
                  <a:pt x="241" y="124"/>
                  <a:pt x="241" y="124"/>
                  <a:pt x="241" y="124"/>
                </a:cubicBezTo>
                <a:cubicBezTo>
                  <a:pt x="242" y="124"/>
                  <a:pt x="242" y="124"/>
                  <a:pt x="242" y="123"/>
                </a:cubicBezTo>
                <a:cubicBezTo>
                  <a:pt x="241" y="122"/>
                  <a:pt x="240" y="121"/>
                  <a:pt x="240" y="121"/>
                </a:cubicBezTo>
                <a:close/>
                <a:moveTo>
                  <a:pt x="174" y="60"/>
                </a:moveTo>
                <a:cubicBezTo>
                  <a:pt x="178" y="57"/>
                  <a:pt x="179" y="52"/>
                  <a:pt x="178" y="47"/>
                </a:cubicBezTo>
                <a:cubicBezTo>
                  <a:pt x="178" y="42"/>
                  <a:pt x="189" y="42"/>
                  <a:pt x="190" y="40"/>
                </a:cubicBezTo>
                <a:cubicBezTo>
                  <a:pt x="192" y="38"/>
                  <a:pt x="188" y="35"/>
                  <a:pt x="185" y="34"/>
                </a:cubicBezTo>
                <a:cubicBezTo>
                  <a:pt x="182" y="32"/>
                  <a:pt x="184" y="29"/>
                  <a:pt x="182" y="27"/>
                </a:cubicBezTo>
                <a:cubicBezTo>
                  <a:pt x="180" y="26"/>
                  <a:pt x="177" y="21"/>
                  <a:pt x="180" y="20"/>
                </a:cubicBezTo>
                <a:cubicBezTo>
                  <a:pt x="183" y="20"/>
                  <a:pt x="178" y="16"/>
                  <a:pt x="180" y="14"/>
                </a:cubicBezTo>
                <a:cubicBezTo>
                  <a:pt x="181" y="14"/>
                  <a:pt x="181" y="14"/>
                  <a:pt x="181" y="14"/>
                </a:cubicBezTo>
                <a:cubicBezTo>
                  <a:pt x="180" y="13"/>
                  <a:pt x="178" y="12"/>
                  <a:pt x="178" y="12"/>
                </a:cubicBezTo>
                <a:cubicBezTo>
                  <a:pt x="174" y="12"/>
                  <a:pt x="165" y="12"/>
                  <a:pt x="165" y="18"/>
                </a:cubicBezTo>
                <a:cubicBezTo>
                  <a:pt x="166" y="24"/>
                  <a:pt x="160" y="22"/>
                  <a:pt x="160" y="25"/>
                </a:cubicBezTo>
                <a:cubicBezTo>
                  <a:pt x="161" y="28"/>
                  <a:pt x="158" y="28"/>
                  <a:pt x="158" y="32"/>
                </a:cubicBezTo>
                <a:cubicBezTo>
                  <a:pt x="159" y="37"/>
                  <a:pt x="156" y="35"/>
                  <a:pt x="151" y="37"/>
                </a:cubicBezTo>
                <a:cubicBezTo>
                  <a:pt x="146" y="40"/>
                  <a:pt x="148" y="36"/>
                  <a:pt x="143" y="36"/>
                </a:cubicBezTo>
                <a:cubicBezTo>
                  <a:pt x="139" y="36"/>
                  <a:pt x="138" y="38"/>
                  <a:pt x="135" y="39"/>
                </a:cubicBezTo>
                <a:cubicBezTo>
                  <a:pt x="132" y="40"/>
                  <a:pt x="127" y="39"/>
                  <a:pt x="125" y="40"/>
                </a:cubicBezTo>
                <a:cubicBezTo>
                  <a:pt x="123" y="41"/>
                  <a:pt x="120" y="37"/>
                  <a:pt x="118" y="37"/>
                </a:cubicBezTo>
                <a:cubicBezTo>
                  <a:pt x="117" y="37"/>
                  <a:pt x="116" y="34"/>
                  <a:pt x="116" y="32"/>
                </a:cubicBezTo>
                <a:cubicBezTo>
                  <a:pt x="115" y="32"/>
                  <a:pt x="115" y="31"/>
                  <a:pt x="115" y="32"/>
                </a:cubicBezTo>
                <a:cubicBezTo>
                  <a:pt x="112" y="32"/>
                  <a:pt x="107" y="40"/>
                  <a:pt x="110" y="43"/>
                </a:cubicBezTo>
                <a:cubicBezTo>
                  <a:pt x="113" y="46"/>
                  <a:pt x="112" y="51"/>
                  <a:pt x="114" y="54"/>
                </a:cubicBezTo>
                <a:cubicBezTo>
                  <a:pt x="115" y="56"/>
                  <a:pt x="121" y="57"/>
                  <a:pt x="121" y="62"/>
                </a:cubicBezTo>
                <a:cubicBezTo>
                  <a:pt x="121" y="67"/>
                  <a:pt x="125" y="75"/>
                  <a:pt x="128" y="73"/>
                </a:cubicBezTo>
                <a:cubicBezTo>
                  <a:pt x="131" y="71"/>
                  <a:pt x="134" y="74"/>
                  <a:pt x="135" y="76"/>
                </a:cubicBezTo>
                <a:cubicBezTo>
                  <a:pt x="136" y="78"/>
                  <a:pt x="143" y="74"/>
                  <a:pt x="145" y="75"/>
                </a:cubicBezTo>
                <a:cubicBezTo>
                  <a:pt x="148" y="75"/>
                  <a:pt x="155" y="76"/>
                  <a:pt x="156" y="79"/>
                </a:cubicBezTo>
                <a:cubicBezTo>
                  <a:pt x="156" y="82"/>
                  <a:pt x="163" y="79"/>
                  <a:pt x="167" y="77"/>
                </a:cubicBezTo>
                <a:cubicBezTo>
                  <a:pt x="172" y="76"/>
                  <a:pt x="169" y="62"/>
                  <a:pt x="174" y="60"/>
                </a:cubicBezTo>
                <a:close/>
                <a:moveTo>
                  <a:pt x="191" y="126"/>
                </a:moveTo>
                <a:cubicBezTo>
                  <a:pt x="193" y="128"/>
                  <a:pt x="197" y="128"/>
                  <a:pt x="198" y="130"/>
                </a:cubicBezTo>
                <a:cubicBezTo>
                  <a:pt x="200" y="131"/>
                  <a:pt x="206" y="134"/>
                  <a:pt x="206" y="130"/>
                </a:cubicBezTo>
                <a:cubicBezTo>
                  <a:pt x="206" y="126"/>
                  <a:pt x="190" y="124"/>
                  <a:pt x="191" y="126"/>
                </a:cubicBezTo>
                <a:close/>
                <a:moveTo>
                  <a:pt x="179" y="115"/>
                </a:moveTo>
                <a:cubicBezTo>
                  <a:pt x="178" y="117"/>
                  <a:pt x="174" y="117"/>
                  <a:pt x="172" y="115"/>
                </a:cubicBezTo>
                <a:cubicBezTo>
                  <a:pt x="170" y="114"/>
                  <a:pt x="167" y="118"/>
                  <a:pt x="168" y="120"/>
                </a:cubicBezTo>
                <a:cubicBezTo>
                  <a:pt x="169" y="121"/>
                  <a:pt x="174" y="124"/>
                  <a:pt x="180" y="122"/>
                </a:cubicBezTo>
                <a:cubicBezTo>
                  <a:pt x="186" y="119"/>
                  <a:pt x="190" y="121"/>
                  <a:pt x="191" y="118"/>
                </a:cubicBezTo>
                <a:cubicBezTo>
                  <a:pt x="193" y="115"/>
                  <a:pt x="180" y="112"/>
                  <a:pt x="179" y="115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0"/>
          <p:cNvSpPr/>
          <p:nvPr/>
        </p:nvSpPr>
        <p:spPr>
          <a:xfrm>
            <a:off x="-3379787" y="-2486025"/>
            <a:ext cx="47625" cy="20637"/>
          </a:xfrm>
          <a:custGeom>
            <a:avLst/>
            <a:gdLst/>
            <a:ahLst/>
            <a:cxnLst/>
            <a:rect l="l" t="t" r="r" b="b"/>
            <a:pathLst>
              <a:path w="27" h="11" extrusionOk="0">
                <a:moveTo>
                  <a:pt x="3" y="8"/>
                </a:moveTo>
                <a:cubicBezTo>
                  <a:pt x="2" y="8"/>
                  <a:pt x="1" y="8"/>
                  <a:pt x="0" y="9"/>
                </a:cubicBezTo>
                <a:cubicBezTo>
                  <a:pt x="1" y="10"/>
                  <a:pt x="2" y="11"/>
                  <a:pt x="3" y="10"/>
                </a:cubicBezTo>
                <a:cubicBezTo>
                  <a:pt x="3" y="10"/>
                  <a:pt x="4" y="9"/>
                  <a:pt x="4" y="8"/>
                </a:cubicBezTo>
                <a:cubicBezTo>
                  <a:pt x="4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lose/>
                <a:moveTo>
                  <a:pt x="14" y="2"/>
                </a:moveTo>
                <a:cubicBezTo>
                  <a:pt x="11" y="2"/>
                  <a:pt x="10" y="4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7" y="7"/>
                  <a:pt x="8" y="8"/>
                  <a:pt x="9" y="9"/>
                </a:cubicBezTo>
                <a:cubicBezTo>
                  <a:pt x="14" y="7"/>
                  <a:pt x="25" y="3"/>
                  <a:pt x="26" y="2"/>
                </a:cubicBezTo>
                <a:cubicBezTo>
                  <a:pt x="27" y="0"/>
                  <a:pt x="19" y="2"/>
                  <a:pt x="14" y="2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0"/>
          <p:cNvSpPr/>
          <p:nvPr/>
        </p:nvSpPr>
        <p:spPr>
          <a:xfrm>
            <a:off x="-5037137" y="-3332162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93" h="101" extrusionOk="0">
                <a:moveTo>
                  <a:pt x="65" y="88"/>
                </a:moveTo>
                <a:cubicBezTo>
                  <a:pt x="60" y="89"/>
                  <a:pt x="58" y="89"/>
                  <a:pt x="55" y="88"/>
                </a:cubicBezTo>
                <a:cubicBezTo>
                  <a:pt x="52" y="86"/>
                  <a:pt x="47" y="89"/>
                  <a:pt x="48" y="91"/>
                </a:cubicBezTo>
                <a:cubicBezTo>
                  <a:pt x="49" y="92"/>
                  <a:pt x="50" y="94"/>
                  <a:pt x="56" y="96"/>
                </a:cubicBezTo>
                <a:cubicBezTo>
                  <a:pt x="62" y="97"/>
                  <a:pt x="63" y="101"/>
                  <a:pt x="66" y="101"/>
                </a:cubicBezTo>
                <a:cubicBezTo>
                  <a:pt x="68" y="101"/>
                  <a:pt x="68" y="99"/>
                  <a:pt x="68" y="96"/>
                </a:cubicBezTo>
                <a:cubicBezTo>
                  <a:pt x="67" y="93"/>
                  <a:pt x="71" y="89"/>
                  <a:pt x="71" y="88"/>
                </a:cubicBezTo>
                <a:cubicBezTo>
                  <a:pt x="71" y="88"/>
                  <a:pt x="69" y="87"/>
                  <a:pt x="65" y="88"/>
                </a:cubicBezTo>
                <a:close/>
                <a:moveTo>
                  <a:pt x="19" y="61"/>
                </a:moveTo>
                <a:cubicBezTo>
                  <a:pt x="16" y="63"/>
                  <a:pt x="14" y="60"/>
                  <a:pt x="13" y="62"/>
                </a:cubicBezTo>
                <a:cubicBezTo>
                  <a:pt x="11" y="65"/>
                  <a:pt x="17" y="68"/>
                  <a:pt x="16" y="73"/>
                </a:cubicBezTo>
                <a:cubicBezTo>
                  <a:pt x="15" y="77"/>
                  <a:pt x="16" y="83"/>
                  <a:pt x="19" y="80"/>
                </a:cubicBezTo>
                <a:cubicBezTo>
                  <a:pt x="22" y="78"/>
                  <a:pt x="23" y="79"/>
                  <a:pt x="25" y="77"/>
                </a:cubicBezTo>
                <a:cubicBezTo>
                  <a:pt x="26" y="75"/>
                  <a:pt x="25" y="67"/>
                  <a:pt x="26" y="64"/>
                </a:cubicBezTo>
                <a:cubicBezTo>
                  <a:pt x="27" y="60"/>
                  <a:pt x="21" y="59"/>
                  <a:pt x="19" y="61"/>
                </a:cubicBezTo>
                <a:close/>
                <a:moveTo>
                  <a:pt x="77" y="57"/>
                </a:moveTo>
                <a:cubicBezTo>
                  <a:pt x="74" y="55"/>
                  <a:pt x="76" y="52"/>
                  <a:pt x="71" y="52"/>
                </a:cubicBezTo>
                <a:cubicBezTo>
                  <a:pt x="66" y="53"/>
                  <a:pt x="60" y="46"/>
                  <a:pt x="58" y="39"/>
                </a:cubicBezTo>
                <a:cubicBezTo>
                  <a:pt x="57" y="32"/>
                  <a:pt x="49" y="32"/>
                  <a:pt x="47" y="28"/>
                </a:cubicBezTo>
                <a:cubicBezTo>
                  <a:pt x="45" y="24"/>
                  <a:pt x="49" y="23"/>
                  <a:pt x="47" y="20"/>
                </a:cubicBezTo>
                <a:cubicBezTo>
                  <a:pt x="46" y="18"/>
                  <a:pt x="48" y="16"/>
                  <a:pt x="51" y="15"/>
                </a:cubicBezTo>
                <a:cubicBezTo>
                  <a:pt x="51" y="11"/>
                  <a:pt x="51" y="7"/>
                  <a:pt x="51" y="5"/>
                </a:cubicBezTo>
                <a:cubicBezTo>
                  <a:pt x="49" y="4"/>
                  <a:pt x="48" y="4"/>
                  <a:pt x="47" y="4"/>
                </a:cubicBezTo>
                <a:cubicBezTo>
                  <a:pt x="46" y="3"/>
                  <a:pt x="46" y="0"/>
                  <a:pt x="46" y="0"/>
                </a:cubicBezTo>
                <a:cubicBezTo>
                  <a:pt x="45" y="0"/>
                  <a:pt x="40" y="0"/>
                  <a:pt x="39" y="1"/>
                </a:cubicBezTo>
                <a:cubicBezTo>
                  <a:pt x="38" y="2"/>
                  <a:pt x="36" y="4"/>
                  <a:pt x="34" y="3"/>
                </a:cubicBezTo>
                <a:cubicBezTo>
                  <a:pt x="34" y="3"/>
                  <a:pt x="33" y="2"/>
                  <a:pt x="33" y="2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6"/>
                  <a:pt x="30" y="6"/>
                </a:cubicBezTo>
                <a:cubicBezTo>
                  <a:pt x="29" y="6"/>
                  <a:pt x="28" y="5"/>
                  <a:pt x="28" y="7"/>
                </a:cubicBezTo>
                <a:cubicBezTo>
                  <a:pt x="28" y="8"/>
                  <a:pt x="25" y="8"/>
                  <a:pt x="24" y="8"/>
                </a:cubicBezTo>
                <a:cubicBezTo>
                  <a:pt x="23" y="7"/>
                  <a:pt x="21" y="8"/>
                  <a:pt x="21" y="9"/>
                </a:cubicBezTo>
                <a:cubicBezTo>
                  <a:pt x="21" y="11"/>
                  <a:pt x="21" y="14"/>
                  <a:pt x="19" y="12"/>
                </a:cubicBezTo>
                <a:cubicBezTo>
                  <a:pt x="17" y="10"/>
                  <a:pt x="15" y="6"/>
                  <a:pt x="15" y="7"/>
                </a:cubicBezTo>
                <a:cubicBezTo>
                  <a:pt x="14" y="7"/>
                  <a:pt x="12" y="12"/>
                  <a:pt x="11" y="12"/>
                </a:cubicBezTo>
                <a:cubicBezTo>
                  <a:pt x="10" y="12"/>
                  <a:pt x="6" y="13"/>
                  <a:pt x="4" y="13"/>
                </a:cubicBezTo>
                <a:cubicBezTo>
                  <a:pt x="3" y="15"/>
                  <a:pt x="4" y="16"/>
                  <a:pt x="5" y="17"/>
                </a:cubicBezTo>
                <a:cubicBezTo>
                  <a:pt x="6" y="17"/>
                  <a:pt x="4" y="19"/>
                  <a:pt x="3" y="20"/>
                </a:cubicBezTo>
                <a:cubicBezTo>
                  <a:pt x="2" y="20"/>
                  <a:pt x="0" y="20"/>
                  <a:pt x="1" y="22"/>
                </a:cubicBezTo>
                <a:cubicBezTo>
                  <a:pt x="3" y="24"/>
                  <a:pt x="5" y="24"/>
                  <a:pt x="4" y="26"/>
                </a:cubicBezTo>
                <a:cubicBezTo>
                  <a:pt x="3" y="28"/>
                  <a:pt x="4" y="30"/>
                  <a:pt x="6" y="30"/>
                </a:cubicBezTo>
                <a:cubicBezTo>
                  <a:pt x="7" y="30"/>
                  <a:pt x="10" y="30"/>
                  <a:pt x="9" y="31"/>
                </a:cubicBezTo>
                <a:cubicBezTo>
                  <a:pt x="9" y="32"/>
                  <a:pt x="9" y="33"/>
                  <a:pt x="8" y="34"/>
                </a:cubicBezTo>
                <a:cubicBezTo>
                  <a:pt x="10" y="33"/>
                  <a:pt x="11" y="33"/>
                  <a:pt x="12" y="33"/>
                </a:cubicBezTo>
                <a:cubicBezTo>
                  <a:pt x="15" y="31"/>
                  <a:pt x="14" y="29"/>
                  <a:pt x="18" y="28"/>
                </a:cubicBezTo>
                <a:cubicBezTo>
                  <a:pt x="22" y="27"/>
                  <a:pt x="28" y="30"/>
                  <a:pt x="29" y="33"/>
                </a:cubicBezTo>
                <a:cubicBezTo>
                  <a:pt x="31" y="35"/>
                  <a:pt x="31" y="35"/>
                  <a:pt x="32" y="37"/>
                </a:cubicBezTo>
                <a:cubicBezTo>
                  <a:pt x="32" y="39"/>
                  <a:pt x="34" y="43"/>
                  <a:pt x="39" y="47"/>
                </a:cubicBezTo>
                <a:cubicBezTo>
                  <a:pt x="45" y="51"/>
                  <a:pt x="47" y="55"/>
                  <a:pt x="50" y="57"/>
                </a:cubicBezTo>
                <a:cubicBezTo>
                  <a:pt x="53" y="58"/>
                  <a:pt x="56" y="58"/>
                  <a:pt x="58" y="60"/>
                </a:cubicBezTo>
                <a:cubicBezTo>
                  <a:pt x="60" y="62"/>
                  <a:pt x="62" y="63"/>
                  <a:pt x="65" y="65"/>
                </a:cubicBezTo>
                <a:cubicBezTo>
                  <a:pt x="68" y="66"/>
                  <a:pt x="68" y="69"/>
                  <a:pt x="71" y="69"/>
                </a:cubicBezTo>
                <a:cubicBezTo>
                  <a:pt x="73" y="70"/>
                  <a:pt x="72" y="72"/>
                  <a:pt x="73" y="74"/>
                </a:cubicBezTo>
                <a:cubicBezTo>
                  <a:pt x="75" y="76"/>
                  <a:pt x="75" y="80"/>
                  <a:pt x="74" y="83"/>
                </a:cubicBezTo>
                <a:cubicBezTo>
                  <a:pt x="72" y="85"/>
                  <a:pt x="73" y="89"/>
                  <a:pt x="74" y="89"/>
                </a:cubicBezTo>
                <a:cubicBezTo>
                  <a:pt x="75" y="89"/>
                  <a:pt x="78" y="85"/>
                  <a:pt x="78" y="82"/>
                </a:cubicBezTo>
                <a:cubicBezTo>
                  <a:pt x="78" y="80"/>
                  <a:pt x="81" y="80"/>
                  <a:pt x="83" y="78"/>
                </a:cubicBezTo>
                <a:cubicBezTo>
                  <a:pt x="85" y="75"/>
                  <a:pt x="80" y="75"/>
                  <a:pt x="79" y="71"/>
                </a:cubicBezTo>
                <a:cubicBezTo>
                  <a:pt x="78" y="68"/>
                  <a:pt x="83" y="65"/>
                  <a:pt x="87" y="68"/>
                </a:cubicBezTo>
                <a:cubicBezTo>
                  <a:pt x="91" y="71"/>
                  <a:pt x="93" y="72"/>
                  <a:pt x="93" y="68"/>
                </a:cubicBezTo>
                <a:cubicBezTo>
                  <a:pt x="93" y="64"/>
                  <a:pt x="80" y="59"/>
                  <a:pt x="77" y="5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-4872037" y="-3267075"/>
            <a:ext cx="17462" cy="22225"/>
          </a:xfrm>
          <a:custGeom>
            <a:avLst/>
            <a:gdLst/>
            <a:ahLst/>
            <a:cxnLst/>
            <a:rect l="l" t="t" r="r" b="b"/>
            <a:pathLst>
              <a:path w="10" h="13" extrusionOk="0">
                <a:moveTo>
                  <a:pt x="3" y="0"/>
                </a:moveTo>
                <a:cubicBezTo>
                  <a:pt x="2" y="3"/>
                  <a:pt x="0" y="6"/>
                  <a:pt x="0" y="6"/>
                </a:cubicBezTo>
                <a:cubicBezTo>
                  <a:pt x="0" y="7"/>
                  <a:pt x="0" y="8"/>
                  <a:pt x="0" y="9"/>
                </a:cubicBezTo>
                <a:cubicBezTo>
                  <a:pt x="2" y="11"/>
                  <a:pt x="4" y="12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1"/>
                  <a:pt x="8" y="8"/>
                  <a:pt x="10" y="8"/>
                </a:cubicBezTo>
                <a:cubicBezTo>
                  <a:pt x="8" y="5"/>
                  <a:pt x="5" y="2"/>
                  <a:pt x="3" y="0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0"/>
          <p:cNvSpPr/>
          <p:nvPr/>
        </p:nvSpPr>
        <p:spPr>
          <a:xfrm>
            <a:off x="-4868862" y="-3316287"/>
            <a:ext cx="60325" cy="69850"/>
          </a:xfrm>
          <a:custGeom>
            <a:avLst/>
            <a:gdLst/>
            <a:ahLst/>
            <a:cxnLst/>
            <a:rect l="l" t="t" r="r" b="b"/>
            <a:pathLst>
              <a:path w="34" h="40" extrusionOk="0">
                <a:moveTo>
                  <a:pt x="30" y="27"/>
                </a:moveTo>
                <a:cubicBezTo>
                  <a:pt x="28" y="25"/>
                  <a:pt x="28" y="22"/>
                  <a:pt x="30" y="21"/>
                </a:cubicBezTo>
                <a:cubicBezTo>
                  <a:pt x="31" y="20"/>
                  <a:pt x="30" y="18"/>
                  <a:pt x="30" y="17"/>
                </a:cubicBezTo>
                <a:cubicBezTo>
                  <a:pt x="30" y="15"/>
                  <a:pt x="22" y="14"/>
                  <a:pt x="21" y="14"/>
                </a:cubicBezTo>
                <a:cubicBezTo>
                  <a:pt x="20" y="14"/>
                  <a:pt x="22" y="9"/>
                  <a:pt x="20" y="9"/>
                </a:cubicBezTo>
                <a:cubicBezTo>
                  <a:pt x="18" y="9"/>
                  <a:pt x="17" y="8"/>
                  <a:pt x="17" y="6"/>
                </a:cubicBezTo>
                <a:cubicBezTo>
                  <a:pt x="17" y="5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9" y="0"/>
                  <a:pt x="9" y="0"/>
                </a:cubicBezTo>
                <a:cubicBezTo>
                  <a:pt x="9" y="0"/>
                  <a:pt x="4" y="1"/>
                  <a:pt x="0" y="2"/>
                </a:cubicBezTo>
                <a:cubicBezTo>
                  <a:pt x="1" y="4"/>
                  <a:pt x="1" y="7"/>
                  <a:pt x="2" y="7"/>
                </a:cubicBezTo>
                <a:cubicBezTo>
                  <a:pt x="5" y="8"/>
                  <a:pt x="4" y="11"/>
                  <a:pt x="5" y="13"/>
                </a:cubicBezTo>
                <a:cubicBezTo>
                  <a:pt x="6" y="15"/>
                  <a:pt x="6" y="25"/>
                  <a:pt x="4" y="25"/>
                </a:cubicBezTo>
                <a:cubicBezTo>
                  <a:pt x="4" y="25"/>
                  <a:pt x="3" y="27"/>
                  <a:pt x="1" y="28"/>
                </a:cubicBezTo>
                <a:cubicBezTo>
                  <a:pt x="3" y="30"/>
                  <a:pt x="6" y="33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5" y="40"/>
                  <a:pt x="15" y="40"/>
                </a:cubicBezTo>
                <a:cubicBezTo>
                  <a:pt x="15" y="40"/>
                  <a:pt x="24" y="38"/>
                  <a:pt x="29" y="37"/>
                </a:cubicBezTo>
                <a:cubicBezTo>
                  <a:pt x="29" y="36"/>
                  <a:pt x="29" y="35"/>
                  <a:pt x="29" y="35"/>
                </a:cubicBezTo>
                <a:cubicBezTo>
                  <a:pt x="29" y="34"/>
                  <a:pt x="30" y="32"/>
                  <a:pt x="32" y="32"/>
                </a:cubicBezTo>
                <a:cubicBezTo>
                  <a:pt x="34" y="32"/>
                  <a:pt x="31" y="28"/>
                  <a:pt x="30" y="27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0"/>
          <p:cNvSpPr txBox="1"/>
          <p:nvPr/>
        </p:nvSpPr>
        <p:spPr>
          <a:xfrm>
            <a:off x="4999512" y="685800"/>
            <a:ext cx="59336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 dirty="0" smtClean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 dirty="0"/>
          </a:p>
        </p:txBody>
      </p:sp>
      <p:sp>
        <p:nvSpPr>
          <p:cNvPr id="434" name="Google Shape;434;p10"/>
          <p:cNvSpPr txBox="1"/>
          <p:nvPr/>
        </p:nvSpPr>
        <p:spPr>
          <a:xfrm>
            <a:off x="914400" y="3994150"/>
            <a:ext cx="6958940" cy="110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 dirty="0" smtClean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  <a:endParaRPr dirty="0"/>
          </a:p>
        </p:txBody>
      </p:sp>
      <p:pic>
        <p:nvPicPr>
          <p:cNvPr id="435" name="Google Shape;43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1037" y="2084387"/>
            <a:ext cx="725487" cy="110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5712" y="2603500"/>
            <a:ext cx="427037" cy="14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1"/>
          <p:cNvGrpSpPr/>
          <p:nvPr/>
        </p:nvGrpSpPr>
        <p:grpSpPr>
          <a:xfrm>
            <a:off x="1828800" y="3332162"/>
            <a:ext cx="1355725" cy="928687"/>
            <a:chOff x="0" y="0"/>
            <a:chExt cx="2147483647" cy="2147483647"/>
          </a:xfrm>
        </p:grpSpPr>
        <p:sp>
          <p:nvSpPr>
            <p:cNvPr id="442" name="Google Shape;442;p11"/>
            <p:cNvSpPr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0" y="3195652"/>
              <a:ext cx="2143820963" cy="2144287931"/>
            </a:xfrm>
            <a:custGeom>
              <a:avLst/>
              <a:gdLst/>
              <a:ahLst/>
              <a:cxnLst/>
              <a:rect l="l" t="t" r="r" b="b"/>
              <a:pathLst>
                <a:path w="4097" h="2684" extrusionOk="0">
                  <a:moveTo>
                    <a:pt x="71" y="0"/>
                  </a:moveTo>
                  <a:lnTo>
                    <a:pt x="4026" y="0"/>
                  </a:lnTo>
                  <a:lnTo>
                    <a:pt x="4048" y="3"/>
                  </a:lnTo>
                  <a:lnTo>
                    <a:pt x="4067" y="13"/>
                  </a:lnTo>
                  <a:lnTo>
                    <a:pt x="4083" y="28"/>
                  </a:lnTo>
                  <a:lnTo>
                    <a:pt x="4093" y="48"/>
                  </a:lnTo>
                  <a:lnTo>
                    <a:pt x="4097" y="71"/>
                  </a:lnTo>
                  <a:lnTo>
                    <a:pt x="4097" y="2613"/>
                  </a:lnTo>
                  <a:lnTo>
                    <a:pt x="4093" y="2635"/>
                  </a:lnTo>
                  <a:lnTo>
                    <a:pt x="4083" y="2654"/>
                  </a:lnTo>
                  <a:lnTo>
                    <a:pt x="4067" y="2670"/>
                  </a:lnTo>
                  <a:lnTo>
                    <a:pt x="4048" y="2680"/>
                  </a:lnTo>
                  <a:lnTo>
                    <a:pt x="4026" y="2684"/>
                  </a:lnTo>
                  <a:lnTo>
                    <a:pt x="71" y="2684"/>
                  </a:lnTo>
                  <a:lnTo>
                    <a:pt x="49" y="2680"/>
                  </a:lnTo>
                  <a:lnTo>
                    <a:pt x="29" y="2670"/>
                  </a:lnTo>
                  <a:lnTo>
                    <a:pt x="14" y="2654"/>
                  </a:lnTo>
                  <a:lnTo>
                    <a:pt x="4" y="2635"/>
                  </a:lnTo>
                  <a:lnTo>
                    <a:pt x="0" y="2613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4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1479A"/>
            </a:solidFill>
            <a:ln w="9525" cap="flat" cmpd="sng">
              <a:solidFill>
                <a:srgbClr val="1E2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0" y="3195652"/>
              <a:ext cx="1071648765" cy="1072143965"/>
            </a:xfrm>
            <a:custGeom>
              <a:avLst/>
              <a:gdLst/>
              <a:ahLst/>
              <a:cxnLst/>
              <a:rect l="l" t="t" r="r" b="b"/>
              <a:pathLst>
                <a:path w="2048" h="1342" extrusionOk="0">
                  <a:moveTo>
                    <a:pt x="71" y="0"/>
                  </a:moveTo>
                  <a:lnTo>
                    <a:pt x="193" y="0"/>
                  </a:lnTo>
                  <a:lnTo>
                    <a:pt x="847" y="428"/>
                  </a:lnTo>
                  <a:lnTo>
                    <a:pt x="847" y="0"/>
                  </a:lnTo>
                  <a:lnTo>
                    <a:pt x="1200" y="0"/>
                  </a:lnTo>
                  <a:lnTo>
                    <a:pt x="1200" y="428"/>
                  </a:lnTo>
                  <a:lnTo>
                    <a:pt x="1854" y="0"/>
                  </a:lnTo>
                  <a:lnTo>
                    <a:pt x="1977" y="0"/>
                  </a:lnTo>
                  <a:lnTo>
                    <a:pt x="2000" y="3"/>
                  </a:lnTo>
                  <a:lnTo>
                    <a:pt x="2020" y="13"/>
                  </a:lnTo>
                  <a:lnTo>
                    <a:pt x="2035" y="28"/>
                  </a:lnTo>
                  <a:lnTo>
                    <a:pt x="2045" y="48"/>
                  </a:lnTo>
                  <a:lnTo>
                    <a:pt x="2048" y="71"/>
                  </a:lnTo>
                  <a:lnTo>
                    <a:pt x="2048" y="127"/>
                  </a:lnTo>
                  <a:lnTo>
                    <a:pt x="1486" y="494"/>
                  </a:lnTo>
                  <a:lnTo>
                    <a:pt x="2048" y="494"/>
                  </a:lnTo>
                  <a:lnTo>
                    <a:pt x="2048" y="847"/>
                  </a:lnTo>
                  <a:lnTo>
                    <a:pt x="1487" y="847"/>
                  </a:lnTo>
                  <a:lnTo>
                    <a:pt x="2048" y="1215"/>
                  </a:lnTo>
                  <a:lnTo>
                    <a:pt x="2048" y="1271"/>
                  </a:lnTo>
                  <a:lnTo>
                    <a:pt x="2045" y="1293"/>
                  </a:lnTo>
                  <a:lnTo>
                    <a:pt x="2035" y="1313"/>
                  </a:lnTo>
                  <a:lnTo>
                    <a:pt x="2020" y="1328"/>
                  </a:lnTo>
                  <a:lnTo>
                    <a:pt x="2000" y="1338"/>
                  </a:lnTo>
                  <a:lnTo>
                    <a:pt x="1977" y="1342"/>
                  </a:lnTo>
                  <a:lnTo>
                    <a:pt x="1854" y="1342"/>
                  </a:lnTo>
                  <a:lnTo>
                    <a:pt x="1200" y="913"/>
                  </a:lnTo>
                  <a:lnTo>
                    <a:pt x="1200" y="1342"/>
                  </a:lnTo>
                  <a:lnTo>
                    <a:pt x="847" y="1342"/>
                  </a:lnTo>
                  <a:lnTo>
                    <a:pt x="847" y="913"/>
                  </a:lnTo>
                  <a:lnTo>
                    <a:pt x="193" y="1342"/>
                  </a:lnTo>
                  <a:lnTo>
                    <a:pt x="71" y="1342"/>
                  </a:lnTo>
                  <a:lnTo>
                    <a:pt x="49" y="1338"/>
                  </a:lnTo>
                  <a:lnTo>
                    <a:pt x="29" y="1328"/>
                  </a:lnTo>
                  <a:lnTo>
                    <a:pt x="14" y="1313"/>
                  </a:lnTo>
                  <a:lnTo>
                    <a:pt x="4" y="1293"/>
                  </a:lnTo>
                  <a:lnTo>
                    <a:pt x="0" y="1271"/>
                  </a:lnTo>
                  <a:lnTo>
                    <a:pt x="0" y="1215"/>
                  </a:lnTo>
                  <a:lnTo>
                    <a:pt x="561" y="847"/>
                  </a:lnTo>
                  <a:lnTo>
                    <a:pt x="0" y="847"/>
                  </a:lnTo>
                  <a:lnTo>
                    <a:pt x="0" y="494"/>
                  </a:lnTo>
                  <a:lnTo>
                    <a:pt x="561" y="494"/>
                  </a:lnTo>
                  <a:lnTo>
                    <a:pt x="0" y="127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4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0" y="3195652"/>
              <a:ext cx="1071648765" cy="1072143965"/>
            </a:xfrm>
            <a:custGeom>
              <a:avLst/>
              <a:gdLst/>
              <a:ahLst/>
              <a:cxnLst/>
              <a:rect l="l" t="t" r="r" b="b"/>
              <a:pathLst>
                <a:path w="2048" h="1342" extrusionOk="0">
                  <a:moveTo>
                    <a:pt x="918" y="0"/>
                  </a:moveTo>
                  <a:lnTo>
                    <a:pt x="1130" y="0"/>
                  </a:lnTo>
                  <a:lnTo>
                    <a:pt x="1130" y="564"/>
                  </a:lnTo>
                  <a:lnTo>
                    <a:pt x="2048" y="564"/>
                  </a:lnTo>
                  <a:lnTo>
                    <a:pt x="2048" y="776"/>
                  </a:lnTo>
                  <a:lnTo>
                    <a:pt x="1130" y="776"/>
                  </a:lnTo>
                  <a:lnTo>
                    <a:pt x="1130" y="1342"/>
                  </a:lnTo>
                  <a:lnTo>
                    <a:pt x="918" y="1342"/>
                  </a:lnTo>
                  <a:lnTo>
                    <a:pt x="918" y="776"/>
                  </a:lnTo>
                  <a:lnTo>
                    <a:pt x="0" y="776"/>
                  </a:lnTo>
                  <a:lnTo>
                    <a:pt x="0" y="564"/>
                  </a:lnTo>
                  <a:lnTo>
                    <a:pt x="918" y="564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0" y="11983933"/>
              <a:ext cx="406577838" cy="385876196"/>
            </a:xfrm>
            <a:custGeom>
              <a:avLst/>
              <a:gdLst/>
              <a:ahLst/>
              <a:cxnLst/>
              <a:rect l="l" t="t" r="r" b="b"/>
              <a:pathLst>
                <a:path w="777" h="483" extrusionOk="0">
                  <a:moveTo>
                    <a:pt x="34" y="0"/>
                  </a:moveTo>
                  <a:lnTo>
                    <a:pt x="777" y="483"/>
                  </a:lnTo>
                  <a:lnTo>
                    <a:pt x="647" y="483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41"/>
                  </a:lnTo>
                  <a:lnTo>
                    <a:pt x="10" y="25"/>
                  </a:lnTo>
                  <a:lnTo>
                    <a:pt x="20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627919302" y="3195652"/>
              <a:ext cx="437973810" cy="394664023"/>
            </a:xfrm>
            <a:custGeom>
              <a:avLst/>
              <a:gdLst/>
              <a:ahLst/>
              <a:cxnLst/>
              <a:rect l="l" t="t" r="r" b="b"/>
              <a:pathLst>
                <a:path w="837" h="494" extrusionOk="0">
                  <a:moveTo>
                    <a:pt x="762" y="0"/>
                  </a:moveTo>
                  <a:lnTo>
                    <a:pt x="777" y="0"/>
                  </a:lnTo>
                  <a:lnTo>
                    <a:pt x="796" y="2"/>
                  </a:lnTo>
                  <a:lnTo>
                    <a:pt x="812" y="10"/>
                  </a:lnTo>
                  <a:lnTo>
                    <a:pt x="826" y="21"/>
                  </a:lnTo>
                  <a:lnTo>
                    <a:pt x="837" y="35"/>
                  </a:lnTo>
                  <a:lnTo>
                    <a:pt x="131" y="494"/>
                  </a:lnTo>
                  <a:lnTo>
                    <a:pt x="0" y="49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5232667" y="679876887"/>
              <a:ext cx="437450375" cy="395463183"/>
            </a:xfrm>
            <a:custGeom>
              <a:avLst/>
              <a:gdLst/>
              <a:ahLst/>
              <a:cxnLst/>
              <a:rect l="l" t="t" r="r" b="b"/>
              <a:pathLst>
                <a:path w="836" h="495" extrusionOk="0">
                  <a:moveTo>
                    <a:pt x="706" y="0"/>
                  </a:moveTo>
                  <a:lnTo>
                    <a:pt x="836" y="0"/>
                  </a:lnTo>
                  <a:lnTo>
                    <a:pt x="73" y="495"/>
                  </a:lnTo>
                  <a:lnTo>
                    <a:pt x="61" y="495"/>
                  </a:lnTo>
                  <a:lnTo>
                    <a:pt x="42" y="491"/>
                  </a:lnTo>
                  <a:lnTo>
                    <a:pt x="25" y="485"/>
                  </a:lnTo>
                  <a:lnTo>
                    <a:pt x="11" y="472"/>
                  </a:lnTo>
                  <a:lnTo>
                    <a:pt x="0" y="45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657222208" y="679876887"/>
              <a:ext cx="413903565" cy="389071859"/>
            </a:xfrm>
            <a:custGeom>
              <a:avLst/>
              <a:gdLst/>
              <a:ahLst/>
              <a:cxnLst/>
              <a:rect l="l" t="t" r="r" b="b"/>
              <a:pathLst>
                <a:path w="791" h="487" extrusionOk="0">
                  <a:moveTo>
                    <a:pt x="0" y="0"/>
                  </a:moveTo>
                  <a:lnTo>
                    <a:pt x="129" y="0"/>
                  </a:lnTo>
                  <a:lnTo>
                    <a:pt x="791" y="429"/>
                  </a:lnTo>
                  <a:lnTo>
                    <a:pt x="787" y="448"/>
                  </a:lnTo>
                  <a:lnTo>
                    <a:pt x="779" y="465"/>
                  </a:lnTo>
                  <a:lnTo>
                    <a:pt x="766" y="477"/>
                  </a:lnTo>
                  <a:lnTo>
                    <a:pt x="751" y="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522180929" y="1543503870"/>
              <a:ext cx="170584715" cy="248462823"/>
            </a:xfrm>
            <a:custGeom>
              <a:avLst/>
              <a:gdLst/>
              <a:ahLst/>
              <a:cxnLst/>
              <a:rect l="l" t="t" r="r" b="b"/>
              <a:pathLst>
                <a:path w="326" h="311" extrusionOk="0">
                  <a:moveTo>
                    <a:pt x="163" y="0"/>
                  </a:moveTo>
                  <a:lnTo>
                    <a:pt x="168" y="1"/>
                  </a:lnTo>
                  <a:lnTo>
                    <a:pt x="171" y="2"/>
                  </a:lnTo>
                  <a:lnTo>
                    <a:pt x="174" y="6"/>
                  </a:lnTo>
                  <a:lnTo>
                    <a:pt x="176" y="10"/>
                  </a:lnTo>
                  <a:lnTo>
                    <a:pt x="209" y="107"/>
                  </a:lnTo>
                  <a:lnTo>
                    <a:pt x="312" y="108"/>
                  </a:lnTo>
                  <a:lnTo>
                    <a:pt x="316" y="108"/>
                  </a:lnTo>
                  <a:lnTo>
                    <a:pt x="319" y="110"/>
                  </a:lnTo>
                  <a:lnTo>
                    <a:pt x="323" y="114"/>
                  </a:lnTo>
                  <a:lnTo>
                    <a:pt x="324" y="118"/>
                  </a:lnTo>
                  <a:lnTo>
                    <a:pt x="326" y="122"/>
                  </a:lnTo>
                  <a:lnTo>
                    <a:pt x="324" y="127"/>
                  </a:lnTo>
                  <a:lnTo>
                    <a:pt x="323" y="130"/>
                  </a:lnTo>
                  <a:lnTo>
                    <a:pt x="319" y="133"/>
                  </a:lnTo>
                  <a:lnTo>
                    <a:pt x="237" y="194"/>
                  </a:lnTo>
                  <a:lnTo>
                    <a:pt x="268" y="292"/>
                  </a:lnTo>
                  <a:lnTo>
                    <a:pt x="268" y="297"/>
                  </a:lnTo>
                  <a:lnTo>
                    <a:pt x="268" y="301"/>
                  </a:lnTo>
                  <a:lnTo>
                    <a:pt x="266" y="304"/>
                  </a:lnTo>
                  <a:lnTo>
                    <a:pt x="264" y="308"/>
                  </a:lnTo>
                  <a:lnTo>
                    <a:pt x="259" y="309"/>
                  </a:lnTo>
                  <a:lnTo>
                    <a:pt x="255" y="311"/>
                  </a:lnTo>
                  <a:lnTo>
                    <a:pt x="251" y="309"/>
                  </a:lnTo>
                  <a:lnTo>
                    <a:pt x="246" y="308"/>
                  </a:lnTo>
                  <a:lnTo>
                    <a:pt x="163" y="249"/>
                  </a:lnTo>
                  <a:lnTo>
                    <a:pt x="79" y="308"/>
                  </a:lnTo>
                  <a:lnTo>
                    <a:pt x="76" y="309"/>
                  </a:lnTo>
                  <a:lnTo>
                    <a:pt x="71" y="311"/>
                  </a:lnTo>
                  <a:lnTo>
                    <a:pt x="67" y="309"/>
                  </a:lnTo>
                  <a:lnTo>
                    <a:pt x="63" y="308"/>
                  </a:lnTo>
                  <a:lnTo>
                    <a:pt x="60" y="304"/>
                  </a:lnTo>
                  <a:lnTo>
                    <a:pt x="58" y="301"/>
                  </a:lnTo>
                  <a:lnTo>
                    <a:pt x="57" y="297"/>
                  </a:lnTo>
                  <a:lnTo>
                    <a:pt x="58" y="292"/>
                  </a:lnTo>
                  <a:lnTo>
                    <a:pt x="88" y="194"/>
                  </a:lnTo>
                  <a:lnTo>
                    <a:pt x="6" y="133"/>
                  </a:lnTo>
                  <a:lnTo>
                    <a:pt x="4" y="130"/>
                  </a:lnTo>
                  <a:lnTo>
                    <a:pt x="1" y="127"/>
                  </a:lnTo>
                  <a:lnTo>
                    <a:pt x="0" y="122"/>
                  </a:lnTo>
                  <a:lnTo>
                    <a:pt x="1" y="118"/>
                  </a:lnTo>
                  <a:lnTo>
                    <a:pt x="4" y="114"/>
                  </a:lnTo>
                  <a:lnTo>
                    <a:pt x="6" y="110"/>
                  </a:lnTo>
                  <a:lnTo>
                    <a:pt x="10" y="108"/>
                  </a:lnTo>
                  <a:lnTo>
                    <a:pt x="15" y="108"/>
                  </a:lnTo>
                  <a:lnTo>
                    <a:pt x="117" y="107"/>
                  </a:lnTo>
                  <a:lnTo>
                    <a:pt x="149" y="10"/>
                  </a:lnTo>
                  <a:lnTo>
                    <a:pt x="152" y="6"/>
                  </a:lnTo>
                  <a:lnTo>
                    <a:pt x="155" y="2"/>
                  </a:lnTo>
                  <a:lnTo>
                    <a:pt x="159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14855327" y="1532318993"/>
              <a:ext cx="184713069" cy="270033279"/>
            </a:xfrm>
            <a:custGeom>
              <a:avLst/>
              <a:gdLst/>
              <a:ahLst/>
              <a:cxnLst/>
              <a:rect l="l" t="t" r="r" b="b"/>
              <a:pathLst>
                <a:path w="353" h="338" extrusionOk="0">
                  <a:moveTo>
                    <a:pt x="177" y="27"/>
                  </a:moveTo>
                  <a:lnTo>
                    <a:pt x="141" y="136"/>
                  </a:lnTo>
                  <a:lnTo>
                    <a:pt x="29" y="136"/>
                  </a:lnTo>
                  <a:lnTo>
                    <a:pt x="120" y="203"/>
                  </a:lnTo>
                  <a:lnTo>
                    <a:pt x="85" y="311"/>
                  </a:lnTo>
                  <a:lnTo>
                    <a:pt x="177" y="245"/>
                  </a:lnTo>
                  <a:lnTo>
                    <a:pt x="269" y="311"/>
                  </a:lnTo>
                  <a:lnTo>
                    <a:pt x="235" y="203"/>
                  </a:lnTo>
                  <a:lnTo>
                    <a:pt x="326" y="136"/>
                  </a:lnTo>
                  <a:lnTo>
                    <a:pt x="213" y="136"/>
                  </a:lnTo>
                  <a:lnTo>
                    <a:pt x="177" y="27"/>
                  </a:lnTo>
                  <a:close/>
                  <a:moveTo>
                    <a:pt x="177" y="0"/>
                  </a:moveTo>
                  <a:lnTo>
                    <a:pt x="188" y="3"/>
                  </a:lnTo>
                  <a:lnTo>
                    <a:pt x="198" y="9"/>
                  </a:lnTo>
                  <a:lnTo>
                    <a:pt x="204" y="19"/>
                  </a:lnTo>
                  <a:lnTo>
                    <a:pt x="233" y="107"/>
                  </a:lnTo>
                  <a:lnTo>
                    <a:pt x="326" y="108"/>
                  </a:lnTo>
                  <a:lnTo>
                    <a:pt x="337" y="111"/>
                  </a:lnTo>
                  <a:lnTo>
                    <a:pt x="346" y="117"/>
                  </a:lnTo>
                  <a:lnTo>
                    <a:pt x="352" y="127"/>
                  </a:lnTo>
                  <a:lnTo>
                    <a:pt x="353" y="139"/>
                  </a:lnTo>
                  <a:lnTo>
                    <a:pt x="350" y="149"/>
                  </a:lnTo>
                  <a:lnTo>
                    <a:pt x="342" y="158"/>
                  </a:lnTo>
                  <a:lnTo>
                    <a:pt x="268" y="214"/>
                  </a:lnTo>
                  <a:lnTo>
                    <a:pt x="296" y="302"/>
                  </a:lnTo>
                  <a:lnTo>
                    <a:pt x="297" y="314"/>
                  </a:lnTo>
                  <a:lnTo>
                    <a:pt x="294" y="325"/>
                  </a:lnTo>
                  <a:lnTo>
                    <a:pt x="285" y="333"/>
                  </a:lnTo>
                  <a:lnTo>
                    <a:pt x="280" y="336"/>
                  </a:lnTo>
                  <a:lnTo>
                    <a:pt x="275" y="338"/>
                  </a:lnTo>
                  <a:lnTo>
                    <a:pt x="269" y="338"/>
                  </a:lnTo>
                  <a:lnTo>
                    <a:pt x="263" y="338"/>
                  </a:lnTo>
                  <a:lnTo>
                    <a:pt x="258" y="336"/>
                  </a:lnTo>
                  <a:lnTo>
                    <a:pt x="253" y="333"/>
                  </a:lnTo>
                  <a:lnTo>
                    <a:pt x="177" y="280"/>
                  </a:lnTo>
                  <a:lnTo>
                    <a:pt x="102" y="333"/>
                  </a:lnTo>
                  <a:lnTo>
                    <a:pt x="96" y="336"/>
                  </a:lnTo>
                  <a:lnTo>
                    <a:pt x="91" y="338"/>
                  </a:lnTo>
                  <a:lnTo>
                    <a:pt x="85" y="338"/>
                  </a:lnTo>
                  <a:lnTo>
                    <a:pt x="80" y="338"/>
                  </a:lnTo>
                  <a:lnTo>
                    <a:pt x="74" y="336"/>
                  </a:lnTo>
                  <a:lnTo>
                    <a:pt x="69" y="333"/>
                  </a:lnTo>
                  <a:lnTo>
                    <a:pt x="61" y="325"/>
                  </a:lnTo>
                  <a:lnTo>
                    <a:pt x="57" y="314"/>
                  </a:lnTo>
                  <a:lnTo>
                    <a:pt x="59" y="302"/>
                  </a:lnTo>
                  <a:lnTo>
                    <a:pt x="86" y="214"/>
                  </a:lnTo>
                  <a:lnTo>
                    <a:pt x="11" y="158"/>
                  </a:lnTo>
                  <a:lnTo>
                    <a:pt x="4" y="149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8" y="117"/>
                  </a:lnTo>
                  <a:lnTo>
                    <a:pt x="16" y="111"/>
                  </a:lnTo>
                  <a:lnTo>
                    <a:pt x="29" y="108"/>
                  </a:lnTo>
                  <a:lnTo>
                    <a:pt x="121" y="107"/>
                  </a:lnTo>
                  <a:lnTo>
                    <a:pt x="151" y="19"/>
                  </a:lnTo>
                  <a:lnTo>
                    <a:pt x="156" y="9"/>
                  </a:lnTo>
                  <a:lnTo>
                    <a:pt x="166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522180929" y="634338511"/>
              <a:ext cx="170584715" cy="246864991"/>
            </a:xfrm>
            <a:custGeom>
              <a:avLst/>
              <a:gdLst/>
              <a:ahLst/>
              <a:cxnLst/>
              <a:rect l="l" t="t" r="r" b="b"/>
              <a:pathLst>
                <a:path w="326" h="309" extrusionOk="0">
                  <a:moveTo>
                    <a:pt x="163" y="0"/>
                  </a:moveTo>
                  <a:lnTo>
                    <a:pt x="168" y="0"/>
                  </a:lnTo>
                  <a:lnTo>
                    <a:pt x="171" y="2"/>
                  </a:lnTo>
                  <a:lnTo>
                    <a:pt x="174" y="5"/>
                  </a:lnTo>
                  <a:lnTo>
                    <a:pt x="176" y="8"/>
                  </a:lnTo>
                  <a:lnTo>
                    <a:pt x="209" y="107"/>
                  </a:lnTo>
                  <a:lnTo>
                    <a:pt x="312" y="107"/>
                  </a:lnTo>
                  <a:lnTo>
                    <a:pt x="316" y="108"/>
                  </a:lnTo>
                  <a:lnTo>
                    <a:pt x="319" y="110"/>
                  </a:lnTo>
                  <a:lnTo>
                    <a:pt x="323" y="113"/>
                  </a:lnTo>
                  <a:lnTo>
                    <a:pt x="324" y="117"/>
                  </a:lnTo>
                  <a:lnTo>
                    <a:pt x="326" y="121"/>
                  </a:lnTo>
                  <a:lnTo>
                    <a:pt x="324" y="125"/>
                  </a:lnTo>
                  <a:lnTo>
                    <a:pt x="323" y="129"/>
                  </a:lnTo>
                  <a:lnTo>
                    <a:pt x="319" y="133"/>
                  </a:lnTo>
                  <a:lnTo>
                    <a:pt x="237" y="194"/>
                  </a:lnTo>
                  <a:lnTo>
                    <a:pt x="268" y="292"/>
                  </a:lnTo>
                  <a:lnTo>
                    <a:pt x="268" y="296"/>
                  </a:lnTo>
                  <a:lnTo>
                    <a:pt x="268" y="301"/>
                  </a:lnTo>
                  <a:lnTo>
                    <a:pt x="266" y="304"/>
                  </a:lnTo>
                  <a:lnTo>
                    <a:pt x="264" y="307"/>
                  </a:lnTo>
                  <a:lnTo>
                    <a:pt x="259" y="309"/>
                  </a:lnTo>
                  <a:lnTo>
                    <a:pt x="255" y="309"/>
                  </a:lnTo>
                  <a:lnTo>
                    <a:pt x="251" y="309"/>
                  </a:lnTo>
                  <a:lnTo>
                    <a:pt x="246" y="307"/>
                  </a:lnTo>
                  <a:lnTo>
                    <a:pt x="163" y="247"/>
                  </a:lnTo>
                  <a:lnTo>
                    <a:pt x="79" y="307"/>
                  </a:lnTo>
                  <a:lnTo>
                    <a:pt x="76" y="309"/>
                  </a:lnTo>
                  <a:lnTo>
                    <a:pt x="71" y="309"/>
                  </a:lnTo>
                  <a:lnTo>
                    <a:pt x="67" y="309"/>
                  </a:lnTo>
                  <a:lnTo>
                    <a:pt x="63" y="307"/>
                  </a:lnTo>
                  <a:lnTo>
                    <a:pt x="60" y="304"/>
                  </a:lnTo>
                  <a:lnTo>
                    <a:pt x="58" y="301"/>
                  </a:lnTo>
                  <a:lnTo>
                    <a:pt x="57" y="296"/>
                  </a:lnTo>
                  <a:lnTo>
                    <a:pt x="58" y="292"/>
                  </a:lnTo>
                  <a:lnTo>
                    <a:pt x="88" y="194"/>
                  </a:lnTo>
                  <a:lnTo>
                    <a:pt x="6" y="133"/>
                  </a:lnTo>
                  <a:lnTo>
                    <a:pt x="4" y="129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7"/>
                  </a:lnTo>
                  <a:lnTo>
                    <a:pt x="4" y="113"/>
                  </a:lnTo>
                  <a:lnTo>
                    <a:pt x="6" y="110"/>
                  </a:lnTo>
                  <a:lnTo>
                    <a:pt x="10" y="108"/>
                  </a:lnTo>
                  <a:lnTo>
                    <a:pt x="15" y="107"/>
                  </a:lnTo>
                  <a:lnTo>
                    <a:pt x="117" y="107"/>
                  </a:lnTo>
                  <a:lnTo>
                    <a:pt x="149" y="8"/>
                  </a:lnTo>
                  <a:lnTo>
                    <a:pt x="152" y="5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14855327" y="622355021"/>
              <a:ext cx="184713069" cy="270832445"/>
            </a:xfrm>
            <a:custGeom>
              <a:avLst/>
              <a:gdLst/>
              <a:ahLst/>
              <a:cxnLst/>
              <a:rect l="l" t="t" r="r" b="b"/>
              <a:pathLst>
                <a:path w="353" h="339" extrusionOk="0">
                  <a:moveTo>
                    <a:pt x="177" y="28"/>
                  </a:moveTo>
                  <a:lnTo>
                    <a:pt x="141" y="135"/>
                  </a:lnTo>
                  <a:lnTo>
                    <a:pt x="29" y="136"/>
                  </a:lnTo>
                  <a:lnTo>
                    <a:pt x="120" y="204"/>
                  </a:lnTo>
                  <a:lnTo>
                    <a:pt x="85" y="311"/>
                  </a:lnTo>
                  <a:lnTo>
                    <a:pt x="177" y="245"/>
                  </a:lnTo>
                  <a:lnTo>
                    <a:pt x="269" y="311"/>
                  </a:lnTo>
                  <a:lnTo>
                    <a:pt x="235" y="204"/>
                  </a:lnTo>
                  <a:lnTo>
                    <a:pt x="326" y="136"/>
                  </a:lnTo>
                  <a:lnTo>
                    <a:pt x="213" y="135"/>
                  </a:lnTo>
                  <a:lnTo>
                    <a:pt x="177" y="28"/>
                  </a:lnTo>
                  <a:close/>
                  <a:moveTo>
                    <a:pt x="177" y="0"/>
                  </a:moveTo>
                  <a:lnTo>
                    <a:pt x="188" y="2"/>
                  </a:lnTo>
                  <a:lnTo>
                    <a:pt x="198" y="10"/>
                  </a:lnTo>
                  <a:lnTo>
                    <a:pt x="204" y="20"/>
                  </a:lnTo>
                  <a:lnTo>
                    <a:pt x="233" y="107"/>
                  </a:lnTo>
                  <a:lnTo>
                    <a:pt x="326" y="108"/>
                  </a:lnTo>
                  <a:lnTo>
                    <a:pt x="337" y="110"/>
                  </a:lnTo>
                  <a:lnTo>
                    <a:pt x="346" y="117"/>
                  </a:lnTo>
                  <a:lnTo>
                    <a:pt x="352" y="128"/>
                  </a:lnTo>
                  <a:lnTo>
                    <a:pt x="353" y="139"/>
                  </a:lnTo>
                  <a:lnTo>
                    <a:pt x="350" y="150"/>
                  </a:lnTo>
                  <a:lnTo>
                    <a:pt x="342" y="159"/>
                  </a:lnTo>
                  <a:lnTo>
                    <a:pt x="268" y="214"/>
                  </a:lnTo>
                  <a:lnTo>
                    <a:pt x="296" y="302"/>
                  </a:lnTo>
                  <a:lnTo>
                    <a:pt x="297" y="314"/>
                  </a:lnTo>
                  <a:lnTo>
                    <a:pt x="294" y="324"/>
                  </a:lnTo>
                  <a:lnTo>
                    <a:pt x="285" y="333"/>
                  </a:lnTo>
                  <a:lnTo>
                    <a:pt x="280" y="337"/>
                  </a:lnTo>
                  <a:lnTo>
                    <a:pt x="275" y="338"/>
                  </a:lnTo>
                  <a:lnTo>
                    <a:pt x="269" y="339"/>
                  </a:lnTo>
                  <a:lnTo>
                    <a:pt x="263" y="338"/>
                  </a:lnTo>
                  <a:lnTo>
                    <a:pt x="258" y="337"/>
                  </a:lnTo>
                  <a:lnTo>
                    <a:pt x="253" y="334"/>
                  </a:lnTo>
                  <a:lnTo>
                    <a:pt x="177" y="280"/>
                  </a:lnTo>
                  <a:lnTo>
                    <a:pt x="102" y="334"/>
                  </a:lnTo>
                  <a:lnTo>
                    <a:pt x="96" y="337"/>
                  </a:lnTo>
                  <a:lnTo>
                    <a:pt x="91" y="338"/>
                  </a:lnTo>
                  <a:lnTo>
                    <a:pt x="85" y="339"/>
                  </a:lnTo>
                  <a:lnTo>
                    <a:pt x="80" y="338"/>
                  </a:lnTo>
                  <a:lnTo>
                    <a:pt x="74" y="337"/>
                  </a:lnTo>
                  <a:lnTo>
                    <a:pt x="69" y="333"/>
                  </a:lnTo>
                  <a:lnTo>
                    <a:pt x="61" y="324"/>
                  </a:lnTo>
                  <a:lnTo>
                    <a:pt x="57" y="314"/>
                  </a:lnTo>
                  <a:lnTo>
                    <a:pt x="59" y="302"/>
                  </a:lnTo>
                  <a:lnTo>
                    <a:pt x="86" y="214"/>
                  </a:lnTo>
                  <a:lnTo>
                    <a:pt x="11" y="159"/>
                  </a:lnTo>
                  <a:lnTo>
                    <a:pt x="4" y="150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8" y="117"/>
                  </a:lnTo>
                  <a:lnTo>
                    <a:pt x="16" y="110"/>
                  </a:lnTo>
                  <a:lnTo>
                    <a:pt x="29" y="108"/>
                  </a:lnTo>
                  <a:lnTo>
                    <a:pt x="121" y="107"/>
                  </a:lnTo>
                  <a:lnTo>
                    <a:pt x="151" y="20"/>
                  </a:lnTo>
                  <a:lnTo>
                    <a:pt x="156" y="10"/>
                  </a:lnTo>
                  <a:lnTo>
                    <a:pt x="166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781197486" y="916355783"/>
              <a:ext cx="169538183" cy="247663658"/>
            </a:xfrm>
            <a:custGeom>
              <a:avLst/>
              <a:gdLst/>
              <a:ahLst/>
              <a:cxnLst/>
              <a:rect l="l" t="t" r="r" b="b"/>
              <a:pathLst>
                <a:path w="324" h="310" extrusionOk="0">
                  <a:moveTo>
                    <a:pt x="163" y="0"/>
                  </a:moveTo>
                  <a:lnTo>
                    <a:pt x="166" y="0"/>
                  </a:lnTo>
                  <a:lnTo>
                    <a:pt x="170" y="2"/>
                  </a:lnTo>
                  <a:lnTo>
                    <a:pt x="174" y="5"/>
                  </a:lnTo>
                  <a:lnTo>
                    <a:pt x="175" y="9"/>
                  </a:lnTo>
                  <a:lnTo>
                    <a:pt x="209" y="107"/>
                  </a:lnTo>
                  <a:lnTo>
                    <a:pt x="311" y="107"/>
                  </a:lnTo>
                  <a:lnTo>
                    <a:pt x="316" y="108"/>
                  </a:lnTo>
                  <a:lnTo>
                    <a:pt x="319" y="109"/>
                  </a:lnTo>
                  <a:lnTo>
                    <a:pt x="322" y="113"/>
                  </a:lnTo>
                  <a:lnTo>
                    <a:pt x="324" y="117"/>
                  </a:lnTo>
                  <a:lnTo>
                    <a:pt x="324" y="122"/>
                  </a:lnTo>
                  <a:lnTo>
                    <a:pt x="324" y="125"/>
                  </a:lnTo>
                  <a:lnTo>
                    <a:pt x="322" y="129"/>
                  </a:lnTo>
                  <a:lnTo>
                    <a:pt x="319" y="133"/>
                  </a:lnTo>
                  <a:lnTo>
                    <a:pt x="236" y="194"/>
                  </a:lnTo>
                  <a:lnTo>
                    <a:pt x="267" y="292"/>
                  </a:lnTo>
                  <a:lnTo>
                    <a:pt x="268" y="296"/>
                  </a:lnTo>
                  <a:lnTo>
                    <a:pt x="267" y="301"/>
                  </a:lnTo>
                  <a:lnTo>
                    <a:pt x="266" y="305"/>
                  </a:lnTo>
                  <a:lnTo>
                    <a:pt x="262" y="307"/>
                  </a:lnTo>
                  <a:lnTo>
                    <a:pt x="259" y="310"/>
                  </a:lnTo>
                  <a:lnTo>
                    <a:pt x="254" y="310"/>
                  </a:lnTo>
                  <a:lnTo>
                    <a:pt x="250" y="310"/>
                  </a:lnTo>
                  <a:lnTo>
                    <a:pt x="246" y="307"/>
                  </a:lnTo>
                  <a:lnTo>
                    <a:pt x="163" y="247"/>
                  </a:lnTo>
                  <a:lnTo>
                    <a:pt x="78" y="307"/>
                  </a:lnTo>
                  <a:lnTo>
                    <a:pt x="74" y="310"/>
                  </a:lnTo>
                  <a:lnTo>
                    <a:pt x="71" y="310"/>
                  </a:lnTo>
                  <a:lnTo>
                    <a:pt x="66" y="310"/>
                  </a:lnTo>
                  <a:lnTo>
                    <a:pt x="62" y="307"/>
                  </a:lnTo>
                  <a:lnTo>
                    <a:pt x="60" y="305"/>
                  </a:lnTo>
                  <a:lnTo>
                    <a:pt x="57" y="301"/>
                  </a:lnTo>
                  <a:lnTo>
                    <a:pt x="57" y="296"/>
                  </a:lnTo>
                  <a:lnTo>
                    <a:pt x="57" y="292"/>
                  </a:lnTo>
                  <a:lnTo>
                    <a:pt x="88" y="194"/>
                  </a:lnTo>
                  <a:lnTo>
                    <a:pt x="6" y="133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2" y="113"/>
                  </a:lnTo>
                  <a:lnTo>
                    <a:pt x="6" y="109"/>
                  </a:lnTo>
                  <a:lnTo>
                    <a:pt x="10" y="108"/>
                  </a:lnTo>
                  <a:lnTo>
                    <a:pt x="14" y="107"/>
                  </a:lnTo>
                  <a:lnTo>
                    <a:pt x="117" y="107"/>
                  </a:lnTo>
                  <a:lnTo>
                    <a:pt x="149" y="9"/>
                  </a:lnTo>
                  <a:lnTo>
                    <a:pt x="152" y="5"/>
                  </a:lnTo>
                  <a:lnTo>
                    <a:pt x="154" y="2"/>
                  </a:lnTo>
                  <a:lnTo>
                    <a:pt x="158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773871717" y="904371786"/>
              <a:ext cx="184713069" cy="270832445"/>
            </a:xfrm>
            <a:custGeom>
              <a:avLst/>
              <a:gdLst/>
              <a:ahLst/>
              <a:cxnLst/>
              <a:rect l="l" t="t" r="r" b="b"/>
              <a:pathLst>
                <a:path w="353" h="339" extrusionOk="0">
                  <a:moveTo>
                    <a:pt x="177" y="29"/>
                  </a:moveTo>
                  <a:lnTo>
                    <a:pt x="141" y="136"/>
                  </a:lnTo>
                  <a:lnTo>
                    <a:pt x="28" y="137"/>
                  </a:lnTo>
                  <a:lnTo>
                    <a:pt x="118" y="204"/>
                  </a:lnTo>
                  <a:lnTo>
                    <a:pt x="85" y="311"/>
                  </a:lnTo>
                  <a:lnTo>
                    <a:pt x="177" y="245"/>
                  </a:lnTo>
                  <a:lnTo>
                    <a:pt x="268" y="311"/>
                  </a:lnTo>
                  <a:lnTo>
                    <a:pt x="234" y="204"/>
                  </a:lnTo>
                  <a:lnTo>
                    <a:pt x="325" y="137"/>
                  </a:lnTo>
                  <a:lnTo>
                    <a:pt x="212" y="136"/>
                  </a:lnTo>
                  <a:lnTo>
                    <a:pt x="177" y="29"/>
                  </a:lnTo>
                  <a:close/>
                  <a:moveTo>
                    <a:pt x="177" y="0"/>
                  </a:moveTo>
                  <a:lnTo>
                    <a:pt x="188" y="2"/>
                  </a:lnTo>
                  <a:lnTo>
                    <a:pt x="197" y="10"/>
                  </a:lnTo>
                  <a:lnTo>
                    <a:pt x="203" y="20"/>
                  </a:lnTo>
                  <a:lnTo>
                    <a:pt x="233" y="107"/>
                  </a:lnTo>
                  <a:lnTo>
                    <a:pt x="325" y="108"/>
                  </a:lnTo>
                  <a:lnTo>
                    <a:pt x="337" y="111"/>
                  </a:lnTo>
                  <a:lnTo>
                    <a:pt x="346" y="117"/>
                  </a:lnTo>
                  <a:lnTo>
                    <a:pt x="352" y="128"/>
                  </a:lnTo>
                  <a:lnTo>
                    <a:pt x="353" y="139"/>
                  </a:lnTo>
                  <a:lnTo>
                    <a:pt x="350" y="150"/>
                  </a:lnTo>
                  <a:lnTo>
                    <a:pt x="342" y="159"/>
                  </a:lnTo>
                  <a:lnTo>
                    <a:pt x="268" y="214"/>
                  </a:lnTo>
                  <a:lnTo>
                    <a:pt x="295" y="302"/>
                  </a:lnTo>
                  <a:lnTo>
                    <a:pt x="296" y="315"/>
                  </a:lnTo>
                  <a:lnTo>
                    <a:pt x="292" y="325"/>
                  </a:lnTo>
                  <a:lnTo>
                    <a:pt x="285" y="333"/>
                  </a:lnTo>
                  <a:lnTo>
                    <a:pt x="280" y="337"/>
                  </a:lnTo>
                  <a:lnTo>
                    <a:pt x="274" y="338"/>
                  </a:lnTo>
                  <a:lnTo>
                    <a:pt x="268" y="339"/>
                  </a:lnTo>
                  <a:lnTo>
                    <a:pt x="263" y="338"/>
                  </a:lnTo>
                  <a:lnTo>
                    <a:pt x="256" y="337"/>
                  </a:lnTo>
                  <a:lnTo>
                    <a:pt x="251" y="333"/>
                  </a:lnTo>
                  <a:lnTo>
                    <a:pt x="177" y="280"/>
                  </a:lnTo>
                  <a:lnTo>
                    <a:pt x="101" y="333"/>
                  </a:lnTo>
                  <a:lnTo>
                    <a:pt x="96" y="337"/>
                  </a:lnTo>
                  <a:lnTo>
                    <a:pt x="90" y="338"/>
                  </a:lnTo>
                  <a:lnTo>
                    <a:pt x="85" y="339"/>
                  </a:lnTo>
                  <a:lnTo>
                    <a:pt x="79" y="338"/>
                  </a:lnTo>
                  <a:lnTo>
                    <a:pt x="74" y="337"/>
                  </a:lnTo>
                  <a:lnTo>
                    <a:pt x="69" y="333"/>
                  </a:lnTo>
                  <a:lnTo>
                    <a:pt x="60" y="325"/>
                  </a:lnTo>
                  <a:lnTo>
                    <a:pt x="56" y="315"/>
                  </a:lnTo>
                  <a:lnTo>
                    <a:pt x="57" y="302"/>
                  </a:lnTo>
                  <a:lnTo>
                    <a:pt x="86" y="214"/>
                  </a:lnTo>
                  <a:lnTo>
                    <a:pt x="11" y="159"/>
                  </a:lnTo>
                  <a:lnTo>
                    <a:pt x="3" y="150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6" y="117"/>
                  </a:lnTo>
                  <a:lnTo>
                    <a:pt x="16" y="111"/>
                  </a:lnTo>
                  <a:lnTo>
                    <a:pt x="28" y="108"/>
                  </a:lnTo>
                  <a:lnTo>
                    <a:pt x="121" y="107"/>
                  </a:lnTo>
                  <a:lnTo>
                    <a:pt x="149" y="20"/>
                  </a:lnTo>
                  <a:lnTo>
                    <a:pt x="156" y="10"/>
                  </a:lnTo>
                  <a:lnTo>
                    <a:pt x="164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263687606" y="1028203799"/>
              <a:ext cx="170061620" cy="248462823"/>
            </a:xfrm>
            <a:custGeom>
              <a:avLst/>
              <a:gdLst/>
              <a:ahLst/>
              <a:cxnLst/>
              <a:rect l="l" t="t" r="r" b="b"/>
              <a:pathLst>
                <a:path w="325" h="311" extrusionOk="0">
                  <a:moveTo>
                    <a:pt x="163" y="0"/>
                  </a:moveTo>
                  <a:lnTo>
                    <a:pt x="167" y="2"/>
                  </a:lnTo>
                  <a:lnTo>
                    <a:pt x="171" y="3"/>
                  </a:lnTo>
                  <a:lnTo>
                    <a:pt x="174" y="7"/>
                  </a:lnTo>
                  <a:lnTo>
                    <a:pt x="175" y="10"/>
                  </a:lnTo>
                  <a:lnTo>
                    <a:pt x="209" y="107"/>
                  </a:lnTo>
                  <a:lnTo>
                    <a:pt x="311" y="109"/>
                  </a:lnTo>
                  <a:lnTo>
                    <a:pt x="316" y="109"/>
                  </a:lnTo>
                  <a:lnTo>
                    <a:pt x="320" y="111"/>
                  </a:lnTo>
                  <a:lnTo>
                    <a:pt x="322" y="114"/>
                  </a:lnTo>
                  <a:lnTo>
                    <a:pt x="325" y="119"/>
                  </a:lnTo>
                  <a:lnTo>
                    <a:pt x="325" y="122"/>
                  </a:lnTo>
                  <a:lnTo>
                    <a:pt x="325" y="127"/>
                  </a:lnTo>
                  <a:lnTo>
                    <a:pt x="322" y="131"/>
                  </a:lnTo>
                  <a:lnTo>
                    <a:pt x="320" y="133"/>
                  </a:lnTo>
                  <a:lnTo>
                    <a:pt x="236" y="194"/>
                  </a:lnTo>
                  <a:lnTo>
                    <a:pt x="268" y="293"/>
                  </a:lnTo>
                  <a:lnTo>
                    <a:pt x="269" y="298"/>
                  </a:lnTo>
                  <a:lnTo>
                    <a:pt x="268" y="301"/>
                  </a:lnTo>
                  <a:lnTo>
                    <a:pt x="266" y="305"/>
                  </a:lnTo>
                  <a:lnTo>
                    <a:pt x="263" y="309"/>
                  </a:lnTo>
                  <a:lnTo>
                    <a:pt x="259" y="310"/>
                  </a:lnTo>
                  <a:lnTo>
                    <a:pt x="254" y="311"/>
                  </a:lnTo>
                  <a:lnTo>
                    <a:pt x="250" y="310"/>
                  </a:lnTo>
                  <a:lnTo>
                    <a:pt x="246" y="309"/>
                  </a:lnTo>
                  <a:lnTo>
                    <a:pt x="163" y="249"/>
                  </a:lnTo>
                  <a:lnTo>
                    <a:pt x="78" y="309"/>
                  </a:lnTo>
                  <a:lnTo>
                    <a:pt x="75" y="310"/>
                  </a:lnTo>
                  <a:lnTo>
                    <a:pt x="71" y="311"/>
                  </a:lnTo>
                  <a:lnTo>
                    <a:pt x="66" y="310"/>
                  </a:lnTo>
                  <a:lnTo>
                    <a:pt x="62" y="309"/>
                  </a:lnTo>
                  <a:lnTo>
                    <a:pt x="60" y="305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57" y="293"/>
                  </a:lnTo>
                  <a:lnTo>
                    <a:pt x="88" y="194"/>
                  </a:lnTo>
                  <a:lnTo>
                    <a:pt x="6" y="133"/>
                  </a:lnTo>
                  <a:lnTo>
                    <a:pt x="3" y="131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3" y="114"/>
                  </a:lnTo>
                  <a:lnTo>
                    <a:pt x="6" y="111"/>
                  </a:lnTo>
                  <a:lnTo>
                    <a:pt x="10" y="109"/>
                  </a:lnTo>
                  <a:lnTo>
                    <a:pt x="14" y="109"/>
                  </a:lnTo>
                  <a:lnTo>
                    <a:pt x="117" y="107"/>
                  </a:lnTo>
                  <a:lnTo>
                    <a:pt x="149" y="10"/>
                  </a:lnTo>
                  <a:lnTo>
                    <a:pt x="152" y="7"/>
                  </a:lnTo>
                  <a:lnTo>
                    <a:pt x="154" y="3"/>
                  </a:lnTo>
                  <a:lnTo>
                    <a:pt x="158" y="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256361838" y="1017817660"/>
              <a:ext cx="185236163" cy="270033279"/>
            </a:xfrm>
            <a:custGeom>
              <a:avLst/>
              <a:gdLst/>
              <a:ahLst/>
              <a:cxnLst/>
              <a:rect l="l" t="t" r="r" b="b"/>
              <a:pathLst>
                <a:path w="354" h="338" extrusionOk="0">
                  <a:moveTo>
                    <a:pt x="177" y="27"/>
                  </a:moveTo>
                  <a:lnTo>
                    <a:pt x="141" y="134"/>
                  </a:lnTo>
                  <a:lnTo>
                    <a:pt x="28" y="135"/>
                  </a:lnTo>
                  <a:lnTo>
                    <a:pt x="119" y="202"/>
                  </a:lnTo>
                  <a:lnTo>
                    <a:pt x="85" y="311"/>
                  </a:lnTo>
                  <a:lnTo>
                    <a:pt x="177" y="245"/>
                  </a:lnTo>
                  <a:lnTo>
                    <a:pt x="268" y="311"/>
                  </a:lnTo>
                  <a:lnTo>
                    <a:pt x="234" y="202"/>
                  </a:lnTo>
                  <a:lnTo>
                    <a:pt x="325" y="135"/>
                  </a:lnTo>
                  <a:lnTo>
                    <a:pt x="212" y="134"/>
                  </a:lnTo>
                  <a:lnTo>
                    <a:pt x="177" y="27"/>
                  </a:lnTo>
                  <a:close/>
                  <a:moveTo>
                    <a:pt x="177" y="0"/>
                  </a:moveTo>
                  <a:lnTo>
                    <a:pt x="188" y="2"/>
                  </a:lnTo>
                  <a:lnTo>
                    <a:pt x="197" y="8"/>
                  </a:lnTo>
                  <a:lnTo>
                    <a:pt x="203" y="18"/>
                  </a:lnTo>
                  <a:lnTo>
                    <a:pt x="233" y="107"/>
                  </a:lnTo>
                  <a:lnTo>
                    <a:pt x="325" y="107"/>
                  </a:lnTo>
                  <a:lnTo>
                    <a:pt x="336" y="110"/>
                  </a:lnTo>
                  <a:lnTo>
                    <a:pt x="346" y="117"/>
                  </a:lnTo>
                  <a:lnTo>
                    <a:pt x="352" y="127"/>
                  </a:lnTo>
                  <a:lnTo>
                    <a:pt x="354" y="139"/>
                  </a:lnTo>
                  <a:lnTo>
                    <a:pt x="350" y="149"/>
                  </a:lnTo>
                  <a:lnTo>
                    <a:pt x="342" y="158"/>
                  </a:lnTo>
                  <a:lnTo>
                    <a:pt x="268" y="214"/>
                  </a:lnTo>
                  <a:lnTo>
                    <a:pt x="295" y="302"/>
                  </a:lnTo>
                  <a:lnTo>
                    <a:pt x="296" y="313"/>
                  </a:lnTo>
                  <a:lnTo>
                    <a:pt x="293" y="324"/>
                  </a:lnTo>
                  <a:lnTo>
                    <a:pt x="285" y="333"/>
                  </a:lnTo>
                  <a:lnTo>
                    <a:pt x="280" y="336"/>
                  </a:lnTo>
                  <a:lnTo>
                    <a:pt x="274" y="338"/>
                  </a:lnTo>
                  <a:lnTo>
                    <a:pt x="268" y="338"/>
                  </a:lnTo>
                  <a:lnTo>
                    <a:pt x="263" y="338"/>
                  </a:lnTo>
                  <a:lnTo>
                    <a:pt x="257" y="336"/>
                  </a:lnTo>
                  <a:lnTo>
                    <a:pt x="252" y="333"/>
                  </a:lnTo>
                  <a:lnTo>
                    <a:pt x="177" y="280"/>
                  </a:lnTo>
                  <a:lnTo>
                    <a:pt x="101" y="333"/>
                  </a:lnTo>
                  <a:lnTo>
                    <a:pt x="96" y="336"/>
                  </a:lnTo>
                  <a:lnTo>
                    <a:pt x="90" y="338"/>
                  </a:lnTo>
                  <a:lnTo>
                    <a:pt x="85" y="338"/>
                  </a:lnTo>
                  <a:lnTo>
                    <a:pt x="79" y="338"/>
                  </a:lnTo>
                  <a:lnTo>
                    <a:pt x="74" y="336"/>
                  </a:lnTo>
                  <a:lnTo>
                    <a:pt x="69" y="333"/>
                  </a:lnTo>
                  <a:lnTo>
                    <a:pt x="60" y="324"/>
                  </a:lnTo>
                  <a:lnTo>
                    <a:pt x="56" y="313"/>
                  </a:lnTo>
                  <a:lnTo>
                    <a:pt x="58" y="302"/>
                  </a:lnTo>
                  <a:lnTo>
                    <a:pt x="86" y="214"/>
                  </a:lnTo>
                  <a:lnTo>
                    <a:pt x="12" y="158"/>
                  </a:lnTo>
                  <a:lnTo>
                    <a:pt x="3" y="149"/>
                  </a:lnTo>
                  <a:lnTo>
                    <a:pt x="0" y="139"/>
                  </a:lnTo>
                  <a:lnTo>
                    <a:pt x="2" y="127"/>
                  </a:lnTo>
                  <a:lnTo>
                    <a:pt x="7" y="117"/>
                  </a:lnTo>
                  <a:lnTo>
                    <a:pt x="17" y="110"/>
                  </a:lnTo>
                  <a:lnTo>
                    <a:pt x="28" y="107"/>
                  </a:lnTo>
                  <a:lnTo>
                    <a:pt x="121" y="107"/>
                  </a:lnTo>
                  <a:lnTo>
                    <a:pt x="150" y="18"/>
                  </a:lnTo>
                  <a:lnTo>
                    <a:pt x="156" y="8"/>
                  </a:lnTo>
                  <a:lnTo>
                    <a:pt x="165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11"/>
          <p:cNvGrpSpPr/>
          <p:nvPr/>
        </p:nvGrpSpPr>
        <p:grpSpPr>
          <a:xfrm>
            <a:off x="8942387" y="2008187"/>
            <a:ext cx="1354137" cy="887412"/>
            <a:chOff x="0" y="0"/>
            <a:chExt cx="2147483647" cy="2147483647"/>
          </a:xfrm>
        </p:grpSpPr>
        <p:sp>
          <p:nvSpPr>
            <p:cNvPr id="459" name="Google Shape;459;p11"/>
            <p:cNvSpPr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0" y="3195652"/>
              <a:ext cx="2143820963" cy="2144287931"/>
            </a:xfrm>
            <a:custGeom>
              <a:avLst/>
              <a:gdLst/>
              <a:ahLst/>
              <a:cxnLst/>
              <a:rect l="l" t="t" r="r" b="b"/>
              <a:pathLst>
                <a:path w="4097" h="2684" extrusionOk="0">
                  <a:moveTo>
                    <a:pt x="71" y="0"/>
                  </a:moveTo>
                  <a:lnTo>
                    <a:pt x="4026" y="0"/>
                  </a:lnTo>
                  <a:lnTo>
                    <a:pt x="4048" y="3"/>
                  </a:lnTo>
                  <a:lnTo>
                    <a:pt x="4067" y="13"/>
                  </a:lnTo>
                  <a:lnTo>
                    <a:pt x="4083" y="28"/>
                  </a:lnTo>
                  <a:lnTo>
                    <a:pt x="4093" y="48"/>
                  </a:lnTo>
                  <a:lnTo>
                    <a:pt x="4097" y="71"/>
                  </a:lnTo>
                  <a:lnTo>
                    <a:pt x="4097" y="2613"/>
                  </a:lnTo>
                  <a:lnTo>
                    <a:pt x="4093" y="2635"/>
                  </a:lnTo>
                  <a:lnTo>
                    <a:pt x="4083" y="2654"/>
                  </a:lnTo>
                  <a:lnTo>
                    <a:pt x="4067" y="2670"/>
                  </a:lnTo>
                  <a:lnTo>
                    <a:pt x="4048" y="2680"/>
                  </a:lnTo>
                  <a:lnTo>
                    <a:pt x="4026" y="2684"/>
                  </a:lnTo>
                  <a:lnTo>
                    <a:pt x="71" y="2684"/>
                  </a:lnTo>
                  <a:lnTo>
                    <a:pt x="49" y="2680"/>
                  </a:lnTo>
                  <a:lnTo>
                    <a:pt x="29" y="2670"/>
                  </a:lnTo>
                  <a:lnTo>
                    <a:pt x="14" y="2654"/>
                  </a:lnTo>
                  <a:lnTo>
                    <a:pt x="4" y="2635"/>
                  </a:lnTo>
                  <a:lnTo>
                    <a:pt x="0" y="2613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4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0" y="3195652"/>
              <a:ext cx="1071648765" cy="1072143965"/>
            </a:xfrm>
            <a:custGeom>
              <a:avLst/>
              <a:gdLst/>
              <a:ahLst/>
              <a:cxnLst/>
              <a:rect l="l" t="t" r="r" b="b"/>
              <a:pathLst>
                <a:path w="2048" h="1342" extrusionOk="0">
                  <a:moveTo>
                    <a:pt x="71" y="0"/>
                  </a:moveTo>
                  <a:lnTo>
                    <a:pt x="1977" y="0"/>
                  </a:lnTo>
                  <a:lnTo>
                    <a:pt x="2000" y="3"/>
                  </a:lnTo>
                  <a:lnTo>
                    <a:pt x="2020" y="13"/>
                  </a:lnTo>
                  <a:lnTo>
                    <a:pt x="2035" y="28"/>
                  </a:lnTo>
                  <a:lnTo>
                    <a:pt x="2045" y="48"/>
                  </a:lnTo>
                  <a:lnTo>
                    <a:pt x="2048" y="71"/>
                  </a:lnTo>
                  <a:lnTo>
                    <a:pt x="2048" y="1271"/>
                  </a:lnTo>
                  <a:lnTo>
                    <a:pt x="2045" y="1293"/>
                  </a:lnTo>
                  <a:lnTo>
                    <a:pt x="2035" y="1313"/>
                  </a:lnTo>
                  <a:lnTo>
                    <a:pt x="2020" y="1328"/>
                  </a:lnTo>
                  <a:lnTo>
                    <a:pt x="2000" y="1338"/>
                  </a:lnTo>
                  <a:lnTo>
                    <a:pt x="1977" y="1342"/>
                  </a:lnTo>
                  <a:lnTo>
                    <a:pt x="71" y="1342"/>
                  </a:lnTo>
                  <a:lnTo>
                    <a:pt x="49" y="1338"/>
                  </a:lnTo>
                  <a:lnTo>
                    <a:pt x="29" y="1328"/>
                  </a:lnTo>
                  <a:lnTo>
                    <a:pt x="14" y="1313"/>
                  </a:lnTo>
                  <a:lnTo>
                    <a:pt x="4" y="1293"/>
                  </a:lnTo>
                  <a:lnTo>
                    <a:pt x="0" y="1271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4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1479A"/>
            </a:solidFill>
            <a:ln w="9525" cap="flat" cmpd="sng">
              <a:solidFill>
                <a:srgbClr val="1E2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291459362" y="347528236"/>
              <a:ext cx="151224037" cy="382680534"/>
            </a:xfrm>
            <a:custGeom>
              <a:avLst/>
              <a:gdLst/>
              <a:ahLst/>
              <a:cxnLst/>
              <a:rect l="l" t="t" r="r" b="b"/>
              <a:pathLst>
                <a:path w="289" h="479" extrusionOk="0">
                  <a:moveTo>
                    <a:pt x="76" y="0"/>
                  </a:moveTo>
                  <a:lnTo>
                    <a:pt x="289" y="61"/>
                  </a:lnTo>
                  <a:lnTo>
                    <a:pt x="263" y="90"/>
                  </a:lnTo>
                  <a:lnTo>
                    <a:pt x="243" y="123"/>
                  </a:lnTo>
                  <a:lnTo>
                    <a:pt x="226" y="160"/>
                  </a:lnTo>
                  <a:lnTo>
                    <a:pt x="218" y="198"/>
                  </a:lnTo>
                  <a:lnTo>
                    <a:pt x="214" y="239"/>
                  </a:lnTo>
                  <a:lnTo>
                    <a:pt x="218" y="280"/>
                  </a:lnTo>
                  <a:lnTo>
                    <a:pt x="226" y="320"/>
                  </a:lnTo>
                  <a:lnTo>
                    <a:pt x="243" y="356"/>
                  </a:lnTo>
                  <a:lnTo>
                    <a:pt x="263" y="388"/>
                  </a:lnTo>
                  <a:lnTo>
                    <a:pt x="289" y="418"/>
                  </a:lnTo>
                  <a:lnTo>
                    <a:pt x="76" y="479"/>
                  </a:lnTo>
                  <a:lnTo>
                    <a:pt x="69" y="478"/>
                  </a:lnTo>
                  <a:lnTo>
                    <a:pt x="62" y="473"/>
                  </a:lnTo>
                  <a:lnTo>
                    <a:pt x="61" y="466"/>
                  </a:lnTo>
                  <a:lnTo>
                    <a:pt x="65" y="458"/>
                  </a:lnTo>
                  <a:lnTo>
                    <a:pt x="223" y="305"/>
                  </a:lnTo>
                  <a:lnTo>
                    <a:pt x="9" y="252"/>
                  </a:lnTo>
                  <a:lnTo>
                    <a:pt x="3" y="248"/>
                  </a:lnTo>
                  <a:lnTo>
                    <a:pt x="0" y="243"/>
                  </a:lnTo>
                  <a:lnTo>
                    <a:pt x="0" y="237"/>
                  </a:lnTo>
                  <a:lnTo>
                    <a:pt x="3" y="230"/>
                  </a:lnTo>
                  <a:lnTo>
                    <a:pt x="9" y="228"/>
                  </a:lnTo>
                  <a:lnTo>
                    <a:pt x="223" y="174"/>
                  </a:lnTo>
                  <a:lnTo>
                    <a:pt x="65" y="21"/>
                  </a:lnTo>
                  <a:lnTo>
                    <a:pt x="61" y="14"/>
                  </a:lnTo>
                  <a:lnTo>
                    <a:pt x="62" y="5"/>
                  </a:lnTo>
                  <a:lnTo>
                    <a:pt x="69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410764005" y="166174293"/>
              <a:ext cx="250644568" cy="230087527"/>
            </a:xfrm>
            <a:custGeom>
              <a:avLst/>
              <a:gdLst/>
              <a:ahLst/>
              <a:cxnLst/>
              <a:rect l="l" t="t" r="r" b="b"/>
              <a:pathLst>
                <a:path w="479" h="288" extrusionOk="0">
                  <a:moveTo>
                    <a:pt x="236" y="0"/>
                  </a:moveTo>
                  <a:lnTo>
                    <a:pt x="242" y="0"/>
                  </a:lnTo>
                  <a:lnTo>
                    <a:pt x="247" y="2"/>
                  </a:lnTo>
                  <a:lnTo>
                    <a:pt x="251" y="8"/>
                  </a:lnTo>
                  <a:lnTo>
                    <a:pt x="304" y="222"/>
                  </a:lnTo>
                  <a:lnTo>
                    <a:pt x="457" y="64"/>
                  </a:lnTo>
                  <a:lnTo>
                    <a:pt x="465" y="61"/>
                  </a:lnTo>
                  <a:lnTo>
                    <a:pt x="472" y="62"/>
                  </a:lnTo>
                  <a:lnTo>
                    <a:pt x="477" y="68"/>
                  </a:lnTo>
                  <a:lnTo>
                    <a:pt x="479" y="76"/>
                  </a:lnTo>
                  <a:lnTo>
                    <a:pt x="418" y="288"/>
                  </a:lnTo>
                  <a:lnTo>
                    <a:pt x="388" y="262"/>
                  </a:lnTo>
                  <a:lnTo>
                    <a:pt x="355" y="242"/>
                  </a:lnTo>
                  <a:lnTo>
                    <a:pt x="319" y="226"/>
                  </a:lnTo>
                  <a:lnTo>
                    <a:pt x="280" y="217"/>
                  </a:lnTo>
                  <a:lnTo>
                    <a:pt x="239" y="214"/>
                  </a:lnTo>
                  <a:lnTo>
                    <a:pt x="197" y="217"/>
                  </a:lnTo>
                  <a:lnTo>
                    <a:pt x="159" y="226"/>
                  </a:lnTo>
                  <a:lnTo>
                    <a:pt x="123" y="242"/>
                  </a:lnTo>
                  <a:lnTo>
                    <a:pt x="89" y="262"/>
                  </a:lnTo>
                  <a:lnTo>
                    <a:pt x="61" y="288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3" y="61"/>
                  </a:lnTo>
                  <a:lnTo>
                    <a:pt x="21" y="64"/>
                  </a:lnTo>
                  <a:lnTo>
                    <a:pt x="174" y="222"/>
                  </a:lnTo>
                  <a:lnTo>
                    <a:pt x="227" y="8"/>
                  </a:lnTo>
                  <a:lnTo>
                    <a:pt x="231" y="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410764005" y="681474745"/>
              <a:ext cx="250644568" cy="230886693"/>
            </a:xfrm>
            <a:custGeom>
              <a:avLst/>
              <a:gdLst/>
              <a:ahLst/>
              <a:cxnLst/>
              <a:rect l="l" t="t" r="r" b="b"/>
              <a:pathLst>
                <a:path w="479" h="289" extrusionOk="0">
                  <a:moveTo>
                    <a:pt x="61" y="0"/>
                  </a:moveTo>
                  <a:lnTo>
                    <a:pt x="89" y="25"/>
                  </a:lnTo>
                  <a:lnTo>
                    <a:pt x="123" y="46"/>
                  </a:lnTo>
                  <a:lnTo>
                    <a:pt x="159" y="61"/>
                  </a:lnTo>
                  <a:lnTo>
                    <a:pt x="197" y="71"/>
                  </a:lnTo>
                  <a:lnTo>
                    <a:pt x="239" y="75"/>
                  </a:lnTo>
                  <a:lnTo>
                    <a:pt x="280" y="71"/>
                  </a:lnTo>
                  <a:lnTo>
                    <a:pt x="319" y="61"/>
                  </a:lnTo>
                  <a:lnTo>
                    <a:pt x="355" y="46"/>
                  </a:lnTo>
                  <a:lnTo>
                    <a:pt x="388" y="25"/>
                  </a:lnTo>
                  <a:lnTo>
                    <a:pt x="418" y="0"/>
                  </a:lnTo>
                  <a:lnTo>
                    <a:pt x="479" y="212"/>
                  </a:lnTo>
                  <a:lnTo>
                    <a:pt x="477" y="220"/>
                  </a:lnTo>
                  <a:lnTo>
                    <a:pt x="472" y="227"/>
                  </a:lnTo>
                  <a:lnTo>
                    <a:pt x="465" y="228"/>
                  </a:lnTo>
                  <a:lnTo>
                    <a:pt x="457" y="224"/>
                  </a:lnTo>
                  <a:lnTo>
                    <a:pt x="304" y="66"/>
                  </a:lnTo>
                  <a:lnTo>
                    <a:pt x="251" y="280"/>
                  </a:lnTo>
                  <a:lnTo>
                    <a:pt x="247" y="285"/>
                  </a:lnTo>
                  <a:lnTo>
                    <a:pt x="242" y="289"/>
                  </a:lnTo>
                  <a:lnTo>
                    <a:pt x="236" y="289"/>
                  </a:lnTo>
                  <a:lnTo>
                    <a:pt x="231" y="285"/>
                  </a:lnTo>
                  <a:lnTo>
                    <a:pt x="227" y="280"/>
                  </a:lnTo>
                  <a:lnTo>
                    <a:pt x="174" y="66"/>
                  </a:lnTo>
                  <a:lnTo>
                    <a:pt x="21" y="224"/>
                  </a:lnTo>
                  <a:lnTo>
                    <a:pt x="13" y="228"/>
                  </a:lnTo>
                  <a:lnTo>
                    <a:pt x="6" y="227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629489169" y="347528236"/>
              <a:ext cx="150700607" cy="382680534"/>
            </a:xfrm>
            <a:custGeom>
              <a:avLst/>
              <a:gdLst/>
              <a:ahLst/>
              <a:cxnLst/>
              <a:rect l="l" t="t" r="r" b="b"/>
              <a:pathLst>
                <a:path w="288" h="479" extrusionOk="0">
                  <a:moveTo>
                    <a:pt x="211" y="0"/>
                  </a:moveTo>
                  <a:lnTo>
                    <a:pt x="220" y="0"/>
                  </a:lnTo>
                  <a:lnTo>
                    <a:pt x="226" y="5"/>
                  </a:lnTo>
                  <a:lnTo>
                    <a:pt x="227" y="14"/>
                  </a:lnTo>
                  <a:lnTo>
                    <a:pt x="223" y="21"/>
                  </a:lnTo>
                  <a:lnTo>
                    <a:pt x="66" y="174"/>
                  </a:lnTo>
                  <a:lnTo>
                    <a:pt x="279" y="228"/>
                  </a:lnTo>
                  <a:lnTo>
                    <a:pt x="284" y="230"/>
                  </a:lnTo>
                  <a:lnTo>
                    <a:pt x="288" y="237"/>
                  </a:lnTo>
                  <a:lnTo>
                    <a:pt x="288" y="243"/>
                  </a:lnTo>
                  <a:lnTo>
                    <a:pt x="284" y="248"/>
                  </a:lnTo>
                  <a:lnTo>
                    <a:pt x="279" y="252"/>
                  </a:lnTo>
                  <a:lnTo>
                    <a:pt x="66" y="305"/>
                  </a:lnTo>
                  <a:lnTo>
                    <a:pt x="223" y="458"/>
                  </a:lnTo>
                  <a:lnTo>
                    <a:pt x="227" y="466"/>
                  </a:lnTo>
                  <a:lnTo>
                    <a:pt x="226" y="473"/>
                  </a:lnTo>
                  <a:lnTo>
                    <a:pt x="220" y="478"/>
                  </a:lnTo>
                  <a:lnTo>
                    <a:pt x="211" y="479"/>
                  </a:lnTo>
                  <a:lnTo>
                    <a:pt x="0" y="418"/>
                  </a:lnTo>
                  <a:lnTo>
                    <a:pt x="24" y="388"/>
                  </a:lnTo>
                  <a:lnTo>
                    <a:pt x="46" y="356"/>
                  </a:lnTo>
                  <a:lnTo>
                    <a:pt x="61" y="320"/>
                  </a:lnTo>
                  <a:lnTo>
                    <a:pt x="70" y="280"/>
                  </a:lnTo>
                  <a:lnTo>
                    <a:pt x="74" y="239"/>
                  </a:lnTo>
                  <a:lnTo>
                    <a:pt x="70" y="198"/>
                  </a:lnTo>
                  <a:lnTo>
                    <a:pt x="61" y="160"/>
                  </a:lnTo>
                  <a:lnTo>
                    <a:pt x="46" y="123"/>
                  </a:lnTo>
                  <a:lnTo>
                    <a:pt x="24" y="90"/>
                  </a:lnTo>
                  <a:lnTo>
                    <a:pt x="0" y="6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430648125" y="377887027"/>
              <a:ext cx="210352931" cy="32196300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0"/>
                  </a:moveTo>
                  <a:lnTo>
                    <a:pt x="237" y="3"/>
                  </a:lnTo>
                  <a:lnTo>
                    <a:pt x="271" y="13"/>
                  </a:lnTo>
                  <a:lnTo>
                    <a:pt x="302" y="28"/>
                  </a:lnTo>
                  <a:lnTo>
                    <a:pt x="331" y="48"/>
                  </a:lnTo>
                  <a:lnTo>
                    <a:pt x="355" y="72"/>
                  </a:lnTo>
                  <a:lnTo>
                    <a:pt x="375" y="100"/>
                  </a:lnTo>
                  <a:lnTo>
                    <a:pt x="390" y="132"/>
                  </a:lnTo>
                  <a:lnTo>
                    <a:pt x="399" y="165"/>
                  </a:lnTo>
                  <a:lnTo>
                    <a:pt x="402" y="201"/>
                  </a:lnTo>
                  <a:lnTo>
                    <a:pt x="399" y="237"/>
                  </a:lnTo>
                  <a:lnTo>
                    <a:pt x="390" y="272"/>
                  </a:lnTo>
                  <a:lnTo>
                    <a:pt x="375" y="303"/>
                  </a:lnTo>
                  <a:lnTo>
                    <a:pt x="355" y="332"/>
                  </a:lnTo>
                  <a:lnTo>
                    <a:pt x="331" y="355"/>
                  </a:lnTo>
                  <a:lnTo>
                    <a:pt x="302" y="375"/>
                  </a:lnTo>
                  <a:lnTo>
                    <a:pt x="271" y="390"/>
                  </a:lnTo>
                  <a:lnTo>
                    <a:pt x="237" y="400"/>
                  </a:lnTo>
                  <a:lnTo>
                    <a:pt x="201" y="403"/>
                  </a:lnTo>
                  <a:lnTo>
                    <a:pt x="164" y="400"/>
                  </a:lnTo>
                  <a:lnTo>
                    <a:pt x="131" y="390"/>
                  </a:lnTo>
                  <a:lnTo>
                    <a:pt x="100" y="375"/>
                  </a:lnTo>
                  <a:lnTo>
                    <a:pt x="71" y="355"/>
                  </a:lnTo>
                  <a:lnTo>
                    <a:pt x="48" y="332"/>
                  </a:lnTo>
                  <a:lnTo>
                    <a:pt x="28" y="303"/>
                  </a:lnTo>
                  <a:lnTo>
                    <a:pt x="13" y="272"/>
                  </a:lnTo>
                  <a:lnTo>
                    <a:pt x="3" y="237"/>
                  </a:lnTo>
                  <a:lnTo>
                    <a:pt x="0" y="201"/>
                  </a:lnTo>
                  <a:lnTo>
                    <a:pt x="3" y="165"/>
                  </a:lnTo>
                  <a:lnTo>
                    <a:pt x="13" y="132"/>
                  </a:lnTo>
                  <a:lnTo>
                    <a:pt x="28" y="100"/>
                  </a:lnTo>
                  <a:lnTo>
                    <a:pt x="48" y="72"/>
                  </a:lnTo>
                  <a:lnTo>
                    <a:pt x="71" y="48"/>
                  </a:lnTo>
                  <a:lnTo>
                    <a:pt x="100" y="28"/>
                  </a:lnTo>
                  <a:lnTo>
                    <a:pt x="131" y="13"/>
                  </a:lnTo>
                  <a:lnTo>
                    <a:pt x="164" y="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11"/>
          <p:cNvGrpSpPr/>
          <p:nvPr/>
        </p:nvGrpSpPr>
        <p:grpSpPr>
          <a:xfrm>
            <a:off x="1143000" y="533400"/>
            <a:ext cx="2690812" cy="3263900"/>
            <a:chOff x="0" y="0"/>
            <a:chExt cx="2147483647" cy="2147483647"/>
          </a:xfrm>
        </p:grpSpPr>
        <p:sp>
          <p:nvSpPr>
            <p:cNvPr id="468" name="Google Shape;468;p11"/>
            <p:cNvSpPr/>
            <p:nvPr/>
          </p:nvSpPr>
          <p:spPr>
            <a:xfrm>
              <a:off x="804" y="0"/>
              <a:ext cx="2147482820" cy="1691684101"/>
            </a:xfrm>
            <a:prstGeom prst="triangle">
              <a:avLst>
                <a:gd name="adj" fmla="val 50000"/>
              </a:avLst>
            </a:prstGeom>
            <a:noFill/>
            <a:ln w="38100" cap="flat" cmpd="sng">
              <a:solidFill>
                <a:srgbClr val="413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0" y="1691684769"/>
              <a:ext cx="2147483647" cy="455798877"/>
            </a:xfrm>
            <a:custGeom>
              <a:avLst/>
              <a:gdLst/>
              <a:ahLst/>
              <a:cxnLst/>
              <a:rect l="l" t="t" r="r" b="b"/>
              <a:pathLst>
                <a:path w="2907668" h="692716" extrusionOk="0">
                  <a:moveTo>
                    <a:pt x="0" y="0"/>
                  </a:moveTo>
                  <a:lnTo>
                    <a:pt x="2907668" y="0"/>
                  </a:lnTo>
                  <a:lnTo>
                    <a:pt x="2890782" y="86681"/>
                  </a:lnTo>
                  <a:cubicBezTo>
                    <a:pt x="2754013" y="432545"/>
                    <a:pt x="2162638" y="692716"/>
                    <a:pt x="1453834" y="692716"/>
                  </a:cubicBezTo>
                  <a:cubicBezTo>
                    <a:pt x="745030" y="692716"/>
                    <a:pt x="153655" y="432545"/>
                    <a:pt x="16886" y="866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DE0AD"/>
            </a:solidFill>
            <a:ln w="38100" cap="flat" cmpd="sng">
              <a:solidFill>
                <a:srgbClr val="9DE0AD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11"/>
          <p:cNvSpPr/>
          <p:nvPr/>
        </p:nvSpPr>
        <p:spPr>
          <a:xfrm rot="-5400000">
            <a:off x="2838450" y="3186112"/>
            <a:ext cx="6542087" cy="344487"/>
          </a:xfrm>
          <a:prstGeom prst="homePlate">
            <a:avLst>
              <a:gd name="adj" fmla="val 21031"/>
            </a:avLst>
          </a:prstGeom>
          <a:solidFill>
            <a:srgbClr val="4131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1"/>
          <p:cNvSpPr/>
          <p:nvPr/>
        </p:nvSpPr>
        <p:spPr>
          <a:xfrm>
            <a:off x="4649787" y="6542087"/>
            <a:ext cx="2892425" cy="315912"/>
          </a:xfrm>
          <a:custGeom>
            <a:avLst/>
            <a:gdLst/>
            <a:ahLst/>
            <a:cxnLst/>
            <a:rect l="l" t="t" r="r" b="b"/>
            <a:pathLst>
              <a:path w="2890978" h="316541" extrusionOk="0">
                <a:moveTo>
                  <a:pt x="52758" y="0"/>
                </a:moveTo>
                <a:lnTo>
                  <a:pt x="2838220" y="0"/>
                </a:lnTo>
                <a:lnTo>
                  <a:pt x="2890978" y="52758"/>
                </a:lnTo>
                <a:lnTo>
                  <a:pt x="2890978" y="316541"/>
                </a:lnTo>
                <a:lnTo>
                  <a:pt x="2890978" y="316541"/>
                </a:lnTo>
                <a:lnTo>
                  <a:pt x="0" y="316541"/>
                </a:lnTo>
                <a:lnTo>
                  <a:pt x="0" y="316541"/>
                </a:lnTo>
                <a:lnTo>
                  <a:pt x="0" y="52758"/>
                </a:lnTo>
                <a:lnTo>
                  <a:pt x="52758" y="0"/>
                </a:lnTo>
                <a:close/>
              </a:path>
            </a:pathLst>
          </a:custGeom>
          <a:solidFill>
            <a:srgbClr val="4131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11"/>
          <p:cNvGrpSpPr/>
          <p:nvPr/>
        </p:nvGrpSpPr>
        <p:grpSpPr>
          <a:xfrm>
            <a:off x="8305800" y="1155700"/>
            <a:ext cx="2690812" cy="3263900"/>
            <a:chOff x="0" y="0"/>
            <a:chExt cx="2147483647" cy="2147483647"/>
          </a:xfrm>
        </p:grpSpPr>
        <p:sp>
          <p:nvSpPr>
            <p:cNvPr id="473" name="Google Shape;473;p11"/>
            <p:cNvSpPr/>
            <p:nvPr/>
          </p:nvSpPr>
          <p:spPr>
            <a:xfrm>
              <a:off x="804" y="0"/>
              <a:ext cx="2147482820" cy="1691684101"/>
            </a:xfrm>
            <a:prstGeom prst="triangle">
              <a:avLst>
                <a:gd name="adj" fmla="val 50000"/>
              </a:avLst>
            </a:prstGeom>
            <a:noFill/>
            <a:ln w="38100" cap="flat" cmpd="sng">
              <a:solidFill>
                <a:srgbClr val="413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0" y="1691684769"/>
              <a:ext cx="2147483647" cy="455798877"/>
            </a:xfrm>
            <a:custGeom>
              <a:avLst/>
              <a:gdLst/>
              <a:ahLst/>
              <a:cxnLst/>
              <a:rect l="l" t="t" r="r" b="b"/>
              <a:pathLst>
                <a:path w="2907668" h="692716" extrusionOk="0">
                  <a:moveTo>
                    <a:pt x="0" y="0"/>
                  </a:moveTo>
                  <a:lnTo>
                    <a:pt x="2907668" y="0"/>
                  </a:lnTo>
                  <a:lnTo>
                    <a:pt x="2890782" y="86681"/>
                  </a:lnTo>
                  <a:cubicBezTo>
                    <a:pt x="2754013" y="432545"/>
                    <a:pt x="2162638" y="692716"/>
                    <a:pt x="1453834" y="692716"/>
                  </a:cubicBezTo>
                  <a:cubicBezTo>
                    <a:pt x="745030" y="692716"/>
                    <a:pt x="153655" y="432545"/>
                    <a:pt x="16886" y="866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DE0AD"/>
            </a:solidFill>
            <a:ln w="38100" cap="flat" cmpd="sng">
              <a:solidFill>
                <a:srgbClr val="9DE0AD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286000" y="698500"/>
            <a:ext cx="7620000" cy="527050"/>
            <a:chOff x="0" y="0"/>
            <a:chExt cx="2147483647" cy="2147483647"/>
          </a:xfrm>
        </p:grpSpPr>
        <p:sp>
          <p:nvSpPr>
            <p:cNvPr id="476" name="Google Shape;476;p11"/>
            <p:cNvSpPr/>
            <p:nvPr/>
          </p:nvSpPr>
          <p:spPr>
            <a:xfrm>
              <a:off x="19073139" y="755474978"/>
              <a:ext cx="2109339252" cy="734419740"/>
            </a:xfrm>
            <a:prstGeom prst="flowChartAlternateProcess">
              <a:avLst/>
            </a:prstGeom>
            <a:solidFill>
              <a:srgbClr val="413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040844487" y="303819817"/>
              <a:ext cx="106639159" cy="1539843129"/>
            </a:xfrm>
            <a:prstGeom prst="ellipse">
              <a:avLst/>
            </a:prstGeom>
            <a:solidFill>
              <a:srgbClr val="7CD6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0" y="303819817"/>
              <a:ext cx="106639159" cy="1539843129"/>
            </a:xfrm>
            <a:prstGeom prst="ellipse">
              <a:avLst/>
            </a:prstGeom>
            <a:solidFill>
              <a:srgbClr val="7CD6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999382227" y="0"/>
              <a:ext cx="148720247" cy="2147483647"/>
            </a:xfrm>
            <a:prstGeom prst="ellipse">
              <a:avLst/>
            </a:prstGeom>
            <a:solidFill>
              <a:srgbClr val="7CD6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11"/>
          <p:cNvSpPr/>
          <p:nvPr/>
        </p:nvSpPr>
        <p:spPr>
          <a:xfrm>
            <a:off x="2493962" y="2806700"/>
            <a:ext cx="127000" cy="349250"/>
          </a:xfrm>
          <a:custGeom>
            <a:avLst/>
            <a:gdLst/>
            <a:ahLst/>
            <a:cxnLst/>
            <a:rect l="l" t="t" r="r" b="b"/>
            <a:pathLst>
              <a:path w="86" h="238" extrusionOk="0">
                <a:moveTo>
                  <a:pt x="1" y="3"/>
                </a:moveTo>
                <a:cubicBezTo>
                  <a:pt x="0" y="143"/>
                  <a:pt x="0" y="143"/>
                  <a:pt x="0" y="143"/>
                </a:cubicBezTo>
                <a:cubicBezTo>
                  <a:pt x="0" y="145"/>
                  <a:pt x="2" y="146"/>
                  <a:pt x="3" y="145"/>
                </a:cubicBezTo>
                <a:cubicBezTo>
                  <a:pt x="37" y="111"/>
                  <a:pt x="37" y="111"/>
                  <a:pt x="37" y="111"/>
                </a:cubicBezTo>
                <a:cubicBezTo>
                  <a:pt x="38" y="110"/>
                  <a:pt x="41" y="111"/>
                  <a:pt x="41" y="113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4" y="238"/>
                  <a:pt x="48" y="238"/>
                  <a:pt x="49" y="236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0"/>
                  <a:pt x="84" y="38"/>
                  <a:pt x="82" y="39"/>
                </a:cubicBezTo>
                <a:cubicBezTo>
                  <a:pt x="32" y="68"/>
                  <a:pt x="32" y="68"/>
                  <a:pt x="32" y="68"/>
                </a:cubicBezTo>
                <a:cubicBezTo>
                  <a:pt x="31" y="69"/>
                  <a:pt x="29" y="68"/>
                  <a:pt x="29" y="67"/>
                </a:cubicBezTo>
                <a:cubicBezTo>
                  <a:pt x="5" y="3"/>
                  <a:pt x="5" y="3"/>
                  <a:pt x="5" y="3"/>
                </a:cubicBezTo>
                <a:cubicBezTo>
                  <a:pt x="4" y="0"/>
                  <a:pt x="1" y="1"/>
                  <a:pt x="1" y="3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1"/>
          <p:cNvSpPr/>
          <p:nvPr/>
        </p:nvSpPr>
        <p:spPr>
          <a:xfrm>
            <a:off x="2635250" y="3044825"/>
            <a:ext cx="115887" cy="211137"/>
          </a:xfrm>
          <a:custGeom>
            <a:avLst/>
            <a:gdLst/>
            <a:ahLst/>
            <a:cxnLst/>
            <a:rect l="l" t="t" r="r" b="b"/>
            <a:pathLst>
              <a:path w="78" h="144" extrusionOk="0">
                <a:moveTo>
                  <a:pt x="42" y="2"/>
                </a:moveTo>
                <a:cubicBezTo>
                  <a:pt x="2" y="78"/>
                  <a:pt x="2" y="78"/>
                  <a:pt x="2" y="78"/>
                </a:cubicBezTo>
                <a:cubicBezTo>
                  <a:pt x="1" y="79"/>
                  <a:pt x="2" y="81"/>
                  <a:pt x="4" y="80"/>
                </a:cubicBezTo>
                <a:cubicBezTo>
                  <a:pt x="31" y="71"/>
                  <a:pt x="31" y="71"/>
                  <a:pt x="31" y="71"/>
                </a:cubicBezTo>
                <a:cubicBezTo>
                  <a:pt x="33" y="71"/>
                  <a:pt x="34" y="72"/>
                  <a:pt x="33" y="73"/>
                </a:cubicBezTo>
                <a:cubicBezTo>
                  <a:pt x="1" y="142"/>
                  <a:pt x="1" y="142"/>
                  <a:pt x="1" y="142"/>
                </a:cubicBezTo>
                <a:cubicBezTo>
                  <a:pt x="0" y="143"/>
                  <a:pt x="2" y="144"/>
                  <a:pt x="3" y="143"/>
                </a:cubicBezTo>
                <a:cubicBezTo>
                  <a:pt x="78" y="46"/>
                  <a:pt x="78" y="46"/>
                  <a:pt x="78" y="46"/>
                </a:cubicBezTo>
                <a:cubicBezTo>
                  <a:pt x="78" y="46"/>
                  <a:pt x="78" y="44"/>
                  <a:pt x="77" y="44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39" y="45"/>
                  <a:pt x="39" y="45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2" y="0"/>
                  <a:pt x="42" y="2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1"/>
          <p:cNvSpPr/>
          <p:nvPr/>
        </p:nvSpPr>
        <p:spPr>
          <a:xfrm>
            <a:off x="2322512" y="3005137"/>
            <a:ext cx="115887" cy="211137"/>
          </a:xfrm>
          <a:custGeom>
            <a:avLst/>
            <a:gdLst/>
            <a:ahLst/>
            <a:cxnLst/>
            <a:rect l="l" t="t" r="r" b="b"/>
            <a:pathLst>
              <a:path w="78" h="144" extrusionOk="0">
                <a:moveTo>
                  <a:pt x="37" y="1"/>
                </a:moveTo>
                <a:cubicBezTo>
                  <a:pt x="77" y="78"/>
                  <a:pt x="77" y="78"/>
                  <a:pt x="77" y="78"/>
                </a:cubicBezTo>
                <a:cubicBezTo>
                  <a:pt x="77" y="79"/>
                  <a:pt x="76" y="80"/>
                  <a:pt x="75" y="80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0"/>
                  <a:pt x="45" y="72"/>
                  <a:pt x="45" y="73"/>
                </a:cubicBezTo>
                <a:cubicBezTo>
                  <a:pt x="78" y="141"/>
                  <a:pt x="78" y="141"/>
                  <a:pt x="78" y="141"/>
                </a:cubicBezTo>
                <a:cubicBezTo>
                  <a:pt x="78" y="142"/>
                  <a:pt x="77" y="144"/>
                  <a:pt x="76" y="142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5"/>
                  <a:pt x="1" y="44"/>
                  <a:pt x="2" y="44"/>
                </a:cubicBezTo>
                <a:cubicBezTo>
                  <a:pt x="38" y="45"/>
                  <a:pt x="38" y="45"/>
                  <a:pt x="38" y="45"/>
                </a:cubicBezTo>
                <a:cubicBezTo>
                  <a:pt x="39" y="45"/>
                  <a:pt x="39" y="45"/>
                  <a:pt x="39" y="44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0"/>
                  <a:pt x="36" y="0"/>
                  <a:pt x="37" y="1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1"/>
          <p:cNvSpPr txBox="1"/>
          <p:nvPr/>
        </p:nvSpPr>
        <p:spPr>
          <a:xfrm>
            <a:off x="273132" y="5019675"/>
            <a:ext cx="534389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~270,000 km2</a:t>
            </a:r>
            <a:endParaRPr dirty="0"/>
          </a:p>
        </p:txBody>
      </p:sp>
      <p:sp>
        <p:nvSpPr>
          <p:cNvPr id="484" name="Google Shape;484;p11"/>
          <p:cNvSpPr txBox="1"/>
          <p:nvPr/>
        </p:nvSpPr>
        <p:spPr>
          <a:xfrm>
            <a:off x="7243948" y="5019675"/>
            <a:ext cx="4429496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~36,000 km2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12"/>
          <p:cNvGrpSpPr/>
          <p:nvPr/>
        </p:nvGrpSpPr>
        <p:grpSpPr>
          <a:xfrm>
            <a:off x="1828800" y="3033712"/>
            <a:ext cx="1355725" cy="928687"/>
            <a:chOff x="0" y="0"/>
            <a:chExt cx="2147483647" cy="2147483647"/>
          </a:xfrm>
        </p:grpSpPr>
        <p:sp>
          <p:nvSpPr>
            <p:cNvPr id="490" name="Google Shape;490;p12"/>
            <p:cNvSpPr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2"/>
            <p:cNvSpPr/>
            <p:nvPr/>
          </p:nvSpPr>
          <p:spPr>
            <a:xfrm>
              <a:off x="0" y="3196603"/>
              <a:ext cx="2143821627" cy="2144286934"/>
            </a:xfrm>
            <a:custGeom>
              <a:avLst/>
              <a:gdLst/>
              <a:ahLst/>
              <a:cxnLst/>
              <a:rect l="l" t="t" r="r" b="b"/>
              <a:pathLst>
                <a:path w="4097" h="2684" extrusionOk="0">
                  <a:moveTo>
                    <a:pt x="71" y="0"/>
                  </a:moveTo>
                  <a:lnTo>
                    <a:pt x="4026" y="0"/>
                  </a:lnTo>
                  <a:lnTo>
                    <a:pt x="4048" y="3"/>
                  </a:lnTo>
                  <a:lnTo>
                    <a:pt x="4067" y="13"/>
                  </a:lnTo>
                  <a:lnTo>
                    <a:pt x="4083" y="28"/>
                  </a:lnTo>
                  <a:lnTo>
                    <a:pt x="4093" y="48"/>
                  </a:lnTo>
                  <a:lnTo>
                    <a:pt x="4097" y="71"/>
                  </a:lnTo>
                  <a:lnTo>
                    <a:pt x="4097" y="2613"/>
                  </a:lnTo>
                  <a:lnTo>
                    <a:pt x="4093" y="2635"/>
                  </a:lnTo>
                  <a:lnTo>
                    <a:pt x="4083" y="2654"/>
                  </a:lnTo>
                  <a:lnTo>
                    <a:pt x="4067" y="2670"/>
                  </a:lnTo>
                  <a:lnTo>
                    <a:pt x="4048" y="2680"/>
                  </a:lnTo>
                  <a:lnTo>
                    <a:pt x="4026" y="2684"/>
                  </a:lnTo>
                  <a:lnTo>
                    <a:pt x="71" y="2684"/>
                  </a:lnTo>
                  <a:lnTo>
                    <a:pt x="49" y="2680"/>
                  </a:lnTo>
                  <a:lnTo>
                    <a:pt x="29" y="2670"/>
                  </a:lnTo>
                  <a:lnTo>
                    <a:pt x="14" y="2654"/>
                  </a:lnTo>
                  <a:lnTo>
                    <a:pt x="4" y="2635"/>
                  </a:lnTo>
                  <a:lnTo>
                    <a:pt x="0" y="2613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4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1479A"/>
            </a:solidFill>
            <a:ln w="9525" cap="flat" cmpd="sng">
              <a:solidFill>
                <a:srgbClr val="1E2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0" y="3195652"/>
              <a:ext cx="1071648765" cy="1072143965"/>
            </a:xfrm>
            <a:custGeom>
              <a:avLst/>
              <a:gdLst/>
              <a:ahLst/>
              <a:cxnLst/>
              <a:rect l="l" t="t" r="r" b="b"/>
              <a:pathLst>
                <a:path w="2048" h="1342" extrusionOk="0">
                  <a:moveTo>
                    <a:pt x="71" y="0"/>
                  </a:moveTo>
                  <a:lnTo>
                    <a:pt x="193" y="0"/>
                  </a:lnTo>
                  <a:lnTo>
                    <a:pt x="847" y="428"/>
                  </a:lnTo>
                  <a:lnTo>
                    <a:pt x="847" y="0"/>
                  </a:lnTo>
                  <a:lnTo>
                    <a:pt x="1200" y="0"/>
                  </a:lnTo>
                  <a:lnTo>
                    <a:pt x="1200" y="428"/>
                  </a:lnTo>
                  <a:lnTo>
                    <a:pt x="1854" y="0"/>
                  </a:lnTo>
                  <a:lnTo>
                    <a:pt x="1977" y="0"/>
                  </a:lnTo>
                  <a:lnTo>
                    <a:pt x="2000" y="3"/>
                  </a:lnTo>
                  <a:lnTo>
                    <a:pt x="2020" y="13"/>
                  </a:lnTo>
                  <a:lnTo>
                    <a:pt x="2035" y="28"/>
                  </a:lnTo>
                  <a:lnTo>
                    <a:pt x="2045" y="48"/>
                  </a:lnTo>
                  <a:lnTo>
                    <a:pt x="2048" y="71"/>
                  </a:lnTo>
                  <a:lnTo>
                    <a:pt x="2048" y="127"/>
                  </a:lnTo>
                  <a:lnTo>
                    <a:pt x="1486" y="494"/>
                  </a:lnTo>
                  <a:lnTo>
                    <a:pt x="2048" y="494"/>
                  </a:lnTo>
                  <a:lnTo>
                    <a:pt x="2048" y="847"/>
                  </a:lnTo>
                  <a:lnTo>
                    <a:pt x="1487" y="847"/>
                  </a:lnTo>
                  <a:lnTo>
                    <a:pt x="2048" y="1215"/>
                  </a:lnTo>
                  <a:lnTo>
                    <a:pt x="2048" y="1271"/>
                  </a:lnTo>
                  <a:lnTo>
                    <a:pt x="2045" y="1293"/>
                  </a:lnTo>
                  <a:lnTo>
                    <a:pt x="2035" y="1313"/>
                  </a:lnTo>
                  <a:lnTo>
                    <a:pt x="2020" y="1328"/>
                  </a:lnTo>
                  <a:lnTo>
                    <a:pt x="2000" y="1338"/>
                  </a:lnTo>
                  <a:lnTo>
                    <a:pt x="1977" y="1342"/>
                  </a:lnTo>
                  <a:lnTo>
                    <a:pt x="1854" y="1342"/>
                  </a:lnTo>
                  <a:lnTo>
                    <a:pt x="1200" y="913"/>
                  </a:lnTo>
                  <a:lnTo>
                    <a:pt x="1200" y="1342"/>
                  </a:lnTo>
                  <a:lnTo>
                    <a:pt x="847" y="1342"/>
                  </a:lnTo>
                  <a:lnTo>
                    <a:pt x="847" y="913"/>
                  </a:lnTo>
                  <a:lnTo>
                    <a:pt x="193" y="1342"/>
                  </a:lnTo>
                  <a:lnTo>
                    <a:pt x="71" y="1342"/>
                  </a:lnTo>
                  <a:lnTo>
                    <a:pt x="49" y="1338"/>
                  </a:lnTo>
                  <a:lnTo>
                    <a:pt x="29" y="1328"/>
                  </a:lnTo>
                  <a:lnTo>
                    <a:pt x="14" y="1313"/>
                  </a:lnTo>
                  <a:lnTo>
                    <a:pt x="4" y="1293"/>
                  </a:lnTo>
                  <a:lnTo>
                    <a:pt x="0" y="1271"/>
                  </a:lnTo>
                  <a:lnTo>
                    <a:pt x="0" y="1215"/>
                  </a:lnTo>
                  <a:lnTo>
                    <a:pt x="561" y="847"/>
                  </a:lnTo>
                  <a:lnTo>
                    <a:pt x="0" y="847"/>
                  </a:lnTo>
                  <a:lnTo>
                    <a:pt x="0" y="494"/>
                  </a:lnTo>
                  <a:lnTo>
                    <a:pt x="561" y="494"/>
                  </a:lnTo>
                  <a:lnTo>
                    <a:pt x="0" y="127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4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0" y="3195652"/>
              <a:ext cx="1071648765" cy="1072143965"/>
            </a:xfrm>
            <a:custGeom>
              <a:avLst/>
              <a:gdLst/>
              <a:ahLst/>
              <a:cxnLst/>
              <a:rect l="l" t="t" r="r" b="b"/>
              <a:pathLst>
                <a:path w="2048" h="1342" extrusionOk="0">
                  <a:moveTo>
                    <a:pt x="918" y="0"/>
                  </a:moveTo>
                  <a:lnTo>
                    <a:pt x="1130" y="0"/>
                  </a:lnTo>
                  <a:lnTo>
                    <a:pt x="1130" y="564"/>
                  </a:lnTo>
                  <a:lnTo>
                    <a:pt x="2048" y="564"/>
                  </a:lnTo>
                  <a:lnTo>
                    <a:pt x="2048" y="776"/>
                  </a:lnTo>
                  <a:lnTo>
                    <a:pt x="1130" y="776"/>
                  </a:lnTo>
                  <a:lnTo>
                    <a:pt x="1130" y="1342"/>
                  </a:lnTo>
                  <a:lnTo>
                    <a:pt x="918" y="1342"/>
                  </a:lnTo>
                  <a:lnTo>
                    <a:pt x="918" y="776"/>
                  </a:lnTo>
                  <a:lnTo>
                    <a:pt x="0" y="776"/>
                  </a:lnTo>
                  <a:lnTo>
                    <a:pt x="0" y="564"/>
                  </a:lnTo>
                  <a:lnTo>
                    <a:pt x="918" y="564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0" y="11983933"/>
              <a:ext cx="406577838" cy="385876196"/>
            </a:xfrm>
            <a:custGeom>
              <a:avLst/>
              <a:gdLst/>
              <a:ahLst/>
              <a:cxnLst/>
              <a:rect l="l" t="t" r="r" b="b"/>
              <a:pathLst>
                <a:path w="777" h="483" extrusionOk="0">
                  <a:moveTo>
                    <a:pt x="34" y="0"/>
                  </a:moveTo>
                  <a:lnTo>
                    <a:pt x="777" y="483"/>
                  </a:lnTo>
                  <a:lnTo>
                    <a:pt x="647" y="483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41"/>
                  </a:lnTo>
                  <a:lnTo>
                    <a:pt x="10" y="25"/>
                  </a:lnTo>
                  <a:lnTo>
                    <a:pt x="20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627919302" y="3195652"/>
              <a:ext cx="437973810" cy="394664023"/>
            </a:xfrm>
            <a:custGeom>
              <a:avLst/>
              <a:gdLst/>
              <a:ahLst/>
              <a:cxnLst/>
              <a:rect l="l" t="t" r="r" b="b"/>
              <a:pathLst>
                <a:path w="837" h="494" extrusionOk="0">
                  <a:moveTo>
                    <a:pt x="762" y="0"/>
                  </a:moveTo>
                  <a:lnTo>
                    <a:pt x="777" y="0"/>
                  </a:lnTo>
                  <a:lnTo>
                    <a:pt x="796" y="2"/>
                  </a:lnTo>
                  <a:lnTo>
                    <a:pt x="812" y="10"/>
                  </a:lnTo>
                  <a:lnTo>
                    <a:pt x="826" y="21"/>
                  </a:lnTo>
                  <a:lnTo>
                    <a:pt x="837" y="35"/>
                  </a:lnTo>
                  <a:lnTo>
                    <a:pt x="131" y="494"/>
                  </a:lnTo>
                  <a:lnTo>
                    <a:pt x="0" y="49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5232667" y="679876887"/>
              <a:ext cx="437450375" cy="395463183"/>
            </a:xfrm>
            <a:custGeom>
              <a:avLst/>
              <a:gdLst/>
              <a:ahLst/>
              <a:cxnLst/>
              <a:rect l="l" t="t" r="r" b="b"/>
              <a:pathLst>
                <a:path w="836" h="495" extrusionOk="0">
                  <a:moveTo>
                    <a:pt x="706" y="0"/>
                  </a:moveTo>
                  <a:lnTo>
                    <a:pt x="836" y="0"/>
                  </a:lnTo>
                  <a:lnTo>
                    <a:pt x="73" y="495"/>
                  </a:lnTo>
                  <a:lnTo>
                    <a:pt x="61" y="495"/>
                  </a:lnTo>
                  <a:lnTo>
                    <a:pt x="42" y="491"/>
                  </a:lnTo>
                  <a:lnTo>
                    <a:pt x="25" y="485"/>
                  </a:lnTo>
                  <a:lnTo>
                    <a:pt x="11" y="472"/>
                  </a:lnTo>
                  <a:lnTo>
                    <a:pt x="0" y="45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657222208" y="679876887"/>
              <a:ext cx="413903565" cy="389071859"/>
            </a:xfrm>
            <a:custGeom>
              <a:avLst/>
              <a:gdLst/>
              <a:ahLst/>
              <a:cxnLst/>
              <a:rect l="l" t="t" r="r" b="b"/>
              <a:pathLst>
                <a:path w="791" h="487" extrusionOk="0">
                  <a:moveTo>
                    <a:pt x="0" y="0"/>
                  </a:moveTo>
                  <a:lnTo>
                    <a:pt x="129" y="0"/>
                  </a:lnTo>
                  <a:lnTo>
                    <a:pt x="791" y="429"/>
                  </a:lnTo>
                  <a:lnTo>
                    <a:pt x="787" y="448"/>
                  </a:lnTo>
                  <a:lnTo>
                    <a:pt x="779" y="465"/>
                  </a:lnTo>
                  <a:lnTo>
                    <a:pt x="766" y="477"/>
                  </a:lnTo>
                  <a:lnTo>
                    <a:pt x="751" y="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1522180929" y="1543503870"/>
              <a:ext cx="170584715" cy="248462823"/>
            </a:xfrm>
            <a:custGeom>
              <a:avLst/>
              <a:gdLst/>
              <a:ahLst/>
              <a:cxnLst/>
              <a:rect l="l" t="t" r="r" b="b"/>
              <a:pathLst>
                <a:path w="326" h="311" extrusionOk="0">
                  <a:moveTo>
                    <a:pt x="163" y="0"/>
                  </a:moveTo>
                  <a:lnTo>
                    <a:pt x="168" y="1"/>
                  </a:lnTo>
                  <a:lnTo>
                    <a:pt x="171" y="2"/>
                  </a:lnTo>
                  <a:lnTo>
                    <a:pt x="174" y="6"/>
                  </a:lnTo>
                  <a:lnTo>
                    <a:pt x="176" y="10"/>
                  </a:lnTo>
                  <a:lnTo>
                    <a:pt x="209" y="107"/>
                  </a:lnTo>
                  <a:lnTo>
                    <a:pt x="312" y="108"/>
                  </a:lnTo>
                  <a:lnTo>
                    <a:pt x="316" y="108"/>
                  </a:lnTo>
                  <a:lnTo>
                    <a:pt x="319" y="110"/>
                  </a:lnTo>
                  <a:lnTo>
                    <a:pt x="323" y="114"/>
                  </a:lnTo>
                  <a:lnTo>
                    <a:pt x="324" y="118"/>
                  </a:lnTo>
                  <a:lnTo>
                    <a:pt x="326" y="122"/>
                  </a:lnTo>
                  <a:lnTo>
                    <a:pt x="324" y="127"/>
                  </a:lnTo>
                  <a:lnTo>
                    <a:pt x="323" y="130"/>
                  </a:lnTo>
                  <a:lnTo>
                    <a:pt x="319" y="133"/>
                  </a:lnTo>
                  <a:lnTo>
                    <a:pt x="237" y="194"/>
                  </a:lnTo>
                  <a:lnTo>
                    <a:pt x="268" y="292"/>
                  </a:lnTo>
                  <a:lnTo>
                    <a:pt x="268" y="297"/>
                  </a:lnTo>
                  <a:lnTo>
                    <a:pt x="268" y="301"/>
                  </a:lnTo>
                  <a:lnTo>
                    <a:pt x="266" y="304"/>
                  </a:lnTo>
                  <a:lnTo>
                    <a:pt x="264" y="308"/>
                  </a:lnTo>
                  <a:lnTo>
                    <a:pt x="259" y="309"/>
                  </a:lnTo>
                  <a:lnTo>
                    <a:pt x="255" y="311"/>
                  </a:lnTo>
                  <a:lnTo>
                    <a:pt x="251" y="309"/>
                  </a:lnTo>
                  <a:lnTo>
                    <a:pt x="246" y="308"/>
                  </a:lnTo>
                  <a:lnTo>
                    <a:pt x="163" y="249"/>
                  </a:lnTo>
                  <a:lnTo>
                    <a:pt x="79" y="308"/>
                  </a:lnTo>
                  <a:lnTo>
                    <a:pt x="76" y="309"/>
                  </a:lnTo>
                  <a:lnTo>
                    <a:pt x="71" y="311"/>
                  </a:lnTo>
                  <a:lnTo>
                    <a:pt x="67" y="309"/>
                  </a:lnTo>
                  <a:lnTo>
                    <a:pt x="63" y="308"/>
                  </a:lnTo>
                  <a:lnTo>
                    <a:pt x="60" y="304"/>
                  </a:lnTo>
                  <a:lnTo>
                    <a:pt x="58" y="301"/>
                  </a:lnTo>
                  <a:lnTo>
                    <a:pt x="57" y="297"/>
                  </a:lnTo>
                  <a:lnTo>
                    <a:pt x="58" y="292"/>
                  </a:lnTo>
                  <a:lnTo>
                    <a:pt x="88" y="194"/>
                  </a:lnTo>
                  <a:lnTo>
                    <a:pt x="6" y="133"/>
                  </a:lnTo>
                  <a:lnTo>
                    <a:pt x="4" y="130"/>
                  </a:lnTo>
                  <a:lnTo>
                    <a:pt x="1" y="127"/>
                  </a:lnTo>
                  <a:lnTo>
                    <a:pt x="0" y="122"/>
                  </a:lnTo>
                  <a:lnTo>
                    <a:pt x="1" y="118"/>
                  </a:lnTo>
                  <a:lnTo>
                    <a:pt x="4" y="114"/>
                  </a:lnTo>
                  <a:lnTo>
                    <a:pt x="6" y="110"/>
                  </a:lnTo>
                  <a:lnTo>
                    <a:pt x="10" y="108"/>
                  </a:lnTo>
                  <a:lnTo>
                    <a:pt x="15" y="108"/>
                  </a:lnTo>
                  <a:lnTo>
                    <a:pt x="117" y="107"/>
                  </a:lnTo>
                  <a:lnTo>
                    <a:pt x="149" y="10"/>
                  </a:lnTo>
                  <a:lnTo>
                    <a:pt x="152" y="6"/>
                  </a:lnTo>
                  <a:lnTo>
                    <a:pt x="155" y="2"/>
                  </a:lnTo>
                  <a:lnTo>
                    <a:pt x="159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1514855327" y="1532318993"/>
              <a:ext cx="184713069" cy="270033279"/>
            </a:xfrm>
            <a:custGeom>
              <a:avLst/>
              <a:gdLst/>
              <a:ahLst/>
              <a:cxnLst/>
              <a:rect l="l" t="t" r="r" b="b"/>
              <a:pathLst>
                <a:path w="353" h="338" extrusionOk="0">
                  <a:moveTo>
                    <a:pt x="177" y="27"/>
                  </a:moveTo>
                  <a:lnTo>
                    <a:pt x="141" y="136"/>
                  </a:lnTo>
                  <a:lnTo>
                    <a:pt x="29" y="136"/>
                  </a:lnTo>
                  <a:lnTo>
                    <a:pt x="120" y="203"/>
                  </a:lnTo>
                  <a:lnTo>
                    <a:pt x="85" y="311"/>
                  </a:lnTo>
                  <a:lnTo>
                    <a:pt x="177" y="245"/>
                  </a:lnTo>
                  <a:lnTo>
                    <a:pt x="269" y="311"/>
                  </a:lnTo>
                  <a:lnTo>
                    <a:pt x="235" y="203"/>
                  </a:lnTo>
                  <a:lnTo>
                    <a:pt x="326" y="136"/>
                  </a:lnTo>
                  <a:lnTo>
                    <a:pt x="213" y="136"/>
                  </a:lnTo>
                  <a:lnTo>
                    <a:pt x="177" y="27"/>
                  </a:lnTo>
                  <a:close/>
                  <a:moveTo>
                    <a:pt x="177" y="0"/>
                  </a:moveTo>
                  <a:lnTo>
                    <a:pt x="188" y="3"/>
                  </a:lnTo>
                  <a:lnTo>
                    <a:pt x="198" y="9"/>
                  </a:lnTo>
                  <a:lnTo>
                    <a:pt x="204" y="19"/>
                  </a:lnTo>
                  <a:lnTo>
                    <a:pt x="233" y="107"/>
                  </a:lnTo>
                  <a:lnTo>
                    <a:pt x="326" y="108"/>
                  </a:lnTo>
                  <a:lnTo>
                    <a:pt x="337" y="111"/>
                  </a:lnTo>
                  <a:lnTo>
                    <a:pt x="346" y="117"/>
                  </a:lnTo>
                  <a:lnTo>
                    <a:pt x="352" y="127"/>
                  </a:lnTo>
                  <a:lnTo>
                    <a:pt x="353" y="139"/>
                  </a:lnTo>
                  <a:lnTo>
                    <a:pt x="350" y="149"/>
                  </a:lnTo>
                  <a:lnTo>
                    <a:pt x="342" y="158"/>
                  </a:lnTo>
                  <a:lnTo>
                    <a:pt x="268" y="214"/>
                  </a:lnTo>
                  <a:lnTo>
                    <a:pt x="296" y="302"/>
                  </a:lnTo>
                  <a:lnTo>
                    <a:pt x="297" y="314"/>
                  </a:lnTo>
                  <a:lnTo>
                    <a:pt x="294" y="325"/>
                  </a:lnTo>
                  <a:lnTo>
                    <a:pt x="285" y="333"/>
                  </a:lnTo>
                  <a:lnTo>
                    <a:pt x="280" y="336"/>
                  </a:lnTo>
                  <a:lnTo>
                    <a:pt x="275" y="338"/>
                  </a:lnTo>
                  <a:lnTo>
                    <a:pt x="269" y="338"/>
                  </a:lnTo>
                  <a:lnTo>
                    <a:pt x="263" y="338"/>
                  </a:lnTo>
                  <a:lnTo>
                    <a:pt x="258" y="336"/>
                  </a:lnTo>
                  <a:lnTo>
                    <a:pt x="253" y="333"/>
                  </a:lnTo>
                  <a:lnTo>
                    <a:pt x="177" y="280"/>
                  </a:lnTo>
                  <a:lnTo>
                    <a:pt x="102" y="333"/>
                  </a:lnTo>
                  <a:lnTo>
                    <a:pt x="96" y="336"/>
                  </a:lnTo>
                  <a:lnTo>
                    <a:pt x="91" y="338"/>
                  </a:lnTo>
                  <a:lnTo>
                    <a:pt x="85" y="338"/>
                  </a:lnTo>
                  <a:lnTo>
                    <a:pt x="80" y="338"/>
                  </a:lnTo>
                  <a:lnTo>
                    <a:pt x="74" y="336"/>
                  </a:lnTo>
                  <a:lnTo>
                    <a:pt x="69" y="333"/>
                  </a:lnTo>
                  <a:lnTo>
                    <a:pt x="61" y="325"/>
                  </a:lnTo>
                  <a:lnTo>
                    <a:pt x="57" y="314"/>
                  </a:lnTo>
                  <a:lnTo>
                    <a:pt x="59" y="302"/>
                  </a:lnTo>
                  <a:lnTo>
                    <a:pt x="86" y="214"/>
                  </a:lnTo>
                  <a:lnTo>
                    <a:pt x="11" y="158"/>
                  </a:lnTo>
                  <a:lnTo>
                    <a:pt x="4" y="149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8" y="117"/>
                  </a:lnTo>
                  <a:lnTo>
                    <a:pt x="16" y="111"/>
                  </a:lnTo>
                  <a:lnTo>
                    <a:pt x="29" y="108"/>
                  </a:lnTo>
                  <a:lnTo>
                    <a:pt x="121" y="107"/>
                  </a:lnTo>
                  <a:lnTo>
                    <a:pt x="151" y="19"/>
                  </a:lnTo>
                  <a:lnTo>
                    <a:pt x="156" y="9"/>
                  </a:lnTo>
                  <a:lnTo>
                    <a:pt x="166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1522180929" y="634338511"/>
              <a:ext cx="170584715" cy="246864991"/>
            </a:xfrm>
            <a:custGeom>
              <a:avLst/>
              <a:gdLst/>
              <a:ahLst/>
              <a:cxnLst/>
              <a:rect l="l" t="t" r="r" b="b"/>
              <a:pathLst>
                <a:path w="326" h="309" extrusionOk="0">
                  <a:moveTo>
                    <a:pt x="163" y="0"/>
                  </a:moveTo>
                  <a:lnTo>
                    <a:pt x="168" y="0"/>
                  </a:lnTo>
                  <a:lnTo>
                    <a:pt x="171" y="2"/>
                  </a:lnTo>
                  <a:lnTo>
                    <a:pt x="174" y="5"/>
                  </a:lnTo>
                  <a:lnTo>
                    <a:pt x="176" y="8"/>
                  </a:lnTo>
                  <a:lnTo>
                    <a:pt x="209" y="107"/>
                  </a:lnTo>
                  <a:lnTo>
                    <a:pt x="312" y="107"/>
                  </a:lnTo>
                  <a:lnTo>
                    <a:pt x="316" y="108"/>
                  </a:lnTo>
                  <a:lnTo>
                    <a:pt x="319" y="110"/>
                  </a:lnTo>
                  <a:lnTo>
                    <a:pt x="323" y="113"/>
                  </a:lnTo>
                  <a:lnTo>
                    <a:pt x="324" y="117"/>
                  </a:lnTo>
                  <a:lnTo>
                    <a:pt x="326" y="121"/>
                  </a:lnTo>
                  <a:lnTo>
                    <a:pt x="324" y="125"/>
                  </a:lnTo>
                  <a:lnTo>
                    <a:pt x="323" y="129"/>
                  </a:lnTo>
                  <a:lnTo>
                    <a:pt x="319" y="133"/>
                  </a:lnTo>
                  <a:lnTo>
                    <a:pt x="237" y="194"/>
                  </a:lnTo>
                  <a:lnTo>
                    <a:pt x="268" y="292"/>
                  </a:lnTo>
                  <a:lnTo>
                    <a:pt x="268" y="296"/>
                  </a:lnTo>
                  <a:lnTo>
                    <a:pt x="268" y="301"/>
                  </a:lnTo>
                  <a:lnTo>
                    <a:pt x="266" y="304"/>
                  </a:lnTo>
                  <a:lnTo>
                    <a:pt x="264" y="307"/>
                  </a:lnTo>
                  <a:lnTo>
                    <a:pt x="259" y="309"/>
                  </a:lnTo>
                  <a:lnTo>
                    <a:pt x="255" y="309"/>
                  </a:lnTo>
                  <a:lnTo>
                    <a:pt x="251" y="309"/>
                  </a:lnTo>
                  <a:lnTo>
                    <a:pt x="246" y="307"/>
                  </a:lnTo>
                  <a:lnTo>
                    <a:pt x="163" y="247"/>
                  </a:lnTo>
                  <a:lnTo>
                    <a:pt x="79" y="307"/>
                  </a:lnTo>
                  <a:lnTo>
                    <a:pt x="76" y="309"/>
                  </a:lnTo>
                  <a:lnTo>
                    <a:pt x="71" y="309"/>
                  </a:lnTo>
                  <a:lnTo>
                    <a:pt x="67" y="309"/>
                  </a:lnTo>
                  <a:lnTo>
                    <a:pt x="63" y="307"/>
                  </a:lnTo>
                  <a:lnTo>
                    <a:pt x="60" y="304"/>
                  </a:lnTo>
                  <a:lnTo>
                    <a:pt x="58" y="301"/>
                  </a:lnTo>
                  <a:lnTo>
                    <a:pt x="57" y="296"/>
                  </a:lnTo>
                  <a:lnTo>
                    <a:pt x="58" y="292"/>
                  </a:lnTo>
                  <a:lnTo>
                    <a:pt x="88" y="194"/>
                  </a:lnTo>
                  <a:lnTo>
                    <a:pt x="6" y="133"/>
                  </a:lnTo>
                  <a:lnTo>
                    <a:pt x="4" y="129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1" y="117"/>
                  </a:lnTo>
                  <a:lnTo>
                    <a:pt x="4" y="113"/>
                  </a:lnTo>
                  <a:lnTo>
                    <a:pt x="6" y="110"/>
                  </a:lnTo>
                  <a:lnTo>
                    <a:pt x="10" y="108"/>
                  </a:lnTo>
                  <a:lnTo>
                    <a:pt x="15" y="107"/>
                  </a:lnTo>
                  <a:lnTo>
                    <a:pt x="117" y="107"/>
                  </a:lnTo>
                  <a:lnTo>
                    <a:pt x="149" y="8"/>
                  </a:lnTo>
                  <a:lnTo>
                    <a:pt x="152" y="5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1514855327" y="622355021"/>
              <a:ext cx="184713069" cy="270832445"/>
            </a:xfrm>
            <a:custGeom>
              <a:avLst/>
              <a:gdLst/>
              <a:ahLst/>
              <a:cxnLst/>
              <a:rect l="l" t="t" r="r" b="b"/>
              <a:pathLst>
                <a:path w="353" h="339" extrusionOk="0">
                  <a:moveTo>
                    <a:pt x="177" y="28"/>
                  </a:moveTo>
                  <a:lnTo>
                    <a:pt x="141" y="135"/>
                  </a:lnTo>
                  <a:lnTo>
                    <a:pt x="29" y="136"/>
                  </a:lnTo>
                  <a:lnTo>
                    <a:pt x="120" y="204"/>
                  </a:lnTo>
                  <a:lnTo>
                    <a:pt x="85" y="311"/>
                  </a:lnTo>
                  <a:lnTo>
                    <a:pt x="177" y="245"/>
                  </a:lnTo>
                  <a:lnTo>
                    <a:pt x="269" y="311"/>
                  </a:lnTo>
                  <a:lnTo>
                    <a:pt x="235" y="204"/>
                  </a:lnTo>
                  <a:lnTo>
                    <a:pt x="326" y="136"/>
                  </a:lnTo>
                  <a:lnTo>
                    <a:pt x="213" y="135"/>
                  </a:lnTo>
                  <a:lnTo>
                    <a:pt x="177" y="28"/>
                  </a:lnTo>
                  <a:close/>
                  <a:moveTo>
                    <a:pt x="177" y="0"/>
                  </a:moveTo>
                  <a:lnTo>
                    <a:pt x="188" y="2"/>
                  </a:lnTo>
                  <a:lnTo>
                    <a:pt x="198" y="10"/>
                  </a:lnTo>
                  <a:lnTo>
                    <a:pt x="204" y="20"/>
                  </a:lnTo>
                  <a:lnTo>
                    <a:pt x="233" y="107"/>
                  </a:lnTo>
                  <a:lnTo>
                    <a:pt x="326" y="108"/>
                  </a:lnTo>
                  <a:lnTo>
                    <a:pt x="337" y="110"/>
                  </a:lnTo>
                  <a:lnTo>
                    <a:pt x="346" y="117"/>
                  </a:lnTo>
                  <a:lnTo>
                    <a:pt x="352" y="128"/>
                  </a:lnTo>
                  <a:lnTo>
                    <a:pt x="353" y="139"/>
                  </a:lnTo>
                  <a:lnTo>
                    <a:pt x="350" y="150"/>
                  </a:lnTo>
                  <a:lnTo>
                    <a:pt x="342" y="159"/>
                  </a:lnTo>
                  <a:lnTo>
                    <a:pt x="268" y="214"/>
                  </a:lnTo>
                  <a:lnTo>
                    <a:pt x="296" y="302"/>
                  </a:lnTo>
                  <a:lnTo>
                    <a:pt x="297" y="314"/>
                  </a:lnTo>
                  <a:lnTo>
                    <a:pt x="294" y="324"/>
                  </a:lnTo>
                  <a:lnTo>
                    <a:pt x="285" y="333"/>
                  </a:lnTo>
                  <a:lnTo>
                    <a:pt x="280" y="337"/>
                  </a:lnTo>
                  <a:lnTo>
                    <a:pt x="275" y="338"/>
                  </a:lnTo>
                  <a:lnTo>
                    <a:pt x="269" y="339"/>
                  </a:lnTo>
                  <a:lnTo>
                    <a:pt x="263" y="338"/>
                  </a:lnTo>
                  <a:lnTo>
                    <a:pt x="258" y="337"/>
                  </a:lnTo>
                  <a:lnTo>
                    <a:pt x="253" y="334"/>
                  </a:lnTo>
                  <a:lnTo>
                    <a:pt x="177" y="280"/>
                  </a:lnTo>
                  <a:lnTo>
                    <a:pt x="102" y="334"/>
                  </a:lnTo>
                  <a:lnTo>
                    <a:pt x="96" y="337"/>
                  </a:lnTo>
                  <a:lnTo>
                    <a:pt x="91" y="338"/>
                  </a:lnTo>
                  <a:lnTo>
                    <a:pt x="85" y="339"/>
                  </a:lnTo>
                  <a:lnTo>
                    <a:pt x="80" y="338"/>
                  </a:lnTo>
                  <a:lnTo>
                    <a:pt x="74" y="337"/>
                  </a:lnTo>
                  <a:lnTo>
                    <a:pt x="69" y="333"/>
                  </a:lnTo>
                  <a:lnTo>
                    <a:pt x="61" y="324"/>
                  </a:lnTo>
                  <a:lnTo>
                    <a:pt x="57" y="314"/>
                  </a:lnTo>
                  <a:lnTo>
                    <a:pt x="59" y="302"/>
                  </a:lnTo>
                  <a:lnTo>
                    <a:pt x="86" y="214"/>
                  </a:lnTo>
                  <a:lnTo>
                    <a:pt x="11" y="159"/>
                  </a:lnTo>
                  <a:lnTo>
                    <a:pt x="4" y="150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8" y="117"/>
                  </a:lnTo>
                  <a:lnTo>
                    <a:pt x="16" y="110"/>
                  </a:lnTo>
                  <a:lnTo>
                    <a:pt x="29" y="108"/>
                  </a:lnTo>
                  <a:lnTo>
                    <a:pt x="121" y="107"/>
                  </a:lnTo>
                  <a:lnTo>
                    <a:pt x="151" y="20"/>
                  </a:lnTo>
                  <a:lnTo>
                    <a:pt x="156" y="10"/>
                  </a:lnTo>
                  <a:lnTo>
                    <a:pt x="166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1781197486" y="916355783"/>
              <a:ext cx="169538183" cy="247663658"/>
            </a:xfrm>
            <a:custGeom>
              <a:avLst/>
              <a:gdLst/>
              <a:ahLst/>
              <a:cxnLst/>
              <a:rect l="l" t="t" r="r" b="b"/>
              <a:pathLst>
                <a:path w="324" h="310" extrusionOk="0">
                  <a:moveTo>
                    <a:pt x="163" y="0"/>
                  </a:moveTo>
                  <a:lnTo>
                    <a:pt x="166" y="0"/>
                  </a:lnTo>
                  <a:lnTo>
                    <a:pt x="170" y="2"/>
                  </a:lnTo>
                  <a:lnTo>
                    <a:pt x="174" y="5"/>
                  </a:lnTo>
                  <a:lnTo>
                    <a:pt x="175" y="9"/>
                  </a:lnTo>
                  <a:lnTo>
                    <a:pt x="209" y="107"/>
                  </a:lnTo>
                  <a:lnTo>
                    <a:pt x="311" y="107"/>
                  </a:lnTo>
                  <a:lnTo>
                    <a:pt x="316" y="108"/>
                  </a:lnTo>
                  <a:lnTo>
                    <a:pt x="319" y="109"/>
                  </a:lnTo>
                  <a:lnTo>
                    <a:pt x="322" y="113"/>
                  </a:lnTo>
                  <a:lnTo>
                    <a:pt x="324" y="117"/>
                  </a:lnTo>
                  <a:lnTo>
                    <a:pt x="324" y="122"/>
                  </a:lnTo>
                  <a:lnTo>
                    <a:pt x="324" y="125"/>
                  </a:lnTo>
                  <a:lnTo>
                    <a:pt x="322" y="129"/>
                  </a:lnTo>
                  <a:lnTo>
                    <a:pt x="319" y="133"/>
                  </a:lnTo>
                  <a:lnTo>
                    <a:pt x="236" y="194"/>
                  </a:lnTo>
                  <a:lnTo>
                    <a:pt x="267" y="292"/>
                  </a:lnTo>
                  <a:lnTo>
                    <a:pt x="268" y="296"/>
                  </a:lnTo>
                  <a:lnTo>
                    <a:pt x="267" y="301"/>
                  </a:lnTo>
                  <a:lnTo>
                    <a:pt x="266" y="305"/>
                  </a:lnTo>
                  <a:lnTo>
                    <a:pt x="262" y="307"/>
                  </a:lnTo>
                  <a:lnTo>
                    <a:pt x="259" y="310"/>
                  </a:lnTo>
                  <a:lnTo>
                    <a:pt x="254" y="310"/>
                  </a:lnTo>
                  <a:lnTo>
                    <a:pt x="250" y="310"/>
                  </a:lnTo>
                  <a:lnTo>
                    <a:pt x="246" y="307"/>
                  </a:lnTo>
                  <a:lnTo>
                    <a:pt x="163" y="247"/>
                  </a:lnTo>
                  <a:lnTo>
                    <a:pt x="78" y="307"/>
                  </a:lnTo>
                  <a:lnTo>
                    <a:pt x="74" y="310"/>
                  </a:lnTo>
                  <a:lnTo>
                    <a:pt x="71" y="310"/>
                  </a:lnTo>
                  <a:lnTo>
                    <a:pt x="66" y="310"/>
                  </a:lnTo>
                  <a:lnTo>
                    <a:pt x="62" y="307"/>
                  </a:lnTo>
                  <a:lnTo>
                    <a:pt x="60" y="305"/>
                  </a:lnTo>
                  <a:lnTo>
                    <a:pt x="57" y="301"/>
                  </a:lnTo>
                  <a:lnTo>
                    <a:pt x="57" y="296"/>
                  </a:lnTo>
                  <a:lnTo>
                    <a:pt x="57" y="292"/>
                  </a:lnTo>
                  <a:lnTo>
                    <a:pt x="88" y="194"/>
                  </a:lnTo>
                  <a:lnTo>
                    <a:pt x="6" y="133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2" y="113"/>
                  </a:lnTo>
                  <a:lnTo>
                    <a:pt x="6" y="109"/>
                  </a:lnTo>
                  <a:lnTo>
                    <a:pt x="10" y="108"/>
                  </a:lnTo>
                  <a:lnTo>
                    <a:pt x="14" y="107"/>
                  </a:lnTo>
                  <a:lnTo>
                    <a:pt x="117" y="107"/>
                  </a:lnTo>
                  <a:lnTo>
                    <a:pt x="149" y="9"/>
                  </a:lnTo>
                  <a:lnTo>
                    <a:pt x="152" y="5"/>
                  </a:lnTo>
                  <a:lnTo>
                    <a:pt x="154" y="2"/>
                  </a:lnTo>
                  <a:lnTo>
                    <a:pt x="158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1773871717" y="904371786"/>
              <a:ext cx="184713069" cy="270832445"/>
            </a:xfrm>
            <a:custGeom>
              <a:avLst/>
              <a:gdLst/>
              <a:ahLst/>
              <a:cxnLst/>
              <a:rect l="l" t="t" r="r" b="b"/>
              <a:pathLst>
                <a:path w="353" h="339" extrusionOk="0">
                  <a:moveTo>
                    <a:pt x="177" y="29"/>
                  </a:moveTo>
                  <a:lnTo>
                    <a:pt x="141" y="136"/>
                  </a:lnTo>
                  <a:lnTo>
                    <a:pt x="28" y="137"/>
                  </a:lnTo>
                  <a:lnTo>
                    <a:pt x="118" y="204"/>
                  </a:lnTo>
                  <a:lnTo>
                    <a:pt x="85" y="311"/>
                  </a:lnTo>
                  <a:lnTo>
                    <a:pt x="177" y="245"/>
                  </a:lnTo>
                  <a:lnTo>
                    <a:pt x="268" y="311"/>
                  </a:lnTo>
                  <a:lnTo>
                    <a:pt x="234" y="204"/>
                  </a:lnTo>
                  <a:lnTo>
                    <a:pt x="325" y="137"/>
                  </a:lnTo>
                  <a:lnTo>
                    <a:pt x="212" y="136"/>
                  </a:lnTo>
                  <a:lnTo>
                    <a:pt x="177" y="29"/>
                  </a:lnTo>
                  <a:close/>
                  <a:moveTo>
                    <a:pt x="177" y="0"/>
                  </a:moveTo>
                  <a:lnTo>
                    <a:pt x="188" y="2"/>
                  </a:lnTo>
                  <a:lnTo>
                    <a:pt x="197" y="10"/>
                  </a:lnTo>
                  <a:lnTo>
                    <a:pt x="203" y="20"/>
                  </a:lnTo>
                  <a:lnTo>
                    <a:pt x="233" y="107"/>
                  </a:lnTo>
                  <a:lnTo>
                    <a:pt x="325" y="108"/>
                  </a:lnTo>
                  <a:lnTo>
                    <a:pt x="337" y="111"/>
                  </a:lnTo>
                  <a:lnTo>
                    <a:pt x="346" y="117"/>
                  </a:lnTo>
                  <a:lnTo>
                    <a:pt x="352" y="128"/>
                  </a:lnTo>
                  <a:lnTo>
                    <a:pt x="353" y="139"/>
                  </a:lnTo>
                  <a:lnTo>
                    <a:pt x="350" y="150"/>
                  </a:lnTo>
                  <a:lnTo>
                    <a:pt x="342" y="159"/>
                  </a:lnTo>
                  <a:lnTo>
                    <a:pt x="268" y="214"/>
                  </a:lnTo>
                  <a:lnTo>
                    <a:pt x="295" y="302"/>
                  </a:lnTo>
                  <a:lnTo>
                    <a:pt x="296" y="315"/>
                  </a:lnTo>
                  <a:lnTo>
                    <a:pt x="292" y="325"/>
                  </a:lnTo>
                  <a:lnTo>
                    <a:pt x="285" y="333"/>
                  </a:lnTo>
                  <a:lnTo>
                    <a:pt x="280" y="337"/>
                  </a:lnTo>
                  <a:lnTo>
                    <a:pt x="274" y="338"/>
                  </a:lnTo>
                  <a:lnTo>
                    <a:pt x="268" y="339"/>
                  </a:lnTo>
                  <a:lnTo>
                    <a:pt x="263" y="338"/>
                  </a:lnTo>
                  <a:lnTo>
                    <a:pt x="256" y="337"/>
                  </a:lnTo>
                  <a:lnTo>
                    <a:pt x="251" y="333"/>
                  </a:lnTo>
                  <a:lnTo>
                    <a:pt x="177" y="280"/>
                  </a:lnTo>
                  <a:lnTo>
                    <a:pt x="101" y="333"/>
                  </a:lnTo>
                  <a:lnTo>
                    <a:pt x="96" y="337"/>
                  </a:lnTo>
                  <a:lnTo>
                    <a:pt x="90" y="338"/>
                  </a:lnTo>
                  <a:lnTo>
                    <a:pt x="85" y="339"/>
                  </a:lnTo>
                  <a:lnTo>
                    <a:pt x="79" y="338"/>
                  </a:lnTo>
                  <a:lnTo>
                    <a:pt x="74" y="337"/>
                  </a:lnTo>
                  <a:lnTo>
                    <a:pt x="69" y="333"/>
                  </a:lnTo>
                  <a:lnTo>
                    <a:pt x="60" y="325"/>
                  </a:lnTo>
                  <a:lnTo>
                    <a:pt x="56" y="315"/>
                  </a:lnTo>
                  <a:lnTo>
                    <a:pt x="57" y="302"/>
                  </a:lnTo>
                  <a:lnTo>
                    <a:pt x="86" y="214"/>
                  </a:lnTo>
                  <a:lnTo>
                    <a:pt x="11" y="159"/>
                  </a:lnTo>
                  <a:lnTo>
                    <a:pt x="3" y="150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6" y="117"/>
                  </a:lnTo>
                  <a:lnTo>
                    <a:pt x="16" y="111"/>
                  </a:lnTo>
                  <a:lnTo>
                    <a:pt x="28" y="108"/>
                  </a:lnTo>
                  <a:lnTo>
                    <a:pt x="121" y="107"/>
                  </a:lnTo>
                  <a:lnTo>
                    <a:pt x="149" y="20"/>
                  </a:lnTo>
                  <a:lnTo>
                    <a:pt x="156" y="10"/>
                  </a:lnTo>
                  <a:lnTo>
                    <a:pt x="164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1263687606" y="1028203799"/>
              <a:ext cx="170061620" cy="248462823"/>
            </a:xfrm>
            <a:custGeom>
              <a:avLst/>
              <a:gdLst/>
              <a:ahLst/>
              <a:cxnLst/>
              <a:rect l="l" t="t" r="r" b="b"/>
              <a:pathLst>
                <a:path w="325" h="311" extrusionOk="0">
                  <a:moveTo>
                    <a:pt x="163" y="0"/>
                  </a:moveTo>
                  <a:lnTo>
                    <a:pt x="167" y="2"/>
                  </a:lnTo>
                  <a:lnTo>
                    <a:pt x="171" y="3"/>
                  </a:lnTo>
                  <a:lnTo>
                    <a:pt x="174" y="7"/>
                  </a:lnTo>
                  <a:lnTo>
                    <a:pt x="175" y="10"/>
                  </a:lnTo>
                  <a:lnTo>
                    <a:pt x="209" y="107"/>
                  </a:lnTo>
                  <a:lnTo>
                    <a:pt x="311" y="109"/>
                  </a:lnTo>
                  <a:lnTo>
                    <a:pt x="316" y="109"/>
                  </a:lnTo>
                  <a:lnTo>
                    <a:pt x="320" y="111"/>
                  </a:lnTo>
                  <a:lnTo>
                    <a:pt x="322" y="114"/>
                  </a:lnTo>
                  <a:lnTo>
                    <a:pt x="325" y="119"/>
                  </a:lnTo>
                  <a:lnTo>
                    <a:pt x="325" y="122"/>
                  </a:lnTo>
                  <a:lnTo>
                    <a:pt x="325" y="127"/>
                  </a:lnTo>
                  <a:lnTo>
                    <a:pt x="322" y="131"/>
                  </a:lnTo>
                  <a:lnTo>
                    <a:pt x="320" y="133"/>
                  </a:lnTo>
                  <a:lnTo>
                    <a:pt x="236" y="194"/>
                  </a:lnTo>
                  <a:lnTo>
                    <a:pt x="268" y="293"/>
                  </a:lnTo>
                  <a:lnTo>
                    <a:pt x="269" y="298"/>
                  </a:lnTo>
                  <a:lnTo>
                    <a:pt x="268" y="301"/>
                  </a:lnTo>
                  <a:lnTo>
                    <a:pt x="266" y="305"/>
                  </a:lnTo>
                  <a:lnTo>
                    <a:pt x="263" y="309"/>
                  </a:lnTo>
                  <a:lnTo>
                    <a:pt x="259" y="310"/>
                  </a:lnTo>
                  <a:lnTo>
                    <a:pt x="254" y="311"/>
                  </a:lnTo>
                  <a:lnTo>
                    <a:pt x="250" y="310"/>
                  </a:lnTo>
                  <a:lnTo>
                    <a:pt x="246" y="309"/>
                  </a:lnTo>
                  <a:lnTo>
                    <a:pt x="163" y="249"/>
                  </a:lnTo>
                  <a:lnTo>
                    <a:pt x="78" y="309"/>
                  </a:lnTo>
                  <a:lnTo>
                    <a:pt x="75" y="310"/>
                  </a:lnTo>
                  <a:lnTo>
                    <a:pt x="71" y="311"/>
                  </a:lnTo>
                  <a:lnTo>
                    <a:pt x="66" y="310"/>
                  </a:lnTo>
                  <a:lnTo>
                    <a:pt x="62" y="309"/>
                  </a:lnTo>
                  <a:lnTo>
                    <a:pt x="60" y="305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57" y="293"/>
                  </a:lnTo>
                  <a:lnTo>
                    <a:pt x="88" y="194"/>
                  </a:lnTo>
                  <a:lnTo>
                    <a:pt x="6" y="133"/>
                  </a:lnTo>
                  <a:lnTo>
                    <a:pt x="3" y="131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3" y="114"/>
                  </a:lnTo>
                  <a:lnTo>
                    <a:pt x="6" y="111"/>
                  </a:lnTo>
                  <a:lnTo>
                    <a:pt x="10" y="109"/>
                  </a:lnTo>
                  <a:lnTo>
                    <a:pt x="14" y="109"/>
                  </a:lnTo>
                  <a:lnTo>
                    <a:pt x="117" y="107"/>
                  </a:lnTo>
                  <a:lnTo>
                    <a:pt x="149" y="10"/>
                  </a:lnTo>
                  <a:lnTo>
                    <a:pt x="152" y="7"/>
                  </a:lnTo>
                  <a:lnTo>
                    <a:pt x="154" y="3"/>
                  </a:lnTo>
                  <a:lnTo>
                    <a:pt x="158" y="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1256361838" y="1017817660"/>
              <a:ext cx="185236163" cy="270033279"/>
            </a:xfrm>
            <a:custGeom>
              <a:avLst/>
              <a:gdLst/>
              <a:ahLst/>
              <a:cxnLst/>
              <a:rect l="l" t="t" r="r" b="b"/>
              <a:pathLst>
                <a:path w="354" h="338" extrusionOk="0">
                  <a:moveTo>
                    <a:pt x="177" y="27"/>
                  </a:moveTo>
                  <a:lnTo>
                    <a:pt x="141" y="134"/>
                  </a:lnTo>
                  <a:lnTo>
                    <a:pt x="28" y="135"/>
                  </a:lnTo>
                  <a:lnTo>
                    <a:pt x="119" y="202"/>
                  </a:lnTo>
                  <a:lnTo>
                    <a:pt x="85" y="311"/>
                  </a:lnTo>
                  <a:lnTo>
                    <a:pt x="177" y="245"/>
                  </a:lnTo>
                  <a:lnTo>
                    <a:pt x="268" y="311"/>
                  </a:lnTo>
                  <a:lnTo>
                    <a:pt x="234" y="202"/>
                  </a:lnTo>
                  <a:lnTo>
                    <a:pt x="325" y="135"/>
                  </a:lnTo>
                  <a:lnTo>
                    <a:pt x="212" y="134"/>
                  </a:lnTo>
                  <a:lnTo>
                    <a:pt x="177" y="27"/>
                  </a:lnTo>
                  <a:close/>
                  <a:moveTo>
                    <a:pt x="177" y="0"/>
                  </a:moveTo>
                  <a:lnTo>
                    <a:pt x="188" y="2"/>
                  </a:lnTo>
                  <a:lnTo>
                    <a:pt x="197" y="8"/>
                  </a:lnTo>
                  <a:lnTo>
                    <a:pt x="203" y="18"/>
                  </a:lnTo>
                  <a:lnTo>
                    <a:pt x="233" y="107"/>
                  </a:lnTo>
                  <a:lnTo>
                    <a:pt x="325" y="107"/>
                  </a:lnTo>
                  <a:lnTo>
                    <a:pt x="336" y="110"/>
                  </a:lnTo>
                  <a:lnTo>
                    <a:pt x="346" y="117"/>
                  </a:lnTo>
                  <a:lnTo>
                    <a:pt x="352" y="127"/>
                  </a:lnTo>
                  <a:lnTo>
                    <a:pt x="354" y="139"/>
                  </a:lnTo>
                  <a:lnTo>
                    <a:pt x="350" y="149"/>
                  </a:lnTo>
                  <a:lnTo>
                    <a:pt x="342" y="158"/>
                  </a:lnTo>
                  <a:lnTo>
                    <a:pt x="268" y="214"/>
                  </a:lnTo>
                  <a:lnTo>
                    <a:pt x="295" y="302"/>
                  </a:lnTo>
                  <a:lnTo>
                    <a:pt x="296" y="313"/>
                  </a:lnTo>
                  <a:lnTo>
                    <a:pt x="293" y="324"/>
                  </a:lnTo>
                  <a:lnTo>
                    <a:pt x="285" y="333"/>
                  </a:lnTo>
                  <a:lnTo>
                    <a:pt x="280" y="336"/>
                  </a:lnTo>
                  <a:lnTo>
                    <a:pt x="274" y="338"/>
                  </a:lnTo>
                  <a:lnTo>
                    <a:pt x="268" y="338"/>
                  </a:lnTo>
                  <a:lnTo>
                    <a:pt x="263" y="338"/>
                  </a:lnTo>
                  <a:lnTo>
                    <a:pt x="257" y="336"/>
                  </a:lnTo>
                  <a:lnTo>
                    <a:pt x="252" y="333"/>
                  </a:lnTo>
                  <a:lnTo>
                    <a:pt x="177" y="280"/>
                  </a:lnTo>
                  <a:lnTo>
                    <a:pt x="101" y="333"/>
                  </a:lnTo>
                  <a:lnTo>
                    <a:pt x="96" y="336"/>
                  </a:lnTo>
                  <a:lnTo>
                    <a:pt x="90" y="338"/>
                  </a:lnTo>
                  <a:lnTo>
                    <a:pt x="85" y="338"/>
                  </a:lnTo>
                  <a:lnTo>
                    <a:pt x="79" y="338"/>
                  </a:lnTo>
                  <a:lnTo>
                    <a:pt x="74" y="336"/>
                  </a:lnTo>
                  <a:lnTo>
                    <a:pt x="69" y="333"/>
                  </a:lnTo>
                  <a:lnTo>
                    <a:pt x="60" y="324"/>
                  </a:lnTo>
                  <a:lnTo>
                    <a:pt x="56" y="313"/>
                  </a:lnTo>
                  <a:lnTo>
                    <a:pt x="58" y="302"/>
                  </a:lnTo>
                  <a:lnTo>
                    <a:pt x="86" y="214"/>
                  </a:lnTo>
                  <a:lnTo>
                    <a:pt x="12" y="158"/>
                  </a:lnTo>
                  <a:lnTo>
                    <a:pt x="3" y="149"/>
                  </a:lnTo>
                  <a:lnTo>
                    <a:pt x="0" y="139"/>
                  </a:lnTo>
                  <a:lnTo>
                    <a:pt x="2" y="127"/>
                  </a:lnTo>
                  <a:lnTo>
                    <a:pt x="7" y="117"/>
                  </a:lnTo>
                  <a:lnTo>
                    <a:pt x="17" y="110"/>
                  </a:lnTo>
                  <a:lnTo>
                    <a:pt x="28" y="107"/>
                  </a:lnTo>
                  <a:lnTo>
                    <a:pt x="121" y="107"/>
                  </a:lnTo>
                  <a:lnTo>
                    <a:pt x="150" y="18"/>
                  </a:lnTo>
                  <a:lnTo>
                    <a:pt x="156" y="8"/>
                  </a:lnTo>
                  <a:lnTo>
                    <a:pt x="165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12"/>
          <p:cNvGrpSpPr/>
          <p:nvPr/>
        </p:nvGrpSpPr>
        <p:grpSpPr>
          <a:xfrm>
            <a:off x="8942387" y="2465387"/>
            <a:ext cx="1354137" cy="887412"/>
            <a:chOff x="0" y="0"/>
            <a:chExt cx="2147483647" cy="2147483647"/>
          </a:xfrm>
        </p:grpSpPr>
        <p:sp>
          <p:nvSpPr>
            <p:cNvPr id="507" name="Google Shape;507;p12"/>
            <p:cNvSpPr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2"/>
            <p:cNvSpPr/>
            <p:nvPr/>
          </p:nvSpPr>
          <p:spPr>
            <a:xfrm>
              <a:off x="0" y="3195652"/>
              <a:ext cx="2143820963" cy="2144287931"/>
            </a:xfrm>
            <a:custGeom>
              <a:avLst/>
              <a:gdLst/>
              <a:ahLst/>
              <a:cxnLst/>
              <a:rect l="l" t="t" r="r" b="b"/>
              <a:pathLst>
                <a:path w="4097" h="2684" extrusionOk="0">
                  <a:moveTo>
                    <a:pt x="71" y="0"/>
                  </a:moveTo>
                  <a:lnTo>
                    <a:pt x="4026" y="0"/>
                  </a:lnTo>
                  <a:lnTo>
                    <a:pt x="4048" y="3"/>
                  </a:lnTo>
                  <a:lnTo>
                    <a:pt x="4067" y="13"/>
                  </a:lnTo>
                  <a:lnTo>
                    <a:pt x="4083" y="28"/>
                  </a:lnTo>
                  <a:lnTo>
                    <a:pt x="4093" y="48"/>
                  </a:lnTo>
                  <a:lnTo>
                    <a:pt x="4097" y="71"/>
                  </a:lnTo>
                  <a:lnTo>
                    <a:pt x="4097" y="2613"/>
                  </a:lnTo>
                  <a:lnTo>
                    <a:pt x="4093" y="2635"/>
                  </a:lnTo>
                  <a:lnTo>
                    <a:pt x="4083" y="2654"/>
                  </a:lnTo>
                  <a:lnTo>
                    <a:pt x="4067" y="2670"/>
                  </a:lnTo>
                  <a:lnTo>
                    <a:pt x="4048" y="2680"/>
                  </a:lnTo>
                  <a:lnTo>
                    <a:pt x="4026" y="2684"/>
                  </a:lnTo>
                  <a:lnTo>
                    <a:pt x="71" y="2684"/>
                  </a:lnTo>
                  <a:lnTo>
                    <a:pt x="49" y="2680"/>
                  </a:lnTo>
                  <a:lnTo>
                    <a:pt x="29" y="2670"/>
                  </a:lnTo>
                  <a:lnTo>
                    <a:pt x="14" y="2654"/>
                  </a:lnTo>
                  <a:lnTo>
                    <a:pt x="4" y="2635"/>
                  </a:lnTo>
                  <a:lnTo>
                    <a:pt x="0" y="2613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4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0" y="3195652"/>
              <a:ext cx="1071648765" cy="1072143965"/>
            </a:xfrm>
            <a:custGeom>
              <a:avLst/>
              <a:gdLst/>
              <a:ahLst/>
              <a:cxnLst/>
              <a:rect l="l" t="t" r="r" b="b"/>
              <a:pathLst>
                <a:path w="2048" h="1342" extrusionOk="0">
                  <a:moveTo>
                    <a:pt x="71" y="0"/>
                  </a:moveTo>
                  <a:lnTo>
                    <a:pt x="1977" y="0"/>
                  </a:lnTo>
                  <a:lnTo>
                    <a:pt x="2000" y="3"/>
                  </a:lnTo>
                  <a:lnTo>
                    <a:pt x="2020" y="13"/>
                  </a:lnTo>
                  <a:lnTo>
                    <a:pt x="2035" y="28"/>
                  </a:lnTo>
                  <a:lnTo>
                    <a:pt x="2045" y="48"/>
                  </a:lnTo>
                  <a:lnTo>
                    <a:pt x="2048" y="71"/>
                  </a:lnTo>
                  <a:lnTo>
                    <a:pt x="2048" y="1271"/>
                  </a:lnTo>
                  <a:lnTo>
                    <a:pt x="2045" y="1293"/>
                  </a:lnTo>
                  <a:lnTo>
                    <a:pt x="2035" y="1313"/>
                  </a:lnTo>
                  <a:lnTo>
                    <a:pt x="2020" y="1328"/>
                  </a:lnTo>
                  <a:lnTo>
                    <a:pt x="2000" y="1338"/>
                  </a:lnTo>
                  <a:lnTo>
                    <a:pt x="1977" y="1342"/>
                  </a:lnTo>
                  <a:lnTo>
                    <a:pt x="71" y="1342"/>
                  </a:lnTo>
                  <a:lnTo>
                    <a:pt x="49" y="1338"/>
                  </a:lnTo>
                  <a:lnTo>
                    <a:pt x="29" y="1328"/>
                  </a:lnTo>
                  <a:lnTo>
                    <a:pt x="14" y="1313"/>
                  </a:lnTo>
                  <a:lnTo>
                    <a:pt x="4" y="1293"/>
                  </a:lnTo>
                  <a:lnTo>
                    <a:pt x="0" y="1271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4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1479A"/>
            </a:solidFill>
            <a:ln w="9525" cap="flat" cmpd="sng">
              <a:solidFill>
                <a:srgbClr val="1E2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291459362" y="347528236"/>
              <a:ext cx="151224037" cy="382680534"/>
            </a:xfrm>
            <a:custGeom>
              <a:avLst/>
              <a:gdLst/>
              <a:ahLst/>
              <a:cxnLst/>
              <a:rect l="l" t="t" r="r" b="b"/>
              <a:pathLst>
                <a:path w="289" h="479" extrusionOk="0">
                  <a:moveTo>
                    <a:pt x="76" y="0"/>
                  </a:moveTo>
                  <a:lnTo>
                    <a:pt x="289" y="61"/>
                  </a:lnTo>
                  <a:lnTo>
                    <a:pt x="263" y="90"/>
                  </a:lnTo>
                  <a:lnTo>
                    <a:pt x="243" y="123"/>
                  </a:lnTo>
                  <a:lnTo>
                    <a:pt x="226" y="160"/>
                  </a:lnTo>
                  <a:lnTo>
                    <a:pt x="218" y="198"/>
                  </a:lnTo>
                  <a:lnTo>
                    <a:pt x="214" y="239"/>
                  </a:lnTo>
                  <a:lnTo>
                    <a:pt x="218" y="280"/>
                  </a:lnTo>
                  <a:lnTo>
                    <a:pt x="226" y="320"/>
                  </a:lnTo>
                  <a:lnTo>
                    <a:pt x="243" y="356"/>
                  </a:lnTo>
                  <a:lnTo>
                    <a:pt x="263" y="388"/>
                  </a:lnTo>
                  <a:lnTo>
                    <a:pt x="289" y="418"/>
                  </a:lnTo>
                  <a:lnTo>
                    <a:pt x="76" y="479"/>
                  </a:lnTo>
                  <a:lnTo>
                    <a:pt x="69" y="478"/>
                  </a:lnTo>
                  <a:lnTo>
                    <a:pt x="62" y="473"/>
                  </a:lnTo>
                  <a:lnTo>
                    <a:pt x="61" y="466"/>
                  </a:lnTo>
                  <a:lnTo>
                    <a:pt x="65" y="458"/>
                  </a:lnTo>
                  <a:lnTo>
                    <a:pt x="223" y="305"/>
                  </a:lnTo>
                  <a:lnTo>
                    <a:pt x="9" y="252"/>
                  </a:lnTo>
                  <a:lnTo>
                    <a:pt x="3" y="248"/>
                  </a:lnTo>
                  <a:lnTo>
                    <a:pt x="0" y="243"/>
                  </a:lnTo>
                  <a:lnTo>
                    <a:pt x="0" y="237"/>
                  </a:lnTo>
                  <a:lnTo>
                    <a:pt x="3" y="230"/>
                  </a:lnTo>
                  <a:lnTo>
                    <a:pt x="9" y="228"/>
                  </a:lnTo>
                  <a:lnTo>
                    <a:pt x="223" y="174"/>
                  </a:lnTo>
                  <a:lnTo>
                    <a:pt x="65" y="21"/>
                  </a:lnTo>
                  <a:lnTo>
                    <a:pt x="61" y="14"/>
                  </a:lnTo>
                  <a:lnTo>
                    <a:pt x="62" y="5"/>
                  </a:lnTo>
                  <a:lnTo>
                    <a:pt x="69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2"/>
            <p:cNvSpPr/>
            <p:nvPr/>
          </p:nvSpPr>
          <p:spPr>
            <a:xfrm>
              <a:off x="410764005" y="166174293"/>
              <a:ext cx="250644568" cy="230087527"/>
            </a:xfrm>
            <a:custGeom>
              <a:avLst/>
              <a:gdLst/>
              <a:ahLst/>
              <a:cxnLst/>
              <a:rect l="l" t="t" r="r" b="b"/>
              <a:pathLst>
                <a:path w="479" h="288" extrusionOk="0">
                  <a:moveTo>
                    <a:pt x="236" y="0"/>
                  </a:moveTo>
                  <a:lnTo>
                    <a:pt x="242" y="0"/>
                  </a:lnTo>
                  <a:lnTo>
                    <a:pt x="247" y="2"/>
                  </a:lnTo>
                  <a:lnTo>
                    <a:pt x="251" y="8"/>
                  </a:lnTo>
                  <a:lnTo>
                    <a:pt x="304" y="222"/>
                  </a:lnTo>
                  <a:lnTo>
                    <a:pt x="457" y="64"/>
                  </a:lnTo>
                  <a:lnTo>
                    <a:pt x="465" y="61"/>
                  </a:lnTo>
                  <a:lnTo>
                    <a:pt x="472" y="62"/>
                  </a:lnTo>
                  <a:lnTo>
                    <a:pt x="477" y="68"/>
                  </a:lnTo>
                  <a:lnTo>
                    <a:pt x="479" y="76"/>
                  </a:lnTo>
                  <a:lnTo>
                    <a:pt x="418" y="288"/>
                  </a:lnTo>
                  <a:lnTo>
                    <a:pt x="388" y="262"/>
                  </a:lnTo>
                  <a:lnTo>
                    <a:pt x="355" y="242"/>
                  </a:lnTo>
                  <a:lnTo>
                    <a:pt x="319" y="226"/>
                  </a:lnTo>
                  <a:lnTo>
                    <a:pt x="280" y="217"/>
                  </a:lnTo>
                  <a:lnTo>
                    <a:pt x="239" y="214"/>
                  </a:lnTo>
                  <a:lnTo>
                    <a:pt x="197" y="217"/>
                  </a:lnTo>
                  <a:lnTo>
                    <a:pt x="159" y="226"/>
                  </a:lnTo>
                  <a:lnTo>
                    <a:pt x="123" y="242"/>
                  </a:lnTo>
                  <a:lnTo>
                    <a:pt x="89" y="262"/>
                  </a:lnTo>
                  <a:lnTo>
                    <a:pt x="61" y="288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3" y="61"/>
                  </a:lnTo>
                  <a:lnTo>
                    <a:pt x="21" y="64"/>
                  </a:lnTo>
                  <a:lnTo>
                    <a:pt x="174" y="222"/>
                  </a:lnTo>
                  <a:lnTo>
                    <a:pt x="227" y="8"/>
                  </a:lnTo>
                  <a:lnTo>
                    <a:pt x="231" y="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2"/>
            <p:cNvSpPr/>
            <p:nvPr/>
          </p:nvSpPr>
          <p:spPr>
            <a:xfrm>
              <a:off x="410764005" y="681474745"/>
              <a:ext cx="250644568" cy="230886693"/>
            </a:xfrm>
            <a:custGeom>
              <a:avLst/>
              <a:gdLst/>
              <a:ahLst/>
              <a:cxnLst/>
              <a:rect l="l" t="t" r="r" b="b"/>
              <a:pathLst>
                <a:path w="479" h="289" extrusionOk="0">
                  <a:moveTo>
                    <a:pt x="61" y="0"/>
                  </a:moveTo>
                  <a:lnTo>
                    <a:pt x="89" y="25"/>
                  </a:lnTo>
                  <a:lnTo>
                    <a:pt x="123" y="46"/>
                  </a:lnTo>
                  <a:lnTo>
                    <a:pt x="159" y="61"/>
                  </a:lnTo>
                  <a:lnTo>
                    <a:pt x="197" y="71"/>
                  </a:lnTo>
                  <a:lnTo>
                    <a:pt x="239" y="75"/>
                  </a:lnTo>
                  <a:lnTo>
                    <a:pt x="280" y="71"/>
                  </a:lnTo>
                  <a:lnTo>
                    <a:pt x="319" y="61"/>
                  </a:lnTo>
                  <a:lnTo>
                    <a:pt x="355" y="46"/>
                  </a:lnTo>
                  <a:lnTo>
                    <a:pt x="388" y="25"/>
                  </a:lnTo>
                  <a:lnTo>
                    <a:pt x="418" y="0"/>
                  </a:lnTo>
                  <a:lnTo>
                    <a:pt x="479" y="212"/>
                  </a:lnTo>
                  <a:lnTo>
                    <a:pt x="477" y="220"/>
                  </a:lnTo>
                  <a:lnTo>
                    <a:pt x="472" y="227"/>
                  </a:lnTo>
                  <a:lnTo>
                    <a:pt x="465" y="228"/>
                  </a:lnTo>
                  <a:lnTo>
                    <a:pt x="457" y="224"/>
                  </a:lnTo>
                  <a:lnTo>
                    <a:pt x="304" y="66"/>
                  </a:lnTo>
                  <a:lnTo>
                    <a:pt x="251" y="280"/>
                  </a:lnTo>
                  <a:lnTo>
                    <a:pt x="247" y="285"/>
                  </a:lnTo>
                  <a:lnTo>
                    <a:pt x="242" y="289"/>
                  </a:lnTo>
                  <a:lnTo>
                    <a:pt x="236" y="289"/>
                  </a:lnTo>
                  <a:lnTo>
                    <a:pt x="231" y="285"/>
                  </a:lnTo>
                  <a:lnTo>
                    <a:pt x="227" y="280"/>
                  </a:lnTo>
                  <a:lnTo>
                    <a:pt x="174" y="66"/>
                  </a:lnTo>
                  <a:lnTo>
                    <a:pt x="21" y="224"/>
                  </a:lnTo>
                  <a:lnTo>
                    <a:pt x="13" y="228"/>
                  </a:lnTo>
                  <a:lnTo>
                    <a:pt x="6" y="227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2"/>
            <p:cNvSpPr/>
            <p:nvPr/>
          </p:nvSpPr>
          <p:spPr>
            <a:xfrm>
              <a:off x="629489169" y="347528236"/>
              <a:ext cx="150700607" cy="382680534"/>
            </a:xfrm>
            <a:custGeom>
              <a:avLst/>
              <a:gdLst/>
              <a:ahLst/>
              <a:cxnLst/>
              <a:rect l="l" t="t" r="r" b="b"/>
              <a:pathLst>
                <a:path w="288" h="479" extrusionOk="0">
                  <a:moveTo>
                    <a:pt x="211" y="0"/>
                  </a:moveTo>
                  <a:lnTo>
                    <a:pt x="220" y="0"/>
                  </a:lnTo>
                  <a:lnTo>
                    <a:pt x="226" y="5"/>
                  </a:lnTo>
                  <a:lnTo>
                    <a:pt x="227" y="14"/>
                  </a:lnTo>
                  <a:lnTo>
                    <a:pt x="223" y="21"/>
                  </a:lnTo>
                  <a:lnTo>
                    <a:pt x="66" y="174"/>
                  </a:lnTo>
                  <a:lnTo>
                    <a:pt x="279" y="228"/>
                  </a:lnTo>
                  <a:lnTo>
                    <a:pt x="284" y="230"/>
                  </a:lnTo>
                  <a:lnTo>
                    <a:pt x="288" y="237"/>
                  </a:lnTo>
                  <a:lnTo>
                    <a:pt x="288" y="243"/>
                  </a:lnTo>
                  <a:lnTo>
                    <a:pt x="284" y="248"/>
                  </a:lnTo>
                  <a:lnTo>
                    <a:pt x="279" y="252"/>
                  </a:lnTo>
                  <a:lnTo>
                    <a:pt x="66" y="305"/>
                  </a:lnTo>
                  <a:lnTo>
                    <a:pt x="223" y="458"/>
                  </a:lnTo>
                  <a:lnTo>
                    <a:pt x="227" y="466"/>
                  </a:lnTo>
                  <a:lnTo>
                    <a:pt x="226" y="473"/>
                  </a:lnTo>
                  <a:lnTo>
                    <a:pt x="220" y="478"/>
                  </a:lnTo>
                  <a:lnTo>
                    <a:pt x="211" y="479"/>
                  </a:lnTo>
                  <a:lnTo>
                    <a:pt x="0" y="418"/>
                  </a:lnTo>
                  <a:lnTo>
                    <a:pt x="24" y="388"/>
                  </a:lnTo>
                  <a:lnTo>
                    <a:pt x="46" y="356"/>
                  </a:lnTo>
                  <a:lnTo>
                    <a:pt x="61" y="320"/>
                  </a:lnTo>
                  <a:lnTo>
                    <a:pt x="70" y="280"/>
                  </a:lnTo>
                  <a:lnTo>
                    <a:pt x="74" y="239"/>
                  </a:lnTo>
                  <a:lnTo>
                    <a:pt x="70" y="198"/>
                  </a:lnTo>
                  <a:lnTo>
                    <a:pt x="61" y="160"/>
                  </a:lnTo>
                  <a:lnTo>
                    <a:pt x="46" y="123"/>
                  </a:lnTo>
                  <a:lnTo>
                    <a:pt x="24" y="90"/>
                  </a:lnTo>
                  <a:lnTo>
                    <a:pt x="0" y="6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430648125" y="377887027"/>
              <a:ext cx="210352931" cy="32196300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0"/>
                  </a:moveTo>
                  <a:lnTo>
                    <a:pt x="237" y="3"/>
                  </a:lnTo>
                  <a:lnTo>
                    <a:pt x="271" y="13"/>
                  </a:lnTo>
                  <a:lnTo>
                    <a:pt x="302" y="28"/>
                  </a:lnTo>
                  <a:lnTo>
                    <a:pt x="331" y="48"/>
                  </a:lnTo>
                  <a:lnTo>
                    <a:pt x="355" y="72"/>
                  </a:lnTo>
                  <a:lnTo>
                    <a:pt x="375" y="100"/>
                  </a:lnTo>
                  <a:lnTo>
                    <a:pt x="390" y="132"/>
                  </a:lnTo>
                  <a:lnTo>
                    <a:pt x="399" y="165"/>
                  </a:lnTo>
                  <a:lnTo>
                    <a:pt x="402" y="201"/>
                  </a:lnTo>
                  <a:lnTo>
                    <a:pt x="399" y="237"/>
                  </a:lnTo>
                  <a:lnTo>
                    <a:pt x="390" y="272"/>
                  </a:lnTo>
                  <a:lnTo>
                    <a:pt x="375" y="303"/>
                  </a:lnTo>
                  <a:lnTo>
                    <a:pt x="355" y="332"/>
                  </a:lnTo>
                  <a:lnTo>
                    <a:pt x="331" y="355"/>
                  </a:lnTo>
                  <a:lnTo>
                    <a:pt x="302" y="375"/>
                  </a:lnTo>
                  <a:lnTo>
                    <a:pt x="271" y="390"/>
                  </a:lnTo>
                  <a:lnTo>
                    <a:pt x="237" y="400"/>
                  </a:lnTo>
                  <a:lnTo>
                    <a:pt x="201" y="403"/>
                  </a:lnTo>
                  <a:lnTo>
                    <a:pt x="164" y="400"/>
                  </a:lnTo>
                  <a:lnTo>
                    <a:pt x="131" y="390"/>
                  </a:lnTo>
                  <a:lnTo>
                    <a:pt x="100" y="375"/>
                  </a:lnTo>
                  <a:lnTo>
                    <a:pt x="71" y="355"/>
                  </a:lnTo>
                  <a:lnTo>
                    <a:pt x="48" y="332"/>
                  </a:lnTo>
                  <a:lnTo>
                    <a:pt x="28" y="303"/>
                  </a:lnTo>
                  <a:lnTo>
                    <a:pt x="13" y="272"/>
                  </a:lnTo>
                  <a:lnTo>
                    <a:pt x="3" y="237"/>
                  </a:lnTo>
                  <a:lnTo>
                    <a:pt x="0" y="201"/>
                  </a:lnTo>
                  <a:lnTo>
                    <a:pt x="3" y="165"/>
                  </a:lnTo>
                  <a:lnTo>
                    <a:pt x="13" y="132"/>
                  </a:lnTo>
                  <a:lnTo>
                    <a:pt x="28" y="100"/>
                  </a:lnTo>
                  <a:lnTo>
                    <a:pt x="48" y="72"/>
                  </a:lnTo>
                  <a:lnTo>
                    <a:pt x="71" y="48"/>
                  </a:lnTo>
                  <a:lnTo>
                    <a:pt x="100" y="28"/>
                  </a:lnTo>
                  <a:lnTo>
                    <a:pt x="131" y="13"/>
                  </a:lnTo>
                  <a:lnTo>
                    <a:pt x="164" y="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p12"/>
          <p:cNvGrpSpPr/>
          <p:nvPr/>
        </p:nvGrpSpPr>
        <p:grpSpPr>
          <a:xfrm>
            <a:off x="1195387" y="1079500"/>
            <a:ext cx="2690812" cy="3263900"/>
            <a:chOff x="0" y="0"/>
            <a:chExt cx="2147483647" cy="2147483647"/>
          </a:xfrm>
        </p:grpSpPr>
        <p:sp>
          <p:nvSpPr>
            <p:cNvPr id="516" name="Google Shape;516;p12"/>
            <p:cNvSpPr/>
            <p:nvPr/>
          </p:nvSpPr>
          <p:spPr>
            <a:xfrm>
              <a:off x="804" y="0"/>
              <a:ext cx="2147482820" cy="1691684101"/>
            </a:xfrm>
            <a:prstGeom prst="triangle">
              <a:avLst>
                <a:gd name="adj" fmla="val 50000"/>
              </a:avLst>
            </a:prstGeom>
            <a:noFill/>
            <a:ln w="38100" cap="flat" cmpd="sng">
              <a:solidFill>
                <a:srgbClr val="413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2"/>
            <p:cNvSpPr/>
            <p:nvPr/>
          </p:nvSpPr>
          <p:spPr>
            <a:xfrm>
              <a:off x="0" y="1691684769"/>
              <a:ext cx="2147483647" cy="455798877"/>
            </a:xfrm>
            <a:custGeom>
              <a:avLst/>
              <a:gdLst/>
              <a:ahLst/>
              <a:cxnLst/>
              <a:rect l="l" t="t" r="r" b="b"/>
              <a:pathLst>
                <a:path w="2907668" h="692716" extrusionOk="0">
                  <a:moveTo>
                    <a:pt x="0" y="0"/>
                  </a:moveTo>
                  <a:lnTo>
                    <a:pt x="2907668" y="0"/>
                  </a:lnTo>
                  <a:lnTo>
                    <a:pt x="2890782" y="86681"/>
                  </a:lnTo>
                  <a:cubicBezTo>
                    <a:pt x="2754013" y="432545"/>
                    <a:pt x="2162638" y="692716"/>
                    <a:pt x="1453834" y="692716"/>
                  </a:cubicBezTo>
                  <a:cubicBezTo>
                    <a:pt x="745030" y="692716"/>
                    <a:pt x="153655" y="432545"/>
                    <a:pt x="16886" y="866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DE0AD"/>
            </a:solidFill>
            <a:ln w="38100" cap="flat" cmpd="sng">
              <a:solidFill>
                <a:srgbClr val="9DE0AD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8" name="Google Shape;518;p12"/>
          <p:cNvSpPr/>
          <p:nvPr/>
        </p:nvSpPr>
        <p:spPr>
          <a:xfrm rot="-5400000">
            <a:off x="2838450" y="3186112"/>
            <a:ext cx="6542087" cy="344487"/>
          </a:xfrm>
          <a:prstGeom prst="homePlate">
            <a:avLst>
              <a:gd name="adj" fmla="val 21031"/>
            </a:avLst>
          </a:prstGeom>
          <a:solidFill>
            <a:srgbClr val="4131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2"/>
          <p:cNvSpPr/>
          <p:nvPr/>
        </p:nvSpPr>
        <p:spPr>
          <a:xfrm>
            <a:off x="4649787" y="6542087"/>
            <a:ext cx="2892425" cy="315912"/>
          </a:xfrm>
          <a:custGeom>
            <a:avLst/>
            <a:gdLst/>
            <a:ahLst/>
            <a:cxnLst/>
            <a:rect l="l" t="t" r="r" b="b"/>
            <a:pathLst>
              <a:path w="2890978" h="316541" extrusionOk="0">
                <a:moveTo>
                  <a:pt x="52758" y="0"/>
                </a:moveTo>
                <a:lnTo>
                  <a:pt x="2838220" y="0"/>
                </a:lnTo>
                <a:lnTo>
                  <a:pt x="2890978" y="52758"/>
                </a:lnTo>
                <a:lnTo>
                  <a:pt x="2890978" y="316541"/>
                </a:lnTo>
                <a:lnTo>
                  <a:pt x="2890978" y="316541"/>
                </a:lnTo>
                <a:lnTo>
                  <a:pt x="0" y="316541"/>
                </a:lnTo>
                <a:lnTo>
                  <a:pt x="0" y="316541"/>
                </a:lnTo>
                <a:lnTo>
                  <a:pt x="0" y="52758"/>
                </a:lnTo>
                <a:lnTo>
                  <a:pt x="52758" y="0"/>
                </a:lnTo>
                <a:close/>
              </a:path>
            </a:pathLst>
          </a:custGeom>
          <a:solidFill>
            <a:srgbClr val="4131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p12"/>
          <p:cNvGrpSpPr/>
          <p:nvPr/>
        </p:nvGrpSpPr>
        <p:grpSpPr>
          <a:xfrm>
            <a:off x="8305800" y="838200"/>
            <a:ext cx="2690812" cy="3263900"/>
            <a:chOff x="0" y="0"/>
            <a:chExt cx="2147483647" cy="2147483647"/>
          </a:xfrm>
        </p:grpSpPr>
        <p:sp>
          <p:nvSpPr>
            <p:cNvPr id="521" name="Google Shape;521;p12"/>
            <p:cNvSpPr/>
            <p:nvPr/>
          </p:nvSpPr>
          <p:spPr>
            <a:xfrm>
              <a:off x="804" y="0"/>
              <a:ext cx="2147482820" cy="1691684101"/>
            </a:xfrm>
            <a:prstGeom prst="triangle">
              <a:avLst>
                <a:gd name="adj" fmla="val 50000"/>
              </a:avLst>
            </a:prstGeom>
            <a:noFill/>
            <a:ln w="38100" cap="flat" cmpd="sng">
              <a:solidFill>
                <a:srgbClr val="413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2"/>
            <p:cNvSpPr/>
            <p:nvPr/>
          </p:nvSpPr>
          <p:spPr>
            <a:xfrm>
              <a:off x="0" y="1691684769"/>
              <a:ext cx="2147483647" cy="455798877"/>
            </a:xfrm>
            <a:custGeom>
              <a:avLst/>
              <a:gdLst/>
              <a:ahLst/>
              <a:cxnLst/>
              <a:rect l="l" t="t" r="r" b="b"/>
              <a:pathLst>
                <a:path w="2907668" h="692716" extrusionOk="0">
                  <a:moveTo>
                    <a:pt x="0" y="0"/>
                  </a:moveTo>
                  <a:lnTo>
                    <a:pt x="2907668" y="0"/>
                  </a:lnTo>
                  <a:lnTo>
                    <a:pt x="2890782" y="86681"/>
                  </a:lnTo>
                  <a:cubicBezTo>
                    <a:pt x="2754013" y="432545"/>
                    <a:pt x="2162638" y="692716"/>
                    <a:pt x="1453834" y="692716"/>
                  </a:cubicBezTo>
                  <a:cubicBezTo>
                    <a:pt x="745030" y="692716"/>
                    <a:pt x="153655" y="432545"/>
                    <a:pt x="16886" y="866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DE0AD"/>
            </a:solidFill>
            <a:ln w="38100" cap="flat" cmpd="sng">
              <a:solidFill>
                <a:srgbClr val="9DE0AD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12"/>
          <p:cNvGrpSpPr/>
          <p:nvPr/>
        </p:nvGrpSpPr>
        <p:grpSpPr>
          <a:xfrm>
            <a:off x="2286000" y="698500"/>
            <a:ext cx="7620000" cy="527050"/>
            <a:chOff x="0" y="0"/>
            <a:chExt cx="2147483647" cy="2147483647"/>
          </a:xfrm>
        </p:grpSpPr>
        <p:sp>
          <p:nvSpPr>
            <p:cNvPr id="524" name="Google Shape;524;p12"/>
            <p:cNvSpPr/>
            <p:nvPr/>
          </p:nvSpPr>
          <p:spPr>
            <a:xfrm>
              <a:off x="19073139" y="755474978"/>
              <a:ext cx="2109339252" cy="734419740"/>
            </a:xfrm>
            <a:prstGeom prst="flowChartAlternateProcess">
              <a:avLst/>
            </a:prstGeom>
            <a:solidFill>
              <a:srgbClr val="413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2"/>
            <p:cNvSpPr/>
            <p:nvPr/>
          </p:nvSpPr>
          <p:spPr>
            <a:xfrm>
              <a:off x="2040844487" y="303819817"/>
              <a:ext cx="106639159" cy="1539843129"/>
            </a:xfrm>
            <a:prstGeom prst="ellipse">
              <a:avLst/>
            </a:prstGeom>
            <a:solidFill>
              <a:srgbClr val="7CD6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2"/>
            <p:cNvSpPr/>
            <p:nvPr/>
          </p:nvSpPr>
          <p:spPr>
            <a:xfrm>
              <a:off x="0" y="303819817"/>
              <a:ext cx="106639159" cy="1539843129"/>
            </a:xfrm>
            <a:prstGeom prst="ellipse">
              <a:avLst/>
            </a:prstGeom>
            <a:solidFill>
              <a:srgbClr val="7CD6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2"/>
            <p:cNvSpPr/>
            <p:nvPr/>
          </p:nvSpPr>
          <p:spPr>
            <a:xfrm>
              <a:off x="999382227" y="0"/>
              <a:ext cx="148720247" cy="2147483647"/>
            </a:xfrm>
            <a:prstGeom prst="ellipse">
              <a:avLst/>
            </a:prstGeom>
            <a:solidFill>
              <a:srgbClr val="7CD6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12"/>
          <p:cNvSpPr/>
          <p:nvPr/>
        </p:nvSpPr>
        <p:spPr>
          <a:xfrm>
            <a:off x="9618662" y="2806700"/>
            <a:ext cx="128587" cy="349250"/>
          </a:xfrm>
          <a:custGeom>
            <a:avLst/>
            <a:gdLst/>
            <a:ahLst/>
            <a:cxnLst/>
            <a:rect l="l" t="t" r="r" b="b"/>
            <a:pathLst>
              <a:path w="86" h="238" extrusionOk="0">
                <a:moveTo>
                  <a:pt x="1" y="3"/>
                </a:moveTo>
                <a:cubicBezTo>
                  <a:pt x="0" y="143"/>
                  <a:pt x="0" y="143"/>
                  <a:pt x="0" y="143"/>
                </a:cubicBezTo>
                <a:cubicBezTo>
                  <a:pt x="0" y="145"/>
                  <a:pt x="2" y="146"/>
                  <a:pt x="3" y="145"/>
                </a:cubicBezTo>
                <a:cubicBezTo>
                  <a:pt x="37" y="111"/>
                  <a:pt x="37" y="111"/>
                  <a:pt x="37" y="111"/>
                </a:cubicBezTo>
                <a:cubicBezTo>
                  <a:pt x="38" y="110"/>
                  <a:pt x="41" y="111"/>
                  <a:pt x="41" y="113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4" y="238"/>
                  <a:pt x="48" y="238"/>
                  <a:pt x="49" y="236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0"/>
                  <a:pt x="84" y="38"/>
                  <a:pt x="82" y="39"/>
                </a:cubicBezTo>
                <a:cubicBezTo>
                  <a:pt x="32" y="68"/>
                  <a:pt x="32" y="68"/>
                  <a:pt x="32" y="68"/>
                </a:cubicBezTo>
                <a:cubicBezTo>
                  <a:pt x="31" y="69"/>
                  <a:pt x="29" y="68"/>
                  <a:pt x="29" y="67"/>
                </a:cubicBezTo>
                <a:cubicBezTo>
                  <a:pt x="5" y="3"/>
                  <a:pt x="5" y="3"/>
                  <a:pt x="5" y="3"/>
                </a:cubicBezTo>
                <a:cubicBezTo>
                  <a:pt x="4" y="0"/>
                  <a:pt x="1" y="1"/>
                  <a:pt x="1" y="3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2"/>
          <p:cNvSpPr/>
          <p:nvPr/>
        </p:nvSpPr>
        <p:spPr>
          <a:xfrm>
            <a:off x="9761537" y="3044825"/>
            <a:ext cx="115887" cy="211137"/>
          </a:xfrm>
          <a:custGeom>
            <a:avLst/>
            <a:gdLst/>
            <a:ahLst/>
            <a:cxnLst/>
            <a:rect l="l" t="t" r="r" b="b"/>
            <a:pathLst>
              <a:path w="78" h="144" extrusionOk="0">
                <a:moveTo>
                  <a:pt x="42" y="2"/>
                </a:moveTo>
                <a:cubicBezTo>
                  <a:pt x="2" y="78"/>
                  <a:pt x="2" y="78"/>
                  <a:pt x="2" y="78"/>
                </a:cubicBezTo>
                <a:cubicBezTo>
                  <a:pt x="1" y="79"/>
                  <a:pt x="2" y="81"/>
                  <a:pt x="4" y="80"/>
                </a:cubicBezTo>
                <a:cubicBezTo>
                  <a:pt x="31" y="71"/>
                  <a:pt x="31" y="71"/>
                  <a:pt x="31" y="71"/>
                </a:cubicBezTo>
                <a:cubicBezTo>
                  <a:pt x="33" y="71"/>
                  <a:pt x="34" y="72"/>
                  <a:pt x="33" y="73"/>
                </a:cubicBezTo>
                <a:cubicBezTo>
                  <a:pt x="1" y="142"/>
                  <a:pt x="1" y="142"/>
                  <a:pt x="1" y="142"/>
                </a:cubicBezTo>
                <a:cubicBezTo>
                  <a:pt x="0" y="143"/>
                  <a:pt x="2" y="144"/>
                  <a:pt x="3" y="143"/>
                </a:cubicBezTo>
                <a:cubicBezTo>
                  <a:pt x="78" y="46"/>
                  <a:pt x="78" y="46"/>
                  <a:pt x="78" y="46"/>
                </a:cubicBezTo>
                <a:cubicBezTo>
                  <a:pt x="78" y="46"/>
                  <a:pt x="78" y="44"/>
                  <a:pt x="77" y="44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39" y="45"/>
                  <a:pt x="39" y="45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2" y="0"/>
                  <a:pt x="42" y="2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2"/>
          <p:cNvSpPr/>
          <p:nvPr/>
        </p:nvSpPr>
        <p:spPr>
          <a:xfrm>
            <a:off x="9448800" y="3005137"/>
            <a:ext cx="115887" cy="211137"/>
          </a:xfrm>
          <a:custGeom>
            <a:avLst/>
            <a:gdLst/>
            <a:ahLst/>
            <a:cxnLst/>
            <a:rect l="l" t="t" r="r" b="b"/>
            <a:pathLst>
              <a:path w="78" h="144" extrusionOk="0">
                <a:moveTo>
                  <a:pt x="37" y="1"/>
                </a:moveTo>
                <a:cubicBezTo>
                  <a:pt x="77" y="78"/>
                  <a:pt x="77" y="78"/>
                  <a:pt x="77" y="78"/>
                </a:cubicBezTo>
                <a:cubicBezTo>
                  <a:pt x="77" y="79"/>
                  <a:pt x="76" y="80"/>
                  <a:pt x="75" y="80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0"/>
                  <a:pt x="45" y="72"/>
                  <a:pt x="45" y="73"/>
                </a:cubicBezTo>
                <a:cubicBezTo>
                  <a:pt x="78" y="141"/>
                  <a:pt x="78" y="141"/>
                  <a:pt x="78" y="141"/>
                </a:cubicBezTo>
                <a:cubicBezTo>
                  <a:pt x="78" y="142"/>
                  <a:pt x="77" y="144"/>
                  <a:pt x="76" y="142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5"/>
                  <a:pt x="1" y="44"/>
                  <a:pt x="2" y="44"/>
                </a:cubicBezTo>
                <a:cubicBezTo>
                  <a:pt x="38" y="45"/>
                  <a:pt x="38" y="45"/>
                  <a:pt x="38" y="45"/>
                </a:cubicBezTo>
                <a:cubicBezTo>
                  <a:pt x="39" y="45"/>
                  <a:pt x="39" y="45"/>
                  <a:pt x="39" y="44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0"/>
                  <a:pt x="36" y="0"/>
                  <a:pt x="37" y="1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2"/>
          <p:cNvSpPr txBox="1"/>
          <p:nvPr/>
        </p:nvSpPr>
        <p:spPr>
          <a:xfrm>
            <a:off x="1752600" y="5019675"/>
            <a:ext cx="33528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~5 mil</a:t>
            </a:r>
            <a:endParaRPr/>
          </a:p>
        </p:txBody>
      </p:sp>
      <p:sp>
        <p:nvSpPr>
          <p:cNvPr id="532" name="Google Shape;532;p12"/>
          <p:cNvSpPr txBox="1"/>
          <p:nvPr/>
        </p:nvSpPr>
        <p:spPr>
          <a:xfrm>
            <a:off x="8815387" y="5019675"/>
            <a:ext cx="261461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~24 mil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3"/>
          <p:cNvSpPr/>
          <p:nvPr/>
        </p:nvSpPr>
        <p:spPr>
          <a:xfrm>
            <a:off x="3602037" y="381000"/>
            <a:ext cx="4703762" cy="5562600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3"/>
          <p:cNvSpPr/>
          <p:nvPr/>
        </p:nvSpPr>
        <p:spPr>
          <a:xfrm>
            <a:off x="4076700" y="1409700"/>
            <a:ext cx="4038600" cy="4038600"/>
          </a:xfrm>
          <a:custGeom>
            <a:avLst/>
            <a:gdLst/>
            <a:ahLst/>
            <a:cxnLst/>
            <a:rect l="l" t="t" r="r" b="b"/>
            <a:pathLst>
              <a:path w="4038600" h="4038600" extrusionOk="0">
                <a:moveTo>
                  <a:pt x="0" y="2019300"/>
                </a:moveTo>
                <a:cubicBezTo>
                  <a:pt x="0" y="904071"/>
                  <a:pt x="904071" y="0"/>
                  <a:pt x="2019300" y="0"/>
                </a:cubicBezTo>
                <a:cubicBezTo>
                  <a:pt x="3134529" y="0"/>
                  <a:pt x="4038600" y="904071"/>
                  <a:pt x="4038600" y="2019300"/>
                </a:cubicBezTo>
                <a:cubicBezTo>
                  <a:pt x="4038600" y="3134529"/>
                  <a:pt x="3134529" y="4038600"/>
                  <a:pt x="2019300" y="4038600"/>
                </a:cubicBezTo>
                <a:cubicBezTo>
                  <a:pt x="904071" y="4038600"/>
                  <a:pt x="0" y="3134529"/>
                  <a:pt x="0" y="2019300"/>
                </a:cubicBezTo>
                <a:close/>
                <a:moveTo>
                  <a:pt x="127418" y="2019300"/>
                </a:moveTo>
                <a:cubicBezTo>
                  <a:pt x="127418" y="3064158"/>
                  <a:pt x="974442" y="3911182"/>
                  <a:pt x="2019300" y="3911182"/>
                </a:cubicBezTo>
                <a:cubicBezTo>
                  <a:pt x="3064158" y="3911182"/>
                  <a:pt x="3911182" y="3064158"/>
                  <a:pt x="3911182" y="2019300"/>
                </a:cubicBezTo>
                <a:cubicBezTo>
                  <a:pt x="3911182" y="974442"/>
                  <a:pt x="3064158" y="127418"/>
                  <a:pt x="2019300" y="127418"/>
                </a:cubicBezTo>
                <a:cubicBezTo>
                  <a:pt x="974442" y="127418"/>
                  <a:pt x="127418" y="974442"/>
                  <a:pt x="127418" y="2019300"/>
                </a:cubicBezTo>
                <a:close/>
              </a:path>
            </a:pathLst>
          </a:custGeom>
          <a:solidFill>
            <a:srgbClr val="2043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3"/>
          <p:cNvSpPr/>
          <p:nvPr/>
        </p:nvSpPr>
        <p:spPr>
          <a:xfrm>
            <a:off x="4187825" y="1520825"/>
            <a:ext cx="3816350" cy="3816350"/>
          </a:xfrm>
          <a:prstGeom prst="ellipse">
            <a:avLst/>
          </a:prstGeom>
          <a:solidFill>
            <a:srgbClr val="E5FC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3"/>
          <p:cNvSpPr txBox="1"/>
          <p:nvPr/>
        </p:nvSpPr>
        <p:spPr>
          <a:xfrm>
            <a:off x="5320146" y="5542910"/>
            <a:ext cx="6543386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 dirty="0" smtClean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 dirty="0"/>
          </a:p>
        </p:txBody>
      </p:sp>
      <p:sp>
        <p:nvSpPr>
          <p:cNvPr id="541" name="Google Shape;541;p13"/>
          <p:cNvSpPr txBox="1"/>
          <p:nvPr/>
        </p:nvSpPr>
        <p:spPr>
          <a:xfrm>
            <a:off x="5105400" y="800100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grpSp>
        <p:nvGrpSpPr>
          <p:cNvPr id="542" name="Google Shape;542;p13"/>
          <p:cNvGrpSpPr/>
          <p:nvPr/>
        </p:nvGrpSpPr>
        <p:grpSpPr>
          <a:xfrm>
            <a:off x="-2613025" y="3522662"/>
            <a:ext cx="533400" cy="1109662"/>
            <a:chOff x="0" y="0"/>
            <a:chExt cx="2147483647" cy="2147483647"/>
          </a:xfrm>
        </p:grpSpPr>
        <p:sp>
          <p:nvSpPr>
            <p:cNvPr id="543" name="Google Shape;543;p13"/>
            <p:cNvSpPr/>
            <p:nvPr/>
          </p:nvSpPr>
          <p:spPr>
            <a:xfrm>
              <a:off x="1348209428" y="1121592817"/>
              <a:ext cx="799274218" cy="484307584"/>
            </a:xfrm>
            <a:custGeom>
              <a:avLst/>
              <a:gdLst/>
              <a:ahLst/>
              <a:cxnLst/>
              <a:rect l="l" t="t" r="r" b="b"/>
              <a:pathLst>
                <a:path w="530" h="668" extrusionOk="0">
                  <a:moveTo>
                    <a:pt x="48" y="0"/>
                  </a:moveTo>
                  <a:lnTo>
                    <a:pt x="66" y="0"/>
                  </a:lnTo>
                  <a:lnTo>
                    <a:pt x="114" y="14"/>
                  </a:lnTo>
                  <a:lnTo>
                    <a:pt x="163" y="38"/>
                  </a:lnTo>
                  <a:lnTo>
                    <a:pt x="211" y="71"/>
                  </a:lnTo>
                  <a:lnTo>
                    <a:pt x="256" y="117"/>
                  </a:lnTo>
                  <a:lnTo>
                    <a:pt x="301" y="172"/>
                  </a:lnTo>
                  <a:lnTo>
                    <a:pt x="346" y="237"/>
                  </a:lnTo>
                  <a:lnTo>
                    <a:pt x="389" y="314"/>
                  </a:lnTo>
                  <a:lnTo>
                    <a:pt x="417" y="370"/>
                  </a:lnTo>
                  <a:lnTo>
                    <a:pt x="443" y="424"/>
                  </a:lnTo>
                  <a:lnTo>
                    <a:pt x="463" y="474"/>
                  </a:lnTo>
                  <a:lnTo>
                    <a:pt x="482" y="483"/>
                  </a:lnTo>
                  <a:lnTo>
                    <a:pt x="499" y="495"/>
                  </a:lnTo>
                  <a:lnTo>
                    <a:pt x="514" y="511"/>
                  </a:lnTo>
                  <a:lnTo>
                    <a:pt x="524" y="531"/>
                  </a:lnTo>
                  <a:lnTo>
                    <a:pt x="530" y="558"/>
                  </a:lnTo>
                  <a:lnTo>
                    <a:pt x="530" y="584"/>
                  </a:lnTo>
                  <a:lnTo>
                    <a:pt x="523" y="608"/>
                  </a:lnTo>
                  <a:lnTo>
                    <a:pt x="511" y="630"/>
                  </a:lnTo>
                  <a:lnTo>
                    <a:pt x="491" y="648"/>
                  </a:lnTo>
                  <a:lnTo>
                    <a:pt x="469" y="662"/>
                  </a:lnTo>
                  <a:lnTo>
                    <a:pt x="443" y="668"/>
                  </a:lnTo>
                  <a:lnTo>
                    <a:pt x="416" y="668"/>
                  </a:lnTo>
                  <a:lnTo>
                    <a:pt x="392" y="660"/>
                  </a:lnTo>
                  <a:lnTo>
                    <a:pt x="369" y="647"/>
                  </a:lnTo>
                  <a:lnTo>
                    <a:pt x="351" y="629"/>
                  </a:lnTo>
                  <a:lnTo>
                    <a:pt x="339" y="605"/>
                  </a:lnTo>
                  <a:lnTo>
                    <a:pt x="331" y="581"/>
                  </a:lnTo>
                  <a:lnTo>
                    <a:pt x="333" y="555"/>
                  </a:lnTo>
                  <a:lnTo>
                    <a:pt x="339" y="531"/>
                  </a:lnTo>
                  <a:lnTo>
                    <a:pt x="351" y="508"/>
                  </a:lnTo>
                  <a:lnTo>
                    <a:pt x="331" y="468"/>
                  </a:lnTo>
                  <a:lnTo>
                    <a:pt x="307" y="424"/>
                  </a:lnTo>
                  <a:lnTo>
                    <a:pt x="282" y="382"/>
                  </a:lnTo>
                  <a:lnTo>
                    <a:pt x="253" y="340"/>
                  </a:lnTo>
                  <a:lnTo>
                    <a:pt x="223" y="299"/>
                  </a:lnTo>
                  <a:lnTo>
                    <a:pt x="190" y="263"/>
                  </a:lnTo>
                  <a:lnTo>
                    <a:pt x="157" y="231"/>
                  </a:lnTo>
                  <a:lnTo>
                    <a:pt x="120" y="205"/>
                  </a:lnTo>
                  <a:lnTo>
                    <a:pt x="84" y="186"/>
                  </a:lnTo>
                  <a:lnTo>
                    <a:pt x="47" y="175"/>
                  </a:lnTo>
                  <a:lnTo>
                    <a:pt x="34" y="168"/>
                  </a:lnTo>
                  <a:lnTo>
                    <a:pt x="24" y="153"/>
                  </a:lnTo>
                  <a:lnTo>
                    <a:pt x="15" y="133"/>
                  </a:lnTo>
                  <a:lnTo>
                    <a:pt x="7" y="109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1" y="47"/>
                  </a:lnTo>
                  <a:lnTo>
                    <a:pt x="6" y="29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67863485" y="1115067486"/>
              <a:ext cx="1033024706" cy="309580087"/>
            </a:xfrm>
            <a:custGeom>
              <a:avLst/>
              <a:gdLst/>
              <a:ahLst/>
              <a:cxnLst/>
              <a:rect l="l" t="t" r="r" b="b"/>
              <a:pathLst>
                <a:path w="685" h="427" extrusionOk="0">
                  <a:moveTo>
                    <a:pt x="629" y="0"/>
                  </a:moveTo>
                  <a:lnTo>
                    <a:pt x="638" y="2"/>
                  </a:lnTo>
                  <a:lnTo>
                    <a:pt x="654" y="8"/>
                  </a:lnTo>
                  <a:lnTo>
                    <a:pt x="669" y="17"/>
                  </a:lnTo>
                  <a:lnTo>
                    <a:pt x="680" y="32"/>
                  </a:lnTo>
                  <a:lnTo>
                    <a:pt x="685" y="49"/>
                  </a:lnTo>
                  <a:lnTo>
                    <a:pt x="685" y="67"/>
                  </a:lnTo>
                  <a:lnTo>
                    <a:pt x="685" y="67"/>
                  </a:lnTo>
                  <a:lnTo>
                    <a:pt x="677" y="67"/>
                  </a:lnTo>
                  <a:lnTo>
                    <a:pt x="668" y="67"/>
                  </a:lnTo>
                  <a:lnTo>
                    <a:pt x="665" y="67"/>
                  </a:lnTo>
                  <a:lnTo>
                    <a:pt x="639" y="68"/>
                  </a:lnTo>
                  <a:lnTo>
                    <a:pt x="615" y="76"/>
                  </a:lnTo>
                  <a:lnTo>
                    <a:pt x="593" y="88"/>
                  </a:lnTo>
                  <a:lnTo>
                    <a:pt x="573" y="104"/>
                  </a:lnTo>
                  <a:lnTo>
                    <a:pt x="556" y="124"/>
                  </a:lnTo>
                  <a:lnTo>
                    <a:pt x="544" y="147"/>
                  </a:lnTo>
                  <a:lnTo>
                    <a:pt x="537" y="171"/>
                  </a:lnTo>
                  <a:lnTo>
                    <a:pt x="535" y="196"/>
                  </a:lnTo>
                  <a:lnTo>
                    <a:pt x="537" y="222"/>
                  </a:lnTo>
                  <a:lnTo>
                    <a:pt x="520" y="243"/>
                  </a:lnTo>
                  <a:lnTo>
                    <a:pt x="502" y="267"/>
                  </a:lnTo>
                  <a:lnTo>
                    <a:pt x="484" y="293"/>
                  </a:lnTo>
                  <a:lnTo>
                    <a:pt x="464" y="318"/>
                  </a:lnTo>
                  <a:lnTo>
                    <a:pt x="443" y="346"/>
                  </a:lnTo>
                  <a:lnTo>
                    <a:pt x="422" y="370"/>
                  </a:lnTo>
                  <a:lnTo>
                    <a:pt x="400" y="391"/>
                  </a:lnTo>
                  <a:lnTo>
                    <a:pt x="376" y="407"/>
                  </a:lnTo>
                  <a:lnTo>
                    <a:pt x="350" y="421"/>
                  </a:lnTo>
                  <a:lnTo>
                    <a:pt x="323" y="427"/>
                  </a:lnTo>
                  <a:lnTo>
                    <a:pt x="294" y="425"/>
                  </a:lnTo>
                  <a:lnTo>
                    <a:pt x="264" y="415"/>
                  </a:lnTo>
                  <a:lnTo>
                    <a:pt x="228" y="394"/>
                  </a:lnTo>
                  <a:lnTo>
                    <a:pt x="193" y="367"/>
                  </a:lnTo>
                  <a:lnTo>
                    <a:pt x="163" y="333"/>
                  </a:lnTo>
                  <a:lnTo>
                    <a:pt x="133" y="299"/>
                  </a:lnTo>
                  <a:lnTo>
                    <a:pt x="104" y="261"/>
                  </a:lnTo>
                  <a:lnTo>
                    <a:pt x="100" y="263"/>
                  </a:lnTo>
                  <a:lnTo>
                    <a:pt x="73" y="258"/>
                  </a:lnTo>
                  <a:lnTo>
                    <a:pt x="50" y="249"/>
                  </a:lnTo>
                  <a:lnTo>
                    <a:pt x="29" y="233"/>
                  </a:lnTo>
                  <a:lnTo>
                    <a:pt x="14" y="213"/>
                  </a:lnTo>
                  <a:lnTo>
                    <a:pt x="3" y="189"/>
                  </a:lnTo>
                  <a:lnTo>
                    <a:pt x="0" y="162"/>
                  </a:lnTo>
                  <a:lnTo>
                    <a:pt x="3" y="136"/>
                  </a:lnTo>
                  <a:lnTo>
                    <a:pt x="14" y="112"/>
                  </a:lnTo>
                  <a:lnTo>
                    <a:pt x="29" y="91"/>
                  </a:lnTo>
                  <a:lnTo>
                    <a:pt x="50" y="76"/>
                  </a:lnTo>
                  <a:lnTo>
                    <a:pt x="73" y="65"/>
                  </a:lnTo>
                  <a:lnTo>
                    <a:pt x="100" y="62"/>
                  </a:lnTo>
                  <a:lnTo>
                    <a:pt x="127" y="65"/>
                  </a:lnTo>
                  <a:lnTo>
                    <a:pt x="149" y="76"/>
                  </a:lnTo>
                  <a:lnTo>
                    <a:pt x="171" y="91"/>
                  </a:lnTo>
                  <a:lnTo>
                    <a:pt x="186" y="112"/>
                  </a:lnTo>
                  <a:lnTo>
                    <a:pt x="196" y="136"/>
                  </a:lnTo>
                  <a:lnTo>
                    <a:pt x="199" y="162"/>
                  </a:lnTo>
                  <a:lnTo>
                    <a:pt x="199" y="171"/>
                  </a:lnTo>
                  <a:lnTo>
                    <a:pt x="198" y="178"/>
                  </a:lnTo>
                  <a:lnTo>
                    <a:pt x="232" y="210"/>
                  </a:lnTo>
                  <a:lnTo>
                    <a:pt x="264" y="239"/>
                  </a:lnTo>
                  <a:lnTo>
                    <a:pt x="294" y="267"/>
                  </a:lnTo>
                  <a:lnTo>
                    <a:pt x="321" y="291"/>
                  </a:lnTo>
                  <a:lnTo>
                    <a:pt x="360" y="225"/>
                  </a:lnTo>
                  <a:lnTo>
                    <a:pt x="398" y="169"/>
                  </a:lnTo>
                  <a:lnTo>
                    <a:pt x="437" y="119"/>
                  </a:lnTo>
                  <a:lnTo>
                    <a:pt x="475" y="79"/>
                  </a:lnTo>
                  <a:lnTo>
                    <a:pt x="514" y="46"/>
                  </a:lnTo>
                  <a:lnTo>
                    <a:pt x="544" y="26"/>
                  </a:lnTo>
                  <a:lnTo>
                    <a:pt x="571" y="13"/>
                  </a:lnTo>
                  <a:lnTo>
                    <a:pt x="596" y="5"/>
                  </a:lnTo>
                  <a:lnTo>
                    <a:pt x="614" y="2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377015744" y="1502948764"/>
              <a:ext cx="652992411" cy="642360059"/>
            </a:xfrm>
            <a:custGeom>
              <a:avLst/>
              <a:gdLst/>
              <a:ahLst/>
              <a:cxnLst/>
              <a:rect l="l" t="t" r="r" b="b"/>
              <a:pathLst>
                <a:path w="433" h="886" extrusionOk="0">
                  <a:moveTo>
                    <a:pt x="326" y="0"/>
                  </a:moveTo>
                  <a:lnTo>
                    <a:pt x="339" y="3"/>
                  </a:lnTo>
                  <a:lnTo>
                    <a:pt x="356" y="5"/>
                  </a:lnTo>
                  <a:lnTo>
                    <a:pt x="374" y="9"/>
                  </a:lnTo>
                  <a:lnTo>
                    <a:pt x="392" y="14"/>
                  </a:lnTo>
                  <a:lnTo>
                    <a:pt x="409" y="18"/>
                  </a:lnTo>
                  <a:lnTo>
                    <a:pt x="422" y="26"/>
                  </a:lnTo>
                  <a:lnTo>
                    <a:pt x="431" y="34"/>
                  </a:lnTo>
                  <a:lnTo>
                    <a:pt x="433" y="44"/>
                  </a:lnTo>
                  <a:lnTo>
                    <a:pt x="264" y="841"/>
                  </a:lnTo>
                  <a:lnTo>
                    <a:pt x="258" y="859"/>
                  </a:lnTo>
                  <a:lnTo>
                    <a:pt x="246" y="874"/>
                  </a:lnTo>
                  <a:lnTo>
                    <a:pt x="229" y="883"/>
                  </a:lnTo>
                  <a:lnTo>
                    <a:pt x="229" y="886"/>
                  </a:lnTo>
                  <a:lnTo>
                    <a:pt x="0" y="886"/>
                  </a:lnTo>
                  <a:lnTo>
                    <a:pt x="12" y="855"/>
                  </a:lnTo>
                  <a:lnTo>
                    <a:pt x="32" y="826"/>
                  </a:lnTo>
                  <a:lnTo>
                    <a:pt x="57" y="800"/>
                  </a:lnTo>
                  <a:lnTo>
                    <a:pt x="91" y="781"/>
                  </a:lnTo>
                  <a:lnTo>
                    <a:pt x="127" y="767"/>
                  </a:lnTo>
                  <a:lnTo>
                    <a:pt x="168" y="761"/>
                  </a:lnTo>
                  <a:lnTo>
                    <a:pt x="267" y="46"/>
                  </a:lnTo>
                  <a:lnTo>
                    <a:pt x="273" y="26"/>
                  </a:lnTo>
                  <a:lnTo>
                    <a:pt x="287" y="11"/>
                  </a:lnTo>
                  <a:lnTo>
                    <a:pt x="305" y="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1366306038" y="1502948764"/>
              <a:ext cx="666564537" cy="642360059"/>
            </a:xfrm>
            <a:custGeom>
              <a:avLst/>
              <a:gdLst/>
              <a:ahLst/>
              <a:cxnLst/>
              <a:rect l="l" t="t" r="r" b="b"/>
              <a:pathLst>
                <a:path w="442" h="886" extrusionOk="0">
                  <a:moveTo>
                    <a:pt x="107" y="0"/>
                  </a:moveTo>
                  <a:lnTo>
                    <a:pt x="128" y="2"/>
                  </a:lnTo>
                  <a:lnTo>
                    <a:pt x="146" y="11"/>
                  </a:lnTo>
                  <a:lnTo>
                    <a:pt x="160" y="26"/>
                  </a:lnTo>
                  <a:lnTo>
                    <a:pt x="167" y="46"/>
                  </a:lnTo>
                  <a:lnTo>
                    <a:pt x="265" y="761"/>
                  </a:lnTo>
                  <a:lnTo>
                    <a:pt x="301" y="766"/>
                  </a:lnTo>
                  <a:lnTo>
                    <a:pt x="336" y="775"/>
                  </a:lnTo>
                  <a:lnTo>
                    <a:pt x="366" y="790"/>
                  </a:lnTo>
                  <a:lnTo>
                    <a:pt x="393" y="810"/>
                  </a:lnTo>
                  <a:lnTo>
                    <a:pt x="416" y="832"/>
                  </a:lnTo>
                  <a:lnTo>
                    <a:pt x="431" y="858"/>
                  </a:lnTo>
                  <a:lnTo>
                    <a:pt x="442" y="886"/>
                  </a:lnTo>
                  <a:lnTo>
                    <a:pt x="212" y="886"/>
                  </a:lnTo>
                  <a:lnTo>
                    <a:pt x="212" y="886"/>
                  </a:lnTo>
                  <a:lnTo>
                    <a:pt x="197" y="880"/>
                  </a:lnTo>
                  <a:lnTo>
                    <a:pt x="184" y="871"/>
                  </a:lnTo>
                  <a:lnTo>
                    <a:pt x="175" y="858"/>
                  </a:lnTo>
                  <a:lnTo>
                    <a:pt x="170" y="841"/>
                  </a:lnTo>
                  <a:lnTo>
                    <a:pt x="0" y="44"/>
                  </a:lnTo>
                  <a:lnTo>
                    <a:pt x="3" y="34"/>
                  </a:lnTo>
                  <a:lnTo>
                    <a:pt x="10" y="26"/>
                  </a:lnTo>
                  <a:lnTo>
                    <a:pt x="24" y="18"/>
                  </a:lnTo>
                  <a:lnTo>
                    <a:pt x="42" y="14"/>
                  </a:lnTo>
                  <a:lnTo>
                    <a:pt x="60" y="9"/>
                  </a:lnTo>
                  <a:lnTo>
                    <a:pt x="78" y="5"/>
                  </a:lnTo>
                  <a:lnTo>
                    <a:pt x="95" y="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763080272" y="1138267850"/>
              <a:ext cx="889758092" cy="594509309"/>
            </a:xfrm>
            <a:custGeom>
              <a:avLst/>
              <a:gdLst/>
              <a:ahLst/>
              <a:cxnLst/>
              <a:rect l="l" t="t" r="r" b="b"/>
              <a:pathLst>
                <a:path w="590" h="820" extrusionOk="0">
                  <a:moveTo>
                    <a:pt x="210" y="0"/>
                  </a:moveTo>
                  <a:lnTo>
                    <a:pt x="385" y="0"/>
                  </a:lnTo>
                  <a:lnTo>
                    <a:pt x="419" y="3"/>
                  </a:lnTo>
                  <a:lnTo>
                    <a:pt x="453" y="15"/>
                  </a:lnTo>
                  <a:lnTo>
                    <a:pt x="481" y="35"/>
                  </a:lnTo>
                  <a:lnTo>
                    <a:pt x="504" y="59"/>
                  </a:lnTo>
                  <a:lnTo>
                    <a:pt x="522" y="87"/>
                  </a:lnTo>
                  <a:lnTo>
                    <a:pt x="533" y="121"/>
                  </a:lnTo>
                  <a:lnTo>
                    <a:pt x="537" y="157"/>
                  </a:lnTo>
                  <a:lnTo>
                    <a:pt x="590" y="662"/>
                  </a:lnTo>
                  <a:lnTo>
                    <a:pt x="585" y="698"/>
                  </a:lnTo>
                  <a:lnTo>
                    <a:pt x="573" y="731"/>
                  </a:lnTo>
                  <a:lnTo>
                    <a:pt x="555" y="761"/>
                  </a:lnTo>
                  <a:lnTo>
                    <a:pt x="529" y="785"/>
                  </a:lnTo>
                  <a:lnTo>
                    <a:pt x="501" y="803"/>
                  </a:lnTo>
                  <a:lnTo>
                    <a:pt x="468" y="815"/>
                  </a:lnTo>
                  <a:lnTo>
                    <a:pt x="432" y="820"/>
                  </a:lnTo>
                  <a:lnTo>
                    <a:pt x="157" y="820"/>
                  </a:lnTo>
                  <a:lnTo>
                    <a:pt x="121" y="815"/>
                  </a:lnTo>
                  <a:lnTo>
                    <a:pt x="88" y="803"/>
                  </a:lnTo>
                  <a:lnTo>
                    <a:pt x="59" y="785"/>
                  </a:lnTo>
                  <a:lnTo>
                    <a:pt x="35" y="761"/>
                  </a:lnTo>
                  <a:lnTo>
                    <a:pt x="16" y="731"/>
                  </a:lnTo>
                  <a:lnTo>
                    <a:pt x="5" y="698"/>
                  </a:lnTo>
                  <a:lnTo>
                    <a:pt x="0" y="662"/>
                  </a:lnTo>
                  <a:lnTo>
                    <a:pt x="53" y="157"/>
                  </a:lnTo>
                  <a:lnTo>
                    <a:pt x="56" y="121"/>
                  </a:lnTo>
                  <a:lnTo>
                    <a:pt x="68" y="87"/>
                  </a:lnTo>
                  <a:lnTo>
                    <a:pt x="88" y="59"/>
                  </a:lnTo>
                  <a:lnTo>
                    <a:pt x="112" y="35"/>
                  </a:lnTo>
                  <a:lnTo>
                    <a:pt x="141" y="15"/>
                  </a:lnTo>
                  <a:lnTo>
                    <a:pt x="174" y="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5AD92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763080272" y="1138267850"/>
              <a:ext cx="437338723" cy="594509309"/>
            </a:xfrm>
            <a:custGeom>
              <a:avLst/>
              <a:gdLst/>
              <a:ahLst/>
              <a:cxnLst/>
              <a:rect l="l" t="t" r="r" b="b"/>
              <a:pathLst>
                <a:path w="290" h="820" extrusionOk="0">
                  <a:moveTo>
                    <a:pt x="210" y="0"/>
                  </a:moveTo>
                  <a:lnTo>
                    <a:pt x="290" y="0"/>
                  </a:lnTo>
                  <a:lnTo>
                    <a:pt x="290" y="820"/>
                  </a:lnTo>
                  <a:lnTo>
                    <a:pt x="157" y="820"/>
                  </a:lnTo>
                  <a:lnTo>
                    <a:pt x="121" y="815"/>
                  </a:lnTo>
                  <a:lnTo>
                    <a:pt x="88" y="803"/>
                  </a:lnTo>
                  <a:lnTo>
                    <a:pt x="59" y="785"/>
                  </a:lnTo>
                  <a:lnTo>
                    <a:pt x="35" y="761"/>
                  </a:lnTo>
                  <a:lnTo>
                    <a:pt x="16" y="731"/>
                  </a:lnTo>
                  <a:lnTo>
                    <a:pt x="5" y="698"/>
                  </a:lnTo>
                  <a:lnTo>
                    <a:pt x="0" y="662"/>
                  </a:lnTo>
                  <a:lnTo>
                    <a:pt x="53" y="157"/>
                  </a:lnTo>
                  <a:lnTo>
                    <a:pt x="56" y="121"/>
                  </a:lnTo>
                  <a:lnTo>
                    <a:pt x="68" y="87"/>
                  </a:lnTo>
                  <a:lnTo>
                    <a:pt x="88" y="59"/>
                  </a:lnTo>
                  <a:lnTo>
                    <a:pt x="112" y="35"/>
                  </a:lnTo>
                  <a:lnTo>
                    <a:pt x="141" y="15"/>
                  </a:lnTo>
                  <a:lnTo>
                    <a:pt x="174" y="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1200419646" y="1138267850"/>
              <a:ext cx="452419369" cy="594509309"/>
            </a:xfrm>
            <a:custGeom>
              <a:avLst/>
              <a:gdLst/>
              <a:ahLst/>
              <a:cxnLst/>
              <a:rect l="l" t="t" r="r" b="b"/>
              <a:pathLst>
                <a:path w="300" h="820" extrusionOk="0">
                  <a:moveTo>
                    <a:pt x="0" y="0"/>
                  </a:moveTo>
                  <a:lnTo>
                    <a:pt x="95" y="0"/>
                  </a:lnTo>
                  <a:lnTo>
                    <a:pt x="129" y="3"/>
                  </a:lnTo>
                  <a:lnTo>
                    <a:pt x="163" y="15"/>
                  </a:lnTo>
                  <a:lnTo>
                    <a:pt x="191" y="35"/>
                  </a:lnTo>
                  <a:lnTo>
                    <a:pt x="214" y="59"/>
                  </a:lnTo>
                  <a:lnTo>
                    <a:pt x="232" y="87"/>
                  </a:lnTo>
                  <a:lnTo>
                    <a:pt x="243" y="121"/>
                  </a:lnTo>
                  <a:lnTo>
                    <a:pt x="247" y="157"/>
                  </a:lnTo>
                  <a:lnTo>
                    <a:pt x="300" y="662"/>
                  </a:lnTo>
                  <a:lnTo>
                    <a:pt x="295" y="698"/>
                  </a:lnTo>
                  <a:lnTo>
                    <a:pt x="283" y="731"/>
                  </a:lnTo>
                  <a:lnTo>
                    <a:pt x="265" y="761"/>
                  </a:lnTo>
                  <a:lnTo>
                    <a:pt x="239" y="785"/>
                  </a:lnTo>
                  <a:lnTo>
                    <a:pt x="211" y="803"/>
                  </a:lnTo>
                  <a:lnTo>
                    <a:pt x="178" y="815"/>
                  </a:lnTo>
                  <a:lnTo>
                    <a:pt x="142" y="820"/>
                  </a:lnTo>
                  <a:lnTo>
                    <a:pt x="0" y="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666564379" y="1511648907"/>
              <a:ext cx="1057153750" cy="39440617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80" y="0"/>
                  </a:moveTo>
                  <a:lnTo>
                    <a:pt x="643" y="0"/>
                  </a:lnTo>
                  <a:lnTo>
                    <a:pt x="701" y="418"/>
                  </a:lnTo>
                  <a:lnTo>
                    <a:pt x="697" y="418"/>
                  </a:lnTo>
                  <a:lnTo>
                    <a:pt x="685" y="422"/>
                  </a:lnTo>
                  <a:lnTo>
                    <a:pt x="666" y="427"/>
                  </a:lnTo>
                  <a:lnTo>
                    <a:pt x="639" y="434"/>
                  </a:lnTo>
                  <a:lnTo>
                    <a:pt x="606" y="443"/>
                  </a:lnTo>
                  <a:lnTo>
                    <a:pt x="566" y="452"/>
                  </a:lnTo>
                  <a:lnTo>
                    <a:pt x="521" y="463"/>
                  </a:lnTo>
                  <a:lnTo>
                    <a:pt x="470" y="474"/>
                  </a:lnTo>
                  <a:lnTo>
                    <a:pt x="414" y="486"/>
                  </a:lnTo>
                  <a:lnTo>
                    <a:pt x="354" y="496"/>
                  </a:lnTo>
                  <a:lnTo>
                    <a:pt x="289" y="508"/>
                  </a:lnTo>
                  <a:lnTo>
                    <a:pt x="221" y="519"/>
                  </a:lnTo>
                  <a:lnTo>
                    <a:pt x="150" y="528"/>
                  </a:lnTo>
                  <a:lnTo>
                    <a:pt x="75" y="537"/>
                  </a:lnTo>
                  <a:lnTo>
                    <a:pt x="0" y="54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BD0C7"/>
            </a:solidFill>
            <a:ln w="9525" cap="flat" cmpd="sng">
              <a:solidFill>
                <a:srgbClr val="EBD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1200419646" y="1511648907"/>
              <a:ext cx="523298890" cy="359605631"/>
            </a:xfrm>
            <a:custGeom>
              <a:avLst/>
              <a:gdLst/>
              <a:ahLst/>
              <a:cxnLst/>
              <a:rect l="l" t="t" r="r" b="b"/>
              <a:pathLst>
                <a:path w="347" h="496" extrusionOk="0">
                  <a:moveTo>
                    <a:pt x="0" y="0"/>
                  </a:moveTo>
                  <a:lnTo>
                    <a:pt x="289" y="0"/>
                  </a:lnTo>
                  <a:lnTo>
                    <a:pt x="347" y="418"/>
                  </a:lnTo>
                  <a:lnTo>
                    <a:pt x="343" y="418"/>
                  </a:lnTo>
                  <a:lnTo>
                    <a:pt x="331" y="422"/>
                  </a:lnTo>
                  <a:lnTo>
                    <a:pt x="312" y="427"/>
                  </a:lnTo>
                  <a:lnTo>
                    <a:pt x="285" y="434"/>
                  </a:lnTo>
                  <a:lnTo>
                    <a:pt x="252" y="443"/>
                  </a:lnTo>
                  <a:lnTo>
                    <a:pt x="212" y="452"/>
                  </a:lnTo>
                  <a:lnTo>
                    <a:pt x="167" y="463"/>
                  </a:lnTo>
                  <a:lnTo>
                    <a:pt x="116" y="474"/>
                  </a:lnTo>
                  <a:lnTo>
                    <a:pt x="60" y="486"/>
                  </a:lnTo>
                  <a:lnTo>
                    <a:pt x="0" y="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FEA"/>
            </a:solidFill>
            <a:ln w="9525" cap="flat" cmpd="sng">
              <a:solidFill>
                <a:srgbClr val="FDEF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772129056" y="1528323940"/>
              <a:ext cx="877693576" cy="34075760"/>
            </a:xfrm>
            <a:custGeom>
              <a:avLst/>
              <a:gdLst/>
              <a:ahLst/>
              <a:cxnLst/>
              <a:rect l="l" t="t" r="r" b="b"/>
              <a:pathLst>
                <a:path w="582" h="47" extrusionOk="0">
                  <a:moveTo>
                    <a:pt x="8" y="0"/>
                  </a:moveTo>
                  <a:lnTo>
                    <a:pt x="575" y="0"/>
                  </a:lnTo>
                  <a:lnTo>
                    <a:pt x="582" y="47"/>
                  </a:lnTo>
                  <a:lnTo>
                    <a:pt x="0" y="4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1200419646" y="1528323940"/>
              <a:ext cx="449403240" cy="34075760"/>
            </a:xfrm>
            <a:custGeom>
              <a:avLst/>
              <a:gdLst/>
              <a:ahLst/>
              <a:cxnLst/>
              <a:rect l="l" t="t" r="r" b="b"/>
              <a:pathLst>
                <a:path w="298" h="47" extrusionOk="0">
                  <a:moveTo>
                    <a:pt x="0" y="0"/>
                  </a:moveTo>
                  <a:lnTo>
                    <a:pt x="291" y="0"/>
                  </a:lnTo>
                  <a:lnTo>
                    <a:pt x="298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820387002" y="1603725106"/>
              <a:ext cx="177951618" cy="73951158"/>
            </a:xfrm>
            <a:custGeom>
              <a:avLst/>
              <a:gdLst/>
              <a:ahLst/>
              <a:cxnLst/>
              <a:rect l="l" t="t" r="r" b="b"/>
              <a:pathLst>
                <a:path w="118" h="102" extrusionOk="0">
                  <a:moveTo>
                    <a:pt x="59" y="0"/>
                  </a:moveTo>
                  <a:lnTo>
                    <a:pt x="118" y="102"/>
                  </a:lnTo>
                  <a:lnTo>
                    <a:pt x="0" y="10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820387002" y="1690001689"/>
              <a:ext cx="177951618" cy="73951158"/>
            </a:xfrm>
            <a:custGeom>
              <a:avLst/>
              <a:gdLst/>
              <a:ahLst/>
              <a:cxnLst/>
              <a:rect l="l" t="t" r="r" b="b"/>
              <a:pathLst>
                <a:path w="118" h="102" extrusionOk="0">
                  <a:moveTo>
                    <a:pt x="0" y="0"/>
                  </a:moveTo>
                  <a:lnTo>
                    <a:pt x="118" y="0"/>
                  </a:lnTo>
                  <a:lnTo>
                    <a:pt x="59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1414563984" y="1603725106"/>
              <a:ext cx="176444032" cy="73951158"/>
            </a:xfrm>
            <a:custGeom>
              <a:avLst/>
              <a:gdLst/>
              <a:ahLst/>
              <a:cxnLst/>
              <a:rect l="l" t="t" r="r" b="b"/>
              <a:pathLst>
                <a:path w="117" h="102" extrusionOk="0">
                  <a:moveTo>
                    <a:pt x="58" y="0"/>
                  </a:moveTo>
                  <a:lnTo>
                    <a:pt x="117" y="102"/>
                  </a:lnTo>
                  <a:lnTo>
                    <a:pt x="0" y="10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1414563984" y="1690001689"/>
              <a:ext cx="176444032" cy="73951158"/>
            </a:xfrm>
            <a:custGeom>
              <a:avLst/>
              <a:gdLst/>
              <a:ahLst/>
              <a:cxnLst/>
              <a:rect l="l" t="t" r="r" b="b"/>
              <a:pathLst>
                <a:path w="117" h="102" extrusionOk="0">
                  <a:moveTo>
                    <a:pt x="0" y="0"/>
                  </a:moveTo>
                  <a:lnTo>
                    <a:pt x="117" y="0"/>
                  </a:lnTo>
                  <a:lnTo>
                    <a:pt x="58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1109935638" y="1603725106"/>
              <a:ext cx="176444032" cy="73951158"/>
            </a:xfrm>
            <a:custGeom>
              <a:avLst/>
              <a:gdLst/>
              <a:ahLst/>
              <a:cxnLst/>
              <a:rect l="l" t="t" r="r" b="b"/>
              <a:pathLst>
                <a:path w="117" h="102" extrusionOk="0">
                  <a:moveTo>
                    <a:pt x="60" y="0"/>
                  </a:moveTo>
                  <a:lnTo>
                    <a:pt x="117" y="102"/>
                  </a:lnTo>
                  <a:lnTo>
                    <a:pt x="0" y="10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1109935638" y="1690001689"/>
              <a:ext cx="176444032" cy="73951158"/>
            </a:xfrm>
            <a:custGeom>
              <a:avLst/>
              <a:gdLst/>
              <a:ahLst/>
              <a:cxnLst/>
              <a:rect l="l" t="t" r="r" b="b"/>
              <a:pathLst>
                <a:path w="117" h="102" extrusionOk="0">
                  <a:moveTo>
                    <a:pt x="0" y="0"/>
                  </a:moveTo>
                  <a:lnTo>
                    <a:pt x="117" y="0"/>
                  </a:lnTo>
                  <a:lnTo>
                    <a:pt x="6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1109935638" y="1603725106"/>
              <a:ext cx="90483873" cy="73951158"/>
            </a:xfrm>
            <a:custGeom>
              <a:avLst/>
              <a:gdLst/>
              <a:ahLst/>
              <a:cxnLst/>
              <a:rect l="l" t="t" r="r" b="b"/>
              <a:pathLst>
                <a:path w="60" h="102" extrusionOk="0">
                  <a:moveTo>
                    <a:pt x="60" y="0"/>
                  </a:moveTo>
                  <a:lnTo>
                    <a:pt x="60" y="102"/>
                  </a:lnTo>
                  <a:lnTo>
                    <a:pt x="0" y="10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1109935638" y="1690001689"/>
              <a:ext cx="90483873" cy="73951158"/>
            </a:xfrm>
            <a:custGeom>
              <a:avLst/>
              <a:gdLst/>
              <a:ahLst/>
              <a:cxnLst/>
              <a:rect l="l" t="t" r="r" b="b"/>
              <a:pathLst>
                <a:path w="60" h="102" extrusionOk="0">
                  <a:moveTo>
                    <a:pt x="0" y="0"/>
                  </a:moveTo>
                  <a:lnTo>
                    <a:pt x="60" y="0"/>
                  </a:lnTo>
                  <a:lnTo>
                    <a:pt x="6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672596264" y="1763227611"/>
              <a:ext cx="1040564549" cy="121077121"/>
            </a:xfrm>
            <a:custGeom>
              <a:avLst/>
              <a:gdLst/>
              <a:ahLst/>
              <a:cxnLst/>
              <a:rect l="l" t="t" r="r" b="b"/>
              <a:pathLst>
                <a:path w="690" h="167" extrusionOk="0">
                  <a:moveTo>
                    <a:pt x="687" y="0"/>
                  </a:moveTo>
                  <a:lnTo>
                    <a:pt x="690" y="18"/>
                  </a:lnTo>
                  <a:lnTo>
                    <a:pt x="508" y="71"/>
                  </a:lnTo>
                  <a:lnTo>
                    <a:pt x="383" y="104"/>
                  </a:lnTo>
                  <a:lnTo>
                    <a:pt x="256" y="133"/>
                  </a:lnTo>
                  <a:lnTo>
                    <a:pt x="128" y="154"/>
                  </a:lnTo>
                  <a:lnTo>
                    <a:pt x="0" y="167"/>
                  </a:lnTo>
                  <a:lnTo>
                    <a:pt x="3" y="148"/>
                  </a:lnTo>
                  <a:lnTo>
                    <a:pt x="142" y="131"/>
                  </a:lnTo>
                  <a:lnTo>
                    <a:pt x="281" y="108"/>
                  </a:lnTo>
                  <a:lnTo>
                    <a:pt x="418" y="78"/>
                  </a:lnTo>
                  <a:lnTo>
                    <a:pt x="553" y="42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1200419646" y="1763227611"/>
              <a:ext cx="512741951" cy="80476491"/>
            </a:xfrm>
            <a:custGeom>
              <a:avLst/>
              <a:gdLst/>
              <a:ahLst/>
              <a:cxnLst/>
              <a:rect l="l" t="t" r="r" b="b"/>
              <a:pathLst>
                <a:path w="340" h="111" extrusionOk="0">
                  <a:moveTo>
                    <a:pt x="337" y="0"/>
                  </a:moveTo>
                  <a:lnTo>
                    <a:pt x="340" y="18"/>
                  </a:lnTo>
                  <a:lnTo>
                    <a:pt x="158" y="71"/>
                  </a:lnTo>
                  <a:lnTo>
                    <a:pt x="0" y="111"/>
                  </a:lnTo>
                  <a:lnTo>
                    <a:pt x="0" y="93"/>
                  </a:lnTo>
                  <a:lnTo>
                    <a:pt x="113" y="66"/>
                  </a:lnTo>
                  <a:lnTo>
                    <a:pt x="226" y="3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113105489" y="723561348"/>
              <a:ext cx="280500009" cy="1423922298"/>
            </a:xfrm>
            <a:custGeom>
              <a:avLst/>
              <a:gdLst/>
              <a:ahLst/>
              <a:cxnLst/>
              <a:rect l="l" t="t" r="r" b="b"/>
              <a:pathLst>
                <a:path w="186" h="1964" extrusionOk="0">
                  <a:moveTo>
                    <a:pt x="47" y="0"/>
                  </a:moveTo>
                  <a:lnTo>
                    <a:pt x="186" y="1961"/>
                  </a:lnTo>
                  <a:lnTo>
                    <a:pt x="141" y="1964"/>
                  </a:lnTo>
                  <a:lnTo>
                    <a:pt x="0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0" y="558983963"/>
              <a:ext cx="306137581" cy="202278402"/>
            </a:xfrm>
            <a:custGeom>
              <a:avLst/>
              <a:gdLst/>
              <a:ahLst/>
              <a:cxnLst/>
              <a:rect l="l" t="t" r="r" b="b"/>
              <a:pathLst>
                <a:path w="203" h="279" extrusionOk="0">
                  <a:moveTo>
                    <a:pt x="83" y="0"/>
                  </a:moveTo>
                  <a:lnTo>
                    <a:pt x="203" y="264"/>
                  </a:lnTo>
                  <a:lnTo>
                    <a:pt x="0" y="27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AEB5B0"/>
            </a:solidFill>
            <a:ln w="9525" cap="flat" cmpd="sng">
              <a:solidFill>
                <a:srgbClr val="AEB5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125169257" y="558983963"/>
              <a:ext cx="180967747" cy="197203088"/>
            </a:xfrm>
            <a:custGeom>
              <a:avLst/>
              <a:gdLst/>
              <a:ahLst/>
              <a:cxnLst/>
              <a:rect l="l" t="t" r="r" b="b"/>
              <a:pathLst>
                <a:path w="120" h="272" extrusionOk="0">
                  <a:moveTo>
                    <a:pt x="0" y="0"/>
                  </a:moveTo>
                  <a:lnTo>
                    <a:pt x="120" y="264"/>
                  </a:lnTo>
                  <a:lnTo>
                    <a:pt x="19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4D2"/>
            </a:solidFill>
            <a:ln w="9525" cap="flat" cmpd="sng">
              <a:solidFill>
                <a:srgbClr val="C5D4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153822622" y="767787291"/>
              <a:ext cx="79927898" cy="68151067"/>
            </a:xfrm>
            <a:custGeom>
              <a:avLst/>
              <a:gdLst/>
              <a:ahLst/>
              <a:cxnLst/>
              <a:rect l="l" t="t" r="r" b="b"/>
              <a:pathLst>
                <a:path w="53" h="94" extrusionOk="0">
                  <a:moveTo>
                    <a:pt x="2" y="0"/>
                  </a:moveTo>
                  <a:lnTo>
                    <a:pt x="20" y="3"/>
                  </a:lnTo>
                  <a:lnTo>
                    <a:pt x="37" y="12"/>
                  </a:lnTo>
                  <a:lnTo>
                    <a:pt x="49" y="26"/>
                  </a:lnTo>
                  <a:lnTo>
                    <a:pt x="53" y="44"/>
                  </a:lnTo>
                  <a:lnTo>
                    <a:pt x="50" y="62"/>
                  </a:lnTo>
                  <a:lnTo>
                    <a:pt x="41" y="79"/>
                  </a:lnTo>
                  <a:lnTo>
                    <a:pt x="28" y="89"/>
                  </a:lnTo>
                  <a:lnTo>
                    <a:pt x="8" y="94"/>
                  </a:lnTo>
                  <a:lnTo>
                    <a:pt x="7" y="9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AD92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85960095" y="767787291"/>
              <a:ext cx="78419357" cy="68151067"/>
            </a:xfrm>
            <a:custGeom>
              <a:avLst/>
              <a:gdLst/>
              <a:ahLst/>
              <a:cxnLst/>
              <a:rect l="l" t="t" r="r" b="b"/>
              <a:pathLst>
                <a:path w="52" h="94" extrusionOk="0">
                  <a:moveTo>
                    <a:pt x="45" y="0"/>
                  </a:moveTo>
                  <a:lnTo>
                    <a:pt x="45" y="0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33" y="92"/>
                  </a:lnTo>
                  <a:lnTo>
                    <a:pt x="17" y="83"/>
                  </a:lnTo>
                  <a:lnTo>
                    <a:pt x="5" y="70"/>
                  </a:lnTo>
                  <a:lnTo>
                    <a:pt x="0" y="52"/>
                  </a:lnTo>
                  <a:lnTo>
                    <a:pt x="3" y="32"/>
                  </a:lnTo>
                  <a:lnTo>
                    <a:pt x="12" y="17"/>
                  </a:lnTo>
                  <a:lnTo>
                    <a:pt x="27" y="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165887348" y="847538543"/>
              <a:ext cx="79927898" cy="68151067"/>
            </a:xfrm>
            <a:custGeom>
              <a:avLst/>
              <a:gdLst/>
              <a:ahLst/>
              <a:cxnLst/>
              <a:rect l="l" t="t" r="r" b="b"/>
              <a:pathLst>
                <a:path w="53" h="94" extrusionOk="0">
                  <a:moveTo>
                    <a:pt x="2" y="0"/>
                  </a:moveTo>
                  <a:lnTo>
                    <a:pt x="21" y="3"/>
                  </a:lnTo>
                  <a:lnTo>
                    <a:pt x="36" y="12"/>
                  </a:lnTo>
                  <a:lnTo>
                    <a:pt x="48" y="26"/>
                  </a:lnTo>
                  <a:lnTo>
                    <a:pt x="53" y="44"/>
                  </a:lnTo>
                  <a:lnTo>
                    <a:pt x="50" y="62"/>
                  </a:lnTo>
                  <a:lnTo>
                    <a:pt x="41" y="79"/>
                  </a:lnTo>
                  <a:lnTo>
                    <a:pt x="27" y="89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E8E5"/>
            </a:solidFill>
            <a:ln w="9525" cap="flat" cmpd="sng">
              <a:solidFill>
                <a:srgbClr val="F9E8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98024821" y="847538543"/>
              <a:ext cx="79927898" cy="68151067"/>
            </a:xfrm>
            <a:custGeom>
              <a:avLst/>
              <a:gdLst/>
              <a:ahLst/>
              <a:cxnLst/>
              <a:rect l="l" t="t" r="r" b="b"/>
              <a:pathLst>
                <a:path w="53" h="94" extrusionOk="0">
                  <a:moveTo>
                    <a:pt x="45" y="0"/>
                  </a:moveTo>
                  <a:lnTo>
                    <a:pt x="45" y="0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33" y="92"/>
                  </a:lnTo>
                  <a:lnTo>
                    <a:pt x="16" y="83"/>
                  </a:lnTo>
                  <a:lnTo>
                    <a:pt x="6" y="68"/>
                  </a:lnTo>
                  <a:lnTo>
                    <a:pt x="0" y="52"/>
                  </a:lnTo>
                  <a:lnTo>
                    <a:pt x="3" y="32"/>
                  </a:lnTo>
                  <a:lnTo>
                    <a:pt x="12" y="17"/>
                  </a:lnTo>
                  <a:lnTo>
                    <a:pt x="27" y="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BD0C7"/>
            </a:solidFill>
            <a:ln w="9525" cap="flat" cmpd="sng">
              <a:solidFill>
                <a:srgbClr val="EBD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1100886854" y="1224544433"/>
              <a:ext cx="197556932" cy="127601998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0" y="0"/>
                  </a:moveTo>
                  <a:lnTo>
                    <a:pt x="131" y="0"/>
                  </a:lnTo>
                  <a:lnTo>
                    <a:pt x="66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8E5"/>
            </a:solidFill>
            <a:ln w="9525" cap="flat" cmpd="sng">
              <a:solidFill>
                <a:srgbClr val="F9E8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1100886854" y="1224544433"/>
              <a:ext cx="96516132" cy="125427187"/>
            </a:xfrm>
            <a:custGeom>
              <a:avLst/>
              <a:gdLst/>
              <a:ahLst/>
              <a:cxnLst/>
              <a:rect l="l" t="t" r="r" b="b"/>
              <a:pathLst>
                <a:path w="64" h="173" extrusionOk="0">
                  <a:moveTo>
                    <a:pt x="0" y="0"/>
                  </a:moveTo>
                  <a:lnTo>
                    <a:pt x="64" y="0"/>
                  </a:lnTo>
                  <a:lnTo>
                    <a:pt x="64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0C7"/>
            </a:solidFill>
            <a:ln w="9525" cap="flat" cmpd="sng">
              <a:solidFill>
                <a:srgbClr val="EBD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1197402747" y="1189743859"/>
              <a:ext cx="52782734" cy="47850749"/>
            </a:xfrm>
            <a:custGeom>
              <a:avLst/>
              <a:gdLst/>
              <a:ahLst/>
              <a:cxnLst/>
              <a:rect l="l" t="t" r="r" b="b"/>
              <a:pathLst>
                <a:path w="35" h="66" extrusionOk="0">
                  <a:moveTo>
                    <a:pt x="2" y="0"/>
                  </a:moveTo>
                  <a:lnTo>
                    <a:pt x="15" y="3"/>
                  </a:lnTo>
                  <a:lnTo>
                    <a:pt x="26" y="9"/>
                  </a:lnTo>
                  <a:lnTo>
                    <a:pt x="33" y="20"/>
                  </a:lnTo>
                  <a:lnTo>
                    <a:pt x="35" y="33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5" y="63"/>
                  </a:lnTo>
                  <a:lnTo>
                    <a:pt x="2" y="66"/>
                  </a:lnTo>
                  <a:lnTo>
                    <a:pt x="0" y="6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E8E5"/>
            </a:solidFill>
            <a:ln w="9525" cap="flat" cmpd="sng">
              <a:solidFill>
                <a:srgbClr val="F9E8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1147637787" y="1189743859"/>
              <a:ext cx="49766604" cy="47850749"/>
            </a:xfrm>
            <a:custGeom>
              <a:avLst/>
              <a:gdLst/>
              <a:ahLst/>
              <a:cxnLst/>
              <a:rect l="l" t="t" r="r" b="b"/>
              <a:pathLst>
                <a:path w="33" h="66" extrusionOk="0">
                  <a:moveTo>
                    <a:pt x="33" y="0"/>
                  </a:moveTo>
                  <a:lnTo>
                    <a:pt x="33" y="0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21" y="63"/>
                  </a:lnTo>
                  <a:lnTo>
                    <a:pt x="9" y="56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1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0C7"/>
            </a:solidFill>
            <a:ln w="9525" cap="flat" cmpd="sng">
              <a:solidFill>
                <a:srgbClr val="EBD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906347098" y="1117242731"/>
              <a:ext cx="271451621" cy="97876760"/>
            </a:xfrm>
            <a:custGeom>
              <a:avLst/>
              <a:gdLst/>
              <a:ahLst/>
              <a:cxnLst/>
              <a:rect l="l" t="t" r="r" b="b"/>
              <a:pathLst>
                <a:path w="180" h="135" extrusionOk="0">
                  <a:moveTo>
                    <a:pt x="6" y="0"/>
                  </a:moveTo>
                  <a:lnTo>
                    <a:pt x="9" y="2"/>
                  </a:lnTo>
                  <a:lnTo>
                    <a:pt x="11" y="5"/>
                  </a:lnTo>
                  <a:lnTo>
                    <a:pt x="12" y="10"/>
                  </a:lnTo>
                  <a:lnTo>
                    <a:pt x="17" y="19"/>
                  </a:lnTo>
                  <a:lnTo>
                    <a:pt x="23" y="32"/>
                  </a:lnTo>
                  <a:lnTo>
                    <a:pt x="34" y="49"/>
                  </a:lnTo>
                  <a:lnTo>
                    <a:pt x="47" y="65"/>
                  </a:lnTo>
                  <a:lnTo>
                    <a:pt x="64" y="83"/>
                  </a:lnTo>
                  <a:lnTo>
                    <a:pt x="85" y="98"/>
                  </a:lnTo>
                  <a:lnTo>
                    <a:pt x="109" y="112"/>
                  </a:lnTo>
                  <a:lnTo>
                    <a:pt x="139" y="121"/>
                  </a:lnTo>
                  <a:lnTo>
                    <a:pt x="172" y="124"/>
                  </a:lnTo>
                  <a:lnTo>
                    <a:pt x="174" y="124"/>
                  </a:lnTo>
                  <a:lnTo>
                    <a:pt x="177" y="124"/>
                  </a:lnTo>
                  <a:lnTo>
                    <a:pt x="178" y="127"/>
                  </a:lnTo>
                  <a:lnTo>
                    <a:pt x="180" y="129"/>
                  </a:lnTo>
                  <a:lnTo>
                    <a:pt x="178" y="132"/>
                  </a:lnTo>
                  <a:lnTo>
                    <a:pt x="177" y="135"/>
                  </a:lnTo>
                  <a:lnTo>
                    <a:pt x="174" y="135"/>
                  </a:lnTo>
                  <a:lnTo>
                    <a:pt x="172" y="135"/>
                  </a:lnTo>
                  <a:lnTo>
                    <a:pt x="139" y="132"/>
                  </a:lnTo>
                  <a:lnTo>
                    <a:pt x="110" y="124"/>
                  </a:lnTo>
                  <a:lnTo>
                    <a:pt x="85" y="112"/>
                  </a:lnTo>
                  <a:lnTo>
                    <a:pt x="64" y="97"/>
                  </a:lnTo>
                  <a:lnTo>
                    <a:pt x="46" y="80"/>
                  </a:lnTo>
                  <a:lnTo>
                    <a:pt x="31" y="64"/>
                  </a:lnTo>
                  <a:lnTo>
                    <a:pt x="20" y="47"/>
                  </a:lnTo>
                  <a:lnTo>
                    <a:pt x="11" y="32"/>
                  </a:lnTo>
                  <a:lnTo>
                    <a:pt x="5" y="20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1224548141" y="1117242731"/>
              <a:ext cx="271451621" cy="97876760"/>
            </a:xfrm>
            <a:custGeom>
              <a:avLst/>
              <a:gdLst/>
              <a:ahLst/>
              <a:cxnLst/>
              <a:rect l="l" t="t" r="r" b="b"/>
              <a:pathLst>
                <a:path w="180" h="135" extrusionOk="0">
                  <a:moveTo>
                    <a:pt x="174" y="0"/>
                  </a:moveTo>
                  <a:lnTo>
                    <a:pt x="177" y="0"/>
                  </a:lnTo>
                  <a:lnTo>
                    <a:pt x="178" y="2"/>
                  </a:lnTo>
                  <a:lnTo>
                    <a:pt x="180" y="5"/>
                  </a:lnTo>
                  <a:lnTo>
                    <a:pt x="180" y="8"/>
                  </a:lnTo>
                  <a:lnTo>
                    <a:pt x="178" y="11"/>
                  </a:lnTo>
                  <a:lnTo>
                    <a:pt x="175" y="20"/>
                  </a:lnTo>
                  <a:lnTo>
                    <a:pt x="169" y="32"/>
                  </a:lnTo>
                  <a:lnTo>
                    <a:pt x="160" y="47"/>
                  </a:lnTo>
                  <a:lnTo>
                    <a:pt x="150" y="64"/>
                  </a:lnTo>
                  <a:lnTo>
                    <a:pt x="135" y="80"/>
                  </a:lnTo>
                  <a:lnTo>
                    <a:pt x="116" y="97"/>
                  </a:lnTo>
                  <a:lnTo>
                    <a:pt x="95" y="112"/>
                  </a:lnTo>
                  <a:lnTo>
                    <a:pt x="70" y="124"/>
                  </a:lnTo>
                  <a:lnTo>
                    <a:pt x="41" y="132"/>
                  </a:lnTo>
                  <a:lnTo>
                    <a:pt x="8" y="135"/>
                  </a:lnTo>
                  <a:lnTo>
                    <a:pt x="6" y="135"/>
                  </a:lnTo>
                  <a:lnTo>
                    <a:pt x="3" y="135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3" y="124"/>
                  </a:lnTo>
                  <a:lnTo>
                    <a:pt x="6" y="124"/>
                  </a:lnTo>
                  <a:lnTo>
                    <a:pt x="8" y="124"/>
                  </a:lnTo>
                  <a:lnTo>
                    <a:pt x="41" y="121"/>
                  </a:lnTo>
                  <a:lnTo>
                    <a:pt x="71" y="112"/>
                  </a:lnTo>
                  <a:lnTo>
                    <a:pt x="95" y="98"/>
                  </a:lnTo>
                  <a:lnTo>
                    <a:pt x="116" y="83"/>
                  </a:lnTo>
                  <a:lnTo>
                    <a:pt x="133" y="65"/>
                  </a:lnTo>
                  <a:lnTo>
                    <a:pt x="147" y="49"/>
                  </a:lnTo>
                  <a:lnTo>
                    <a:pt x="156" y="32"/>
                  </a:lnTo>
                  <a:lnTo>
                    <a:pt x="163" y="19"/>
                  </a:lnTo>
                  <a:lnTo>
                    <a:pt x="168" y="10"/>
                  </a:lnTo>
                  <a:lnTo>
                    <a:pt x="169" y="5"/>
                  </a:lnTo>
                  <a:lnTo>
                    <a:pt x="171" y="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545919035" y="0"/>
              <a:ext cx="165887102" cy="633659923"/>
            </a:xfrm>
            <a:custGeom>
              <a:avLst/>
              <a:gdLst/>
              <a:ahLst/>
              <a:cxnLst/>
              <a:rect l="l" t="t" r="r" b="b"/>
              <a:pathLst>
                <a:path w="110" h="874" extrusionOk="0">
                  <a:moveTo>
                    <a:pt x="74" y="0"/>
                  </a:moveTo>
                  <a:lnTo>
                    <a:pt x="110" y="874"/>
                  </a:lnTo>
                  <a:lnTo>
                    <a:pt x="108" y="871"/>
                  </a:lnTo>
                  <a:lnTo>
                    <a:pt x="102" y="860"/>
                  </a:lnTo>
                  <a:lnTo>
                    <a:pt x="95" y="842"/>
                  </a:lnTo>
                  <a:lnTo>
                    <a:pt x="84" y="818"/>
                  </a:lnTo>
                  <a:lnTo>
                    <a:pt x="72" y="788"/>
                  </a:lnTo>
                  <a:lnTo>
                    <a:pt x="59" y="752"/>
                  </a:lnTo>
                  <a:lnTo>
                    <a:pt x="46" y="711"/>
                  </a:lnTo>
                  <a:lnTo>
                    <a:pt x="34" y="665"/>
                  </a:lnTo>
                  <a:lnTo>
                    <a:pt x="22" y="613"/>
                  </a:lnTo>
                  <a:lnTo>
                    <a:pt x="13" y="559"/>
                  </a:lnTo>
                  <a:lnTo>
                    <a:pt x="6" y="499"/>
                  </a:lnTo>
                  <a:lnTo>
                    <a:pt x="1" y="435"/>
                  </a:lnTo>
                  <a:lnTo>
                    <a:pt x="0" y="369"/>
                  </a:lnTo>
                  <a:lnTo>
                    <a:pt x="4" y="300"/>
                  </a:lnTo>
                  <a:lnTo>
                    <a:pt x="12" y="228"/>
                  </a:lnTo>
                  <a:lnTo>
                    <a:pt x="27" y="154"/>
                  </a:lnTo>
                  <a:lnTo>
                    <a:pt x="46" y="7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657515596" y="0"/>
              <a:ext cx="162870972" cy="633659923"/>
            </a:xfrm>
            <a:custGeom>
              <a:avLst/>
              <a:gdLst/>
              <a:ahLst/>
              <a:cxnLst/>
              <a:rect l="l" t="t" r="r" b="b"/>
              <a:pathLst>
                <a:path w="108" h="874" extrusionOk="0">
                  <a:moveTo>
                    <a:pt x="0" y="0"/>
                  </a:moveTo>
                  <a:lnTo>
                    <a:pt x="33" y="75"/>
                  </a:lnTo>
                  <a:lnTo>
                    <a:pt x="60" y="149"/>
                  </a:lnTo>
                  <a:lnTo>
                    <a:pt x="79" y="223"/>
                  </a:lnTo>
                  <a:lnTo>
                    <a:pt x="93" y="294"/>
                  </a:lnTo>
                  <a:lnTo>
                    <a:pt x="102" y="362"/>
                  </a:lnTo>
                  <a:lnTo>
                    <a:pt x="108" y="428"/>
                  </a:lnTo>
                  <a:lnTo>
                    <a:pt x="108" y="491"/>
                  </a:lnTo>
                  <a:lnTo>
                    <a:pt x="107" y="552"/>
                  </a:lnTo>
                  <a:lnTo>
                    <a:pt x="101" y="607"/>
                  </a:lnTo>
                  <a:lnTo>
                    <a:pt x="93" y="660"/>
                  </a:lnTo>
                  <a:lnTo>
                    <a:pt x="86" y="707"/>
                  </a:lnTo>
                  <a:lnTo>
                    <a:pt x="75" y="749"/>
                  </a:lnTo>
                  <a:lnTo>
                    <a:pt x="66" y="785"/>
                  </a:lnTo>
                  <a:lnTo>
                    <a:pt x="57" y="817"/>
                  </a:lnTo>
                  <a:lnTo>
                    <a:pt x="48" y="841"/>
                  </a:lnTo>
                  <a:lnTo>
                    <a:pt x="42" y="859"/>
                  </a:lnTo>
                  <a:lnTo>
                    <a:pt x="37" y="871"/>
                  </a:lnTo>
                  <a:lnTo>
                    <a:pt x="36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60999703" y="0"/>
              <a:ext cx="116121448" cy="230553610"/>
            </a:xfrm>
            <a:custGeom>
              <a:avLst/>
              <a:gdLst/>
              <a:ahLst/>
              <a:cxnLst/>
              <a:rect l="l" t="t" r="r" b="b"/>
              <a:pathLst>
                <a:path w="77" h="318" extrusionOk="0">
                  <a:moveTo>
                    <a:pt x="64" y="0"/>
                  </a:moveTo>
                  <a:lnTo>
                    <a:pt x="77" y="318"/>
                  </a:lnTo>
                  <a:lnTo>
                    <a:pt x="76" y="318"/>
                  </a:lnTo>
                  <a:lnTo>
                    <a:pt x="0" y="241"/>
                  </a:lnTo>
                  <a:lnTo>
                    <a:pt x="14" y="163"/>
                  </a:lnTo>
                  <a:lnTo>
                    <a:pt x="35" y="8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57515596" y="0"/>
              <a:ext cx="125169834" cy="232728878"/>
            </a:xfrm>
            <a:custGeom>
              <a:avLst/>
              <a:gdLst/>
              <a:ahLst/>
              <a:cxnLst/>
              <a:rect l="l" t="t" r="r" b="b"/>
              <a:pathLst>
                <a:path w="83" h="321" extrusionOk="0">
                  <a:moveTo>
                    <a:pt x="0" y="0"/>
                  </a:moveTo>
                  <a:lnTo>
                    <a:pt x="34" y="78"/>
                  </a:lnTo>
                  <a:lnTo>
                    <a:pt x="61" y="157"/>
                  </a:lnTo>
                  <a:lnTo>
                    <a:pt x="83" y="234"/>
                  </a:lnTo>
                  <a:lnTo>
                    <a:pt x="15" y="321"/>
                  </a:lnTo>
                  <a:lnTo>
                    <a:pt x="13" y="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309153216" y="176902734"/>
              <a:ext cx="339314999" cy="512583265"/>
            </a:xfrm>
            <a:custGeom>
              <a:avLst/>
              <a:gdLst/>
              <a:ahLst/>
              <a:cxnLst/>
              <a:rect l="l" t="t" r="r" b="b"/>
              <a:pathLst>
                <a:path w="225" h="707" extrusionOk="0">
                  <a:moveTo>
                    <a:pt x="15" y="0"/>
                  </a:moveTo>
                  <a:lnTo>
                    <a:pt x="225" y="707"/>
                  </a:lnTo>
                  <a:lnTo>
                    <a:pt x="222" y="705"/>
                  </a:lnTo>
                  <a:lnTo>
                    <a:pt x="214" y="696"/>
                  </a:lnTo>
                  <a:lnTo>
                    <a:pt x="202" y="683"/>
                  </a:lnTo>
                  <a:lnTo>
                    <a:pt x="185" y="663"/>
                  </a:lnTo>
                  <a:lnTo>
                    <a:pt x="166" y="639"/>
                  </a:lnTo>
                  <a:lnTo>
                    <a:pt x="145" y="610"/>
                  </a:lnTo>
                  <a:lnTo>
                    <a:pt x="122" y="576"/>
                  </a:lnTo>
                  <a:lnTo>
                    <a:pt x="99" y="537"/>
                  </a:lnTo>
                  <a:lnTo>
                    <a:pt x="77" y="493"/>
                  </a:lnTo>
                  <a:lnTo>
                    <a:pt x="57" y="446"/>
                  </a:lnTo>
                  <a:lnTo>
                    <a:pt x="38" y="393"/>
                  </a:lnTo>
                  <a:lnTo>
                    <a:pt x="23" y="338"/>
                  </a:lnTo>
                  <a:lnTo>
                    <a:pt x="9" y="277"/>
                  </a:lnTo>
                  <a:lnTo>
                    <a:pt x="1" y="213"/>
                  </a:lnTo>
                  <a:lnTo>
                    <a:pt x="0" y="145"/>
                  </a:lnTo>
                  <a:lnTo>
                    <a:pt x="3" y="7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331773740" y="176902734"/>
              <a:ext cx="339314999" cy="512583265"/>
            </a:xfrm>
            <a:custGeom>
              <a:avLst/>
              <a:gdLst/>
              <a:ahLst/>
              <a:cxnLst/>
              <a:rect l="l" t="t" r="r" b="b"/>
              <a:pathLst>
                <a:path w="225" h="707" extrusionOk="0">
                  <a:moveTo>
                    <a:pt x="0" y="0"/>
                  </a:moveTo>
                  <a:lnTo>
                    <a:pt x="53" y="59"/>
                  </a:lnTo>
                  <a:lnTo>
                    <a:pt x="97" y="121"/>
                  </a:lnTo>
                  <a:lnTo>
                    <a:pt x="133" y="182"/>
                  </a:lnTo>
                  <a:lnTo>
                    <a:pt x="161" y="244"/>
                  </a:lnTo>
                  <a:lnTo>
                    <a:pt x="184" y="304"/>
                  </a:lnTo>
                  <a:lnTo>
                    <a:pt x="201" y="363"/>
                  </a:lnTo>
                  <a:lnTo>
                    <a:pt x="213" y="419"/>
                  </a:lnTo>
                  <a:lnTo>
                    <a:pt x="220" y="472"/>
                  </a:lnTo>
                  <a:lnTo>
                    <a:pt x="223" y="521"/>
                  </a:lnTo>
                  <a:lnTo>
                    <a:pt x="225" y="567"/>
                  </a:lnTo>
                  <a:lnTo>
                    <a:pt x="223" y="607"/>
                  </a:lnTo>
                  <a:lnTo>
                    <a:pt x="220" y="642"/>
                  </a:lnTo>
                  <a:lnTo>
                    <a:pt x="217" y="669"/>
                  </a:lnTo>
                  <a:lnTo>
                    <a:pt x="214" y="690"/>
                  </a:lnTo>
                  <a:lnTo>
                    <a:pt x="211" y="702"/>
                  </a:lnTo>
                  <a:lnTo>
                    <a:pt x="210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11701951" y="443706941"/>
              <a:ext cx="236766613" cy="245779077"/>
            </a:xfrm>
            <a:custGeom>
              <a:avLst/>
              <a:gdLst/>
              <a:ahLst/>
              <a:cxnLst/>
              <a:rect l="l" t="t" r="r" b="b"/>
              <a:pathLst>
                <a:path w="157" h="339" extrusionOk="0">
                  <a:moveTo>
                    <a:pt x="56" y="0"/>
                  </a:moveTo>
                  <a:lnTo>
                    <a:pt x="157" y="339"/>
                  </a:lnTo>
                  <a:lnTo>
                    <a:pt x="155" y="337"/>
                  </a:lnTo>
                  <a:lnTo>
                    <a:pt x="148" y="330"/>
                  </a:lnTo>
                  <a:lnTo>
                    <a:pt x="135" y="316"/>
                  </a:lnTo>
                  <a:lnTo>
                    <a:pt x="120" y="300"/>
                  </a:lnTo>
                  <a:lnTo>
                    <a:pt x="104" y="279"/>
                  </a:lnTo>
                  <a:lnTo>
                    <a:pt x="84" y="251"/>
                  </a:lnTo>
                  <a:lnTo>
                    <a:pt x="63" y="221"/>
                  </a:lnTo>
                  <a:lnTo>
                    <a:pt x="42" y="187"/>
                  </a:lnTo>
                  <a:lnTo>
                    <a:pt x="21" y="147"/>
                  </a:lnTo>
                  <a:lnTo>
                    <a:pt x="0" y="10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96F4B"/>
            </a:solidFill>
            <a:ln w="9525" cap="flat" cmpd="sng">
              <a:solidFill>
                <a:srgbClr val="B96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331773740" y="400206310"/>
              <a:ext cx="63338711" cy="47850749"/>
            </a:xfrm>
            <a:custGeom>
              <a:avLst/>
              <a:gdLst/>
              <a:ahLst/>
              <a:cxnLst/>
              <a:rect l="l" t="t" r="r" b="b"/>
              <a:pathLst>
                <a:path w="42" h="66" extrusionOk="0">
                  <a:moveTo>
                    <a:pt x="0" y="0"/>
                  </a:moveTo>
                  <a:lnTo>
                    <a:pt x="38" y="18"/>
                  </a:lnTo>
                  <a:lnTo>
                    <a:pt x="42" y="19"/>
                  </a:lnTo>
                  <a:lnTo>
                    <a:pt x="17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309153216" y="176902734"/>
              <a:ext cx="138741939" cy="187052929"/>
            </a:xfrm>
            <a:custGeom>
              <a:avLst/>
              <a:gdLst/>
              <a:ahLst/>
              <a:cxnLst/>
              <a:rect l="l" t="t" r="r" b="b"/>
              <a:pathLst>
                <a:path w="92" h="258" extrusionOk="0">
                  <a:moveTo>
                    <a:pt x="15" y="0"/>
                  </a:moveTo>
                  <a:lnTo>
                    <a:pt x="92" y="258"/>
                  </a:lnTo>
                  <a:lnTo>
                    <a:pt x="90" y="258"/>
                  </a:lnTo>
                  <a:lnTo>
                    <a:pt x="1" y="213"/>
                  </a:lnTo>
                  <a:lnTo>
                    <a:pt x="0" y="145"/>
                  </a:lnTo>
                  <a:lnTo>
                    <a:pt x="3" y="7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331773740" y="176902734"/>
              <a:ext cx="191524674" cy="187778173"/>
            </a:xfrm>
            <a:custGeom>
              <a:avLst/>
              <a:gdLst/>
              <a:ahLst/>
              <a:cxnLst/>
              <a:rect l="l" t="t" r="r" b="b"/>
              <a:pathLst>
                <a:path w="127" h="259" extrusionOk="0">
                  <a:moveTo>
                    <a:pt x="0" y="0"/>
                  </a:moveTo>
                  <a:lnTo>
                    <a:pt x="50" y="56"/>
                  </a:lnTo>
                  <a:lnTo>
                    <a:pt x="92" y="113"/>
                  </a:lnTo>
                  <a:lnTo>
                    <a:pt x="127" y="170"/>
                  </a:lnTo>
                  <a:lnTo>
                    <a:pt x="78" y="259"/>
                  </a:lnTo>
                  <a:lnTo>
                    <a:pt x="77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556475790" y="364680885"/>
              <a:ext cx="57306453" cy="38425830"/>
            </a:xfrm>
            <a:custGeom>
              <a:avLst/>
              <a:gdLst/>
              <a:ahLst/>
              <a:cxnLst/>
              <a:rect l="l" t="t" r="r" b="b"/>
              <a:pathLst>
                <a:path w="38" h="53" extrusionOk="0">
                  <a:moveTo>
                    <a:pt x="18" y="0"/>
                  </a:moveTo>
                  <a:lnTo>
                    <a:pt x="38" y="53"/>
                  </a:lnTo>
                  <a:lnTo>
                    <a:pt x="0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96153117" y="439356912"/>
              <a:ext cx="174935489" cy="250129149"/>
            </a:xfrm>
            <a:custGeom>
              <a:avLst/>
              <a:gdLst/>
              <a:ahLst/>
              <a:cxnLst/>
              <a:rect l="l" t="t" r="r" b="b"/>
              <a:pathLst>
                <a:path w="116" h="345" extrusionOk="0">
                  <a:moveTo>
                    <a:pt x="3" y="0"/>
                  </a:moveTo>
                  <a:lnTo>
                    <a:pt x="102" y="52"/>
                  </a:lnTo>
                  <a:lnTo>
                    <a:pt x="110" y="107"/>
                  </a:lnTo>
                  <a:lnTo>
                    <a:pt x="114" y="156"/>
                  </a:lnTo>
                  <a:lnTo>
                    <a:pt x="116" y="202"/>
                  </a:lnTo>
                  <a:lnTo>
                    <a:pt x="114" y="244"/>
                  </a:lnTo>
                  <a:lnTo>
                    <a:pt x="111" y="279"/>
                  </a:lnTo>
                  <a:lnTo>
                    <a:pt x="108" y="307"/>
                  </a:lnTo>
                  <a:lnTo>
                    <a:pt x="105" y="328"/>
                  </a:lnTo>
                  <a:lnTo>
                    <a:pt x="102" y="340"/>
                  </a:lnTo>
                  <a:lnTo>
                    <a:pt x="101" y="345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9777"/>
            </a:solidFill>
            <a:ln w="9525" cap="flat" cmpd="sng">
              <a:solidFill>
                <a:srgbClr val="D797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1200419646" y="577834241"/>
              <a:ext cx="686169855" cy="572758969"/>
            </a:xfrm>
            <a:custGeom>
              <a:avLst/>
              <a:gdLst/>
              <a:ahLst/>
              <a:cxnLst/>
              <a:rect l="l" t="t" r="r" b="b"/>
              <a:pathLst>
                <a:path w="455" h="790" extrusionOk="0">
                  <a:moveTo>
                    <a:pt x="13" y="0"/>
                  </a:moveTo>
                  <a:lnTo>
                    <a:pt x="78" y="5"/>
                  </a:lnTo>
                  <a:lnTo>
                    <a:pt x="140" y="17"/>
                  </a:lnTo>
                  <a:lnTo>
                    <a:pt x="199" y="38"/>
                  </a:lnTo>
                  <a:lnTo>
                    <a:pt x="253" y="63"/>
                  </a:lnTo>
                  <a:lnTo>
                    <a:pt x="303" y="97"/>
                  </a:lnTo>
                  <a:lnTo>
                    <a:pt x="347" y="136"/>
                  </a:lnTo>
                  <a:lnTo>
                    <a:pt x="383" y="179"/>
                  </a:lnTo>
                  <a:lnTo>
                    <a:pt x="413" y="229"/>
                  </a:lnTo>
                  <a:lnTo>
                    <a:pt x="435" y="280"/>
                  </a:lnTo>
                  <a:lnTo>
                    <a:pt x="451" y="336"/>
                  </a:lnTo>
                  <a:lnTo>
                    <a:pt x="455" y="395"/>
                  </a:lnTo>
                  <a:lnTo>
                    <a:pt x="451" y="454"/>
                  </a:lnTo>
                  <a:lnTo>
                    <a:pt x="435" y="509"/>
                  </a:lnTo>
                  <a:lnTo>
                    <a:pt x="413" y="561"/>
                  </a:lnTo>
                  <a:lnTo>
                    <a:pt x="383" y="610"/>
                  </a:lnTo>
                  <a:lnTo>
                    <a:pt x="347" y="654"/>
                  </a:lnTo>
                  <a:lnTo>
                    <a:pt x="303" y="693"/>
                  </a:lnTo>
                  <a:lnTo>
                    <a:pt x="253" y="726"/>
                  </a:lnTo>
                  <a:lnTo>
                    <a:pt x="199" y="754"/>
                  </a:lnTo>
                  <a:lnTo>
                    <a:pt x="140" y="773"/>
                  </a:lnTo>
                  <a:lnTo>
                    <a:pt x="78" y="785"/>
                  </a:lnTo>
                  <a:lnTo>
                    <a:pt x="13" y="790"/>
                  </a:lnTo>
                  <a:lnTo>
                    <a:pt x="10" y="790"/>
                  </a:lnTo>
                  <a:lnTo>
                    <a:pt x="6" y="790"/>
                  </a:lnTo>
                  <a:lnTo>
                    <a:pt x="3" y="790"/>
                  </a:lnTo>
                  <a:lnTo>
                    <a:pt x="0" y="79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29331353" y="577834241"/>
              <a:ext cx="672596795" cy="572758969"/>
            </a:xfrm>
            <a:custGeom>
              <a:avLst/>
              <a:gdLst/>
              <a:ahLst/>
              <a:cxnLst/>
              <a:rect l="l" t="t" r="r" b="b"/>
              <a:pathLst>
                <a:path w="446" h="790" extrusionOk="0">
                  <a:moveTo>
                    <a:pt x="445" y="0"/>
                  </a:moveTo>
                  <a:lnTo>
                    <a:pt x="446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790"/>
                  </a:lnTo>
                  <a:lnTo>
                    <a:pt x="445" y="790"/>
                  </a:lnTo>
                  <a:lnTo>
                    <a:pt x="445" y="790"/>
                  </a:lnTo>
                  <a:lnTo>
                    <a:pt x="445" y="790"/>
                  </a:lnTo>
                  <a:lnTo>
                    <a:pt x="446" y="790"/>
                  </a:lnTo>
                  <a:lnTo>
                    <a:pt x="445" y="790"/>
                  </a:lnTo>
                  <a:lnTo>
                    <a:pt x="380" y="785"/>
                  </a:lnTo>
                  <a:lnTo>
                    <a:pt x="317" y="773"/>
                  </a:lnTo>
                  <a:lnTo>
                    <a:pt x="258" y="754"/>
                  </a:lnTo>
                  <a:lnTo>
                    <a:pt x="204" y="726"/>
                  </a:lnTo>
                  <a:lnTo>
                    <a:pt x="154" y="693"/>
                  </a:lnTo>
                  <a:lnTo>
                    <a:pt x="110" y="654"/>
                  </a:lnTo>
                  <a:lnTo>
                    <a:pt x="73" y="610"/>
                  </a:lnTo>
                  <a:lnTo>
                    <a:pt x="41" y="561"/>
                  </a:lnTo>
                  <a:lnTo>
                    <a:pt x="18" y="509"/>
                  </a:lnTo>
                  <a:lnTo>
                    <a:pt x="5" y="454"/>
                  </a:lnTo>
                  <a:lnTo>
                    <a:pt x="0" y="395"/>
                  </a:lnTo>
                  <a:lnTo>
                    <a:pt x="5" y="336"/>
                  </a:lnTo>
                  <a:lnTo>
                    <a:pt x="18" y="280"/>
                  </a:lnTo>
                  <a:lnTo>
                    <a:pt x="41" y="229"/>
                  </a:lnTo>
                  <a:lnTo>
                    <a:pt x="73" y="179"/>
                  </a:lnTo>
                  <a:lnTo>
                    <a:pt x="110" y="136"/>
                  </a:lnTo>
                  <a:lnTo>
                    <a:pt x="154" y="97"/>
                  </a:lnTo>
                  <a:lnTo>
                    <a:pt x="204" y="63"/>
                  </a:lnTo>
                  <a:lnTo>
                    <a:pt x="258" y="38"/>
                  </a:lnTo>
                  <a:lnTo>
                    <a:pt x="317" y="17"/>
                  </a:lnTo>
                  <a:lnTo>
                    <a:pt x="380" y="5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918411824" y="807662629"/>
              <a:ext cx="104056930" cy="95701498"/>
            </a:xfrm>
            <a:custGeom>
              <a:avLst/>
              <a:gdLst/>
              <a:ahLst/>
              <a:cxnLst/>
              <a:rect l="l" t="t" r="r" b="b"/>
              <a:pathLst>
                <a:path w="69" h="132" extrusionOk="0">
                  <a:moveTo>
                    <a:pt x="35" y="0"/>
                  </a:moveTo>
                  <a:lnTo>
                    <a:pt x="48" y="3"/>
                  </a:lnTo>
                  <a:lnTo>
                    <a:pt x="60" y="10"/>
                  </a:lnTo>
                  <a:lnTo>
                    <a:pt x="68" y="21"/>
                  </a:lnTo>
                  <a:lnTo>
                    <a:pt x="69" y="34"/>
                  </a:lnTo>
                  <a:lnTo>
                    <a:pt x="69" y="97"/>
                  </a:lnTo>
                  <a:lnTo>
                    <a:pt x="68" y="111"/>
                  </a:lnTo>
                  <a:lnTo>
                    <a:pt x="60" y="123"/>
                  </a:lnTo>
                  <a:lnTo>
                    <a:pt x="48" y="129"/>
                  </a:lnTo>
                  <a:lnTo>
                    <a:pt x="35" y="132"/>
                  </a:lnTo>
                  <a:lnTo>
                    <a:pt x="21" y="129"/>
                  </a:lnTo>
                  <a:lnTo>
                    <a:pt x="10" y="123"/>
                  </a:lnTo>
                  <a:lnTo>
                    <a:pt x="3" y="111"/>
                  </a:lnTo>
                  <a:lnTo>
                    <a:pt x="0" y="9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10"/>
                  </a:lnTo>
                  <a:lnTo>
                    <a:pt x="21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1381386706" y="807662629"/>
              <a:ext cx="105564519" cy="95701498"/>
            </a:xfrm>
            <a:custGeom>
              <a:avLst/>
              <a:gdLst/>
              <a:ahLst/>
              <a:cxnLst/>
              <a:rect l="l" t="t" r="r" b="b"/>
              <a:pathLst>
                <a:path w="70" h="132" extrusionOk="0">
                  <a:moveTo>
                    <a:pt x="35" y="0"/>
                  </a:moveTo>
                  <a:lnTo>
                    <a:pt x="49" y="3"/>
                  </a:lnTo>
                  <a:lnTo>
                    <a:pt x="61" y="10"/>
                  </a:lnTo>
                  <a:lnTo>
                    <a:pt x="68" y="21"/>
                  </a:lnTo>
                  <a:lnTo>
                    <a:pt x="70" y="34"/>
                  </a:lnTo>
                  <a:lnTo>
                    <a:pt x="70" y="97"/>
                  </a:lnTo>
                  <a:lnTo>
                    <a:pt x="68" y="111"/>
                  </a:lnTo>
                  <a:lnTo>
                    <a:pt x="61" y="123"/>
                  </a:lnTo>
                  <a:lnTo>
                    <a:pt x="49" y="129"/>
                  </a:lnTo>
                  <a:lnTo>
                    <a:pt x="35" y="132"/>
                  </a:lnTo>
                  <a:lnTo>
                    <a:pt x="22" y="129"/>
                  </a:lnTo>
                  <a:lnTo>
                    <a:pt x="11" y="123"/>
                  </a:lnTo>
                  <a:lnTo>
                    <a:pt x="3" y="111"/>
                  </a:lnTo>
                  <a:lnTo>
                    <a:pt x="0" y="9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1109935638" y="893939270"/>
              <a:ext cx="188508552" cy="58726147"/>
            </a:xfrm>
            <a:custGeom>
              <a:avLst/>
              <a:gdLst/>
              <a:ahLst/>
              <a:cxnLst/>
              <a:rect l="l" t="t" r="r" b="b"/>
              <a:pathLst>
                <a:path w="125" h="81" extrusionOk="0">
                  <a:moveTo>
                    <a:pt x="60" y="0"/>
                  </a:moveTo>
                  <a:lnTo>
                    <a:pt x="82" y="0"/>
                  </a:lnTo>
                  <a:lnTo>
                    <a:pt x="96" y="4"/>
                  </a:lnTo>
                  <a:lnTo>
                    <a:pt x="108" y="15"/>
                  </a:lnTo>
                  <a:lnTo>
                    <a:pt x="117" y="30"/>
                  </a:lnTo>
                  <a:lnTo>
                    <a:pt x="123" y="45"/>
                  </a:lnTo>
                  <a:lnTo>
                    <a:pt x="125" y="55"/>
                  </a:lnTo>
                  <a:lnTo>
                    <a:pt x="122" y="66"/>
                  </a:lnTo>
                  <a:lnTo>
                    <a:pt x="113" y="73"/>
                  </a:lnTo>
                  <a:lnTo>
                    <a:pt x="99" y="78"/>
                  </a:lnTo>
                  <a:lnTo>
                    <a:pt x="82" y="81"/>
                  </a:lnTo>
                  <a:lnTo>
                    <a:pt x="60" y="81"/>
                  </a:lnTo>
                  <a:lnTo>
                    <a:pt x="45" y="79"/>
                  </a:lnTo>
                  <a:lnTo>
                    <a:pt x="28" y="75"/>
                  </a:lnTo>
                  <a:lnTo>
                    <a:pt x="13" y="70"/>
                  </a:lnTo>
                  <a:lnTo>
                    <a:pt x="3" y="63"/>
                  </a:lnTo>
                  <a:lnTo>
                    <a:pt x="0" y="55"/>
                  </a:lnTo>
                  <a:lnTo>
                    <a:pt x="3" y="46"/>
                  </a:lnTo>
                  <a:lnTo>
                    <a:pt x="10" y="36"/>
                  </a:lnTo>
                  <a:lnTo>
                    <a:pt x="21" y="22"/>
                  </a:lnTo>
                  <a:lnTo>
                    <a:pt x="34" y="10"/>
                  </a:lnTo>
                  <a:lnTo>
                    <a:pt x="48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1200419646" y="893939270"/>
              <a:ext cx="98024675" cy="58726147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0" y="0"/>
                  </a:moveTo>
                  <a:lnTo>
                    <a:pt x="22" y="0"/>
                  </a:lnTo>
                  <a:lnTo>
                    <a:pt x="36" y="4"/>
                  </a:lnTo>
                  <a:lnTo>
                    <a:pt x="48" y="15"/>
                  </a:lnTo>
                  <a:lnTo>
                    <a:pt x="57" y="30"/>
                  </a:lnTo>
                  <a:lnTo>
                    <a:pt x="63" y="45"/>
                  </a:lnTo>
                  <a:lnTo>
                    <a:pt x="65" y="55"/>
                  </a:lnTo>
                  <a:lnTo>
                    <a:pt x="62" y="66"/>
                  </a:lnTo>
                  <a:lnTo>
                    <a:pt x="53" y="73"/>
                  </a:lnTo>
                  <a:lnTo>
                    <a:pt x="39" y="78"/>
                  </a:lnTo>
                  <a:lnTo>
                    <a:pt x="22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977225567" y="953390197"/>
              <a:ext cx="450911793" cy="91351430"/>
            </a:xfrm>
            <a:custGeom>
              <a:avLst/>
              <a:gdLst/>
              <a:ahLst/>
              <a:cxnLst/>
              <a:rect l="l" t="t" r="r" b="b"/>
              <a:pathLst>
                <a:path w="299" h="126" extrusionOk="0">
                  <a:moveTo>
                    <a:pt x="283" y="0"/>
                  </a:moveTo>
                  <a:lnTo>
                    <a:pt x="288" y="2"/>
                  </a:lnTo>
                  <a:lnTo>
                    <a:pt x="293" y="3"/>
                  </a:lnTo>
                  <a:lnTo>
                    <a:pt x="296" y="6"/>
                  </a:lnTo>
                  <a:lnTo>
                    <a:pt x="299" y="11"/>
                  </a:lnTo>
                  <a:lnTo>
                    <a:pt x="299" y="17"/>
                  </a:lnTo>
                  <a:lnTo>
                    <a:pt x="299" y="22"/>
                  </a:lnTo>
                  <a:lnTo>
                    <a:pt x="285" y="52"/>
                  </a:lnTo>
                  <a:lnTo>
                    <a:pt x="267" y="76"/>
                  </a:lnTo>
                  <a:lnTo>
                    <a:pt x="244" y="95"/>
                  </a:lnTo>
                  <a:lnTo>
                    <a:pt x="220" y="110"/>
                  </a:lnTo>
                  <a:lnTo>
                    <a:pt x="193" y="121"/>
                  </a:lnTo>
                  <a:lnTo>
                    <a:pt x="164" y="126"/>
                  </a:lnTo>
                  <a:lnTo>
                    <a:pt x="136" y="126"/>
                  </a:lnTo>
                  <a:lnTo>
                    <a:pt x="107" y="121"/>
                  </a:lnTo>
                  <a:lnTo>
                    <a:pt x="80" y="110"/>
                  </a:lnTo>
                  <a:lnTo>
                    <a:pt x="54" y="95"/>
                  </a:lnTo>
                  <a:lnTo>
                    <a:pt x="33" y="76"/>
                  </a:lnTo>
                  <a:lnTo>
                    <a:pt x="15" y="52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6" y="3"/>
                  </a:lnTo>
                  <a:lnTo>
                    <a:pt x="30" y="6"/>
                  </a:lnTo>
                  <a:lnTo>
                    <a:pt x="32" y="11"/>
                  </a:lnTo>
                  <a:lnTo>
                    <a:pt x="45" y="38"/>
                  </a:lnTo>
                  <a:lnTo>
                    <a:pt x="63" y="61"/>
                  </a:lnTo>
                  <a:lnTo>
                    <a:pt x="85" y="77"/>
                  </a:lnTo>
                  <a:lnTo>
                    <a:pt x="110" y="88"/>
                  </a:lnTo>
                  <a:lnTo>
                    <a:pt x="136" y="94"/>
                  </a:lnTo>
                  <a:lnTo>
                    <a:pt x="163" y="94"/>
                  </a:lnTo>
                  <a:lnTo>
                    <a:pt x="190" y="88"/>
                  </a:lnTo>
                  <a:lnTo>
                    <a:pt x="216" y="77"/>
                  </a:lnTo>
                  <a:lnTo>
                    <a:pt x="237" y="61"/>
                  </a:lnTo>
                  <a:lnTo>
                    <a:pt x="255" y="38"/>
                  </a:lnTo>
                  <a:lnTo>
                    <a:pt x="268" y="11"/>
                  </a:lnTo>
                  <a:lnTo>
                    <a:pt x="270" y="6"/>
                  </a:lnTo>
                  <a:lnTo>
                    <a:pt x="274" y="3"/>
                  </a:lnTo>
                  <a:lnTo>
                    <a:pt x="277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426782619" y="284204436"/>
              <a:ext cx="1577435533" cy="680785871"/>
            </a:xfrm>
            <a:custGeom>
              <a:avLst/>
              <a:gdLst/>
              <a:ahLst/>
              <a:cxnLst/>
              <a:rect l="l" t="t" r="r" b="b"/>
              <a:pathLst>
                <a:path w="1046" h="939" extrusionOk="0">
                  <a:moveTo>
                    <a:pt x="551" y="0"/>
                  </a:moveTo>
                  <a:lnTo>
                    <a:pt x="554" y="15"/>
                  </a:lnTo>
                  <a:lnTo>
                    <a:pt x="555" y="39"/>
                  </a:lnTo>
                  <a:lnTo>
                    <a:pt x="557" y="66"/>
                  </a:lnTo>
                  <a:lnTo>
                    <a:pt x="557" y="96"/>
                  </a:lnTo>
                  <a:lnTo>
                    <a:pt x="558" y="123"/>
                  </a:lnTo>
                  <a:lnTo>
                    <a:pt x="558" y="149"/>
                  </a:lnTo>
                  <a:lnTo>
                    <a:pt x="558" y="166"/>
                  </a:lnTo>
                  <a:lnTo>
                    <a:pt x="561" y="156"/>
                  </a:lnTo>
                  <a:lnTo>
                    <a:pt x="569" y="144"/>
                  </a:lnTo>
                  <a:lnTo>
                    <a:pt x="581" y="129"/>
                  </a:lnTo>
                  <a:lnTo>
                    <a:pt x="594" y="113"/>
                  </a:lnTo>
                  <a:lnTo>
                    <a:pt x="612" y="96"/>
                  </a:lnTo>
                  <a:lnTo>
                    <a:pt x="630" y="80"/>
                  </a:lnTo>
                  <a:lnTo>
                    <a:pt x="648" y="63"/>
                  </a:lnTo>
                  <a:lnTo>
                    <a:pt x="665" y="50"/>
                  </a:lnTo>
                  <a:lnTo>
                    <a:pt x="682" y="39"/>
                  </a:lnTo>
                  <a:lnTo>
                    <a:pt x="694" y="31"/>
                  </a:lnTo>
                  <a:lnTo>
                    <a:pt x="703" y="28"/>
                  </a:lnTo>
                  <a:lnTo>
                    <a:pt x="704" y="45"/>
                  </a:lnTo>
                  <a:lnTo>
                    <a:pt x="701" y="65"/>
                  </a:lnTo>
                  <a:lnTo>
                    <a:pt x="695" y="84"/>
                  </a:lnTo>
                  <a:lnTo>
                    <a:pt x="689" y="105"/>
                  </a:lnTo>
                  <a:lnTo>
                    <a:pt x="685" y="125"/>
                  </a:lnTo>
                  <a:lnTo>
                    <a:pt x="686" y="141"/>
                  </a:lnTo>
                  <a:lnTo>
                    <a:pt x="704" y="129"/>
                  </a:lnTo>
                  <a:lnTo>
                    <a:pt x="728" y="117"/>
                  </a:lnTo>
                  <a:lnTo>
                    <a:pt x="759" y="107"/>
                  </a:lnTo>
                  <a:lnTo>
                    <a:pt x="790" y="96"/>
                  </a:lnTo>
                  <a:lnTo>
                    <a:pt x="823" y="90"/>
                  </a:lnTo>
                  <a:lnTo>
                    <a:pt x="855" y="86"/>
                  </a:lnTo>
                  <a:lnTo>
                    <a:pt x="884" y="86"/>
                  </a:lnTo>
                  <a:lnTo>
                    <a:pt x="888" y="90"/>
                  </a:lnTo>
                  <a:lnTo>
                    <a:pt x="890" y="99"/>
                  </a:lnTo>
                  <a:lnTo>
                    <a:pt x="888" y="114"/>
                  </a:lnTo>
                  <a:lnTo>
                    <a:pt x="882" y="131"/>
                  </a:lnTo>
                  <a:lnTo>
                    <a:pt x="876" y="152"/>
                  </a:lnTo>
                  <a:lnTo>
                    <a:pt x="867" y="175"/>
                  </a:lnTo>
                  <a:lnTo>
                    <a:pt x="856" y="199"/>
                  </a:lnTo>
                  <a:lnTo>
                    <a:pt x="846" y="221"/>
                  </a:lnTo>
                  <a:lnTo>
                    <a:pt x="834" y="242"/>
                  </a:lnTo>
                  <a:lnTo>
                    <a:pt x="870" y="268"/>
                  </a:lnTo>
                  <a:lnTo>
                    <a:pt x="900" y="295"/>
                  </a:lnTo>
                  <a:lnTo>
                    <a:pt x="923" y="322"/>
                  </a:lnTo>
                  <a:lnTo>
                    <a:pt x="939" y="348"/>
                  </a:lnTo>
                  <a:lnTo>
                    <a:pt x="953" y="373"/>
                  </a:lnTo>
                  <a:lnTo>
                    <a:pt x="961" y="398"/>
                  </a:lnTo>
                  <a:lnTo>
                    <a:pt x="967" y="417"/>
                  </a:lnTo>
                  <a:lnTo>
                    <a:pt x="970" y="432"/>
                  </a:lnTo>
                  <a:lnTo>
                    <a:pt x="970" y="443"/>
                  </a:lnTo>
                  <a:lnTo>
                    <a:pt x="970" y="446"/>
                  </a:lnTo>
                  <a:lnTo>
                    <a:pt x="1006" y="584"/>
                  </a:lnTo>
                  <a:lnTo>
                    <a:pt x="1024" y="630"/>
                  </a:lnTo>
                  <a:lnTo>
                    <a:pt x="1037" y="672"/>
                  </a:lnTo>
                  <a:lnTo>
                    <a:pt x="1045" y="709"/>
                  </a:lnTo>
                  <a:lnTo>
                    <a:pt x="1046" y="746"/>
                  </a:lnTo>
                  <a:lnTo>
                    <a:pt x="1045" y="777"/>
                  </a:lnTo>
                  <a:lnTo>
                    <a:pt x="1039" y="806"/>
                  </a:lnTo>
                  <a:lnTo>
                    <a:pt x="1030" y="833"/>
                  </a:lnTo>
                  <a:lnTo>
                    <a:pt x="1019" y="856"/>
                  </a:lnTo>
                  <a:lnTo>
                    <a:pt x="1007" y="875"/>
                  </a:lnTo>
                  <a:lnTo>
                    <a:pt x="994" y="892"/>
                  </a:lnTo>
                  <a:lnTo>
                    <a:pt x="980" y="907"/>
                  </a:lnTo>
                  <a:lnTo>
                    <a:pt x="968" y="919"/>
                  </a:lnTo>
                  <a:lnTo>
                    <a:pt x="957" y="928"/>
                  </a:lnTo>
                  <a:lnTo>
                    <a:pt x="948" y="934"/>
                  </a:lnTo>
                  <a:lnTo>
                    <a:pt x="944" y="937"/>
                  </a:lnTo>
                  <a:lnTo>
                    <a:pt x="941" y="939"/>
                  </a:lnTo>
                  <a:lnTo>
                    <a:pt x="947" y="920"/>
                  </a:lnTo>
                  <a:lnTo>
                    <a:pt x="951" y="901"/>
                  </a:lnTo>
                  <a:lnTo>
                    <a:pt x="954" y="883"/>
                  </a:lnTo>
                  <a:lnTo>
                    <a:pt x="956" y="866"/>
                  </a:lnTo>
                  <a:lnTo>
                    <a:pt x="957" y="856"/>
                  </a:lnTo>
                  <a:lnTo>
                    <a:pt x="959" y="851"/>
                  </a:lnTo>
                  <a:lnTo>
                    <a:pt x="935" y="842"/>
                  </a:lnTo>
                  <a:lnTo>
                    <a:pt x="912" y="827"/>
                  </a:lnTo>
                  <a:lnTo>
                    <a:pt x="888" y="806"/>
                  </a:lnTo>
                  <a:lnTo>
                    <a:pt x="867" y="782"/>
                  </a:lnTo>
                  <a:lnTo>
                    <a:pt x="846" y="755"/>
                  </a:lnTo>
                  <a:lnTo>
                    <a:pt x="825" y="726"/>
                  </a:lnTo>
                  <a:lnTo>
                    <a:pt x="807" y="696"/>
                  </a:lnTo>
                  <a:lnTo>
                    <a:pt x="790" y="667"/>
                  </a:lnTo>
                  <a:lnTo>
                    <a:pt x="775" y="639"/>
                  </a:lnTo>
                  <a:lnTo>
                    <a:pt x="763" y="615"/>
                  </a:lnTo>
                  <a:lnTo>
                    <a:pt x="752" y="593"/>
                  </a:lnTo>
                  <a:lnTo>
                    <a:pt x="745" y="577"/>
                  </a:lnTo>
                  <a:lnTo>
                    <a:pt x="740" y="565"/>
                  </a:lnTo>
                  <a:lnTo>
                    <a:pt x="737" y="562"/>
                  </a:lnTo>
                  <a:lnTo>
                    <a:pt x="320" y="562"/>
                  </a:lnTo>
                  <a:lnTo>
                    <a:pt x="305" y="598"/>
                  </a:lnTo>
                  <a:lnTo>
                    <a:pt x="285" y="633"/>
                  </a:lnTo>
                  <a:lnTo>
                    <a:pt x="263" y="664"/>
                  </a:lnTo>
                  <a:lnTo>
                    <a:pt x="239" y="694"/>
                  </a:lnTo>
                  <a:lnTo>
                    <a:pt x="213" y="723"/>
                  </a:lnTo>
                  <a:lnTo>
                    <a:pt x="187" y="747"/>
                  </a:lnTo>
                  <a:lnTo>
                    <a:pt x="162" y="770"/>
                  </a:lnTo>
                  <a:lnTo>
                    <a:pt x="138" y="789"/>
                  </a:lnTo>
                  <a:lnTo>
                    <a:pt x="116" y="804"/>
                  </a:lnTo>
                  <a:lnTo>
                    <a:pt x="97" y="818"/>
                  </a:lnTo>
                  <a:lnTo>
                    <a:pt x="83" y="827"/>
                  </a:lnTo>
                  <a:lnTo>
                    <a:pt x="74" y="833"/>
                  </a:lnTo>
                  <a:lnTo>
                    <a:pt x="71" y="835"/>
                  </a:lnTo>
                  <a:lnTo>
                    <a:pt x="71" y="839"/>
                  </a:lnTo>
                  <a:lnTo>
                    <a:pt x="71" y="850"/>
                  </a:lnTo>
                  <a:lnTo>
                    <a:pt x="74" y="865"/>
                  </a:lnTo>
                  <a:lnTo>
                    <a:pt x="77" y="883"/>
                  </a:lnTo>
                  <a:lnTo>
                    <a:pt x="82" y="902"/>
                  </a:lnTo>
                  <a:lnTo>
                    <a:pt x="88" y="919"/>
                  </a:lnTo>
                  <a:lnTo>
                    <a:pt x="86" y="919"/>
                  </a:lnTo>
                  <a:lnTo>
                    <a:pt x="80" y="917"/>
                  </a:lnTo>
                  <a:lnTo>
                    <a:pt x="71" y="916"/>
                  </a:lnTo>
                  <a:lnTo>
                    <a:pt x="61" y="913"/>
                  </a:lnTo>
                  <a:lnTo>
                    <a:pt x="47" y="907"/>
                  </a:lnTo>
                  <a:lnTo>
                    <a:pt x="35" y="901"/>
                  </a:lnTo>
                  <a:lnTo>
                    <a:pt x="23" y="890"/>
                  </a:lnTo>
                  <a:lnTo>
                    <a:pt x="14" y="878"/>
                  </a:lnTo>
                  <a:lnTo>
                    <a:pt x="5" y="863"/>
                  </a:lnTo>
                  <a:lnTo>
                    <a:pt x="0" y="845"/>
                  </a:lnTo>
                  <a:lnTo>
                    <a:pt x="0" y="822"/>
                  </a:lnTo>
                  <a:lnTo>
                    <a:pt x="5" y="797"/>
                  </a:lnTo>
                  <a:lnTo>
                    <a:pt x="15" y="765"/>
                  </a:lnTo>
                  <a:lnTo>
                    <a:pt x="8" y="737"/>
                  </a:lnTo>
                  <a:lnTo>
                    <a:pt x="3" y="709"/>
                  </a:lnTo>
                  <a:lnTo>
                    <a:pt x="5" y="681"/>
                  </a:lnTo>
                  <a:lnTo>
                    <a:pt x="8" y="655"/>
                  </a:lnTo>
                  <a:lnTo>
                    <a:pt x="12" y="633"/>
                  </a:lnTo>
                  <a:lnTo>
                    <a:pt x="18" y="613"/>
                  </a:lnTo>
                  <a:lnTo>
                    <a:pt x="24" y="598"/>
                  </a:lnTo>
                  <a:lnTo>
                    <a:pt x="29" y="589"/>
                  </a:lnTo>
                  <a:lnTo>
                    <a:pt x="31" y="584"/>
                  </a:lnTo>
                  <a:lnTo>
                    <a:pt x="59" y="446"/>
                  </a:lnTo>
                  <a:lnTo>
                    <a:pt x="59" y="443"/>
                  </a:lnTo>
                  <a:lnTo>
                    <a:pt x="59" y="437"/>
                  </a:lnTo>
                  <a:lnTo>
                    <a:pt x="61" y="428"/>
                  </a:lnTo>
                  <a:lnTo>
                    <a:pt x="62" y="414"/>
                  </a:lnTo>
                  <a:lnTo>
                    <a:pt x="67" y="399"/>
                  </a:lnTo>
                  <a:lnTo>
                    <a:pt x="73" y="381"/>
                  </a:lnTo>
                  <a:lnTo>
                    <a:pt x="82" y="361"/>
                  </a:lnTo>
                  <a:lnTo>
                    <a:pt x="94" y="340"/>
                  </a:lnTo>
                  <a:lnTo>
                    <a:pt x="110" y="319"/>
                  </a:lnTo>
                  <a:lnTo>
                    <a:pt x="130" y="298"/>
                  </a:lnTo>
                  <a:lnTo>
                    <a:pt x="156" y="277"/>
                  </a:lnTo>
                  <a:lnTo>
                    <a:pt x="186" y="256"/>
                  </a:lnTo>
                  <a:lnTo>
                    <a:pt x="222" y="238"/>
                  </a:lnTo>
                  <a:lnTo>
                    <a:pt x="263" y="220"/>
                  </a:lnTo>
                  <a:lnTo>
                    <a:pt x="312" y="205"/>
                  </a:lnTo>
                  <a:lnTo>
                    <a:pt x="368" y="193"/>
                  </a:lnTo>
                  <a:lnTo>
                    <a:pt x="431" y="184"/>
                  </a:lnTo>
                  <a:lnTo>
                    <a:pt x="437" y="155"/>
                  </a:lnTo>
                  <a:lnTo>
                    <a:pt x="450" y="122"/>
                  </a:lnTo>
                  <a:lnTo>
                    <a:pt x="466" y="89"/>
                  </a:lnTo>
                  <a:lnTo>
                    <a:pt x="489" y="57"/>
                  </a:lnTo>
                  <a:lnTo>
                    <a:pt x="516" y="2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1200419646" y="284204436"/>
              <a:ext cx="803798910" cy="680785871"/>
            </a:xfrm>
            <a:custGeom>
              <a:avLst/>
              <a:gdLst/>
              <a:ahLst/>
              <a:cxnLst/>
              <a:rect l="l" t="t" r="r" b="b"/>
              <a:pathLst>
                <a:path w="533" h="939" extrusionOk="0">
                  <a:moveTo>
                    <a:pt x="38" y="0"/>
                  </a:moveTo>
                  <a:lnTo>
                    <a:pt x="41" y="15"/>
                  </a:lnTo>
                  <a:lnTo>
                    <a:pt x="42" y="39"/>
                  </a:lnTo>
                  <a:lnTo>
                    <a:pt x="44" y="66"/>
                  </a:lnTo>
                  <a:lnTo>
                    <a:pt x="44" y="96"/>
                  </a:lnTo>
                  <a:lnTo>
                    <a:pt x="45" y="123"/>
                  </a:lnTo>
                  <a:lnTo>
                    <a:pt x="45" y="149"/>
                  </a:lnTo>
                  <a:lnTo>
                    <a:pt x="45" y="166"/>
                  </a:lnTo>
                  <a:lnTo>
                    <a:pt x="48" y="156"/>
                  </a:lnTo>
                  <a:lnTo>
                    <a:pt x="56" y="144"/>
                  </a:lnTo>
                  <a:lnTo>
                    <a:pt x="68" y="129"/>
                  </a:lnTo>
                  <a:lnTo>
                    <a:pt x="81" y="113"/>
                  </a:lnTo>
                  <a:lnTo>
                    <a:pt x="99" y="96"/>
                  </a:lnTo>
                  <a:lnTo>
                    <a:pt x="117" y="80"/>
                  </a:lnTo>
                  <a:lnTo>
                    <a:pt x="135" y="63"/>
                  </a:lnTo>
                  <a:lnTo>
                    <a:pt x="152" y="50"/>
                  </a:lnTo>
                  <a:lnTo>
                    <a:pt x="169" y="39"/>
                  </a:lnTo>
                  <a:lnTo>
                    <a:pt x="181" y="31"/>
                  </a:lnTo>
                  <a:lnTo>
                    <a:pt x="190" y="28"/>
                  </a:lnTo>
                  <a:lnTo>
                    <a:pt x="191" y="45"/>
                  </a:lnTo>
                  <a:lnTo>
                    <a:pt x="188" y="65"/>
                  </a:lnTo>
                  <a:lnTo>
                    <a:pt x="182" y="84"/>
                  </a:lnTo>
                  <a:lnTo>
                    <a:pt x="176" y="105"/>
                  </a:lnTo>
                  <a:lnTo>
                    <a:pt x="172" y="125"/>
                  </a:lnTo>
                  <a:lnTo>
                    <a:pt x="173" y="141"/>
                  </a:lnTo>
                  <a:lnTo>
                    <a:pt x="191" y="129"/>
                  </a:lnTo>
                  <a:lnTo>
                    <a:pt x="215" y="117"/>
                  </a:lnTo>
                  <a:lnTo>
                    <a:pt x="246" y="107"/>
                  </a:lnTo>
                  <a:lnTo>
                    <a:pt x="277" y="96"/>
                  </a:lnTo>
                  <a:lnTo>
                    <a:pt x="310" y="90"/>
                  </a:lnTo>
                  <a:lnTo>
                    <a:pt x="342" y="86"/>
                  </a:lnTo>
                  <a:lnTo>
                    <a:pt x="371" y="86"/>
                  </a:lnTo>
                  <a:lnTo>
                    <a:pt x="375" y="90"/>
                  </a:lnTo>
                  <a:lnTo>
                    <a:pt x="377" y="99"/>
                  </a:lnTo>
                  <a:lnTo>
                    <a:pt x="375" y="114"/>
                  </a:lnTo>
                  <a:lnTo>
                    <a:pt x="369" y="131"/>
                  </a:lnTo>
                  <a:lnTo>
                    <a:pt x="363" y="152"/>
                  </a:lnTo>
                  <a:lnTo>
                    <a:pt x="354" y="175"/>
                  </a:lnTo>
                  <a:lnTo>
                    <a:pt x="343" y="199"/>
                  </a:lnTo>
                  <a:lnTo>
                    <a:pt x="333" y="221"/>
                  </a:lnTo>
                  <a:lnTo>
                    <a:pt x="321" y="242"/>
                  </a:lnTo>
                  <a:lnTo>
                    <a:pt x="357" y="268"/>
                  </a:lnTo>
                  <a:lnTo>
                    <a:pt x="387" y="295"/>
                  </a:lnTo>
                  <a:lnTo>
                    <a:pt x="410" y="322"/>
                  </a:lnTo>
                  <a:lnTo>
                    <a:pt x="426" y="348"/>
                  </a:lnTo>
                  <a:lnTo>
                    <a:pt x="440" y="373"/>
                  </a:lnTo>
                  <a:lnTo>
                    <a:pt x="448" y="398"/>
                  </a:lnTo>
                  <a:lnTo>
                    <a:pt x="454" y="417"/>
                  </a:lnTo>
                  <a:lnTo>
                    <a:pt x="457" y="432"/>
                  </a:lnTo>
                  <a:lnTo>
                    <a:pt x="457" y="443"/>
                  </a:lnTo>
                  <a:lnTo>
                    <a:pt x="457" y="446"/>
                  </a:lnTo>
                  <a:lnTo>
                    <a:pt x="493" y="584"/>
                  </a:lnTo>
                  <a:lnTo>
                    <a:pt x="511" y="630"/>
                  </a:lnTo>
                  <a:lnTo>
                    <a:pt x="524" y="672"/>
                  </a:lnTo>
                  <a:lnTo>
                    <a:pt x="532" y="709"/>
                  </a:lnTo>
                  <a:lnTo>
                    <a:pt x="533" y="746"/>
                  </a:lnTo>
                  <a:lnTo>
                    <a:pt x="532" y="777"/>
                  </a:lnTo>
                  <a:lnTo>
                    <a:pt x="526" y="806"/>
                  </a:lnTo>
                  <a:lnTo>
                    <a:pt x="517" y="833"/>
                  </a:lnTo>
                  <a:lnTo>
                    <a:pt x="506" y="856"/>
                  </a:lnTo>
                  <a:lnTo>
                    <a:pt x="494" y="875"/>
                  </a:lnTo>
                  <a:lnTo>
                    <a:pt x="481" y="892"/>
                  </a:lnTo>
                  <a:lnTo>
                    <a:pt x="467" y="907"/>
                  </a:lnTo>
                  <a:lnTo>
                    <a:pt x="455" y="919"/>
                  </a:lnTo>
                  <a:lnTo>
                    <a:pt x="444" y="928"/>
                  </a:lnTo>
                  <a:lnTo>
                    <a:pt x="435" y="934"/>
                  </a:lnTo>
                  <a:lnTo>
                    <a:pt x="431" y="937"/>
                  </a:lnTo>
                  <a:lnTo>
                    <a:pt x="428" y="939"/>
                  </a:lnTo>
                  <a:lnTo>
                    <a:pt x="434" y="920"/>
                  </a:lnTo>
                  <a:lnTo>
                    <a:pt x="438" y="901"/>
                  </a:lnTo>
                  <a:lnTo>
                    <a:pt x="441" y="883"/>
                  </a:lnTo>
                  <a:lnTo>
                    <a:pt x="443" y="866"/>
                  </a:lnTo>
                  <a:lnTo>
                    <a:pt x="444" y="856"/>
                  </a:lnTo>
                  <a:lnTo>
                    <a:pt x="446" y="851"/>
                  </a:lnTo>
                  <a:lnTo>
                    <a:pt x="422" y="842"/>
                  </a:lnTo>
                  <a:lnTo>
                    <a:pt x="399" y="827"/>
                  </a:lnTo>
                  <a:lnTo>
                    <a:pt x="375" y="806"/>
                  </a:lnTo>
                  <a:lnTo>
                    <a:pt x="354" y="782"/>
                  </a:lnTo>
                  <a:lnTo>
                    <a:pt x="333" y="755"/>
                  </a:lnTo>
                  <a:lnTo>
                    <a:pt x="312" y="726"/>
                  </a:lnTo>
                  <a:lnTo>
                    <a:pt x="294" y="696"/>
                  </a:lnTo>
                  <a:lnTo>
                    <a:pt x="277" y="667"/>
                  </a:lnTo>
                  <a:lnTo>
                    <a:pt x="262" y="639"/>
                  </a:lnTo>
                  <a:lnTo>
                    <a:pt x="250" y="615"/>
                  </a:lnTo>
                  <a:lnTo>
                    <a:pt x="239" y="593"/>
                  </a:lnTo>
                  <a:lnTo>
                    <a:pt x="232" y="577"/>
                  </a:lnTo>
                  <a:lnTo>
                    <a:pt x="227" y="565"/>
                  </a:lnTo>
                  <a:lnTo>
                    <a:pt x="224" y="562"/>
                  </a:lnTo>
                  <a:lnTo>
                    <a:pt x="0" y="562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654499654" y="894664006"/>
              <a:ext cx="236766613" cy="113827011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78" y="0"/>
                  </a:moveTo>
                  <a:lnTo>
                    <a:pt x="103" y="3"/>
                  </a:lnTo>
                  <a:lnTo>
                    <a:pt x="124" y="15"/>
                  </a:lnTo>
                  <a:lnTo>
                    <a:pt x="142" y="32"/>
                  </a:lnTo>
                  <a:lnTo>
                    <a:pt x="152" y="53"/>
                  </a:lnTo>
                  <a:lnTo>
                    <a:pt x="157" y="78"/>
                  </a:lnTo>
                  <a:lnTo>
                    <a:pt x="152" y="103"/>
                  </a:lnTo>
                  <a:lnTo>
                    <a:pt x="142" y="124"/>
                  </a:lnTo>
                  <a:lnTo>
                    <a:pt x="124" y="142"/>
                  </a:lnTo>
                  <a:lnTo>
                    <a:pt x="103" y="152"/>
                  </a:lnTo>
                  <a:lnTo>
                    <a:pt x="78" y="157"/>
                  </a:lnTo>
                  <a:lnTo>
                    <a:pt x="53" y="152"/>
                  </a:lnTo>
                  <a:lnTo>
                    <a:pt x="32" y="142"/>
                  </a:lnTo>
                  <a:lnTo>
                    <a:pt x="15" y="124"/>
                  </a:lnTo>
                  <a:lnTo>
                    <a:pt x="3" y="103"/>
                  </a:lnTo>
                  <a:lnTo>
                    <a:pt x="0" y="78"/>
                  </a:lnTo>
                  <a:lnTo>
                    <a:pt x="3" y="53"/>
                  </a:lnTo>
                  <a:lnTo>
                    <a:pt x="15" y="32"/>
                  </a:lnTo>
                  <a:lnTo>
                    <a:pt x="32" y="15"/>
                  </a:lnTo>
                  <a:lnTo>
                    <a:pt x="53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524653531" y="894664006"/>
              <a:ext cx="236766613" cy="113827011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79" y="0"/>
                  </a:moveTo>
                  <a:lnTo>
                    <a:pt x="103" y="3"/>
                  </a:lnTo>
                  <a:lnTo>
                    <a:pt x="124" y="15"/>
                  </a:lnTo>
                  <a:lnTo>
                    <a:pt x="142" y="32"/>
                  </a:lnTo>
                  <a:lnTo>
                    <a:pt x="153" y="53"/>
                  </a:lnTo>
                  <a:lnTo>
                    <a:pt x="157" y="78"/>
                  </a:lnTo>
                  <a:lnTo>
                    <a:pt x="153" y="103"/>
                  </a:lnTo>
                  <a:lnTo>
                    <a:pt x="142" y="124"/>
                  </a:lnTo>
                  <a:lnTo>
                    <a:pt x="124" y="142"/>
                  </a:lnTo>
                  <a:lnTo>
                    <a:pt x="103" y="152"/>
                  </a:lnTo>
                  <a:lnTo>
                    <a:pt x="79" y="157"/>
                  </a:lnTo>
                  <a:lnTo>
                    <a:pt x="53" y="152"/>
                  </a:lnTo>
                  <a:lnTo>
                    <a:pt x="32" y="142"/>
                  </a:lnTo>
                  <a:lnTo>
                    <a:pt x="15" y="124"/>
                  </a:lnTo>
                  <a:lnTo>
                    <a:pt x="3" y="103"/>
                  </a:lnTo>
                  <a:lnTo>
                    <a:pt x="0" y="78"/>
                  </a:lnTo>
                  <a:lnTo>
                    <a:pt x="3" y="53"/>
                  </a:lnTo>
                  <a:lnTo>
                    <a:pt x="15" y="32"/>
                  </a:lnTo>
                  <a:lnTo>
                    <a:pt x="32" y="15"/>
                  </a:lnTo>
                  <a:lnTo>
                    <a:pt x="53" y="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62975839" y="607559474"/>
              <a:ext cx="1486951659" cy="100051566"/>
            </a:xfrm>
            <a:custGeom>
              <a:avLst/>
              <a:gdLst/>
              <a:ahLst/>
              <a:cxnLst/>
              <a:rect l="l" t="t" r="r" b="b"/>
              <a:pathLst>
                <a:path w="986" h="138" extrusionOk="0">
                  <a:moveTo>
                    <a:pt x="29" y="0"/>
                  </a:moveTo>
                  <a:lnTo>
                    <a:pt x="952" y="0"/>
                  </a:lnTo>
                  <a:lnTo>
                    <a:pt x="986" y="138"/>
                  </a:lnTo>
                  <a:lnTo>
                    <a:pt x="0" y="13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62975839" y="607559474"/>
              <a:ext cx="737444028" cy="100051566"/>
            </a:xfrm>
            <a:custGeom>
              <a:avLst/>
              <a:gdLst/>
              <a:ahLst/>
              <a:cxnLst/>
              <a:rect l="l" t="t" r="r" b="b"/>
              <a:pathLst>
                <a:path w="489" h="138" extrusionOk="0">
                  <a:moveTo>
                    <a:pt x="29" y="0"/>
                  </a:moveTo>
                  <a:lnTo>
                    <a:pt x="489" y="0"/>
                  </a:lnTo>
                  <a:lnTo>
                    <a:pt x="489" y="138"/>
                  </a:lnTo>
                  <a:lnTo>
                    <a:pt x="0" y="13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478056507" y="641635312"/>
              <a:ext cx="1456790368" cy="32625738"/>
            </a:xfrm>
            <a:custGeom>
              <a:avLst/>
              <a:gdLst/>
              <a:ahLst/>
              <a:cxnLst/>
              <a:rect l="l" t="t" r="r" b="b"/>
              <a:pathLst>
                <a:path w="966" h="45" extrusionOk="0">
                  <a:moveTo>
                    <a:pt x="10" y="0"/>
                  </a:moveTo>
                  <a:lnTo>
                    <a:pt x="954" y="0"/>
                  </a:lnTo>
                  <a:lnTo>
                    <a:pt x="966" y="45"/>
                  </a:lnTo>
                  <a:lnTo>
                    <a:pt x="0" y="4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1E00"/>
            </a:solidFill>
            <a:ln w="9525" cap="flat" cmpd="sng">
              <a:solidFill>
                <a:srgbClr val="771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478056507" y="641635312"/>
              <a:ext cx="722363373" cy="32625738"/>
            </a:xfrm>
            <a:custGeom>
              <a:avLst/>
              <a:gdLst/>
              <a:ahLst/>
              <a:cxnLst/>
              <a:rect l="l" t="t" r="r" b="b"/>
              <a:pathLst>
                <a:path w="479" h="45" extrusionOk="0">
                  <a:moveTo>
                    <a:pt x="10" y="0"/>
                  </a:moveTo>
                  <a:lnTo>
                    <a:pt x="479" y="0"/>
                  </a:lnTo>
                  <a:lnTo>
                    <a:pt x="479" y="45"/>
                  </a:lnTo>
                  <a:lnTo>
                    <a:pt x="0" y="4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3"/>
          <p:cNvGrpSpPr/>
          <p:nvPr/>
        </p:nvGrpSpPr>
        <p:grpSpPr>
          <a:xfrm>
            <a:off x="-1976437" y="3595687"/>
            <a:ext cx="614362" cy="1036637"/>
            <a:chOff x="0" y="0"/>
            <a:chExt cx="2147483647" cy="2147483647"/>
          </a:xfrm>
        </p:grpSpPr>
        <p:sp>
          <p:nvSpPr>
            <p:cNvPr id="605" name="Google Shape;605;p13"/>
            <p:cNvSpPr/>
            <p:nvPr/>
          </p:nvSpPr>
          <p:spPr>
            <a:xfrm>
              <a:off x="442090330" y="1067916684"/>
              <a:ext cx="773985907" cy="637643746"/>
            </a:xfrm>
            <a:custGeom>
              <a:avLst/>
              <a:gdLst/>
              <a:ahLst/>
              <a:cxnLst/>
              <a:rect l="l" t="t" r="r" b="b"/>
              <a:pathLst>
                <a:path w="590" h="821" extrusionOk="0">
                  <a:moveTo>
                    <a:pt x="210" y="0"/>
                  </a:moveTo>
                  <a:lnTo>
                    <a:pt x="383" y="0"/>
                  </a:lnTo>
                  <a:lnTo>
                    <a:pt x="419" y="4"/>
                  </a:lnTo>
                  <a:lnTo>
                    <a:pt x="453" y="16"/>
                  </a:lnTo>
                  <a:lnTo>
                    <a:pt x="481" y="34"/>
                  </a:lnTo>
                  <a:lnTo>
                    <a:pt x="504" y="58"/>
                  </a:lnTo>
                  <a:lnTo>
                    <a:pt x="522" y="89"/>
                  </a:lnTo>
                  <a:lnTo>
                    <a:pt x="532" y="122"/>
                  </a:lnTo>
                  <a:lnTo>
                    <a:pt x="537" y="158"/>
                  </a:lnTo>
                  <a:lnTo>
                    <a:pt x="590" y="663"/>
                  </a:lnTo>
                  <a:lnTo>
                    <a:pt x="585" y="699"/>
                  </a:lnTo>
                  <a:lnTo>
                    <a:pt x="573" y="732"/>
                  </a:lnTo>
                  <a:lnTo>
                    <a:pt x="555" y="761"/>
                  </a:lnTo>
                  <a:lnTo>
                    <a:pt x="529" y="786"/>
                  </a:lnTo>
                  <a:lnTo>
                    <a:pt x="501" y="804"/>
                  </a:lnTo>
                  <a:lnTo>
                    <a:pt x="468" y="816"/>
                  </a:lnTo>
                  <a:lnTo>
                    <a:pt x="431" y="821"/>
                  </a:lnTo>
                  <a:lnTo>
                    <a:pt x="157" y="821"/>
                  </a:lnTo>
                  <a:lnTo>
                    <a:pt x="121" y="816"/>
                  </a:lnTo>
                  <a:lnTo>
                    <a:pt x="88" y="804"/>
                  </a:lnTo>
                  <a:lnTo>
                    <a:pt x="59" y="786"/>
                  </a:lnTo>
                  <a:lnTo>
                    <a:pt x="35" y="761"/>
                  </a:lnTo>
                  <a:lnTo>
                    <a:pt x="15" y="732"/>
                  </a:lnTo>
                  <a:lnTo>
                    <a:pt x="3" y="699"/>
                  </a:lnTo>
                  <a:lnTo>
                    <a:pt x="0" y="663"/>
                  </a:lnTo>
                  <a:lnTo>
                    <a:pt x="53" y="158"/>
                  </a:lnTo>
                  <a:lnTo>
                    <a:pt x="56" y="122"/>
                  </a:lnTo>
                  <a:lnTo>
                    <a:pt x="68" y="89"/>
                  </a:lnTo>
                  <a:lnTo>
                    <a:pt x="88" y="58"/>
                  </a:lnTo>
                  <a:lnTo>
                    <a:pt x="112" y="34"/>
                  </a:lnTo>
                  <a:lnTo>
                    <a:pt x="141" y="16"/>
                  </a:lnTo>
                  <a:lnTo>
                    <a:pt x="174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27A50"/>
            </a:solidFill>
            <a:ln w="9525" cap="flat" cmpd="sng">
              <a:solidFill>
                <a:srgbClr val="D27A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60267691" y="1074906930"/>
              <a:ext cx="696587748" cy="518037042"/>
            </a:xfrm>
            <a:custGeom>
              <a:avLst/>
              <a:gdLst/>
              <a:ahLst/>
              <a:cxnLst/>
              <a:rect l="l" t="t" r="r" b="b"/>
              <a:pathLst>
                <a:path w="531" h="667" extrusionOk="0">
                  <a:moveTo>
                    <a:pt x="47" y="0"/>
                  </a:moveTo>
                  <a:lnTo>
                    <a:pt x="65" y="0"/>
                  </a:lnTo>
                  <a:lnTo>
                    <a:pt x="115" y="13"/>
                  </a:lnTo>
                  <a:lnTo>
                    <a:pt x="163" y="37"/>
                  </a:lnTo>
                  <a:lnTo>
                    <a:pt x="210" y="70"/>
                  </a:lnTo>
                  <a:lnTo>
                    <a:pt x="256" y="116"/>
                  </a:lnTo>
                  <a:lnTo>
                    <a:pt x="302" y="171"/>
                  </a:lnTo>
                  <a:lnTo>
                    <a:pt x="345" y="236"/>
                  </a:lnTo>
                  <a:lnTo>
                    <a:pt x="389" y="313"/>
                  </a:lnTo>
                  <a:lnTo>
                    <a:pt x="418" y="369"/>
                  </a:lnTo>
                  <a:lnTo>
                    <a:pt x="442" y="423"/>
                  </a:lnTo>
                  <a:lnTo>
                    <a:pt x="463" y="473"/>
                  </a:lnTo>
                  <a:lnTo>
                    <a:pt x="483" y="482"/>
                  </a:lnTo>
                  <a:lnTo>
                    <a:pt x="499" y="494"/>
                  </a:lnTo>
                  <a:lnTo>
                    <a:pt x="514" y="510"/>
                  </a:lnTo>
                  <a:lnTo>
                    <a:pt x="525" y="530"/>
                  </a:lnTo>
                  <a:lnTo>
                    <a:pt x="531" y="557"/>
                  </a:lnTo>
                  <a:lnTo>
                    <a:pt x="531" y="583"/>
                  </a:lnTo>
                  <a:lnTo>
                    <a:pt x="523" y="607"/>
                  </a:lnTo>
                  <a:lnTo>
                    <a:pt x="510" y="629"/>
                  </a:lnTo>
                  <a:lnTo>
                    <a:pt x="492" y="648"/>
                  </a:lnTo>
                  <a:lnTo>
                    <a:pt x="468" y="661"/>
                  </a:lnTo>
                  <a:lnTo>
                    <a:pt x="442" y="667"/>
                  </a:lnTo>
                  <a:lnTo>
                    <a:pt x="416" y="666"/>
                  </a:lnTo>
                  <a:lnTo>
                    <a:pt x="392" y="660"/>
                  </a:lnTo>
                  <a:lnTo>
                    <a:pt x="370" y="646"/>
                  </a:lnTo>
                  <a:lnTo>
                    <a:pt x="351" y="628"/>
                  </a:lnTo>
                  <a:lnTo>
                    <a:pt x="338" y="604"/>
                  </a:lnTo>
                  <a:lnTo>
                    <a:pt x="332" y="580"/>
                  </a:lnTo>
                  <a:lnTo>
                    <a:pt x="332" y="554"/>
                  </a:lnTo>
                  <a:lnTo>
                    <a:pt x="339" y="530"/>
                  </a:lnTo>
                  <a:lnTo>
                    <a:pt x="351" y="507"/>
                  </a:lnTo>
                  <a:lnTo>
                    <a:pt x="330" y="467"/>
                  </a:lnTo>
                  <a:lnTo>
                    <a:pt x="308" y="423"/>
                  </a:lnTo>
                  <a:lnTo>
                    <a:pt x="282" y="381"/>
                  </a:lnTo>
                  <a:lnTo>
                    <a:pt x="253" y="339"/>
                  </a:lnTo>
                  <a:lnTo>
                    <a:pt x="223" y="298"/>
                  </a:lnTo>
                  <a:lnTo>
                    <a:pt x="190" y="262"/>
                  </a:lnTo>
                  <a:lnTo>
                    <a:pt x="157" y="230"/>
                  </a:lnTo>
                  <a:lnTo>
                    <a:pt x="121" y="205"/>
                  </a:lnTo>
                  <a:lnTo>
                    <a:pt x="85" y="185"/>
                  </a:lnTo>
                  <a:lnTo>
                    <a:pt x="47" y="174"/>
                  </a:lnTo>
                  <a:lnTo>
                    <a:pt x="35" y="167"/>
                  </a:lnTo>
                  <a:lnTo>
                    <a:pt x="23" y="152"/>
                  </a:lnTo>
                  <a:lnTo>
                    <a:pt x="14" y="131"/>
                  </a:lnTo>
                  <a:lnTo>
                    <a:pt x="6" y="108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6" y="28"/>
                  </a:lnTo>
                  <a:lnTo>
                    <a:pt x="17" y="15"/>
                  </a:lnTo>
                  <a:lnTo>
                    <a:pt x="30" y="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0" y="1074906930"/>
              <a:ext cx="695275476" cy="518037042"/>
            </a:xfrm>
            <a:custGeom>
              <a:avLst/>
              <a:gdLst/>
              <a:ahLst/>
              <a:cxnLst/>
              <a:rect l="l" t="t" r="r" b="b"/>
              <a:pathLst>
                <a:path w="530" h="667" extrusionOk="0">
                  <a:moveTo>
                    <a:pt x="482" y="0"/>
                  </a:moveTo>
                  <a:lnTo>
                    <a:pt x="499" y="4"/>
                  </a:lnTo>
                  <a:lnTo>
                    <a:pt x="512" y="15"/>
                  </a:lnTo>
                  <a:lnTo>
                    <a:pt x="523" y="28"/>
                  </a:lnTo>
                  <a:lnTo>
                    <a:pt x="529" y="46"/>
                  </a:lnTo>
                  <a:lnTo>
                    <a:pt x="530" y="63"/>
                  </a:lnTo>
                  <a:lnTo>
                    <a:pt x="527" y="84"/>
                  </a:lnTo>
                  <a:lnTo>
                    <a:pt x="523" y="108"/>
                  </a:lnTo>
                  <a:lnTo>
                    <a:pt x="515" y="131"/>
                  </a:lnTo>
                  <a:lnTo>
                    <a:pt x="506" y="152"/>
                  </a:lnTo>
                  <a:lnTo>
                    <a:pt x="496" y="167"/>
                  </a:lnTo>
                  <a:lnTo>
                    <a:pt x="482" y="174"/>
                  </a:lnTo>
                  <a:lnTo>
                    <a:pt x="446" y="185"/>
                  </a:lnTo>
                  <a:lnTo>
                    <a:pt x="408" y="205"/>
                  </a:lnTo>
                  <a:lnTo>
                    <a:pt x="374" y="230"/>
                  </a:lnTo>
                  <a:lnTo>
                    <a:pt x="339" y="262"/>
                  </a:lnTo>
                  <a:lnTo>
                    <a:pt x="307" y="298"/>
                  </a:lnTo>
                  <a:lnTo>
                    <a:pt x="277" y="339"/>
                  </a:lnTo>
                  <a:lnTo>
                    <a:pt x="248" y="381"/>
                  </a:lnTo>
                  <a:lnTo>
                    <a:pt x="223" y="423"/>
                  </a:lnTo>
                  <a:lnTo>
                    <a:pt x="199" y="467"/>
                  </a:lnTo>
                  <a:lnTo>
                    <a:pt x="179" y="507"/>
                  </a:lnTo>
                  <a:lnTo>
                    <a:pt x="191" y="530"/>
                  </a:lnTo>
                  <a:lnTo>
                    <a:pt x="197" y="554"/>
                  </a:lnTo>
                  <a:lnTo>
                    <a:pt x="197" y="580"/>
                  </a:lnTo>
                  <a:lnTo>
                    <a:pt x="191" y="604"/>
                  </a:lnTo>
                  <a:lnTo>
                    <a:pt x="178" y="628"/>
                  </a:lnTo>
                  <a:lnTo>
                    <a:pt x="159" y="646"/>
                  </a:lnTo>
                  <a:lnTo>
                    <a:pt x="138" y="660"/>
                  </a:lnTo>
                  <a:lnTo>
                    <a:pt x="113" y="666"/>
                  </a:lnTo>
                  <a:lnTo>
                    <a:pt x="87" y="667"/>
                  </a:lnTo>
                  <a:lnTo>
                    <a:pt x="62" y="661"/>
                  </a:lnTo>
                  <a:lnTo>
                    <a:pt x="39" y="648"/>
                  </a:lnTo>
                  <a:lnTo>
                    <a:pt x="19" y="629"/>
                  </a:lnTo>
                  <a:lnTo>
                    <a:pt x="7" y="607"/>
                  </a:lnTo>
                  <a:lnTo>
                    <a:pt x="0" y="583"/>
                  </a:lnTo>
                  <a:lnTo>
                    <a:pt x="0" y="557"/>
                  </a:lnTo>
                  <a:lnTo>
                    <a:pt x="6" y="530"/>
                  </a:lnTo>
                  <a:lnTo>
                    <a:pt x="16" y="510"/>
                  </a:lnTo>
                  <a:lnTo>
                    <a:pt x="30" y="494"/>
                  </a:lnTo>
                  <a:lnTo>
                    <a:pt x="48" y="482"/>
                  </a:lnTo>
                  <a:lnTo>
                    <a:pt x="68" y="473"/>
                  </a:lnTo>
                  <a:lnTo>
                    <a:pt x="87" y="423"/>
                  </a:lnTo>
                  <a:lnTo>
                    <a:pt x="113" y="369"/>
                  </a:lnTo>
                  <a:lnTo>
                    <a:pt x="140" y="313"/>
                  </a:lnTo>
                  <a:lnTo>
                    <a:pt x="184" y="236"/>
                  </a:lnTo>
                  <a:lnTo>
                    <a:pt x="227" y="171"/>
                  </a:lnTo>
                  <a:lnTo>
                    <a:pt x="273" y="116"/>
                  </a:lnTo>
                  <a:lnTo>
                    <a:pt x="319" y="70"/>
                  </a:lnTo>
                  <a:lnTo>
                    <a:pt x="367" y="37"/>
                  </a:lnTo>
                  <a:lnTo>
                    <a:pt x="414" y="13"/>
                  </a:lnTo>
                  <a:lnTo>
                    <a:pt x="464" y="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106259157" y="1459356801"/>
              <a:ext cx="568027341" cy="688126845"/>
            </a:xfrm>
            <a:custGeom>
              <a:avLst/>
              <a:gdLst/>
              <a:ahLst/>
              <a:cxnLst/>
              <a:rect l="l" t="t" r="r" b="b"/>
              <a:pathLst>
                <a:path w="433" h="886" extrusionOk="0">
                  <a:moveTo>
                    <a:pt x="326" y="0"/>
                  </a:moveTo>
                  <a:lnTo>
                    <a:pt x="339" y="2"/>
                  </a:lnTo>
                  <a:lnTo>
                    <a:pt x="354" y="5"/>
                  </a:lnTo>
                  <a:lnTo>
                    <a:pt x="374" y="8"/>
                  </a:lnTo>
                  <a:lnTo>
                    <a:pt x="392" y="12"/>
                  </a:lnTo>
                  <a:lnTo>
                    <a:pt x="409" y="18"/>
                  </a:lnTo>
                  <a:lnTo>
                    <a:pt x="422" y="24"/>
                  </a:lnTo>
                  <a:lnTo>
                    <a:pt x="431" y="34"/>
                  </a:lnTo>
                  <a:lnTo>
                    <a:pt x="433" y="44"/>
                  </a:lnTo>
                  <a:lnTo>
                    <a:pt x="264" y="841"/>
                  </a:lnTo>
                  <a:lnTo>
                    <a:pt x="256" y="859"/>
                  </a:lnTo>
                  <a:lnTo>
                    <a:pt x="246" y="874"/>
                  </a:lnTo>
                  <a:lnTo>
                    <a:pt x="229" y="883"/>
                  </a:lnTo>
                  <a:lnTo>
                    <a:pt x="229" y="886"/>
                  </a:lnTo>
                  <a:lnTo>
                    <a:pt x="0" y="886"/>
                  </a:lnTo>
                  <a:lnTo>
                    <a:pt x="12" y="855"/>
                  </a:lnTo>
                  <a:lnTo>
                    <a:pt x="32" y="825"/>
                  </a:lnTo>
                  <a:lnTo>
                    <a:pt x="57" y="800"/>
                  </a:lnTo>
                  <a:lnTo>
                    <a:pt x="91" y="781"/>
                  </a:lnTo>
                  <a:lnTo>
                    <a:pt x="127" y="767"/>
                  </a:lnTo>
                  <a:lnTo>
                    <a:pt x="167" y="761"/>
                  </a:lnTo>
                  <a:lnTo>
                    <a:pt x="285" y="46"/>
                  </a:lnTo>
                  <a:lnTo>
                    <a:pt x="288" y="29"/>
                  </a:lnTo>
                  <a:lnTo>
                    <a:pt x="293" y="15"/>
                  </a:lnTo>
                  <a:lnTo>
                    <a:pt x="300" y="6"/>
                  </a:lnTo>
                  <a:lnTo>
                    <a:pt x="311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966827319" y="1459356801"/>
              <a:ext cx="578522073" cy="688126845"/>
            </a:xfrm>
            <a:custGeom>
              <a:avLst/>
              <a:gdLst/>
              <a:ahLst/>
              <a:cxnLst/>
              <a:rect l="l" t="t" r="r" b="b"/>
              <a:pathLst>
                <a:path w="441" h="886" extrusionOk="0">
                  <a:moveTo>
                    <a:pt x="107" y="0"/>
                  </a:moveTo>
                  <a:lnTo>
                    <a:pt x="128" y="2"/>
                  </a:lnTo>
                  <a:lnTo>
                    <a:pt x="146" y="11"/>
                  </a:lnTo>
                  <a:lnTo>
                    <a:pt x="160" y="26"/>
                  </a:lnTo>
                  <a:lnTo>
                    <a:pt x="167" y="46"/>
                  </a:lnTo>
                  <a:lnTo>
                    <a:pt x="265" y="760"/>
                  </a:lnTo>
                  <a:lnTo>
                    <a:pt x="301" y="764"/>
                  </a:lnTo>
                  <a:lnTo>
                    <a:pt x="336" y="775"/>
                  </a:lnTo>
                  <a:lnTo>
                    <a:pt x="366" y="788"/>
                  </a:lnTo>
                  <a:lnTo>
                    <a:pt x="393" y="808"/>
                  </a:lnTo>
                  <a:lnTo>
                    <a:pt x="416" y="831"/>
                  </a:lnTo>
                  <a:lnTo>
                    <a:pt x="431" y="858"/>
                  </a:lnTo>
                  <a:lnTo>
                    <a:pt x="441" y="886"/>
                  </a:lnTo>
                  <a:lnTo>
                    <a:pt x="212" y="886"/>
                  </a:lnTo>
                  <a:lnTo>
                    <a:pt x="212" y="885"/>
                  </a:lnTo>
                  <a:lnTo>
                    <a:pt x="197" y="880"/>
                  </a:lnTo>
                  <a:lnTo>
                    <a:pt x="184" y="870"/>
                  </a:lnTo>
                  <a:lnTo>
                    <a:pt x="175" y="858"/>
                  </a:lnTo>
                  <a:lnTo>
                    <a:pt x="170" y="841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10" y="24"/>
                  </a:lnTo>
                  <a:lnTo>
                    <a:pt x="24" y="18"/>
                  </a:lnTo>
                  <a:lnTo>
                    <a:pt x="40" y="12"/>
                  </a:lnTo>
                  <a:lnTo>
                    <a:pt x="60" y="8"/>
                  </a:lnTo>
                  <a:lnTo>
                    <a:pt x="78" y="5"/>
                  </a:lnTo>
                  <a:lnTo>
                    <a:pt x="95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309594324" y="1537800407"/>
              <a:ext cx="388304794" cy="531240138"/>
            </a:xfrm>
            <a:custGeom>
              <a:avLst/>
              <a:gdLst/>
              <a:ahLst/>
              <a:cxnLst/>
              <a:rect l="l" t="t" r="r" b="b"/>
              <a:pathLst>
                <a:path w="296" h="684" extrusionOk="0">
                  <a:moveTo>
                    <a:pt x="110" y="0"/>
                  </a:moveTo>
                  <a:lnTo>
                    <a:pt x="296" y="169"/>
                  </a:lnTo>
                  <a:lnTo>
                    <a:pt x="133" y="684"/>
                  </a:lnTo>
                  <a:lnTo>
                    <a:pt x="0" y="65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DDA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960267691" y="1547120386"/>
              <a:ext cx="393552156" cy="531240138"/>
            </a:xfrm>
            <a:custGeom>
              <a:avLst/>
              <a:gdLst/>
              <a:ahLst/>
              <a:cxnLst/>
              <a:rect l="l" t="t" r="r" b="b"/>
              <a:pathLst>
                <a:path w="300" h="684" extrusionOk="0">
                  <a:moveTo>
                    <a:pt x="186" y="0"/>
                  </a:moveTo>
                  <a:lnTo>
                    <a:pt x="300" y="648"/>
                  </a:lnTo>
                  <a:lnTo>
                    <a:pt x="162" y="684"/>
                  </a:lnTo>
                  <a:lnTo>
                    <a:pt x="0" y="1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2BC8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32907183" y="1070246910"/>
              <a:ext cx="389617057" cy="635313498"/>
            </a:xfrm>
            <a:custGeom>
              <a:avLst/>
              <a:gdLst/>
              <a:ahLst/>
              <a:cxnLst/>
              <a:rect l="l" t="t" r="r" b="b"/>
              <a:pathLst>
                <a:path w="297" h="818" extrusionOk="0">
                  <a:moveTo>
                    <a:pt x="185" y="0"/>
                  </a:moveTo>
                  <a:lnTo>
                    <a:pt x="196" y="27"/>
                  </a:lnTo>
                  <a:lnTo>
                    <a:pt x="214" y="51"/>
                  </a:lnTo>
                  <a:lnTo>
                    <a:pt x="236" y="69"/>
                  </a:lnTo>
                  <a:lnTo>
                    <a:pt x="264" y="79"/>
                  </a:lnTo>
                  <a:lnTo>
                    <a:pt x="291" y="82"/>
                  </a:lnTo>
                  <a:lnTo>
                    <a:pt x="297" y="82"/>
                  </a:lnTo>
                  <a:lnTo>
                    <a:pt x="297" y="818"/>
                  </a:lnTo>
                  <a:lnTo>
                    <a:pt x="164" y="818"/>
                  </a:lnTo>
                  <a:lnTo>
                    <a:pt x="128" y="813"/>
                  </a:lnTo>
                  <a:lnTo>
                    <a:pt x="93" y="801"/>
                  </a:lnTo>
                  <a:lnTo>
                    <a:pt x="63" y="783"/>
                  </a:lnTo>
                  <a:lnTo>
                    <a:pt x="37" y="758"/>
                  </a:lnTo>
                  <a:lnTo>
                    <a:pt x="18" y="729"/>
                  </a:lnTo>
                  <a:lnTo>
                    <a:pt x="4" y="696"/>
                  </a:lnTo>
                  <a:lnTo>
                    <a:pt x="0" y="660"/>
                  </a:lnTo>
                  <a:lnTo>
                    <a:pt x="53" y="155"/>
                  </a:lnTo>
                  <a:lnTo>
                    <a:pt x="56" y="123"/>
                  </a:lnTo>
                  <a:lnTo>
                    <a:pt x="66" y="93"/>
                  </a:lnTo>
                  <a:lnTo>
                    <a:pt x="83" y="66"/>
                  </a:lnTo>
                  <a:lnTo>
                    <a:pt x="102" y="43"/>
                  </a:lnTo>
                  <a:lnTo>
                    <a:pt x="128" y="24"/>
                  </a:lnTo>
                  <a:lnTo>
                    <a:pt x="155" y="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C681"/>
            </a:solidFill>
            <a:ln w="9525" cap="flat" cmpd="sng">
              <a:solidFill>
                <a:srgbClr val="FFC6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822524647" y="1067916684"/>
              <a:ext cx="401423199" cy="637643746"/>
            </a:xfrm>
            <a:custGeom>
              <a:avLst/>
              <a:gdLst/>
              <a:ahLst/>
              <a:cxnLst/>
              <a:rect l="l" t="t" r="r" b="b"/>
              <a:pathLst>
                <a:path w="306" h="821" extrusionOk="0">
                  <a:moveTo>
                    <a:pt x="102" y="0"/>
                  </a:moveTo>
                  <a:lnTo>
                    <a:pt x="137" y="6"/>
                  </a:lnTo>
                  <a:lnTo>
                    <a:pt x="169" y="18"/>
                  </a:lnTo>
                  <a:lnTo>
                    <a:pt x="196" y="37"/>
                  </a:lnTo>
                  <a:lnTo>
                    <a:pt x="220" y="61"/>
                  </a:lnTo>
                  <a:lnTo>
                    <a:pt x="238" y="90"/>
                  </a:lnTo>
                  <a:lnTo>
                    <a:pt x="250" y="123"/>
                  </a:lnTo>
                  <a:lnTo>
                    <a:pt x="253" y="158"/>
                  </a:lnTo>
                  <a:lnTo>
                    <a:pt x="306" y="663"/>
                  </a:lnTo>
                  <a:lnTo>
                    <a:pt x="301" y="699"/>
                  </a:lnTo>
                  <a:lnTo>
                    <a:pt x="289" y="732"/>
                  </a:lnTo>
                  <a:lnTo>
                    <a:pt x="268" y="761"/>
                  </a:lnTo>
                  <a:lnTo>
                    <a:pt x="242" y="786"/>
                  </a:lnTo>
                  <a:lnTo>
                    <a:pt x="212" y="804"/>
                  </a:lnTo>
                  <a:lnTo>
                    <a:pt x="178" y="816"/>
                  </a:lnTo>
                  <a:lnTo>
                    <a:pt x="141" y="821"/>
                  </a:lnTo>
                  <a:lnTo>
                    <a:pt x="0" y="821"/>
                  </a:lnTo>
                  <a:lnTo>
                    <a:pt x="0" y="85"/>
                  </a:lnTo>
                  <a:lnTo>
                    <a:pt x="27" y="81"/>
                  </a:lnTo>
                  <a:lnTo>
                    <a:pt x="51" y="70"/>
                  </a:lnTo>
                  <a:lnTo>
                    <a:pt x="72" y="54"/>
                  </a:lnTo>
                  <a:lnTo>
                    <a:pt x="86" y="37"/>
                  </a:lnTo>
                  <a:lnTo>
                    <a:pt x="95" y="1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D7A0"/>
            </a:solidFill>
            <a:ln w="9525" cap="flat" cmpd="sng">
              <a:solidFill>
                <a:srgbClr val="FFD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261056735" y="1070246910"/>
              <a:ext cx="398799518" cy="234553394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291" y="0"/>
                  </a:moveTo>
                  <a:lnTo>
                    <a:pt x="301" y="0"/>
                  </a:lnTo>
                  <a:lnTo>
                    <a:pt x="304" y="0"/>
                  </a:lnTo>
                  <a:lnTo>
                    <a:pt x="218" y="302"/>
                  </a:lnTo>
                  <a:lnTo>
                    <a:pt x="0" y="173"/>
                  </a:lnTo>
                  <a:lnTo>
                    <a:pt x="31" y="128"/>
                  </a:lnTo>
                  <a:lnTo>
                    <a:pt x="64" y="92"/>
                  </a:lnTo>
                  <a:lnTo>
                    <a:pt x="99" y="63"/>
                  </a:lnTo>
                  <a:lnTo>
                    <a:pt x="134" y="40"/>
                  </a:lnTo>
                  <a:lnTo>
                    <a:pt x="167" y="24"/>
                  </a:lnTo>
                  <a:lnTo>
                    <a:pt x="199" y="12"/>
                  </a:lnTo>
                  <a:lnTo>
                    <a:pt x="227" y="6"/>
                  </a:lnTo>
                  <a:lnTo>
                    <a:pt x="253" y="1"/>
                  </a:lnTo>
                  <a:lnTo>
                    <a:pt x="274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C681"/>
            </a:solidFill>
            <a:ln w="9525" cap="flat" cmpd="sng">
              <a:solidFill>
                <a:srgbClr val="FFC6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991751577" y="1070246910"/>
              <a:ext cx="401423199" cy="234553394"/>
            </a:xfrm>
            <a:custGeom>
              <a:avLst/>
              <a:gdLst/>
              <a:ahLst/>
              <a:cxnLst/>
              <a:rect l="l" t="t" r="r" b="b"/>
              <a:pathLst>
                <a:path w="306" h="302" extrusionOk="0">
                  <a:moveTo>
                    <a:pt x="5" y="0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9" y="6"/>
                  </a:lnTo>
                  <a:lnTo>
                    <a:pt x="88" y="12"/>
                  </a:lnTo>
                  <a:lnTo>
                    <a:pt x="121" y="24"/>
                  </a:lnTo>
                  <a:lnTo>
                    <a:pt x="156" y="39"/>
                  </a:lnTo>
                  <a:lnTo>
                    <a:pt x="193" y="61"/>
                  </a:lnTo>
                  <a:lnTo>
                    <a:pt x="231" y="90"/>
                  </a:lnTo>
                  <a:lnTo>
                    <a:pt x="270" y="128"/>
                  </a:lnTo>
                  <a:lnTo>
                    <a:pt x="306" y="173"/>
                  </a:lnTo>
                  <a:lnTo>
                    <a:pt x="86" y="30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7A0"/>
            </a:solidFill>
            <a:ln w="9525" cap="flat" cmpd="sng">
              <a:solidFill>
                <a:srgbClr val="FFD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67427430" y="1361496741"/>
              <a:ext cx="43291149" cy="27960007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1" y="0"/>
                  </a:moveTo>
                  <a:lnTo>
                    <a:pt x="33" y="30"/>
                  </a:lnTo>
                  <a:lnTo>
                    <a:pt x="33" y="30"/>
                  </a:lnTo>
                  <a:lnTo>
                    <a:pt x="31" y="31"/>
                  </a:lnTo>
                  <a:lnTo>
                    <a:pt x="28" y="33"/>
                  </a:lnTo>
                  <a:lnTo>
                    <a:pt x="24" y="36"/>
                  </a:lnTo>
                  <a:lnTo>
                    <a:pt x="0" y="12"/>
                  </a:lnTo>
                  <a:lnTo>
                    <a:pt x="15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671662346" y="1301693648"/>
              <a:ext cx="95764773" cy="34950252"/>
            </a:xfrm>
            <a:custGeom>
              <a:avLst/>
              <a:gdLst/>
              <a:ahLst/>
              <a:cxnLst/>
              <a:rect l="l" t="t" r="r" b="b"/>
              <a:pathLst>
                <a:path w="73" h="45" extrusionOk="0">
                  <a:moveTo>
                    <a:pt x="73" y="0"/>
                  </a:moveTo>
                  <a:lnTo>
                    <a:pt x="65" y="29"/>
                  </a:lnTo>
                  <a:lnTo>
                    <a:pt x="62" y="30"/>
                  </a:lnTo>
                  <a:lnTo>
                    <a:pt x="54" y="32"/>
                  </a:lnTo>
                  <a:lnTo>
                    <a:pt x="42" y="36"/>
                  </a:lnTo>
                  <a:lnTo>
                    <a:pt x="29" y="45"/>
                  </a:lnTo>
                  <a:lnTo>
                    <a:pt x="0" y="17"/>
                  </a:lnTo>
                  <a:lnTo>
                    <a:pt x="20" y="6"/>
                  </a:lnTo>
                  <a:lnTo>
                    <a:pt x="44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582456892" y="1239560329"/>
              <a:ext cx="139055095" cy="44270255"/>
            </a:xfrm>
            <a:custGeom>
              <a:avLst/>
              <a:gdLst/>
              <a:ahLst/>
              <a:cxnLst/>
              <a:rect l="l" t="t" r="r" b="b"/>
              <a:pathLst>
                <a:path w="106" h="57" extrusionOk="0">
                  <a:moveTo>
                    <a:pt x="80" y="0"/>
                  </a:moveTo>
                  <a:lnTo>
                    <a:pt x="106" y="5"/>
                  </a:lnTo>
                  <a:lnTo>
                    <a:pt x="95" y="32"/>
                  </a:lnTo>
                  <a:lnTo>
                    <a:pt x="89" y="33"/>
                  </a:lnTo>
                  <a:lnTo>
                    <a:pt x="76" y="35"/>
                  </a:lnTo>
                  <a:lnTo>
                    <a:pt x="55" y="44"/>
                  </a:lnTo>
                  <a:lnTo>
                    <a:pt x="31" y="57"/>
                  </a:lnTo>
                  <a:lnTo>
                    <a:pt x="0" y="29"/>
                  </a:lnTo>
                  <a:lnTo>
                    <a:pt x="17" y="17"/>
                  </a:lnTo>
                  <a:lnTo>
                    <a:pt x="35" y="8"/>
                  </a:lnTo>
                  <a:lnTo>
                    <a:pt x="56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473575049" y="1167330043"/>
              <a:ext cx="202023440" cy="51260013"/>
            </a:xfrm>
            <a:custGeom>
              <a:avLst/>
              <a:gdLst/>
              <a:ahLst/>
              <a:cxnLst/>
              <a:rect l="l" t="t" r="r" b="b"/>
              <a:pathLst>
                <a:path w="154" h="66" extrusionOk="0">
                  <a:moveTo>
                    <a:pt x="100" y="0"/>
                  </a:moveTo>
                  <a:lnTo>
                    <a:pt x="126" y="4"/>
                  </a:lnTo>
                  <a:lnTo>
                    <a:pt x="154" y="18"/>
                  </a:lnTo>
                  <a:lnTo>
                    <a:pt x="135" y="40"/>
                  </a:lnTo>
                  <a:lnTo>
                    <a:pt x="132" y="40"/>
                  </a:lnTo>
                  <a:lnTo>
                    <a:pt x="121" y="39"/>
                  </a:lnTo>
                  <a:lnTo>
                    <a:pt x="103" y="37"/>
                  </a:lnTo>
                  <a:lnTo>
                    <a:pt x="82" y="40"/>
                  </a:lnTo>
                  <a:lnTo>
                    <a:pt x="56" y="49"/>
                  </a:lnTo>
                  <a:lnTo>
                    <a:pt x="28" y="66"/>
                  </a:lnTo>
                  <a:lnTo>
                    <a:pt x="0" y="37"/>
                  </a:lnTo>
                  <a:lnTo>
                    <a:pt x="14" y="27"/>
                  </a:lnTo>
                  <a:lnTo>
                    <a:pt x="31" y="16"/>
                  </a:lnTo>
                  <a:lnTo>
                    <a:pt x="52" y="7"/>
                  </a:lnTo>
                  <a:lnTo>
                    <a:pt x="74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394864501" y="1105973589"/>
              <a:ext cx="221701460" cy="63686683"/>
            </a:xfrm>
            <a:custGeom>
              <a:avLst/>
              <a:gdLst/>
              <a:ahLst/>
              <a:cxnLst/>
              <a:rect l="l" t="t" r="r" b="b"/>
              <a:pathLst>
                <a:path w="169" h="82" extrusionOk="0">
                  <a:moveTo>
                    <a:pt x="116" y="0"/>
                  </a:moveTo>
                  <a:lnTo>
                    <a:pt x="142" y="6"/>
                  </a:lnTo>
                  <a:lnTo>
                    <a:pt x="169" y="18"/>
                  </a:lnTo>
                  <a:lnTo>
                    <a:pt x="151" y="43"/>
                  </a:lnTo>
                  <a:lnTo>
                    <a:pt x="146" y="41"/>
                  </a:lnTo>
                  <a:lnTo>
                    <a:pt x="137" y="40"/>
                  </a:lnTo>
                  <a:lnTo>
                    <a:pt x="122" y="40"/>
                  </a:lnTo>
                  <a:lnTo>
                    <a:pt x="103" y="41"/>
                  </a:lnTo>
                  <a:lnTo>
                    <a:pt x="79" y="47"/>
                  </a:lnTo>
                  <a:lnTo>
                    <a:pt x="53" y="61"/>
                  </a:lnTo>
                  <a:lnTo>
                    <a:pt x="24" y="82"/>
                  </a:lnTo>
                  <a:lnTo>
                    <a:pt x="5" y="61"/>
                  </a:lnTo>
                  <a:lnTo>
                    <a:pt x="0" y="55"/>
                  </a:lnTo>
                  <a:lnTo>
                    <a:pt x="2" y="52"/>
                  </a:lnTo>
                  <a:lnTo>
                    <a:pt x="8" y="46"/>
                  </a:lnTo>
                  <a:lnTo>
                    <a:pt x="18" y="36"/>
                  </a:lnTo>
                  <a:lnTo>
                    <a:pt x="33" y="26"/>
                  </a:lnTo>
                  <a:lnTo>
                    <a:pt x="50" y="15"/>
                  </a:lnTo>
                  <a:lnTo>
                    <a:pt x="70" y="6"/>
                  </a:lnTo>
                  <a:lnTo>
                    <a:pt x="92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838266590" y="1361496741"/>
              <a:ext cx="44602577" cy="27960007"/>
            </a:xfrm>
            <a:custGeom>
              <a:avLst/>
              <a:gdLst/>
              <a:ahLst/>
              <a:cxnLst/>
              <a:rect l="l" t="t" r="r" b="b"/>
              <a:pathLst>
                <a:path w="34" h="36" extrusionOk="0">
                  <a:moveTo>
                    <a:pt x="3" y="0"/>
                  </a:moveTo>
                  <a:lnTo>
                    <a:pt x="19" y="6"/>
                  </a:lnTo>
                  <a:lnTo>
                    <a:pt x="34" y="12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882868901" y="1301693648"/>
              <a:ext cx="95764773" cy="34950252"/>
            </a:xfrm>
            <a:custGeom>
              <a:avLst/>
              <a:gdLst/>
              <a:ahLst/>
              <a:cxnLst/>
              <a:rect l="l" t="t" r="r" b="b"/>
              <a:pathLst>
                <a:path w="73" h="45" extrusionOk="0">
                  <a:moveTo>
                    <a:pt x="0" y="0"/>
                  </a:moveTo>
                  <a:lnTo>
                    <a:pt x="29" y="0"/>
                  </a:lnTo>
                  <a:lnTo>
                    <a:pt x="52" y="6"/>
                  </a:lnTo>
                  <a:lnTo>
                    <a:pt x="73" y="17"/>
                  </a:lnTo>
                  <a:lnTo>
                    <a:pt x="44" y="45"/>
                  </a:lnTo>
                  <a:lnTo>
                    <a:pt x="29" y="36"/>
                  </a:lnTo>
                  <a:lnTo>
                    <a:pt x="19" y="32"/>
                  </a:lnTo>
                  <a:lnTo>
                    <a:pt x="11" y="30"/>
                  </a:lnTo>
                  <a:lnTo>
                    <a:pt x="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928782972" y="1239560329"/>
              <a:ext cx="139055095" cy="44270255"/>
            </a:xfrm>
            <a:custGeom>
              <a:avLst/>
              <a:gdLst/>
              <a:ahLst/>
              <a:cxnLst/>
              <a:rect l="l" t="t" r="r" b="b"/>
              <a:pathLst>
                <a:path w="106" h="57" extrusionOk="0">
                  <a:moveTo>
                    <a:pt x="26" y="0"/>
                  </a:moveTo>
                  <a:lnTo>
                    <a:pt x="50" y="2"/>
                  </a:lnTo>
                  <a:lnTo>
                    <a:pt x="71" y="8"/>
                  </a:lnTo>
                  <a:lnTo>
                    <a:pt x="89" y="17"/>
                  </a:lnTo>
                  <a:lnTo>
                    <a:pt x="106" y="29"/>
                  </a:lnTo>
                  <a:lnTo>
                    <a:pt x="75" y="57"/>
                  </a:lnTo>
                  <a:lnTo>
                    <a:pt x="51" y="44"/>
                  </a:lnTo>
                  <a:lnTo>
                    <a:pt x="30" y="35"/>
                  </a:lnTo>
                  <a:lnTo>
                    <a:pt x="17" y="33"/>
                  </a:lnTo>
                  <a:lnTo>
                    <a:pt x="11" y="32"/>
                  </a:lnTo>
                  <a:lnTo>
                    <a:pt x="0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974697875" y="1167330043"/>
              <a:ext cx="202023440" cy="51260013"/>
            </a:xfrm>
            <a:custGeom>
              <a:avLst/>
              <a:gdLst/>
              <a:ahLst/>
              <a:cxnLst/>
              <a:rect l="l" t="t" r="r" b="b"/>
              <a:pathLst>
                <a:path w="154" h="66" extrusionOk="0">
                  <a:moveTo>
                    <a:pt x="54" y="0"/>
                  </a:moveTo>
                  <a:lnTo>
                    <a:pt x="80" y="1"/>
                  </a:lnTo>
                  <a:lnTo>
                    <a:pt x="102" y="7"/>
                  </a:lnTo>
                  <a:lnTo>
                    <a:pt x="123" y="16"/>
                  </a:lnTo>
                  <a:lnTo>
                    <a:pt x="140" y="27"/>
                  </a:lnTo>
                  <a:lnTo>
                    <a:pt x="154" y="37"/>
                  </a:lnTo>
                  <a:lnTo>
                    <a:pt x="126" y="66"/>
                  </a:lnTo>
                  <a:lnTo>
                    <a:pt x="98" y="49"/>
                  </a:lnTo>
                  <a:lnTo>
                    <a:pt x="72" y="40"/>
                  </a:lnTo>
                  <a:lnTo>
                    <a:pt x="50" y="37"/>
                  </a:lnTo>
                  <a:lnTo>
                    <a:pt x="33" y="39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0" y="18"/>
                  </a:lnTo>
                  <a:lnTo>
                    <a:pt x="27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1023235463" y="1101313631"/>
              <a:ext cx="224325146" cy="62133349"/>
            </a:xfrm>
            <a:custGeom>
              <a:avLst/>
              <a:gdLst/>
              <a:ahLst/>
              <a:cxnLst/>
              <a:rect l="l" t="t" r="r" b="b"/>
              <a:pathLst>
                <a:path w="171" h="80" extrusionOk="0">
                  <a:moveTo>
                    <a:pt x="53" y="0"/>
                  </a:moveTo>
                  <a:lnTo>
                    <a:pt x="77" y="0"/>
                  </a:lnTo>
                  <a:lnTo>
                    <a:pt x="100" y="6"/>
                  </a:lnTo>
                  <a:lnTo>
                    <a:pt x="120" y="14"/>
                  </a:lnTo>
                  <a:lnTo>
                    <a:pt x="136" y="24"/>
                  </a:lnTo>
                  <a:lnTo>
                    <a:pt x="151" y="35"/>
                  </a:lnTo>
                  <a:lnTo>
                    <a:pt x="162" y="44"/>
                  </a:lnTo>
                  <a:lnTo>
                    <a:pt x="168" y="52"/>
                  </a:lnTo>
                  <a:lnTo>
                    <a:pt x="171" y="53"/>
                  </a:lnTo>
                  <a:lnTo>
                    <a:pt x="166" y="61"/>
                  </a:lnTo>
                  <a:lnTo>
                    <a:pt x="145" y="80"/>
                  </a:lnTo>
                  <a:lnTo>
                    <a:pt x="118" y="59"/>
                  </a:lnTo>
                  <a:lnTo>
                    <a:pt x="91" y="47"/>
                  </a:lnTo>
                  <a:lnTo>
                    <a:pt x="68" y="39"/>
                  </a:lnTo>
                  <a:lnTo>
                    <a:pt x="47" y="38"/>
                  </a:lnTo>
                  <a:lnTo>
                    <a:pt x="32" y="38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0" y="18"/>
                  </a:lnTo>
                  <a:lnTo>
                    <a:pt x="28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565404022" y="1070246910"/>
              <a:ext cx="257120742" cy="323870335"/>
            </a:xfrm>
            <a:custGeom>
              <a:avLst/>
              <a:gdLst/>
              <a:ahLst/>
              <a:cxnLst/>
              <a:rect l="l" t="t" r="r" b="b"/>
              <a:pathLst>
                <a:path w="196" h="417" extrusionOk="0">
                  <a:moveTo>
                    <a:pt x="84" y="0"/>
                  </a:moveTo>
                  <a:lnTo>
                    <a:pt x="95" y="27"/>
                  </a:lnTo>
                  <a:lnTo>
                    <a:pt x="113" y="51"/>
                  </a:lnTo>
                  <a:lnTo>
                    <a:pt x="135" y="69"/>
                  </a:lnTo>
                  <a:lnTo>
                    <a:pt x="163" y="79"/>
                  </a:lnTo>
                  <a:lnTo>
                    <a:pt x="190" y="82"/>
                  </a:lnTo>
                  <a:lnTo>
                    <a:pt x="196" y="82"/>
                  </a:lnTo>
                  <a:lnTo>
                    <a:pt x="196" y="417"/>
                  </a:lnTo>
                  <a:lnTo>
                    <a:pt x="181" y="388"/>
                  </a:lnTo>
                  <a:lnTo>
                    <a:pt x="161" y="354"/>
                  </a:lnTo>
                  <a:lnTo>
                    <a:pt x="140" y="316"/>
                  </a:lnTo>
                  <a:lnTo>
                    <a:pt x="117" y="275"/>
                  </a:lnTo>
                  <a:lnTo>
                    <a:pt x="93" y="235"/>
                  </a:lnTo>
                  <a:lnTo>
                    <a:pt x="71" y="192"/>
                  </a:lnTo>
                  <a:lnTo>
                    <a:pt x="48" y="152"/>
                  </a:lnTo>
                  <a:lnTo>
                    <a:pt x="28" y="113"/>
                  </a:lnTo>
                  <a:lnTo>
                    <a:pt x="12" y="78"/>
                  </a:lnTo>
                  <a:lnTo>
                    <a:pt x="0" y="48"/>
                  </a:lnTo>
                  <a:lnTo>
                    <a:pt x="25" y="28"/>
                  </a:lnTo>
                  <a:lnTo>
                    <a:pt x="54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822524647" y="1067916684"/>
              <a:ext cx="262368104" cy="326200084"/>
            </a:xfrm>
            <a:custGeom>
              <a:avLst/>
              <a:gdLst/>
              <a:ahLst/>
              <a:cxnLst/>
              <a:rect l="l" t="t" r="r" b="b"/>
              <a:pathLst>
                <a:path w="200" h="420" extrusionOk="0">
                  <a:moveTo>
                    <a:pt x="102" y="0"/>
                  </a:moveTo>
                  <a:lnTo>
                    <a:pt x="129" y="4"/>
                  </a:lnTo>
                  <a:lnTo>
                    <a:pt x="156" y="13"/>
                  </a:lnTo>
                  <a:lnTo>
                    <a:pt x="179" y="27"/>
                  </a:lnTo>
                  <a:lnTo>
                    <a:pt x="200" y="43"/>
                  </a:lnTo>
                  <a:lnTo>
                    <a:pt x="188" y="69"/>
                  </a:lnTo>
                  <a:lnTo>
                    <a:pt x="175" y="96"/>
                  </a:lnTo>
                  <a:lnTo>
                    <a:pt x="160" y="128"/>
                  </a:lnTo>
                  <a:lnTo>
                    <a:pt x="143" y="159"/>
                  </a:lnTo>
                  <a:lnTo>
                    <a:pt x="126" y="192"/>
                  </a:lnTo>
                  <a:lnTo>
                    <a:pt x="108" y="226"/>
                  </a:lnTo>
                  <a:lnTo>
                    <a:pt x="90" y="259"/>
                  </a:lnTo>
                  <a:lnTo>
                    <a:pt x="72" y="290"/>
                  </a:lnTo>
                  <a:lnTo>
                    <a:pt x="56" y="321"/>
                  </a:lnTo>
                  <a:lnTo>
                    <a:pt x="40" y="348"/>
                  </a:lnTo>
                  <a:lnTo>
                    <a:pt x="27" y="372"/>
                  </a:lnTo>
                  <a:lnTo>
                    <a:pt x="16" y="391"/>
                  </a:lnTo>
                  <a:lnTo>
                    <a:pt x="7" y="406"/>
                  </a:lnTo>
                  <a:lnTo>
                    <a:pt x="1" y="417"/>
                  </a:lnTo>
                  <a:lnTo>
                    <a:pt x="0" y="420"/>
                  </a:lnTo>
                  <a:lnTo>
                    <a:pt x="0" y="85"/>
                  </a:lnTo>
                  <a:lnTo>
                    <a:pt x="27" y="81"/>
                  </a:lnTo>
                  <a:lnTo>
                    <a:pt x="51" y="70"/>
                  </a:lnTo>
                  <a:lnTo>
                    <a:pt x="72" y="54"/>
                  </a:lnTo>
                  <a:lnTo>
                    <a:pt x="86" y="37"/>
                  </a:lnTo>
                  <a:lnTo>
                    <a:pt x="95" y="1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484069955" y="1437610121"/>
              <a:ext cx="156109433" cy="78443596"/>
            </a:xfrm>
            <a:custGeom>
              <a:avLst/>
              <a:gdLst/>
              <a:ahLst/>
              <a:cxnLst/>
              <a:rect l="l" t="t" r="r" b="b"/>
              <a:pathLst>
                <a:path w="119" h="101" extrusionOk="0">
                  <a:moveTo>
                    <a:pt x="60" y="0"/>
                  </a:moveTo>
                  <a:lnTo>
                    <a:pt x="119" y="101"/>
                  </a:lnTo>
                  <a:lnTo>
                    <a:pt x="0" y="10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484069955" y="1530033727"/>
              <a:ext cx="156109433" cy="78443596"/>
            </a:xfrm>
            <a:custGeom>
              <a:avLst/>
              <a:gdLst/>
              <a:ahLst/>
              <a:cxnLst/>
              <a:rect l="l" t="t" r="r" b="b"/>
              <a:pathLst>
                <a:path w="119" h="101" extrusionOk="0">
                  <a:moveTo>
                    <a:pt x="0" y="0"/>
                  </a:moveTo>
                  <a:lnTo>
                    <a:pt x="119" y="0"/>
                  </a:lnTo>
                  <a:lnTo>
                    <a:pt x="6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999622965" y="1437610121"/>
              <a:ext cx="154797181" cy="78443596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59" y="0"/>
                  </a:moveTo>
                  <a:lnTo>
                    <a:pt x="118" y="101"/>
                  </a:lnTo>
                  <a:lnTo>
                    <a:pt x="0" y="10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999622965" y="1530033727"/>
              <a:ext cx="154797181" cy="78443596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0" y="0"/>
                  </a:moveTo>
                  <a:lnTo>
                    <a:pt x="118" y="0"/>
                  </a:lnTo>
                  <a:lnTo>
                    <a:pt x="59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742501507" y="1437610121"/>
              <a:ext cx="154797181" cy="78443596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61" y="0"/>
                  </a:moveTo>
                  <a:lnTo>
                    <a:pt x="118" y="101"/>
                  </a:lnTo>
                  <a:lnTo>
                    <a:pt x="0" y="10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742501507" y="1530033727"/>
              <a:ext cx="154797181" cy="78443596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0" y="0"/>
                  </a:moveTo>
                  <a:lnTo>
                    <a:pt x="118" y="0"/>
                  </a:lnTo>
                  <a:lnTo>
                    <a:pt x="6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742501507" y="1437610121"/>
              <a:ext cx="80022687" cy="78443596"/>
            </a:xfrm>
            <a:custGeom>
              <a:avLst/>
              <a:gdLst/>
              <a:ahLst/>
              <a:cxnLst/>
              <a:rect l="l" t="t" r="r" b="b"/>
              <a:pathLst>
                <a:path w="61" h="101" extrusionOk="0">
                  <a:moveTo>
                    <a:pt x="61" y="0"/>
                  </a:moveTo>
                  <a:lnTo>
                    <a:pt x="61" y="101"/>
                  </a:lnTo>
                  <a:lnTo>
                    <a:pt x="0" y="10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742501507" y="1530033727"/>
              <a:ext cx="80022687" cy="78443596"/>
            </a:xfrm>
            <a:custGeom>
              <a:avLst/>
              <a:gdLst/>
              <a:ahLst/>
              <a:cxnLst/>
              <a:rect l="l" t="t" r="r" b="b"/>
              <a:pathLst>
                <a:path w="61" h="101" extrusionOk="0">
                  <a:moveTo>
                    <a:pt x="0" y="0"/>
                  </a:moveTo>
                  <a:lnTo>
                    <a:pt x="61" y="0"/>
                  </a:lnTo>
                  <a:lnTo>
                    <a:pt x="6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1397110984" y="1213930063"/>
              <a:ext cx="425036328" cy="472990379"/>
            </a:xfrm>
            <a:custGeom>
              <a:avLst/>
              <a:gdLst/>
              <a:ahLst/>
              <a:cxnLst/>
              <a:rect l="l" t="t" r="r" b="b"/>
              <a:pathLst>
                <a:path w="324" h="609" extrusionOk="0">
                  <a:moveTo>
                    <a:pt x="260" y="0"/>
                  </a:moveTo>
                  <a:lnTo>
                    <a:pt x="324" y="30"/>
                  </a:lnTo>
                  <a:lnTo>
                    <a:pt x="67" y="609"/>
                  </a:lnTo>
                  <a:lnTo>
                    <a:pt x="0" y="58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1591263004" y="1183640269"/>
              <a:ext cx="556220381" cy="299793411"/>
            </a:xfrm>
            <a:custGeom>
              <a:avLst/>
              <a:gdLst/>
              <a:ahLst/>
              <a:cxnLst/>
              <a:rect l="l" t="t" r="r" b="b"/>
              <a:pathLst>
                <a:path w="424" h="386" extrusionOk="0">
                  <a:moveTo>
                    <a:pt x="74" y="0"/>
                  </a:moveTo>
                  <a:lnTo>
                    <a:pt x="77" y="1"/>
                  </a:lnTo>
                  <a:lnTo>
                    <a:pt x="89" y="6"/>
                  </a:lnTo>
                  <a:lnTo>
                    <a:pt x="106" y="13"/>
                  </a:lnTo>
                  <a:lnTo>
                    <a:pt x="128" y="21"/>
                  </a:lnTo>
                  <a:lnTo>
                    <a:pt x="154" y="30"/>
                  </a:lnTo>
                  <a:lnTo>
                    <a:pt x="184" y="37"/>
                  </a:lnTo>
                  <a:lnTo>
                    <a:pt x="216" y="43"/>
                  </a:lnTo>
                  <a:lnTo>
                    <a:pt x="250" y="48"/>
                  </a:lnTo>
                  <a:lnTo>
                    <a:pt x="285" y="50"/>
                  </a:lnTo>
                  <a:lnTo>
                    <a:pt x="318" y="48"/>
                  </a:lnTo>
                  <a:lnTo>
                    <a:pt x="351" y="40"/>
                  </a:lnTo>
                  <a:lnTo>
                    <a:pt x="383" y="27"/>
                  </a:lnTo>
                  <a:lnTo>
                    <a:pt x="410" y="9"/>
                  </a:lnTo>
                  <a:lnTo>
                    <a:pt x="412" y="12"/>
                  </a:lnTo>
                  <a:lnTo>
                    <a:pt x="415" y="21"/>
                  </a:lnTo>
                  <a:lnTo>
                    <a:pt x="418" y="36"/>
                  </a:lnTo>
                  <a:lnTo>
                    <a:pt x="421" y="57"/>
                  </a:lnTo>
                  <a:lnTo>
                    <a:pt x="424" y="81"/>
                  </a:lnTo>
                  <a:lnTo>
                    <a:pt x="424" y="110"/>
                  </a:lnTo>
                  <a:lnTo>
                    <a:pt x="422" y="140"/>
                  </a:lnTo>
                  <a:lnTo>
                    <a:pt x="418" y="175"/>
                  </a:lnTo>
                  <a:lnTo>
                    <a:pt x="407" y="209"/>
                  </a:lnTo>
                  <a:lnTo>
                    <a:pt x="392" y="245"/>
                  </a:lnTo>
                  <a:lnTo>
                    <a:pt x="372" y="282"/>
                  </a:lnTo>
                  <a:lnTo>
                    <a:pt x="345" y="318"/>
                  </a:lnTo>
                  <a:lnTo>
                    <a:pt x="309" y="352"/>
                  </a:lnTo>
                  <a:lnTo>
                    <a:pt x="265" y="386"/>
                  </a:lnTo>
                  <a:lnTo>
                    <a:pt x="265" y="383"/>
                  </a:lnTo>
                  <a:lnTo>
                    <a:pt x="261" y="373"/>
                  </a:lnTo>
                  <a:lnTo>
                    <a:pt x="255" y="360"/>
                  </a:lnTo>
                  <a:lnTo>
                    <a:pt x="244" y="342"/>
                  </a:lnTo>
                  <a:lnTo>
                    <a:pt x="231" y="321"/>
                  </a:lnTo>
                  <a:lnTo>
                    <a:pt x="213" y="297"/>
                  </a:lnTo>
                  <a:lnTo>
                    <a:pt x="190" y="274"/>
                  </a:lnTo>
                  <a:lnTo>
                    <a:pt x="163" y="250"/>
                  </a:lnTo>
                  <a:lnTo>
                    <a:pt x="131" y="227"/>
                  </a:lnTo>
                  <a:lnTo>
                    <a:pt x="94" y="208"/>
                  </a:lnTo>
                  <a:lnTo>
                    <a:pt x="50" y="191"/>
                  </a:lnTo>
                  <a:lnTo>
                    <a:pt x="0" y="17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EB5B0"/>
            </a:solidFill>
            <a:ln w="9525" cap="flat" cmpd="sng">
              <a:solidFill>
                <a:srgbClr val="AEB5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1875932238" y="1190630084"/>
              <a:ext cx="271551408" cy="292803658"/>
            </a:xfrm>
            <a:custGeom>
              <a:avLst/>
              <a:gdLst/>
              <a:ahLst/>
              <a:cxnLst/>
              <a:rect l="l" t="t" r="r" b="b"/>
              <a:pathLst>
                <a:path w="207" h="377" extrusionOk="0">
                  <a:moveTo>
                    <a:pt x="193" y="0"/>
                  </a:moveTo>
                  <a:lnTo>
                    <a:pt x="195" y="3"/>
                  </a:lnTo>
                  <a:lnTo>
                    <a:pt x="198" y="12"/>
                  </a:lnTo>
                  <a:lnTo>
                    <a:pt x="201" y="27"/>
                  </a:lnTo>
                  <a:lnTo>
                    <a:pt x="204" y="48"/>
                  </a:lnTo>
                  <a:lnTo>
                    <a:pt x="207" y="72"/>
                  </a:lnTo>
                  <a:lnTo>
                    <a:pt x="207" y="101"/>
                  </a:lnTo>
                  <a:lnTo>
                    <a:pt x="205" y="131"/>
                  </a:lnTo>
                  <a:lnTo>
                    <a:pt x="201" y="166"/>
                  </a:lnTo>
                  <a:lnTo>
                    <a:pt x="190" y="200"/>
                  </a:lnTo>
                  <a:lnTo>
                    <a:pt x="175" y="236"/>
                  </a:lnTo>
                  <a:lnTo>
                    <a:pt x="155" y="273"/>
                  </a:lnTo>
                  <a:lnTo>
                    <a:pt x="128" y="309"/>
                  </a:lnTo>
                  <a:lnTo>
                    <a:pt x="92" y="343"/>
                  </a:lnTo>
                  <a:lnTo>
                    <a:pt x="48" y="377"/>
                  </a:lnTo>
                  <a:lnTo>
                    <a:pt x="48" y="374"/>
                  </a:lnTo>
                  <a:lnTo>
                    <a:pt x="44" y="366"/>
                  </a:lnTo>
                  <a:lnTo>
                    <a:pt x="38" y="352"/>
                  </a:lnTo>
                  <a:lnTo>
                    <a:pt x="29" y="336"/>
                  </a:lnTo>
                  <a:lnTo>
                    <a:pt x="17" y="315"/>
                  </a:lnTo>
                  <a:lnTo>
                    <a:pt x="0" y="294"/>
                  </a:lnTo>
                  <a:lnTo>
                    <a:pt x="104" y="37"/>
                  </a:lnTo>
                  <a:lnTo>
                    <a:pt x="137" y="31"/>
                  </a:lnTo>
                  <a:lnTo>
                    <a:pt x="166" y="1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5D4D2"/>
            </a:solidFill>
            <a:ln w="9525" cap="flat" cmpd="sng">
              <a:solidFill>
                <a:srgbClr val="C5D4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257120625" y="308336490"/>
              <a:ext cx="1143924934" cy="212806722"/>
            </a:xfrm>
            <a:custGeom>
              <a:avLst/>
              <a:gdLst/>
              <a:ahLst/>
              <a:cxnLst/>
              <a:rect l="l" t="t" r="r" b="b"/>
              <a:pathLst>
                <a:path w="872" h="274" extrusionOk="0">
                  <a:moveTo>
                    <a:pt x="435" y="0"/>
                  </a:moveTo>
                  <a:lnTo>
                    <a:pt x="500" y="3"/>
                  </a:lnTo>
                  <a:lnTo>
                    <a:pt x="557" y="10"/>
                  </a:lnTo>
                  <a:lnTo>
                    <a:pt x="609" y="22"/>
                  </a:lnTo>
                  <a:lnTo>
                    <a:pt x="655" y="36"/>
                  </a:lnTo>
                  <a:lnTo>
                    <a:pt x="695" y="54"/>
                  </a:lnTo>
                  <a:lnTo>
                    <a:pt x="729" y="74"/>
                  </a:lnTo>
                  <a:lnTo>
                    <a:pt x="759" y="95"/>
                  </a:lnTo>
                  <a:lnTo>
                    <a:pt x="785" y="116"/>
                  </a:lnTo>
                  <a:lnTo>
                    <a:pt x="806" y="138"/>
                  </a:lnTo>
                  <a:lnTo>
                    <a:pt x="824" y="161"/>
                  </a:lnTo>
                  <a:lnTo>
                    <a:pt x="839" y="184"/>
                  </a:lnTo>
                  <a:lnTo>
                    <a:pt x="850" y="205"/>
                  </a:lnTo>
                  <a:lnTo>
                    <a:pt x="859" y="224"/>
                  </a:lnTo>
                  <a:lnTo>
                    <a:pt x="865" y="241"/>
                  </a:lnTo>
                  <a:lnTo>
                    <a:pt x="868" y="254"/>
                  </a:lnTo>
                  <a:lnTo>
                    <a:pt x="871" y="265"/>
                  </a:lnTo>
                  <a:lnTo>
                    <a:pt x="872" y="272"/>
                  </a:lnTo>
                  <a:lnTo>
                    <a:pt x="872" y="274"/>
                  </a:lnTo>
                  <a:lnTo>
                    <a:pt x="0" y="274"/>
                  </a:lnTo>
                  <a:lnTo>
                    <a:pt x="1" y="272"/>
                  </a:lnTo>
                  <a:lnTo>
                    <a:pt x="1" y="266"/>
                  </a:lnTo>
                  <a:lnTo>
                    <a:pt x="4" y="256"/>
                  </a:lnTo>
                  <a:lnTo>
                    <a:pt x="7" y="242"/>
                  </a:lnTo>
                  <a:lnTo>
                    <a:pt x="12" y="227"/>
                  </a:lnTo>
                  <a:lnTo>
                    <a:pt x="19" y="209"/>
                  </a:lnTo>
                  <a:lnTo>
                    <a:pt x="28" y="190"/>
                  </a:lnTo>
                  <a:lnTo>
                    <a:pt x="40" y="168"/>
                  </a:lnTo>
                  <a:lnTo>
                    <a:pt x="55" y="147"/>
                  </a:lnTo>
                  <a:lnTo>
                    <a:pt x="75" y="125"/>
                  </a:lnTo>
                  <a:lnTo>
                    <a:pt x="96" y="104"/>
                  </a:lnTo>
                  <a:lnTo>
                    <a:pt x="122" y="83"/>
                  </a:lnTo>
                  <a:lnTo>
                    <a:pt x="152" y="63"/>
                  </a:lnTo>
                  <a:lnTo>
                    <a:pt x="185" y="45"/>
                  </a:lnTo>
                  <a:lnTo>
                    <a:pt x="224" y="30"/>
                  </a:lnTo>
                  <a:lnTo>
                    <a:pt x="269" y="16"/>
                  </a:lnTo>
                  <a:lnTo>
                    <a:pt x="319" y="7"/>
                  </a:lnTo>
                  <a:lnTo>
                    <a:pt x="373" y="1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822524647" y="468329807"/>
              <a:ext cx="596887853" cy="612013492"/>
            </a:xfrm>
            <a:custGeom>
              <a:avLst/>
              <a:gdLst/>
              <a:ahLst/>
              <a:cxnLst/>
              <a:rect l="l" t="t" r="r" b="b"/>
              <a:pathLst>
                <a:path w="455" h="788" extrusionOk="0">
                  <a:moveTo>
                    <a:pt x="12" y="0"/>
                  </a:moveTo>
                  <a:lnTo>
                    <a:pt x="78" y="5"/>
                  </a:lnTo>
                  <a:lnTo>
                    <a:pt x="140" y="17"/>
                  </a:lnTo>
                  <a:lnTo>
                    <a:pt x="199" y="36"/>
                  </a:lnTo>
                  <a:lnTo>
                    <a:pt x="253" y="63"/>
                  </a:lnTo>
                  <a:lnTo>
                    <a:pt x="303" y="97"/>
                  </a:lnTo>
                  <a:lnTo>
                    <a:pt x="346" y="136"/>
                  </a:lnTo>
                  <a:lnTo>
                    <a:pt x="383" y="179"/>
                  </a:lnTo>
                  <a:lnTo>
                    <a:pt x="413" y="228"/>
                  </a:lnTo>
                  <a:lnTo>
                    <a:pt x="435" y="280"/>
                  </a:lnTo>
                  <a:lnTo>
                    <a:pt x="449" y="336"/>
                  </a:lnTo>
                  <a:lnTo>
                    <a:pt x="455" y="395"/>
                  </a:lnTo>
                  <a:lnTo>
                    <a:pt x="449" y="452"/>
                  </a:lnTo>
                  <a:lnTo>
                    <a:pt x="435" y="508"/>
                  </a:lnTo>
                  <a:lnTo>
                    <a:pt x="413" y="561"/>
                  </a:lnTo>
                  <a:lnTo>
                    <a:pt x="383" y="609"/>
                  </a:lnTo>
                  <a:lnTo>
                    <a:pt x="346" y="653"/>
                  </a:lnTo>
                  <a:lnTo>
                    <a:pt x="303" y="692"/>
                  </a:lnTo>
                  <a:lnTo>
                    <a:pt x="253" y="725"/>
                  </a:lnTo>
                  <a:lnTo>
                    <a:pt x="199" y="752"/>
                  </a:lnTo>
                  <a:lnTo>
                    <a:pt x="140" y="772"/>
                  </a:lnTo>
                  <a:lnTo>
                    <a:pt x="78" y="785"/>
                  </a:lnTo>
                  <a:lnTo>
                    <a:pt x="12" y="788"/>
                  </a:lnTo>
                  <a:lnTo>
                    <a:pt x="10" y="788"/>
                  </a:lnTo>
                  <a:lnTo>
                    <a:pt x="6" y="788"/>
                  </a:lnTo>
                  <a:lnTo>
                    <a:pt x="3" y="788"/>
                  </a:lnTo>
                  <a:lnTo>
                    <a:pt x="0" y="788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238755163" y="468329807"/>
              <a:ext cx="585080872" cy="612013492"/>
            </a:xfrm>
            <a:custGeom>
              <a:avLst/>
              <a:gdLst/>
              <a:ahLst/>
              <a:cxnLst/>
              <a:rect l="l" t="t" r="r" b="b"/>
              <a:pathLst>
                <a:path w="446" h="788" extrusionOk="0">
                  <a:moveTo>
                    <a:pt x="445" y="0"/>
                  </a:moveTo>
                  <a:lnTo>
                    <a:pt x="446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788"/>
                  </a:lnTo>
                  <a:lnTo>
                    <a:pt x="445" y="788"/>
                  </a:lnTo>
                  <a:lnTo>
                    <a:pt x="445" y="788"/>
                  </a:lnTo>
                  <a:lnTo>
                    <a:pt x="445" y="788"/>
                  </a:lnTo>
                  <a:lnTo>
                    <a:pt x="446" y="788"/>
                  </a:lnTo>
                  <a:lnTo>
                    <a:pt x="445" y="788"/>
                  </a:lnTo>
                  <a:lnTo>
                    <a:pt x="380" y="785"/>
                  </a:lnTo>
                  <a:lnTo>
                    <a:pt x="317" y="772"/>
                  </a:lnTo>
                  <a:lnTo>
                    <a:pt x="258" y="752"/>
                  </a:lnTo>
                  <a:lnTo>
                    <a:pt x="204" y="725"/>
                  </a:lnTo>
                  <a:lnTo>
                    <a:pt x="154" y="692"/>
                  </a:lnTo>
                  <a:lnTo>
                    <a:pt x="110" y="653"/>
                  </a:lnTo>
                  <a:lnTo>
                    <a:pt x="72" y="609"/>
                  </a:lnTo>
                  <a:lnTo>
                    <a:pt x="41" y="561"/>
                  </a:lnTo>
                  <a:lnTo>
                    <a:pt x="18" y="508"/>
                  </a:lnTo>
                  <a:lnTo>
                    <a:pt x="5" y="452"/>
                  </a:lnTo>
                  <a:lnTo>
                    <a:pt x="0" y="395"/>
                  </a:lnTo>
                  <a:lnTo>
                    <a:pt x="5" y="336"/>
                  </a:lnTo>
                  <a:lnTo>
                    <a:pt x="18" y="280"/>
                  </a:lnTo>
                  <a:lnTo>
                    <a:pt x="41" y="228"/>
                  </a:lnTo>
                  <a:lnTo>
                    <a:pt x="72" y="179"/>
                  </a:lnTo>
                  <a:lnTo>
                    <a:pt x="110" y="136"/>
                  </a:lnTo>
                  <a:lnTo>
                    <a:pt x="154" y="97"/>
                  </a:lnTo>
                  <a:lnTo>
                    <a:pt x="204" y="63"/>
                  </a:lnTo>
                  <a:lnTo>
                    <a:pt x="258" y="36"/>
                  </a:lnTo>
                  <a:lnTo>
                    <a:pt x="317" y="17"/>
                  </a:lnTo>
                  <a:lnTo>
                    <a:pt x="380" y="5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577209855" y="712980235"/>
              <a:ext cx="90517409" cy="104073360"/>
            </a:xfrm>
            <a:custGeom>
              <a:avLst/>
              <a:gdLst/>
              <a:ahLst/>
              <a:cxnLst/>
              <a:rect l="l" t="t" r="r" b="b"/>
              <a:pathLst>
                <a:path w="69" h="134" extrusionOk="0">
                  <a:moveTo>
                    <a:pt x="35" y="0"/>
                  </a:moveTo>
                  <a:lnTo>
                    <a:pt x="48" y="3"/>
                  </a:lnTo>
                  <a:lnTo>
                    <a:pt x="60" y="11"/>
                  </a:lnTo>
                  <a:lnTo>
                    <a:pt x="68" y="21"/>
                  </a:lnTo>
                  <a:lnTo>
                    <a:pt x="69" y="35"/>
                  </a:lnTo>
                  <a:lnTo>
                    <a:pt x="69" y="99"/>
                  </a:lnTo>
                  <a:lnTo>
                    <a:pt x="68" y="113"/>
                  </a:lnTo>
                  <a:lnTo>
                    <a:pt x="60" y="124"/>
                  </a:lnTo>
                  <a:lnTo>
                    <a:pt x="48" y="131"/>
                  </a:lnTo>
                  <a:lnTo>
                    <a:pt x="35" y="134"/>
                  </a:lnTo>
                  <a:lnTo>
                    <a:pt x="21" y="131"/>
                  </a:lnTo>
                  <a:lnTo>
                    <a:pt x="10" y="124"/>
                  </a:lnTo>
                  <a:lnTo>
                    <a:pt x="3" y="113"/>
                  </a:lnTo>
                  <a:lnTo>
                    <a:pt x="0" y="99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979945744" y="712980235"/>
              <a:ext cx="91828836" cy="104073360"/>
            </a:xfrm>
            <a:custGeom>
              <a:avLst/>
              <a:gdLst/>
              <a:ahLst/>
              <a:cxnLst/>
              <a:rect l="l" t="t" r="r" b="b"/>
              <a:pathLst>
                <a:path w="70" h="134" extrusionOk="0">
                  <a:moveTo>
                    <a:pt x="35" y="0"/>
                  </a:moveTo>
                  <a:lnTo>
                    <a:pt x="49" y="3"/>
                  </a:lnTo>
                  <a:lnTo>
                    <a:pt x="61" y="11"/>
                  </a:lnTo>
                  <a:lnTo>
                    <a:pt x="68" y="21"/>
                  </a:lnTo>
                  <a:lnTo>
                    <a:pt x="70" y="35"/>
                  </a:lnTo>
                  <a:lnTo>
                    <a:pt x="70" y="99"/>
                  </a:lnTo>
                  <a:lnTo>
                    <a:pt x="68" y="113"/>
                  </a:lnTo>
                  <a:lnTo>
                    <a:pt x="61" y="124"/>
                  </a:lnTo>
                  <a:lnTo>
                    <a:pt x="49" y="131"/>
                  </a:lnTo>
                  <a:lnTo>
                    <a:pt x="35" y="134"/>
                  </a:lnTo>
                  <a:lnTo>
                    <a:pt x="21" y="131"/>
                  </a:lnTo>
                  <a:lnTo>
                    <a:pt x="11" y="124"/>
                  </a:lnTo>
                  <a:lnTo>
                    <a:pt x="3" y="113"/>
                  </a:lnTo>
                  <a:lnTo>
                    <a:pt x="0" y="99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1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705770584" y="0"/>
              <a:ext cx="122001584" cy="592597050"/>
            </a:xfrm>
            <a:custGeom>
              <a:avLst/>
              <a:gdLst/>
              <a:ahLst/>
              <a:cxnLst/>
              <a:rect l="l" t="t" r="r" b="b"/>
              <a:pathLst>
                <a:path w="93" h="763" extrusionOk="0">
                  <a:moveTo>
                    <a:pt x="93" y="0"/>
                  </a:moveTo>
                  <a:lnTo>
                    <a:pt x="93" y="763"/>
                  </a:lnTo>
                  <a:lnTo>
                    <a:pt x="90" y="760"/>
                  </a:lnTo>
                  <a:lnTo>
                    <a:pt x="86" y="749"/>
                  </a:lnTo>
                  <a:lnTo>
                    <a:pt x="77" y="731"/>
                  </a:lnTo>
                  <a:lnTo>
                    <a:pt x="66" y="709"/>
                  </a:lnTo>
                  <a:lnTo>
                    <a:pt x="54" y="678"/>
                  </a:lnTo>
                  <a:lnTo>
                    <a:pt x="42" y="642"/>
                  </a:lnTo>
                  <a:lnTo>
                    <a:pt x="30" y="603"/>
                  </a:lnTo>
                  <a:lnTo>
                    <a:pt x="19" y="558"/>
                  </a:lnTo>
                  <a:lnTo>
                    <a:pt x="10" y="508"/>
                  </a:lnTo>
                  <a:lnTo>
                    <a:pt x="3" y="454"/>
                  </a:lnTo>
                  <a:lnTo>
                    <a:pt x="0" y="397"/>
                  </a:lnTo>
                  <a:lnTo>
                    <a:pt x="1" y="336"/>
                  </a:lnTo>
                  <a:lnTo>
                    <a:pt x="6" y="273"/>
                  </a:lnTo>
                  <a:lnTo>
                    <a:pt x="18" y="208"/>
                  </a:lnTo>
                  <a:lnTo>
                    <a:pt x="36" y="141"/>
                  </a:lnTo>
                  <a:lnTo>
                    <a:pt x="60" y="7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827771684" y="0"/>
              <a:ext cx="123313009" cy="592597050"/>
            </a:xfrm>
            <a:custGeom>
              <a:avLst/>
              <a:gdLst/>
              <a:ahLst/>
              <a:cxnLst/>
              <a:rect l="l" t="t" r="r" b="b"/>
              <a:pathLst>
                <a:path w="94" h="763" extrusionOk="0">
                  <a:moveTo>
                    <a:pt x="0" y="0"/>
                  </a:moveTo>
                  <a:lnTo>
                    <a:pt x="33" y="71"/>
                  </a:lnTo>
                  <a:lnTo>
                    <a:pt x="58" y="141"/>
                  </a:lnTo>
                  <a:lnTo>
                    <a:pt x="76" y="208"/>
                  </a:lnTo>
                  <a:lnTo>
                    <a:pt x="86" y="273"/>
                  </a:lnTo>
                  <a:lnTo>
                    <a:pt x="92" y="336"/>
                  </a:lnTo>
                  <a:lnTo>
                    <a:pt x="94" y="397"/>
                  </a:lnTo>
                  <a:lnTo>
                    <a:pt x="89" y="454"/>
                  </a:lnTo>
                  <a:lnTo>
                    <a:pt x="83" y="508"/>
                  </a:lnTo>
                  <a:lnTo>
                    <a:pt x="74" y="558"/>
                  </a:lnTo>
                  <a:lnTo>
                    <a:pt x="64" y="603"/>
                  </a:lnTo>
                  <a:lnTo>
                    <a:pt x="52" y="642"/>
                  </a:lnTo>
                  <a:lnTo>
                    <a:pt x="38" y="678"/>
                  </a:lnTo>
                  <a:lnTo>
                    <a:pt x="27" y="709"/>
                  </a:lnTo>
                  <a:lnTo>
                    <a:pt x="17" y="731"/>
                  </a:lnTo>
                  <a:lnTo>
                    <a:pt x="8" y="749"/>
                  </a:lnTo>
                  <a:lnTo>
                    <a:pt x="2" y="760"/>
                  </a:lnTo>
                  <a:lnTo>
                    <a:pt x="0" y="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713641139" y="308336490"/>
              <a:ext cx="114130540" cy="284260074"/>
            </a:xfrm>
            <a:custGeom>
              <a:avLst/>
              <a:gdLst/>
              <a:ahLst/>
              <a:cxnLst/>
              <a:rect l="l" t="t" r="r" b="b"/>
              <a:pathLst>
                <a:path w="87" h="366" extrusionOk="0">
                  <a:moveTo>
                    <a:pt x="87" y="0"/>
                  </a:moveTo>
                  <a:lnTo>
                    <a:pt x="87" y="366"/>
                  </a:lnTo>
                  <a:lnTo>
                    <a:pt x="86" y="363"/>
                  </a:lnTo>
                  <a:lnTo>
                    <a:pt x="80" y="354"/>
                  </a:lnTo>
                  <a:lnTo>
                    <a:pt x="72" y="337"/>
                  </a:lnTo>
                  <a:lnTo>
                    <a:pt x="63" y="316"/>
                  </a:lnTo>
                  <a:lnTo>
                    <a:pt x="51" y="289"/>
                  </a:lnTo>
                  <a:lnTo>
                    <a:pt x="41" y="257"/>
                  </a:lnTo>
                  <a:lnTo>
                    <a:pt x="28" y="221"/>
                  </a:lnTo>
                  <a:lnTo>
                    <a:pt x="18" y="181"/>
                  </a:lnTo>
                  <a:lnTo>
                    <a:pt x="7" y="135"/>
                  </a:lnTo>
                  <a:lnTo>
                    <a:pt x="0" y="8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705770584" y="236883131"/>
              <a:ext cx="48538512" cy="55143591"/>
            </a:xfrm>
            <a:custGeom>
              <a:avLst/>
              <a:gdLst/>
              <a:ahLst/>
              <a:cxnLst/>
              <a:rect l="l" t="t" r="r" b="b"/>
              <a:pathLst>
                <a:path w="37" h="71" extrusionOk="0">
                  <a:moveTo>
                    <a:pt x="3" y="0"/>
                  </a:moveTo>
                  <a:lnTo>
                    <a:pt x="34" y="30"/>
                  </a:lnTo>
                  <a:lnTo>
                    <a:pt x="37" y="33"/>
                  </a:lnTo>
                  <a:lnTo>
                    <a:pt x="0" y="7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729383082" y="0"/>
              <a:ext cx="98388450" cy="215913389"/>
            </a:xfrm>
            <a:custGeom>
              <a:avLst/>
              <a:gdLst/>
              <a:ahLst/>
              <a:cxnLst/>
              <a:rect l="l" t="t" r="r" b="b"/>
              <a:pathLst>
                <a:path w="75" h="278" extrusionOk="0">
                  <a:moveTo>
                    <a:pt x="75" y="0"/>
                  </a:moveTo>
                  <a:lnTo>
                    <a:pt x="75" y="278"/>
                  </a:lnTo>
                  <a:lnTo>
                    <a:pt x="74" y="278"/>
                  </a:lnTo>
                  <a:lnTo>
                    <a:pt x="0" y="208"/>
                  </a:lnTo>
                  <a:lnTo>
                    <a:pt x="18" y="141"/>
                  </a:lnTo>
                  <a:lnTo>
                    <a:pt x="42" y="7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827771684" y="0"/>
              <a:ext cx="99699879" cy="218243626"/>
            </a:xfrm>
            <a:custGeom>
              <a:avLst/>
              <a:gdLst/>
              <a:ahLst/>
              <a:cxnLst/>
              <a:rect l="l" t="t" r="r" b="b"/>
              <a:pathLst>
                <a:path w="76" h="281" extrusionOk="0">
                  <a:moveTo>
                    <a:pt x="0" y="0"/>
                  </a:moveTo>
                  <a:lnTo>
                    <a:pt x="33" y="71"/>
                  </a:lnTo>
                  <a:lnTo>
                    <a:pt x="58" y="141"/>
                  </a:lnTo>
                  <a:lnTo>
                    <a:pt x="76" y="207"/>
                  </a:lnTo>
                  <a:lnTo>
                    <a:pt x="2" y="281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909105751" y="237659996"/>
              <a:ext cx="41978896" cy="45823590"/>
            </a:xfrm>
            <a:custGeom>
              <a:avLst/>
              <a:gdLst/>
              <a:ahLst/>
              <a:cxnLst/>
              <a:rect l="l" t="t" r="r" b="b"/>
              <a:pathLst>
                <a:path w="32" h="59" extrusionOk="0">
                  <a:moveTo>
                    <a:pt x="29" y="0"/>
                  </a:moveTo>
                  <a:lnTo>
                    <a:pt x="32" y="5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827771684" y="304453397"/>
              <a:ext cx="115441965" cy="288143653"/>
            </a:xfrm>
            <a:custGeom>
              <a:avLst/>
              <a:gdLst/>
              <a:ahLst/>
              <a:cxnLst/>
              <a:rect l="l" t="t" r="r" b="b"/>
              <a:pathLst>
                <a:path w="88" h="371" extrusionOk="0">
                  <a:moveTo>
                    <a:pt x="5" y="0"/>
                  </a:moveTo>
                  <a:lnTo>
                    <a:pt x="88" y="82"/>
                  </a:lnTo>
                  <a:lnTo>
                    <a:pt x="80" y="131"/>
                  </a:lnTo>
                  <a:lnTo>
                    <a:pt x="71" y="178"/>
                  </a:lnTo>
                  <a:lnTo>
                    <a:pt x="61" y="220"/>
                  </a:lnTo>
                  <a:lnTo>
                    <a:pt x="48" y="259"/>
                  </a:lnTo>
                  <a:lnTo>
                    <a:pt x="36" y="291"/>
                  </a:lnTo>
                  <a:lnTo>
                    <a:pt x="26" y="320"/>
                  </a:lnTo>
                  <a:lnTo>
                    <a:pt x="15" y="342"/>
                  </a:lnTo>
                  <a:lnTo>
                    <a:pt x="8" y="357"/>
                  </a:lnTo>
                  <a:lnTo>
                    <a:pt x="2" y="368"/>
                  </a:lnTo>
                  <a:lnTo>
                    <a:pt x="0" y="37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144302672" y="91646678"/>
              <a:ext cx="553596700" cy="507940132"/>
            </a:xfrm>
            <a:custGeom>
              <a:avLst/>
              <a:gdLst/>
              <a:ahLst/>
              <a:cxnLst/>
              <a:rect l="l" t="t" r="r" b="b"/>
              <a:pathLst>
                <a:path w="422" h="654" extrusionOk="0">
                  <a:moveTo>
                    <a:pt x="0" y="0"/>
                  </a:moveTo>
                  <a:lnTo>
                    <a:pt x="422" y="654"/>
                  </a:lnTo>
                  <a:lnTo>
                    <a:pt x="419" y="651"/>
                  </a:lnTo>
                  <a:lnTo>
                    <a:pt x="408" y="645"/>
                  </a:lnTo>
                  <a:lnTo>
                    <a:pt x="392" y="634"/>
                  </a:lnTo>
                  <a:lnTo>
                    <a:pt x="372" y="618"/>
                  </a:lnTo>
                  <a:lnTo>
                    <a:pt x="346" y="598"/>
                  </a:lnTo>
                  <a:lnTo>
                    <a:pt x="318" y="574"/>
                  </a:lnTo>
                  <a:lnTo>
                    <a:pt x="288" y="545"/>
                  </a:lnTo>
                  <a:lnTo>
                    <a:pt x="254" y="512"/>
                  </a:lnTo>
                  <a:lnTo>
                    <a:pt x="220" y="473"/>
                  </a:lnTo>
                  <a:lnTo>
                    <a:pt x="187" y="431"/>
                  </a:lnTo>
                  <a:lnTo>
                    <a:pt x="152" y="384"/>
                  </a:lnTo>
                  <a:lnTo>
                    <a:pt x="119" y="331"/>
                  </a:lnTo>
                  <a:lnTo>
                    <a:pt x="89" y="276"/>
                  </a:lnTo>
                  <a:lnTo>
                    <a:pt x="60" y="214"/>
                  </a:lnTo>
                  <a:lnTo>
                    <a:pt x="36" y="148"/>
                  </a:lnTo>
                  <a:lnTo>
                    <a:pt x="1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144302672" y="91646678"/>
              <a:ext cx="553596700" cy="507940132"/>
            </a:xfrm>
            <a:custGeom>
              <a:avLst/>
              <a:gdLst/>
              <a:ahLst/>
              <a:cxnLst/>
              <a:rect l="l" t="t" r="r" b="b"/>
              <a:pathLst>
                <a:path w="422" h="654" extrusionOk="0">
                  <a:moveTo>
                    <a:pt x="0" y="0"/>
                  </a:moveTo>
                  <a:lnTo>
                    <a:pt x="66" y="48"/>
                  </a:lnTo>
                  <a:lnTo>
                    <a:pt x="126" y="99"/>
                  </a:lnTo>
                  <a:lnTo>
                    <a:pt x="178" y="152"/>
                  </a:lnTo>
                  <a:lnTo>
                    <a:pt x="224" y="208"/>
                  </a:lnTo>
                  <a:lnTo>
                    <a:pt x="264" y="262"/>
                  </a:lnTo>
                  <a:lnTo>
                    <a:pt x="298" y="316"/>
                  </a:lnTo>
                  <a:lnTo>
                    <a:pt x="327" y="369"/>
                  </a:lnTo>
                  <a:lnTo>
                    <a:pt x="351" y="420"/>
                  </a:lnTo>
                  <a:lnTo>
                    <a:pt x="371" y="469"/>
                  </a:lnTo>
                  <a:lnTo>
                    <a:pt x="387" y="512"/>
                  </a:lnTo>
                  <a:lnTo>
                    <a:pt x="399" y="551"/>
                  </a:lnTo>
                  <a:lnTo>
                    <a:pt x="408" y="586"/>
                  </a:lnTo>
                  <a:lnTo>
                    <a:pt x="414" y="615"/>
                  </a:lnTo>
                  <a:lnTo>
                    <a:pt x="419" y="636"/>
                  </a:lnTo>
                  <a:lnTo>
                    <a:pt x="420" y="649"/>
                  </a:lnTo>
                  <a:lnTo>
                    <a:pt x="422" y="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144302672" y="91646678"/>
              <a:ext cx="200712019" cy="184846714"/>
            </a:xfrm>
            <a:custGeom>
              <a:avLst/>
              <a:gdLst/>
              <a:ahLst/>
              <a:cxnLst/>
              <a:rect l="l" t="t" r="r" b="b"/>
              <a:pathLst>
                <a:path w="153" h="238" extrusionOk="0">
                  <a:moveTo>
                    <a:pt x="0" y="0"/>
                  </a:moveTo>
                  <a:lnTo>
                    <a:pt x="153" y="238"/>
                  </a:lnTo>
                  <a:lnTo>
                    <a:pt x="153" y="238"/>
                  </a:lnTo>
                  <a:lnTo>
                    <a:pt x="60" y="214"/>
                  </a:lnTo>
                  <a:lnTo>
                    <a:pt x="36" y="148"/>
                  </a:lnTo>
                  <a:lnTo>
                    <a:pt x="1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144302672" y="91646678"/>
              <a:ext cx="221701460" cy="186400048"/>
            </a:xfrm>
            <a:custGeom>
              <a:avLst/>
              <a:gdLst/>
              <a:ahLst/>
              <a:cxnLst/>
              <a:rect l="l" t="t" r="r" b="b"/>
              <a:pathLst>
                <a:path w="169" h="240" extrusionOk="0">
                  <a:moveTo>
                    <a:pt x="0" y="0"/>
                  </a:moveTo>
                  <a:lnTo>
                    <a:pt x="63" y="45"/>
                  </a:lnTo>
                  <a:lnTo>
                    <a:pt x="119" y="93"/>
                  </a:lnTo>
                  <a:lnTo>
                    <a:pt x="169" y="143"/>
                  </a:lnTo>
                  <a:lnTo>
                    <a:pt x="156" y="240"/>
                  </a:lnTo>
                  <a:lnTo>
                    <a:pt x="153" y="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958955931" y="91646678"/>
              <a:ext cx="553596700" cy="507940132"/>
            </a:xfrm>
            <a:custGeom>
              <a:avLst/>
              <a:gdLst/>
              <a:ahLst/>
              <a:cxnLst/>
              <a:rect l="l" t="t" r="r" b="b"/>
              <a:pathLst>
                <a:path w="422" h="654" extrusionOk="0">
                  <a:moveTo>
                    <a:pt x="422" y="0"/>
                  </a:moveTo>
                  <a:lnTo>
                    <a:pt x="405" y="77"/>
                  </a:lnTo>
                  <a:lnTo>
                    <a:pt x="386" y="148"/>
                  </a:lnTo>
                  <a:lnTo>
                    <a:pt x="360" y="214"/>
                  </a:lnTo>
                  <a:lnTo>
                    <a:pt x="333" y="276"/>
                  </a:lnTo>
                  <a:lnTo>
                    <a:pt x="301" y="331"/>
                  </a:lnTo>
                  <a:lnTo>
                    <a:pt x="268" y="384"/>
                  </a:lnTo>
                  <a:lnTo>
                    <a:pt x="235" y="431"/>
                  </a:lnTo>
                  <a:lnTo>
                    <a:pt x="200" y="473"/>
                  </a:lnTo>
                  <a:lnTo>
                    <a:pt x="167" y="512"/>
                  </a:lnTo>
                  <a:lnTo>
                    <a:pt x="134" y="545"/>
                  </a:lnTo>
                  <a:lnTo>
                    <a:pt x="102" y="574"/>
                  </a:lnTo>
                  <a:lnTo>
                    <a:pt x="74" y="598"/>
                  </a:lnTo>
                  <a:lnTo>
                    <a:pt x="49" y="618"/>
                  </a:lnTo>
                  <a:lnTo>
                    <a:pt x="28" y="634"/>
                  </a:lnTo>
                  <a:lnTo>
                    <a:pt x="13" y="645"/>
                  </a:lnTo>
                  <a:lnTo>
                    <a:pt x="3" y="651"/>
                  </a:lnTo>
                  <a:lnTo>
                    <a:pt x="0" y="65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958955931" y="91646678"/>
              <a:ext cx="553596700" cy="507940132"/>
            </a:xfrm>
            <a:custGeom>
              <a:avLst/>
              <a:gdLst/>
              <a:ahLst/>
              <a:cxnLst/>
              <a:rect l="l" t="t" r="r" b="b"/>
              <a:pathLst>
                <a:path w="422" h="654" extrusionOk="0">
                  <a:moveTo>
                    <a:pt x="422" y="0"/>
                  </a:moveTo>
                  <a:lnTo>
                    <a:pt x="0" y="654"/>
                  </a:lnTo>
                  <a:lnTo>
                    <a:pt x="0" y="649"/>
                  </a:lnTo>
                  <a:lnTo>
                    <a:pt x="3" y="636"/>
                  </a:lnTo>
                  <a:lnTo>
                    <a:pt x="6" y="615"/>
                  </a:lnTo>
                  <a:lnTo>
                    <a:pt x="13" y="586"/>
                  </a:lnTo>
                  <a:lnTo>
                    <a:pt x="22" y="551"/>
                  </a:lnTo>
                  <a:lnTo>
                    <a:pt x="34" y="512"/>
                  </a:lnTo>
                  <a:lnTo>
                    <a:pt x="49" y="469"/>
                  </a:lnTo>
                  <a:lnTo>
                    <a:pt x="69" y="420"/>
                  </a:lnTo>
                  <a:lnTo>
                    <a:pt x="95" y="369"/>
                  </a:lnTo>
                  <a:lnTo>
                    <a:pt x="123" y="316"/>
                  </a:lnTo>
                  <a:lnTo>
                    <a:pt x="158" y="262"/>
                  </a:lnTo>
                  <a:lnTo>
                    <a:pt x="197" y="208"/>
                  </a:lnTo>
                  <a:lnTo>
                    <a:pt x="242" y="152"/>
                  </a:lnTo>
                  <a:lnTo>
                    <a:pt x="295" y="99"/>
                  </a:lnTo>
                  <a:lnTo>
                    <a:pt x="354" y="48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1310529048" y="91646678"/>
              <a:ext cx="202023440" cy="184846714"/>
            </a:xfrm>
            <a:custGeom>
              <a:avLst/>
              <a:gdLst/>
              <a:ahLst/>
              <a:cxnLst/>
              <a:rect l="l" t="t" r="r" b="b"/>
              <a:pathLst>
                <a:path w="154" h="238" extrusionOk="0">
                  <a:moveTo>
                    <a:pt x="154" y="0"/>
                  </a:moveTo>
                  <a:lnTo>
                    <a:pt x="137" y="77"/>
                  </a:lnTo>
                  <a:lnTo>
                    <a:pt x="118" y="148"/>
                  </a:lnTo>
                  <a:lnTo>
                    <a:pt x="92" y="214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1290850994" y="91646678"/>
              <a:ext cx="221701460" cy="186400048"/>
            </a:xfrm>
            <a:custGeom>
              <a:avLst/>
              <a:gdLst/>
              <a:ahLst/>
              <a:cxnLst/>
              <a:rect l="l" t="t" r="r" b="b"/>
              <a:pathLst>
                <a:path w="169" h="240" extrusionOk="0">
                  <a:moveTo>
                    <a:pt x="169" y="0"/>
                  </a:moveTo>
                  <a:lnTo>
                    <a:pt x="15" y="238"/>
                  </a:lnTo>
                  <a:lnTo>
                    <a:pt x="12" y="240"/>
                  </a:lnTo>
                  <a:lnTo>
                    <a:pt x="0" y="143"/>
                  </a:lnTo>
                  <a:lnTo>
                    <a:pt x="50" y="93"/>
                  </a:lnTo>
                  <a:lnTo>
                    <a:pt x="105" y="4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46025608" y="20193319"/>
              <a:ext cx="296475958" cy="549880142"/>
            </a:xfrm>
            <a:custGeom>
              <a:avLst/>
              <a:gdLst/>
              <a:ahLst/>
              <a:cxnLst/>
              <a:rect l="l" t="t" r="r" b="b"/>
              <a:pathLst>
                <a:path w="226" h="708" extrusionOk="0">
                  <a:moveTo>
                    <a:pt x="15" y="0"/>
                  </a:moveTo>
                  <a:lnTo>
                    <a:pt x="226" y="708"/>
                  </a:lnTo>
                  <a:lnTo>
                    <a:pt x="223" y="705"/>
                  </a:lnTo>
                  <a:lnTo>
                    <a:pt x="214" y="698"/>
                  </a:lnTo>
                  <a:lnTo>
                    <a:pt x="202" y="684"/>
                  </a:lnTo>
                  <a:lnTo>
                    <a:pt x="186" y="665"/>
                  </a:lnTo>
                  <a:lnTo>
                    <a:pt x="166" y="640"/>
                  </a:lnTo>
                  <a:lnTo>
                    <a:pt x="145" y="610"/>
                  </a:lnTo>
                  <a:lnTo>
                    <a:pt x="124" y="577"/>
                  </a:lnTo>
                  <a:lnTo>
                    <a:pt x="101" y="538"/>
                  </a:lnTo>
                  <a:lnTo>
                    <a:pt x="79" y="494"/>
                  </a:lnTo>
                  <a:lnTo>
                    <a:pt x="58" y="446"/>
                  </a:lnTo>
                  <a:lnTo>
                    <a:pt x="38" y="395"/>
                  </a:lnTo>
                  <a:lnTo>
                    <a:pt x="23" y="339"/>
                  </a:lnTo>
                  <a:lnTo>
                    <a:pt x="11" y="279"/>
                  </a:lnTo>
                  <a:lnTo>
                    <a:pt x="3" y="214"/>
                  </a:lnTo>
                  <a:lnTo>
                    <a:pt x="0" y="146"/>
                  </a:lnTo>
                  <a:lnTo>
                    <a:pt x="5" y="7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465703661" y="20193319"/>
              <a:ext cx="295164528" cy="549880142"/>
            </a:xfrm>
            <a:custGeom>
              <a:avLst/>
              <a:gdLst/>
              <a:ahLst/>
              <a:cxnLst/>
              <a:rect l="l" t="t" r="r" b="b"/>
              <a:pathLst>
                <a:path w="225" h="708" extrusionOk="0">
                  <a:moveTo>
                    <a:pt x="0" y="0"/>
                  </a:moveTo>
                  <a:lnTo>
                    <a:pt x="53" y="60"/>
                  </a:lnTo>
                  <a:lnTo>
                    <a:pt x="97" y="122"/>
                  </a:lnTo>
                  <a:lnTo>
                    <a:pt x="133" y="184"/>
                  </a:lnTo>
                  <a:lnTo>
                    <a:pt x="163" y="246"/>
                  </a:lnTo>
                  <a:lnTo>
                    <a:pt x="184" y="306"/>
                  </a:lnTo>
                  <a:lnTo>
                    <a:pt x="201" y="363"/>
                  </a:lnTo>
                  <a:lnTo>
                    <a:pt x="213" y="420"/>
                  </a:lnTo>
                  <a:lnTo>
                    <a:pt x="220" y="473"/>
                  </a:lnTo>
                  <a:lnTo>
                    <a:pt x="224" y="523"/>
                  </a:lnTo>
                  <a:lnTo>
                    <a:pt x="225" y="568"/>
                  </a:lnTo>
                  <a:lnTo>
                    <a:pt x="224" y="609"/>
                  </a:lnTo>
                  <a:lnTo>
                    <a:pt x="220" y="642"/>
                  </a:lnTo>
                  <a:lnTo>
                    <a:pt x="217" y="671"/>
                  </a:lnTo>
                  <a:lnTo>
                    <a:pt x="214" y="692"/>
                  </a:lnTo>
                  <a:lnTo>
                    <a:pt x="211" y="704"/>
                  </a:lnTo>
                  <a:lnTo>
                    <a:pt x="211" y="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5231062" y="306783129"/>
              <a:ext cx="207270802" cy="263290313"/>
            </a:xfrm>
            <a:custGeom>
              <a:avLst/>
              <a:gdLst/>
              <a:ahLst/>
              <a:cxnLst/>
              <a:rect l="l" t="t" r="r" b="b"/>
              <a:pathLst>
                <a:path w="158" h="339" extrusionOk="0">
                  <a:moveTo>
                    <a:pt x="57" y="0"/>
                  </a:moveTo>
                  <a:lnTo>
                    <a:pt x="158" y="339"/>
                  </a:lnTo>
                  <a:lnTo>
                    <a:pt x="155" y="338"/>
                  </a:lnTo>
                  <a:lnTo>
                    <a:pt x="148" y="330"/>
                  </a:lnTo>
                  <a:lnTo>
                    <a:pt x="136" y="317"/>
                  </a:lnTo>
                  <a:lnTo>
                    <a:pt x="122" y="300"/>
                  </a:lnTo>
                  <a:lnTo>
                    <a:pt x="104" y="277"/>
                  </a:lnTo>
                  <a:lnTo>
                    <a:pt x="85" y="252"/>
                  </a:lnTo>
                  <a:lnTo>
                    <a:pt x="63" y="222"/>
                  </a:lnTo>
                  <a:lnTo>
                    <a:pt x="42" y="186"/>
                  </a:lnTo>
                  <a:lnTo>
                    <a:pt x="21" y="146"/>
                  </a:lnTo>
                  <a:lnTo>
                    <a:pt x="0" y="10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96F4B"/>
            </a:solidFill>
            <a:ln w="9525" cap="flat" cmpd="sng">
              <a:solidFill>
                <a:srgbClr val="B96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465703661" y="260183171"/>
              <a:ext cx="56409553" cy="51260013"/>
            </a:xfrm>
            <a:custGeom>
              <a:avLst/>
              <a:gdLst/>
              <a:ahLst/>
              <a:cxnLst/>
              <a:rect l="l" t="t" r="r" b="b"/>
              <a:pathLst>
                <a:path w="43" h="66" extrusionOk="0">
                  <a:moveTo>
                    <a:pt x="0" y="0"/>
                  </a:moveTo>
                  <a:lnTo>
                    <a:pt x="40" y="18"/>
                  </a:lnTo>
                  <a:lnTo>
                    <a:pt x="43" y="20"/>
                  </a:lnTo>
                  <a:lnTo>
                    <a:pt x="17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446025608" y="20193319"/>
              <a:ext cx="120689327" cy="201156968"/>
            </a:xfrm>
            <a:custGeom>
              <a:avLst/>
              <a:gdLst/>
              <a:ahLst/>
              <a:cxnLst/>
              <a:rect l="l" t="t" r="r" b="b"/>
              <a:pathLst>
                <a:path w="92" h="259" extrusionOk="0">
                  <a:moveTo>
                    <a:pt x="15" y="0"/>
                  </a:moveTo>
                  <a:lnTo>
                    <a:pt x="92" y="259"/>
                  </a:lnTo>
                  <a:lnTo>
                    <a:pt x="91" y="258"/>
                  </a:lnTo>
                  <a:lnTo>
                    <a:pt x="3" y="214"/>
                  </a:lnTo>
                  <a:lnTo>
                    <a:pt x="0" y="146"/>
                  </a:lnTo>
                  <a:lnTo>
                    <a:pt x="5" y="7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465703661" y="20193319"/>
              <a:ext cx="166604159" cy="201156968"/>
            </a:xfrm>
            <a:custGeom>
              <a:avLst/>
              <a:gdLst/>
              <a:ahLst/>
              <a:cxnLst/>
              <a:rect l="l" t="t" r="r" b="b"/>
              <a:pathLst>
                <a:path w="127" h="259" extrusionOk="0">
                  <a:moveTo>
                    <a:pt x="0" y="0"/>
                  </a:moveTo>
                  <a:lnTo>
                    <a:pt x="50" y="57"/>
                  </a:lnTo>
                  <a:lnTo>
                    <a:pt x="92" y="115"/>
                  </a:lnTo>
                  <a:lnTo>
                    <a:pt x="127" y="172"/>
                  </a:lnTo>
                  <a:lnTo>
                    <a:pt x="80" y="259"/>
                  </a:lnTo>
                  <a:lnTo>
                    <a:pt x="77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62480032" y="222903131"/>
              <a:ext cx="48538512" cy="40386677"/>
            </a:xfrm>
            <a:custGeom>
              <a:avLst/>
              <a:gdLst/>
              <a:ahLst/>
              <a:cxnLst/>
              <a:rect l="l" t="t" r="r" b="b"/>
              <a:pathLst>
                <a:path w="37" h="52" extrusionOk="0">
                  <a:moveTo>
                    <a:pt x="19" y="0"/>
                  </a:moveTo>
                  <a:lnTo>
                    <a:pt x="37" y="52"/>
                  </a:lnTo>
                  <a:lnTo>
                    <a:pt x="0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10006333" y="302123171"/>
              <a:ext cx="150862069" cy="267950318"/>
            </a:xfrm>
            <a:custGeom>
              <a:avLst/>
              <a:gdLst/>
              <a:ahLst/>
              <a:cxnLst/>
              <a:rect l="l" t="t" r="r" b="b"/>
              <a:pathLst>
                <a:path w="115" h="345" extrusionOk="0">
                  <a:moveTo>
                    <a:pt x="2" y="0"/>
                  </a:moveTo>
                  <a:lnTo>
                    <a:pt x="103" y="53"/>
                  </a:lnTo>
                  <a:lnTo>
                    <a:pt x="110" y="106"/>
                  </a:lnTo>
                  <a:lnTo>
                    <a:pt x="114" y="157"/>
                  </a:lnTo>
                  <a:lnTo>
                    <a:pt x="115" y="202"/>
                  </a:lnTo>
                  <a:lnTo>
                    <a:pt x="114" y="243"/>
                  </a:lnTo>
                  <a:lnTo>
                    <a:pt x="110" y="279"/>
                  </a:lnTo>
                  <a:lnTo>
                    <a:pt x="107" y="306"/>
                  </a:lnTo>
                  <a:lnTo>
                    <a:pt x="104" y="327"/>
                  </a:lnTo>
                  <a:lnTo>
                    <a:pt x="101" y="341"/>
                  </a:lnTo>
                  <a:lnTo>
                    <a:pt x="101" y="345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79777"/>
            </a:solidFill>
            <a:ln w="9525" cap="flat" cmpd="sng">
              <a:solidFill>
                <a:srgbClr val="D797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913041028" y="15533360"/>
              <a:ext cx="295164528" cy="549880142"/>
            </a:xfrm>
            <a:custGeom>
              <a:avLst/>
              <a:gdLst/>
              <a:ahLst/>
              <a:cxnLst/>
              <a:rect l="l" t="t" r="r" b="b"/>
              <a:pathLst>
                <a:path w="225" h="708" extrusionOk="0">
                  <a:moveTo>
                    <a:pt x="211" y="0"/>
                  </a:moveTo>
                  <a:lnTo>
                    <a:pt x="222" y="74"/>
                  </a:lnTo>
                  <a:lnTo>
                    <a:pt x="225" y="146"/>
                  </a:lnTo>
                  <a:lnTo>
                    <a:pt x="223" y="214"/>
                  </a:lnTo>
                  <a:lnTo>
                    <a:pt x="216" y="277"/>
                  </a:lnTo>
                  <a:lnTo>
                    <a:pt x="204" y="338"/>
                  </a:lnTo>
                  <a:lnTo>
                    <a:pt x="187" y="393"/>
                  </a:lnTo>
                  <a:lnTo>
                    <a:pt x="169" y="446"/>
                  </a:lnTo>
                  <a:lnTo>
                    <a:pt x="148" y="494"/>
                  </a:lnTo>
                  <a:lnTo>
                    <a:pt x="125" y="536"/>
                  </a:lnTo>
                  <a:lnTo>
                    <a:pt x="103" y="576"/>
                  </a:lnTo>
                  <a:lnTo>
                    <a:pt x="80" y="610"/>
                  </a:lnTo>
                  <a:lnTo>
                    <a:pt x="59" y="639"/>
                  </a:lnTo>
                  <a:lnTo>
                    <a:pt x="41" y="663"/>
                  </a:lnTo>
                  <a:lnTo>
                    <a:pt x="24" y="683"/>
                  </a:lnTo>
                  <a:lnTo>
                    <a:pt x="11" y="696"/>
                  </a:lnTo>
                  <a:lnTo>
                    <a:pt x="3" y="705"/>
                  </a:lnTo>
                  <a:lnTo>
                    <a:pt x="0" y="70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895987326" y="15533360"/>
              <a:ext cx="293852276" cy="549880142"/>
            </a:xfrm>
            <a:custGeom>
              <a:avLst/>
              <a:gdLst/>
              <a:ahLst/>
              <a:cxnLst/>
              <a:rect l="l" t="t" r="r" b="b"/>
              <a:pathLst>
                <a:path w="224" h="708" extrusionOk="0">
                  <a:moveTo>
                    <a:pt x="224" y="0"/>
                  </a:moveTo>
                  <a:lnTo>
                    <a:pt x="13" y="708"/>
                  </a:lnTo>
                  <a:lnTo>
                    <a:pt x="12" y="704"/>
                  </a:lnTo>
                  <a:lnTo>
                    <a:pt x="10" y="690"/>
                  </a:lnTo>
                  <a:lnTo>
                    <a:pt x="6" y="669"/>
                  </a:lnTo>
                  <a:lnTo>
                    <a:pt x="3" y="642"/>
                  </a:lnTo>
                  <a:lnTo>
                    <a:pt x="0" y="607"/>
                  </a:lnTo>
                  <a:lnTo>
                    <a:pt x="0" y="567"/>
                  </a:lnTo>
                  <a:lnTo>
                    <a:pt x="0" y="521"/>
                  </a:lnTo>
                  <a:lnTo>
                    <a:pt x="4" y="472"/>
                  </a:lnTo>
                  <a:lnTo>
                    <a:pt x="10" y="419"/>
                  </a:lnTo>
                  <a:lnTo>
                    <a:pt x="22" y="363"/>
                  </a:lnTo>
                  <a:lnTo>
                    <a:pt x="39" y="304"/>
                  </a:lnTo>
                  <a:lnTo>
                    <a:pt x="61" y="244"/>
                  </a:lnTo>
                  <a:lnTo>
                    <a:pt x="90" y="182"/>
                  </a:lnTo>
                  <a:lnTo>
                    <a:pt x="126" y="121"/>
                  </a:lnTo>
                  <a:lnTo>
                    <a:pt x="171" y="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913041028" y="301346675"/>
              <a:ext cx="205959377" cy="264066735"/>
            </a:xfrm>
            <a:custGeom>
              <a:avLst/>
              <a:gdLst/>
              <a:ahLst/>
              <a:cxnLst/>
              <a:rect l="l" t="t" r="r" b="b"/>
              <a:pathLst>
                <a:path w="157" h="340" extrusionOk="0">
                  <a:moveTo>
                    <a:pt x="101" y="0"/>
                  </a:moveTo>
                  <a:lnTo>
                    <a:pt x="157" y="104"/>
                  </a:lnTo>
                  <a:lnTo>
                    <a:pt x="137" y="147"/>
                  </a:lnTo>
                  <a:lnTo>
                    <a:pt x="116" y="186"/>
                  </a:lnTo>
                  <a:lnTo>
                    <a:pt x="94" y="221"/>
                  </a:lnTo>
                  <a:lnTo>
                    <a:pt x="74" y="251"/>
                  </a:lnTo>
                  <a:lnTo>
                    <a:pt x="54" y="278"/>
                  </a:lnTo>
                  <a:lnTo>
                    <a:pt x="36" y="300"/>
                  </a:lnTo>
                  <a:lnTo>
                    <a:pt x="21" y="318"/>
                  </a:lnTo>
                  <a:lnTo>
                    <a:pt x="11" y="330"/>
                  </a:lnTo>
                  <a:lnTo>
                    <a:pt x="3" y="337"/>
                  </a:lnTo>
                  <a:lnTo>
                    <a:pt x="0" y="34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96F4B"/>
            </a:solidFill>
            <a:ln w="9525" cap="flat" cmpd="sng">
              <a:solidFill>
                <a:srgbClr val="B96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1134742490" y="253969852"/>
              <a:ext cx="53785874" cy="52036926"/>
            </a:xfrm>
            <a:custGeom>
              <a:avLst/>
              <a:gdLst/>
              <a:ahLst/>
              <a:cxnLst/>
              <a:rect l="l" t="t" r="r" b="b"/>
              <a:pathLst>
                <a:path w="41" h="67" extrusionOk="0">
                  <a:moveTo>
                    <a:pt x="41" y="0"/>
                  </a:moveTo>
                  <a:lnTo>
                    <a:pt x="24" y="67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088827587" y="15533360"/>
              <a:ext cx="119377904" cy="200380052"/>
            </a:xfrm>
            <a:custGeom>
              <a:avLst/>
              <a:gdLst/>
              <a:ahLst/>
              <a:cxnLst/>
              <a:rect l="l" t="t" r="r" b="b"/>
              <a:pathLst>
                <a:path w="91" h="258" extrusionOk="0">
                  <a:moveTo>
                    <a:pt x="77" y="0"/>
                  </a:moveTo>
                  <a:lnTo>
                    <a:pt x="88" y="74"/>
                  </a:lnTo>
                  <a:lnTo>
                    <a:pt x="91" y="145"/>
                  </a:lnTo>
                  <a:lnTo>
                    <a:pt x="89" y="212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021924537" y="15533360"/>
              <a:ext cx="167915586" cy="201156968"/>
            </a:xfrm>
            <a:custGeom>
              <a:avLst/>
              <a:gdLst/>
              <a:ahLst/>
              <a:cxnLst/>
              <a:rect l="l" t="t" r="r" b="b"/>
              <a:pathLst>
                <a:path w="128" h="259" extrusionOk="0">
                  <a:moveTo>
                    <a:pt x="128" y="0"/>
                  </a:moveTo>
                  <a:lnTo>
                    <a:pt x="51" y="258"/>
                  </a:lnTo>
                  <a:lnTo>
                    <a:pt x="48" y="259"/>
                  </a:lnTo>
                  <a:lnTo>
                    <a:pt x="0" y="170"/>
                  </a:lnTo>
                  <a:lnTo>
                    <a:pt x="36" y="113"/>
                  </a:lnTo>
                  <a:lnTo>
                    <a:pt x="78" y="56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943213988" y="216689811"/>
              <a:ext cx="48538512" cy="41940011"/>
            </a:xfrm>
            <a:custGeom>
              <a:avLst/>
              <a:gdLst/>
              <a:ahLst/>
              <a:cxnLst/>
              <a:rect l="l" t="t" r="r" b="b"/>
              <a:pathLst>
                <a:path w="37" h="54" extrusionOk="0">
                  <a:moveTo>
                    <a:pt x="19" y="0"/>
                  </a:moveTo>
                  <a:lnTo>
                    <a:pt x="37" y="35"/>
                  </a:lnTo>
                  <a:lnTo>
                    <a:pt x="0" y="5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036353888" y="301346675"/>
              <a:ext cx="9183296" cy="20970249"/>
            </a:xfrm>
            <a:custGeom>
              <a:avLst/>
              <a:gdLst/>
              <a:ahLst/>
              <a:cxnLst/>
              <a:rect l="l" t="t" r="r" b="b"/>
              <a:pathLst>
                <a:path w="7" h="27" extrusionOk="0">
                  <a:moveTo>
                    <a:pt x="7" y="0"/>
                  </a:moveTo>
                  <a:lnTo>
                    <a:pt x="7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DAD95"/>
            </a:solidFill>
            <a:ln w="9525" cap="flat" cmpd="sng">
              <a:solidFill>
                <a:srgbClr val="DDA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958955931" y="322316490"/>
              <a:ext cx="77399004" cy="152226706"/>
            </a:xfrm>
            <a:custGeom>
              <a:avLst/>
              <a:gdLst/>
              <a:ahLst/>
              <a:cxnLst/>
              <a:rect l="l" t="t" r="r" b="b"/>
              <a:pathLst>
                <a:path w="59" h="196" extrusionOk="0">
                  <a:moveTo>
                    <a:pt x="59" y="0"/>
                  </a:moveTo>
                  <a:lnTo>
                    <a:pt x="59" y="0"/>
                  </a:lnTo>
                  <a:lnTo>
                    <a:pt x="0" y="19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10000"/>
            </a:solidFill>
            <a:ln w="9525" cap="flat" cmpd="sng">
              <a:solidFill>
                <a:srgbClr val="31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895987326" y="297463212"/>
              <a:ext cx="149549819" cy="267950318"/>
            </a:xfrm>
            <a:custGeom>
              <a:avLst/>
              <a:gdLst/>
              <a:ahLst/>
              <a:cxnLst/>
              <a:rect l="l" t="t" r="r" b="b"/>
              <a:pathLst>
                <a:path w="114" h="345" extrusionOk="0">
                  <a:moveTo>
                    <a:pt x="111" y="0"/>
                  </a:moveTo>
                  <a:lnTo>
                    <a:pt x="114" y="5"/>
                  </a:lnTo>
                  <a:lnTo>
                    <a:pt x="107" y="32"/>
                  </a:lnTo>
                  <a:lnTo>
                    <a:pt x="48" y="228"/>
                  </a:lnTo>
                  <a:lnTo>
                    <a:pt x="13" y="345"/>
                  </a:lnTo>
                  <a:lnTo>
                    <a:pt x="12" y="341"/>
                  </a:lnTo>
                  <a:lnTo>
                    <a:pt x="10" y="327"/>
                  </a:lnTo>
                  <a:lnTo>
                    <a:pt x="6" y="306"/>
                  </a:lnTo>
                  <a:lnTo>
                    <a:pt x="3" y="277"/>
                  </a:lnTo>
                  <a:lnTo>
                    <a:pt x="0" y="243"/>
                  </a:lnTo>
                  <a:lnTo>
                    <a:pt x="0" y="202"/>
                  </a:lnTo>
                  <a:lnTo>
                    <a:pt x="0" y="155"/>
                  </a:lnTo>
                  <a:lnTo>
                    <a:pt x="4" y="106"/>
                  </a:lnTo>
                  <a:lnTo>
                    <a:pt x="12" y="5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D79777"/>
            </a:solidFill>
            <a:ln w="9525" cap="flat" cmpd="sng">
              <a:solidFill>
                <a:srgbClr val="D797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742501507" y="805403286"/>
              <a:ext cx="165291905" cy="62910260"/>
            </a:xfrm>
            <a:custGeom>
              <a:avLst/>
              <a:gdLst/>
              <a:ahLst/>
              <a:cxnLst/>
              <a:rect l="l" t="t" r="r" b="b"/>
              <a:pathLst>
                <a:path w="126" h="81" extrusionOk="0">
                  <a:moveTo>
                    <a:pt x="61" y="0"/>
                  </a:moveTo>
                  <a:lnTo>
                    <a:pt x="83" y="0"/>
                  </a:lnTo>
                  <a:lnTo>
                    <a:pt x="97" y="5"/>
                  </a:lnTo>
                  <a:lnTo>
                    <a:pt x="107" y="17"/>
                  </a:lnTo>
                  <a:lnTo>
                    <a:pt x="118" y="32"/>
                  </a:lnTo>
                  <a:lnTo>
                    <a:pt x="124" y="47"/>
                  </a:lnTo>
                  <a:lnTo>
                    <a:pt x="126" y="57"/>
                  </a:lnTo>
                  <a:lnTo>
                    <a:pt x="123" y="66"/>
                  </a:lnTo>
                  <a:lnTo>
                    <a:pt x="113" y="74"/>
                  </a:lnTo>
                  <a:lnTo>
                    <a:pt x="100" y="80"/>
                  </a:lnTo>
                  <a:lnTo>
                    <a:pt x="83" y="81"/>
                  </a:lnTo>
                  <a:lnTo>
                    <a:pt x="61" y="81"/>
                  </a:lnTo>
                  <a:lnTo>
                    <a:pt x="46" y="80"/>
                  </a:lnTo>
                  <a:lnTo>
                    <a:pt x="29" y="77"/>
                  </a:lnTo>
                  <a:lnTo>
                    <a:pt x="14" y="72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2" y="48"/>
                  </a:lnTo>
                  <a:lnTo>
                    <a:pt x="11" y="36"/>
                  </a:lnTo>
                  <a:lnTo>
                    <a:pt x="22" y="24"/>
                  </a:lnTo>
                  <a:lnTo>
                    <a:pt x="35" y="12"/>
                  </a:lnTo>
                  <a:lnTo>
                    <a:pt x="49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822524647" y="805403286"/>
              <a:ext cx="85270050" cy="62910260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0" y="0"/>
                  </a:moveTo>
                  <a:lnTo>
                    <a:pt x="22" y="0"/>
                  </a:lnTo>
                  <a:lnTo>
                    <a:pt x="36" y="5"/>
                  </a:lnTo>
                  <a:lnTo>
                    <a:pt x="46" y="17"/>
                  </a:lnTo>
                  <a:lnTo>
                    <a:pt x="57" y="32"/>
                  </a:lnTo>
                  <a:lnTo>
                    <a:pt x="63" y="47"/>
                  </a:lnTo>
                  <a:lnTo>
                    <a:pt x="65" y="57"/>
                  </a:lnTo>
                  <a:lnTo>
                    <a:pt x="62" y="66"/>
                  </a:lnTo>
                  <a:lnTo>
                    <a:pt x="52" y="74"/>
                  </a:lnTo>
                  <a:lnTo>
                    <a:pt x="39" y="80"/>
                  </a:lnTo>
                  <a:lnTo>
                    <a:pt x="22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628371795" y="870643326"/>
              <a:ext cx="390928475" cy="97860025"/>
            </a:xfrm>
            <a:custGeom>
              <a:avLst/>
              <a:gdLst/>
              <a:ahLst/>
              <a:cxnLst/>
              <a:rect l="l" t="t" r="r" b="b"/>
              <a:pathLst>
                <a:path w="298" h="126" extrusionOk="0">
                  <a:moveTo>
                    <a:pt x="283" y="0"/>
                  </a:moveTo>
                  <a:lnTo>
                    <a:pt x="288" y="0"/>
                  </a:lnTo>
                  <a:lnTo>
                    <a:pt x="292" y="3"/>
                  </a:lnTo>
                  <a:lnTo>
                    <a:pt x="295" y="6"/>
                  </a:lnTo>
                  <a:lnTo>
                    <a:pt x="298" y="11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85" y="50"/>
                  </a:lnTo>
                  <a:lnTo>
                    <a:pt x="267" y="76"/>
                  </a:lnTo>
                  <a:lnTo>
                    <a:pt x="244" y="95"/>
                  </a:lnTo>
                  <a:lnTo>
                    <a:pt x="220" y="110"/>
                  </a:lnTo>
                  <a:lnTo>
                    <a:pt x="193" y="120"/>
                  </a:lnTo>
                  <a:lnTo>
                    <a:pt x="164" y="126"/>
                  </a:lnTo>
                  <a:lnTo>
                    <a:pt x="136" y="126"/>
                  </a:lnTo>
                  <a:lnTo>
                    <a:pt x="107" y="120"/>
                  </a:lnTo>
                  <a:lnTo>
                    <a:pt x="80" y="110"/>
                  </a:lnTo>
                  <a:lnTo>
                    <a:pt x="54" y="95"/>
                  </a:lnTo>
                  <a:lnTo>
                    <a:pt x="33" y="76"/>
                  </a:lnTo>
                  <a:lnTo>
                    <a:pt x="15" y="50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0" y="6"/>
                  </a:lnTo>
                  <a:lnTo>
                    <a:pt x="32" y="11"/>
                  </a:lnTo>
                  <a:lnTo>
                    <a:pt x="45" y="38"/>
                  </a:lnTo>
                  <a:lnTo>
                    <a:pt x="63" y="61"/>
                  </a:lnTo>
                  <a:lnTo>
                    <a:pt x="84" y="76"/>
                  </a:lnTo>
                  <a:lnTo>
                    <a:pt x="110" y="88"/>
                  </a:lnTo>
                  <a:lnTo>
                    <a:pt x="136" y="92"/>
                  </a:lnTo>
                  <a:lnTo>
                    <a:pt x="163" y="92"/>
                  </a:lnTo>
                  <a:lnTo>
                    <a:pt x="190" y="88"/>
                  </a:lnTo>
                  <a:lnTo>
                    <a:pt x="214" y="76"/>
                  </a:lnTo>
                  <a:lnTo>
                    <a:pt x="237" y="61"/>
                  </a:lnTo>
                  <a:lnTo>
                    <a:pt x="255" y="38"/>
                  </a:lnTo>
                  <a:lnTo>
                    <a:pt x="267" y="11"/>
                  </a:lnTo>
                  <a:lnTo>
                    <a:pt x="270" y="6"/>
                  </a:lnTo>
                  <a:lnTo>
                    <a:pt x="273" y="3"/>
                  </a:lnTo>
                  <a:lnTo>
                    <a:pt x="277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79722668" y="598033515"/>
              <a:ext cx="430283691" cy="219020057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22" y="0"/>
                  </a:moveTo>
                  <a:lnTo>
                    <a:pt x="328" y="0"/>
                  </a:lnTo>
                  <a:lnTo>
                    <a:pt x="291" y="6"/>
                  </a:lnTo>
                  <a:lnTo>
                    <a:pt x="255" y="20"/>
                  </a:lnTo>
                  <a:lnTo>
                    <a:pt x="221" y="38"/>
                  </a:lnTo>
                  <a:lnTo>
                    <a:pt x="191" y="61"/>
                  </a:lnTo>
                  <a:lnTo>
                    <a:pt x="164" y="88"/>
                  </a:lnTo>
                  <a:lnTo>
                    <a:pt x="140" y="116"/>
                  </a:lnTo>
                  <a:lnTo>
                    <a:pt x="117" y="145"/>
                  </a:lnTo>
                  <a:lnTo>
                    <a:pt x="99" y="175"/>
                  </a:lnTo>
                  <a:lnTo>
                    <a:pt x="83" y="202"/>
                  </a:lnTo>
                  <a:lnTo>
                    <a:pt x="71" y="228"/>
                  </a:lnTo>
                  <a:lnTo>
                    <a:pt x="60" y="249"/>
                  </a:lnTo>
                  <a:lnTo>
                    <a:pt x="53" y="267"/>
                  </a:lnTo>
                  <a:lnTo>
                    <a:pt x="48" y="278"/>
                  </a:lnTo>
                  <a:lnTo>
                    <a:pt x="47" y="282"/>
                  </a:lnTo>
                  <a:lnTo>
                    <a:pt x="25" y="243"/>
                  </a:lnTo>
                  <a:lnTo>
                    <a:pt x="12" y="204"/>
                  </a:lnTo>
                  <a:lnTo>
                    <a:pt x="3" y="168"/>
                  </a:lnTo>
                  <a:lnTo>
                    <a:pt x="0" y="133"/>
                  </a:lnTo>
                  <a:lnTo>
                    <a:pt x="0" y="101"/>
                  </a:lnTo>
                  <a:lnTo>
                    <a:pt x="3" y="73"/>
                  </a:lnTo>
                  <a:lnTo>
                    <a:pt x="7" y="49"/>
                  </a:lnTo>
                  <a:lnTo>
                    <a:pt x="12" y="28"/>
                  </a:lnTo>
                  <a:lnTo>
                    <a:pt x="18" y="12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048161386" y="598033515"/>
              <a:ext cx="430283691" cy="219020057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0" y="0"/>
                  </a:moveTo>
                  <a:lnTo>
                    <a:pt x="306" y="0"/>
                  </a:lnTo>
                  <a:lnTo>
                    <a:pt x="307" y="3"/>
                  </a:lnTo>
                  <a:lnTo>
                    <a:pt x="312" y="12"/>
                  </a:lnTo>
                  <a:lnTo>
                    <a:pt x="316" y="28"/>
                  </a:lnTo>
                  <a:lnTo>
                    <a:pt x="321" y="49"/>
                  </a:lnTo>
                  <a:lnTo>
                    <a:pt x="325" y="73"/>
                  </a:lnTo>
                  <a:lnTo>
                    <a:pt x="328" y="101"/>
                  </a:lnTo>
                  <a:lnTo>
                    <a:pt x="328" y="133"/>
                  </a:lnTo>
                  <a:lnTo>
                    <a:pt x="325" y="168"/>
                  </a:lnTo>
                  <a:lnTo>
                    <a:pt x="316" y="204"/>
                  </a:lnTo>
                  <a:lnTo>
                    <a:pt x="303" y="243"/>
                  </a:lnTo>
                  <a:lnTo>
                    <a:pt x="281" y="282"/>
                  </a:lnTo>
                  <a:lnTo>
                    <a:pt x="280" y="278"/>
                  </a:lnTo>
                  <a:lnTo>
                    <a:pt x="275" y="267"/>
                  </a:lnTo>
                  <a:lnTo>
                    <a:pt x="268" y="249"/>
                  </a:lnTo>
                  <a:lnTo>
                    <a:pt x="259" y="228"/>
                  </a:lnTo>
                  <a:lnTo>
                    <a:pt x="245" y="202"/>
                  </a:lnTo>
                  <a:lnTo>
                    <a:pt x="229" y="175"/>
                  </a:lnTo>
                  <a:lnTo>
                    <a:pt x="211" y="145"/>
                  </a:lnTo>
                  <a:lnTo>
                    <a:pt x="189" y="116"/>
                  </a:lnTo>
                  <a:lnTo>
                    <a:pt x="164" y="88"/>
                  </a:lnTo>
                  <a:lnTo>
                    <a:pt x="137" y="61"/>
                  </a:lnTo>
                  <a:lnTo>
                    <a:pt x="107" y="38"/>
                  </a:lnTo>
                  <a:lnTo>
                    <a:pt x="73" y="20"/>
                  </a:lnTo>
                  <a:lnTo>
                    <a:pt x="3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347637839" y="806956647"/>
              <a:ext cx="205959377" cy="121160031"/>
            </a:xfrm>
            <a:custGeom>
              <a:avLst/>
              <a:gdLst/>
              <a:ahLst/>
              <a:cxnLst/>
              <a:rect l="l" t="t" r="r" b="b"/>
              <a:pathLst>
                <a:path w="157" h="156" extrusionOk="0">
                  <a:moveTo>
                    <a:pt x="78" y="0"/>
                  </a:moveTo>
                  <a:lnTo>
                    <a:pt x="102" y="4"/>
                  </a:lnTo>
                  <a:lnTo>
                    <a:pt x="124" y="15"/>
                  </a:lnTo>
                  <a:lnTo>
                    <a:pt x="142" y="31"/>
                  </a:lnTo>
                  <a:lnTo>
                    <a:pt x="152" y="54"/>
                  </a:lnTo>
                  <a:lnTo>
                    <a:pt x="157" y="78"/>
                  </a:lnTo>
                  <a:lnTo>
                    <a:pt x="152" y="104"/>
                  </a:lnTo>
                  <a:lnTo>
                    <a:pt x="142" y="125"/>
                  </a:lnTo>
                  <a:lnTo>
                    <a:pt x="124" y="141"/>
                  </a:lnTo>
                  <a:lnTo>
                    <a:pt x="102" y="152"/>
                  </a:lnTo>
                  <a:lnTo>
                    <a:pt x="78" y="156"/>
                  </a:lnTo>
                  <a:lnTo>
                    <a:pt x="53" y="152"/>
                  </a:lnTo>
                  <a:lnTo>
                    <a:pt x="32" y="141"/>
                  </a:lnTo>
                  <a:lnTo>
                    <a:pt x="15" y="125"/>
                  </a:lnTo>
                  <a:lnTo>
                    <a:pt x="3" y="104"/>
                  </a:lnTo>
                  <a:lnTo>
                    <a:pt x="0" y="78"/>
                  </a:lnTo>
                  <a:lnTo>
                    <a:pt x="3" y="54"/>
                  </a:lnTo>
                  <a:lnTo>
                    <a:pt x="15" y="31"/>
                  </a:lnTo>
                  <a:lnTo>
                    <a:pt x="32" y="15"/>
                  </a:lnTo>
                  <a:lnTo>
                    <a:pt x="53" y="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104569530" y="806956647"/>
              <a:ext cx="205959377" cy="121160031"/>
            </a:xfrm>
            <a:custGeom>
              <a:avLst/>
              <a:gdLst/>
              <a:ahLst/>
              <a:cxnLst/>
              <a:rect l="l" t="t" r="r" b="b"/>
              <a:pathLst>
                <a:path w="157" h="156" extrusionOk="0">
                  <a:moveTo>
                    <a:pt x="79" y="0"/>
                  </a:moveTo>
                  <a:lnTo>
                    <a:pt x="103" y="4"/>
                  </a:lnTo>
                  <a:lnTo>
                    <a:pt x="124" y="15"/>
                  </a:lnTo>
                  <a:lnTo>
                    <a:pt x="142" y="31"/>
                  </a:lnTo>
                  <a:lnTo>
                    <a:pt x="153" y="54"/>
                  </a:lnTo>
                  <a:lnTo>
                    <a:pt x="157" y="78"/>
                  </a:lnTo>
                  <a:lnTo>
                    <a:pt x="153" y="104"/>
                  </a:lnTo>
                  <a:lnTo>
                    <a:pt x="142" y="125"/>
                  </a:lnTo>
                  <a:lnTo>
                    <a:pt x="124" y="141"/>
                  </a:lnTo>
                  <a:lnTo>
                    <a:pt x="103" y="152"/>
                  </a:lnTo>
                  <a:lnTo>
                    <a:pt x="79" y="156"/>
                  </a:lnTo>
                  <a:lnTo>
                    <a:pt x="53" y="152"/>
                  </a:lnTo>
                  <a:lnTo>
                    <a:pt x="32" y="141"/>
                  </a:lnTo>
                  <a:lnTo>
                    <a:pt x="15" y="125"/>
                  </a:lnTo>
                  <a:lnTo>
                    <a:pt x="3" y="104"/>
                  </a:lnTo>
                  <a:lnTo>
                    <a:pt x="0" y="78"/>
                  </a:lnTo>
                  <a:lnTo>
                    <a:pt x="3" y="54"/>
                  </a:lnTo>
                  <a:lnTo>
                    <a:pt x="15" y="31"/>
                  </a:lnTo>
                  <a:lnTo>
                    <a:pt x="32" y="15"/>
                  </a:lnTo>
                  <a:lnTo>
                    <a:pt x="53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181034427" y="498620156"/>
              <a:ext cx="1293474754" cy="108733361"/>
            </a:xfrm>
            <a:custGeom>
              <a:avLst/>
              <a:gdLst/>
              <a:ahLst/>
              <a:cxnLst/>
              <a:rect l="l" t="t" r="r" b="b"/>
              <a:pathLst>
                <a:path w="986" h="140" extrusionOk="0">
                  <a:moveTo>
                    <a:pt x="29" y="0"/>
                  </a:moveTo>
                  <a:lnTo>
                    <a:pt x="951" y="0"/>
                  </a:lnTo>
                  <a:lnTo>
                    <a:pt x="986" y="140"/>
                  </a:lnTo>
                  <a:lnTo>
                    <a:pt x="0" y="1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81034427" y="498620156"/>
              <a:ext cx="641490412" cy="108733361"/>
            </a:xfrm>
            <a:custGeom>
              <a:avLst/>
              <a:gdLst/>
              <a:ahLst/>
              <a:cxnLst/>
              <a:rect l="l" t="t" r="r" b="b"/>
              <a:pathLst>
                <a:path w="489" h="140" extrusionOk="0">
                  <a:moveTo>
                    <a:pt x="29" y="0"/>
                  </a:moveTo>
                  <a:lnTo>
                    <a:pt x="489" y="0"/>
                  </a:lnTo>
                  <a:lnTo>
                    <a:pt x="489" y="140"/>
                  </a:lnTo>
                  <a:lnTo>
                    <a:pt x="0" y="1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192841093" y="535123208"/>
              <a:ext cx="1268550177" cy="36503586"/>
            </a:xfrm>
            <a:custGeom>
              <a:avLst/>
              <a:gdLst/>
              <a:ahLst/>
              <a:cxnLst/>
              <a:rect l="l" t="t" r="r" b="b"/>
              <a:pathLst>
                <a:path w="967" h="47" extrusionOk="0">
                  <a:moveTo>
                    <a:pt x="11" y="0"/>
                  </a:moveTo>
                  <a:lnTo>
                    <a:pt x="955" y="0"/>
                  </a:lnTo>
                  <a:lnTo>
                    <a:pt x="967" y="47"/>
                  </a:lnTo>
                  <a:lnTo>
                    <a:pt x="0" y="4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71E00"/>
            </a:solidFill>
            <a:ln w="9525" cap="flat" cmpd="sng">
              <a:solidFill>
                <a:srgbClr val="771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92841093" y="535123208"/>
              <a:ext cx="629683450" cy="36503586"/>
            </a:xfrm>
            <a:custGeom>
              <a:avLst/>
              <a:gdLst/>
              <a:ahLst/>
              <a:cxnLst/>
              <a:rect l="l" t="t" r="r" b="b"/>
              <a:pathLst>
                <a:path w="480" h="47" extrusionOk="0">
                  <a:moveTo>
                    <a:pt x="11" y="0"/>
                  </a:moveTo>
                  <a:lnTo>
                    <a:pt x="480" y="0"/>
                  </a:lnTo>
                  <a:lnTo>
                    <a:pt x="480" y="47"/>
                  </a:lnTo>
                  <a:lnTo>
                    <a:pt x="0" y="4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13"/>
          <p:cNvGrpSpPr/>
          <p:nvPr/>
        </p:nvGrpSpPr>
        <p:grpSpPr>
          <a:xfrm>
            <a:off x="-1373187" y="3636962"/>
            <a:ext cx="622300" cy="995362"/>
            <a:chOff x="0" y="0"/>
            <a:chExt cx="2147483647" cy="2147483647"/>
          </a:xfrm>
        </p:grpSpPr>
        <p:sp>
          <p:nvSpPr>
            <p:cNvPr id="690" name="Google Shape;690;p13"/>
            <p:cNvSpPr/>
            <p:nvPr/>
          </p:nvSpPr>
          <p:spPr>
            <a:xfrm>
              <a:off x="1931441609" y="499866142"/>
              <a:ext cx="182407059" cy="473983155"/>
            </a:xfrm>
            <a:custGeom>
              <a:avLst/>
              <a:gdLst/>
              <a:ahLst/>
              <a:cxnLst/>
              <a:rect l="l" t="t" r="r" b="b"/>
              <a:pathLst>
                <a:path w="141" h="586" extrusionOk="0">
                  <a:moveTo>
                    <a:pt x="24" y="0"/>
                  </a:moveTo>
                  <a:lnTo>
                    <a:pt x="141" y="586"/>
                  </a:lnTo>
                  <a:lnTo>
                    <a:pt x="101" y="531"/>
                  </a:lnTo>
                  <a:lnTo>
                    <a:pt x="69" y="473"/>
                  </a:lnTo>
                  <a:lnTo>
                    <a:pt x="43" y="418"/>
                  </a:lnTo>
                  <a:lnTo>
                    <a:pt x="25" y="363"/>
                  </a:lnTo>
                  <a:lnTo>
                    <a:pt x="12" y="311"/>
                  </a:lnTo>
                  <a:lnTo>
                    <a:pt x="4" y="259"/>
                  </a:lnTo>
                  <a:lnTo>
                    <a:pt x="0" y="211"/>
                  </a:lnTo>
                  <a:lnTo>
                    <a:pt x="0" y="167"/>
                  </a:lnTo>
                  <a:lnTo>
                    <a:pt x="1" y="127"/>
                  </a:lnTo>
                  <a:lnTo>
                    <a:pt x="6" y="91"/>
                  </a:lnTo>
                  <a:lnTo>
                    <a:pt x="10" y="59"/>
                  </a:lnTo>
                  <a:lnTo>
                    <a:pt x="15" y="33"/>
                  </a:lnTo>
                  <a:lnTo>
                    <a:pt x="19" y="15"/>
                  </a:lnTo>
                  <a:lnTo>
                    <a:pt x="2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1962489267" y="499866142"/>
              <a:ext cx="184994379" cy="473983155"/>
            </a:xfrm>
            <a:custGeom>
              <a:avLst/>
              <a:gdLst/>
              <a:ahLst/>
              <a:cxnLst/>
              <a:rect l="l" t="t" r="r" b="b"/>
              <a:pathLst>
                <a:path w="143" h="586" extrusionOk="0">
                  <a:moveTo>
                    <a:pt x="0" y="0"/>
                  </a:moveTo>
                  <a:lnTo>
                    <a:pt x="3" y="3"/>
                  </a:lnTo>
                  <a:lnTo>
                    <a:pt x="9" y="11"/>
                  </a:lnTo>
                  <a:lnTo>
                    <a:pt x="19" y="24"/>
                  </a:lnTo>
                  <a:lnTo>
                    <a:pt x="33" y="44"/>
                  </a:lnTo>
                  <a:lnTo>
                    <a:pt x="48" y="66"/>
                  </a:lnTo>
                  <a:lnTo>
                    <a:pt x="63" y="95"/>
                  </a:lnTo>
                  <a:lnTo>
                    <a:pt x="80" y="128"/>
                  </a:lnTo>
                  <a:lnTo>
                    <a:pt x="96" y="164"/>
                  </a:lnTo>
                  <a:lnTo>
                    <a:pt x="111" y="205"/>
                  </a:lnTo>
                  <a:lnTo>
                    <a:pt x="123" y="250"/>
                  </a:lnTo>
                  <a:lnTo>
                    <a:pt x="134" y="299"/>
                  </a:lnTo>
                  <a:lnTo>
                    <a:pt x="141" y="350"/>
                  </a:lnTo>
                  <a:lnTo>
                    <a:pt x="143" y="404"/>
                  </a:lnTo>
                  <a:lnTo>
                    <a:pt x="143" y="404"/>
                  </a:lnTo>
                  <a:lnTo>
                    <a:pt x="141" y="463"/>
                  </a:lnTo>
                  <a:lnTo>
                    <a:pt x="132" y="523"/>
                  </a:lnTo>
                  <a:lnTo>
                    <a:pt x="117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1962489267" y="499866142"/>
              <a:ext cx="73739264" cy="226476593"/>
            </a:xfrm>
            <a:custGeom>
              <a:avLst/>
              <a:gdLst/>
              <a:ahLst/>
              <a:cxnLst/>
              <a:rect l="l" t="t" r="r" b="b"/>
              <a:pathLst>
                <a:path w="57" h="280" extrusionOk="0">
                  <a:moveTo>
                    <a:pt x="0" y="0"/>
                  </a:moveTo>
                  <a:lnTo>
                    <a:pt x="57" y="280"/>
                  </a:lnTo>
                  <a:lnTo>
                    <a:pt x="57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A18C"/>
            </a:solidFill>
            <a:ln w="9525" cap="flat" cmpd="sng">
              <a:solidFill>
                <a:srgbClr val="D1A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1931441609" y="499866142"/>
              <a:ext cx="104787204" cy="226476593"/>
            </a:xfrm>
            <a:custGeom>
              <a:avLst/>
              <a:gdLst/>
              <a:ahLst/>
              <a:cxnLst/>
              <a:rect l="l" t="t" r="r" b="b"/>
              <a:pathLst>
                <a:path w="81" h="280" extrusionOk="0">
                  <a:moveTo>
                    <a:pt x="24" y="0"/>
                  </a:moveTo>
                  <a:lnTo>
                    <a:pt x="81" y="280"/>
                  </a:lnTo>
                  <a:lnTo>
                    <a:pt x="1" y="228"/>
                  </a:lnTo>
                  <a:lnTo>
                    <a:pt x="0" y="179"/>
                  </a:lnTo>
                  <a:lnTo>
                    <a:pt x="1" y="137"/>
                  </a:lnTo>
                  <a:lnTo>
                    <a:pt x="4" y="98"/>
                  </a:lnTo>
                  <a:lnTo>
                    <a:pt x="9" y="65"/>
                  </a:lnTo>
                  <a:lnTo>
                    <a:pt x="15" y="38"/>
                  </a:lnTo>
                  <a:lnTo>
                    <a:pt x="19" y="17"/>
                  </a:lnTo>
                  <a:lnTo>
                    <a:pt x="22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96F4B"/>
            </a:solidFill>
            <a:ln w="9525" cap="flat" cmpd="sng">
              <a:solidFill>
                <a:srgbClr val="B96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1946964617" y="752225791"/>
              <a:ext cx="46571910" cy="42869039"/>
            </a:xfrm>
            <a:custGeom>
              <a:avLst/>
              <a:gdLst/>
              <a:ahLst/>
              <a:cxnLst/>
              <a:rect l="l" t="t" r="r" b="b"/>
              <a:pathLst>
                <a:path w="36" h="53" extrusionOk="0">
                  <a:moveTo>
                    <a:pt x="0" y="0"/>
                  </a:moveTo>
                  <a:lnTo>
                    <a:pt x="36" y="23"/>
                  </a:lnTo>
                  <a:lnTo>
                    <a:pt x="33" y="26"/>
                  </a:lnTo>
                  <a:lnTo>
                    <a:pt x="1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1998711261" y="800756561"/>
              <a:ext cx="115136522" cy="173092824"/>
            </a:xfrm>
            <a:custGeom>
              <a:avLst/>
              <a:gdLst/>
              <a:ahLst/>
              <a:cxnLst/>
              <a:rect l="l" t="t" r="r" b="b"/>
              <a:pathLst>
                <a:path w="89" h="214" extrusionOk="0">
                  <a:moveTo>
                    <a:pt x="47" y="0"/>
                  </a:moveTo>
                  <a:lnTo>
                    <a:pt x="89" y="214"/>
                  </a:lnTo>
                  <a:lnTo>
                    <a:pt x="53" y="165"/>
                  </a:lnTo>
                  <a:lnTo>
                    <a:pt x="25" y="115"/>
                  </a:lnTo>
                  <a:lnTo>
                    <a:pt x="0" y="67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2059513814" y="799947381"/>
              <a:ext cx="87969164" cy="173901925"/>
            </a:xfrm>
            <a:custGeom>
              <a:avLst/>
              <a:gdLst/>
              <a:ahLst/>
              <a:cxnLst/>
              <a:rect l="l" t="t" r="r" b="b"/>
              <a:pathLst>
                <a:path w="68" h="215" extrusionOk="0">
                  <a:moveTo>
                    <a:pt x="2" y="0"/>
                  </a:moveTo>
                  <a:lnTo>
                    <a:pt x="68" y="44"/>
                  </a:lnTo>
                  <a:lnTo>
                    <a:pt x="65" y="99"/>
                  </a:lnTo>
                  <a:lnTo>
                    <a:pt x="57" y="157"/>
                  </a:lnTo>
                  <a:lnTo>
                    <a:pt x="42" y="21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2108673291" y="735239815"/>
              <a:ext cx="34929339" cy="3639827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9" y="0"/>
                  </a:moveTo>
                  <a:lnTo>
                    <a:pt x="27" y="45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1962489267" y="499866142"/>
              <a:ext cx="73739264" cy="228094283"/>
            </a:xfrm>
            <a:custGeom>
              <a:avLst/>
              <a:gdLst/>
              <a:ahLst/>
              <a:cxnLst/>
              <a:rect l="l" t="t" r="r" b="b"/>
              <a:pathLst>
                <a:path w="57" h="282" extrusionOk="0">
                  <a:moveTo>
                    <a:pt x="0" y="0"/>
                  </a:moveTo>
                  <a:lnTo>
                    <a:pt x="57" y="282"/>
                  </a:lnTo>
                  <a:lnTo>
                    <a:pt x="57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AD95"/>
            </a:solidFill>
            <a:ln w="9525" cap="flat" cmpd="sng">
              <a:solidFill>
                <a:srgbClr val="DDA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1962489267" y="499866142"/>
              <a:ext cx="146184460" cy="228903376"/>
            </a:xfrm>
            <a:custGeom>
              <a:avLst/>
              <a:gdLst/>
              <a:ahLst/>
              <a:cxnLst/>
              <a:rect l="l" t="t" r="r" b="b"/>
              <a:pathLst>
                <a:path w="113" h="283" extrusionOk="0">
                  <a:moveTo>
                    <a:pt x="0" y="0"/>
                  </a:moveTo>
                  <a:lnTo>
                    <a:pt x="3" y="3"/>
                  </a:lnTo>
                  <a:lnTo>
                    <a:pt x="10" y="11"/>
                  </a:lnTo>
                  <a:lnTo>
                    <a:pt x="21" y="26"/>
                  </a:lnTo>
                  <a:lnTo>
                    <a:pt x="33" y="44"/>
                  </a:lnTo>
                  <a:lnTo>
                    <a:pt x="48" y="68"/>
                  </a:lnTo>
                  <a:lnTo>
                    <a:pt x="65" y="97"/>
                  </a:lnTo>
                  <a:lnTo>
                    <a:pt x="81" y="130"/>
                  </a:lnTo>
                  <a:lnTo>
                    <a:pt x="98" y="167"/>
                  </a:lnTo>
                  <a:lnTo>
                    <a:pt x="113" y="210"/>
                  </a:lnTo>
                  <a:lnTo>
                    <a:pt x="60" y="283"/>
                  </a:lnTo>
                  <a:lnTo>
                    <a:pt x="57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9777"/>
            </a:solidFill>
            <a:ln w="9525" cap="flat" cmpd="sng">
              <a:solidFill>
                <a:srgbClr val="D797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1080209146" y="987599464"/>
              <a:ext cx="887453629" cy="343759380"/>
            </a:xfrm>
            <a:custGeom>
              <a:avLst/>
              <a:gdLst/>
              <a:ahLst/>
              <a:cxnLst/>
              <a:rect l="l" t="t" r="r" b="b"/>
              <a:pathLst>
                <a:path w="686" h="425" extrusionOk="0">
                  <a:moveTo>
                    <a:pt x="58" y="0"/>
                  </a:moveTo>
                  <a:lnTo>
                    <a:pt x="71" y="1"/>
                  </a:lnTo>
                  <a:lnTo>
                    <a:pt x="91" y="4"/>
                  </a:lnTo>
                  <a:lnTo>
                    <a:pt x="114" y="12"/>
                  </a:lnTo>
                  <a:lnTo>
                    <a:pt x="142" y="26"/>
                  </a:lnTo>
                  <a:lnTo>
                    <a:pt x="172" y="45"/>
                  </a:lnTo>
                  <a:lnTo>
                    <a:pt x="212" y="78"/>
                  </a:lnTo>
                  <a:lnTo>
                    <a:pt x="249" y="119"/>
                  </a:lnTo>
                  <a:lnTo>
                    <a:pt x="288" y="169"/>
                  </a:lnTo>
                  <a:lnTo>
                    <a:pt x="326" y="224"/>
                  </a:lnTo>
                  <a:lnTo>
                    <a:pt x="365" y="291"/>
                  </a:lnTo>
                  <a:lnTo>
                    <a:pt x="392" y="267"/>
                  </a:lnTo>
                  <a:lnTo>
                    <a:pt x="423" y="238"/>
                  </a:lnTo>
                  <a:lnTo>
                    <a:pt x="454" y="209"/>
                  </a:lnTo>
                  <a:lnTo>
                    <a:pt x="487" y="178"/>
                  </a:lnTo>
                  <a:lnTo>
                    <a:pt x="487" y="169"/>
                  </a:lnTo>
                  <a:lnTo>
                    <a:pt x="487" y="161"/>
                  </a:lnTo>
                  <a:lnTo>
                    <a:pt x="490" y="136"/>
                  </a:lnTo>
                  <a:lnTo>
                    <a:pt x="501" y="111"/>
                  </a:lnTo>
                  <a:lnTo>
                    <a:pt x="516" y="90"/>
                  </a:lnTo>
                  <a:lnTo>
                    <a:pt x="536" y="75"/>
                  </a:lnTo>
                  <a:lnTo>
                    <a:pt x="560" y="65"/>
                  </a:lnTo>
                  <a:lnTo>
                    <a:pt x="587" y="62"/>
                  </a:lnTo>
                  <a:lnTo>
                    <a:pt x="614" y="65"/>
                  </a:lnTo>
                  <a:lnTo>
                    <a:pt x="637" y="75"/>
                  </a:lnTo>
                  <a:lnTo>
                    <a:pt x="658" y="90"/>
                  </a:lnTo>
                  <a:lnTo>
                    <a:pt x="673" y="111"/>
                  </a:lnTo>
                  <a:lnTo>
                    <a:pt x="683" y="136"/>
                  </a:lnTo>
                  <a:lnTo>
                    <a:pt x="686" y="161"/>
                  </a:lnTo>
                  <a:lnTo>
                    <a:pt x="683" y="188"/>
                  </a:lnTo>
                  <a:lnTo>
                    <a:pt x="673" y="212"/>
                  </a:lnTo>
                  <a:lnTo>
                    <a:pt x="658" y="232"/>
                  </a:lnTo>
                  <a:lnTo>
                    <a:pt x="637" y="247"/>
                  </a:lnTo>
                  <a:lnTo>
                    <a:pt x="614" y="258"/>
                  </a:lnTo>
                  <a:lnTo>
                    <a:pt x="587" y="262"/>
                  </a:lnTo>
                  <a:lnTo>
                    <a:pt x="582" y="261"/>
                  </a:lnTo>
                  <a:lnTo>
                    <a:pt x="554" y="298"/>
                  </a:lnTo>
                  <a:lnTo>
                    <a:pt x="524" y="333"/>
                  </a:lnTo>
                  <a:lnTo>
                    <a:pt x="493" y="365"/>
                  </a:lnTo>
                  <a:lnTo>
                    <a:pt x="459" y="393"/>
                  </a:lnTo>
                  <a:lnTo>
                    <a:pt x="423" y="414"/>
                  </a:lnTo>
                  <a:lnTo>
                    <a:pt x="392" y="425"/>
                  </a:lnTo>
                  <a:lnTo>
                    <a:pt x="364" y="425"/>
                  </a:lnTo>
                  <a:lnTo>
                    <a:pt x="337" y="419"/>
                  </a:lnTo>
                  <a:lnTo>
                    <a:pt x="311" y="407"/>
                  </a:lnTo>
                  <a:lnTo>
                    <a:pt x="287" y="390"/>
                  </a:lnTo>
                  <a:lnTo>
                    <a:pt x="264" y="369"/>
                  </a:lnTo>
                  <a:lnTo>
                    <a:pt x="243" y="343"/>
                  </a:lnTo>
                  <a:lnTo>
                    <a:pt x="222" y="318"/>
                  </a:lnTo>
                  <a:lnTo>
                    <a:pt x="202" y="292"/>
                  </a:lnTo>
                  <a:lnTo>
                    <a:pt x="184" y="267"/>
                  </a:lnTo>
                  <a:lnTo>
                    <a:pt x="166" y="243"/>
                  </a:lnTo>
                  <a:lnTo>
                    <a:pt x="150" y="221"/>
                  </a:lnTo>
                  <a:lnTo>
                    <a:pt x="151" y="196"/>
                  </a:lnTo>
                  <a:lnTo>
                    <a:pt x="150" y="170"/>
                  </a:lnTo>
                  <a:lnTo>
                    <a:pt x="142" y="146"/>
                  </a:lnTo>
                  <a:lnTo>
                    <a:pt x="130" y="123"/>
                  </a:lnTo>
                  <a:lnTo>
                    <a:pt x="114" y="104"/>
                  </a:lnTo>
                  <a:lnTo>
                    <a:pt x="94" y="87"/>
                  </a:lnTo>
                  <a:lnTo>
                    <a:pt x="71" y="75"/>
                  </a:lnTo>
                  <a:lnTo>
                    <a:pt x="47" y="68"/>
                  </a:lnTo>
                  <a:lnTo>
                    <a:pt x="22" y="66"/>
                  </a:lnTo>
                  <a:lnTo>
                    <a:pt x="19" y="66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7" y="32"/>
                  </a:lnTo>
                  <a:lnTo>
                    <a:pt x="17" y="16"/>
                  </a:lnTo>
                  <a:lnTo>
                    <a:pt x="32" y="7"/>
                  </a:lnTo>
                  <a:lnTo>
                    <a:pt x="49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5343500" y="988408515"/>
              <a:ext cx="686936106" cy="540308443"/>
            </a:xfrm>
            <a:custGeom>
              <a:avLst/>
              <a:gdLst/>
              <a:ahLst/>
              <a:cxnLst/>
              <a:rect l="l" t="t" r="r" b="b"/>
              <a:pathLst>
                <a:path w="531" h="668" extrusionOk="0">
                  <a:moveTo>
                    <a:pt x="484" y="0"/>
                  </a:moveTo>
                  <a:lnTo>
                    <a:pt x="501" y="5"/>
                  </a:lnTo>
                  <a:lnTo>
                    <a:pt x="514" y="15"/>
                  </a:lnTo>
                  <a:lnTo>
                    <a:pt x="525" y="29"/>
                  </a:lnTo>
                  <a:lnTo>
                    <a:pt x="531" y="47"/>
                  </a:lnTo>
                  <a:lnTo>
                    <a:pt x="531" y="64"/>
                  </a:lnTo>
                  <a:lnTo>
                    <a:pt x="529" y="85"/>
                  </a:lnTo>
                  <a:lnTo>
                    <a:pt x="523" y="109"/>
                  </a:lnTo>
                  <a:lnTo>
                    <a:pt x="517" y="133"/>
                  </a:lnTo>
                  <a:lnTo>
                    <a:pt x="508" y="154"/>
                  </a:lnTo>
                  <a:lnTo>
                    <a:pt x="496" y="169"/>
                  </a:lnTo>
                  <a:lnTo>
                    <a:pt x="484" y="175"/>
                  </a:lnTo>
                  <a:lnTo>
                    <a:pt x="446" y="187"/>
                  </a:lnTo>
                  <a:lnTo>
                    <a:pt x="410" y="205"/>
                  </a:lnTo>
                  <a:lnTo>
                    <a:pt x="374" y="231"/>
                  </a:lnTo>
                  <a:lnTo>
                    <a:pt x="341" y="264"/>
                  </a:lnTo>
                  <a:lnTo>
                    <a:pt x="308" y="300"/>
                  </a:lnTo>
                  <a:lnTo>
                    <a:pt x="278" y="339"/>
                  </a:lnTo>
                  <a:lnTo>
                    <a:pt x="249" y="382"/>
                  </a:lnTo>
                  <a:lnTo>
                    <a:pt x="223" y="425"/>
                  </a:lnTo>
                  <a:lnTo>
                    <a:pt x="201" y="468"/>
                  </a:lnTo>
                  <a:lnTo>
                    <a:pt x="180" y="510"/>
                  </a:lnTo>
                  <a:lnTo>
                    <a:pt x="192" y="531"/>
                  </a:lnTo>
                  <a:lnTo>
                    <a:pt x="199" y="555"/>
                  </a:lnTo>
                  <a:lnTo>
                    <a:pt x="199" y="581"/>
                  </a:lnTo>
                  <a:lnTo>
                    <a:pt x="193" y="606"/>
                  </a:lnTo>
                  <a:lnTo>
                    <a:pt x="180" y="629"/>
                  </a:lnTo>
                  <a:lnTo>
                    <a:pt x="161" y="647"/>
                  </a:lnTo>
                  <a:lnTo>
                    <a:pt x="139" y="660"/>
                  </a:lnTo>
                  <a:lnTo>
                    <a:pt x="115" y="668"/>
                  </a:lnTo>
                  <a:lnTo>
                    <a:pt x="89" y="668"/>
                  </a:lnTo>
                  <a:lnTo>
                    <a:pt x="62" y="662"/>
                  </a:lnTo>
                  <a:lnTo>
                    <a:pt x="39" y="648"/>
                  </a:lnTo>
                  <a:lnTo>
                    <a:pt x="21" y="630"/>
                  </a:lnTo>
                  <a:lnTo>
                    <a:pt x="8" y="608"/>
                  </a:lnTo>
                  <a:lnTo>
                    <a:pt x="0" y="584"/>
                  </a:lnTo>
                  <a:lnTo>
                    <a:pt x="0" y="558"/>
                  </a:lnTo>
                  <a:lnTo>
                    <a:pt x="6" y="532"/>
                  </a:lnTo>
                  <a:lnTo>
                    <a:pt x="17" y="513"/>
                  </a:lnTo>
                  <a:lnTo>
                    <a:pt x="32" y="496"/>
                  </a:lnTo>
                  <a:lnTo>
                    <a:pt x="48" y="483"/>
                  </a:lnTo>
                  <a:lnTo>
                    <a:pt x="68" y="474"/>
                  </a:lnTo>
                  <a:lnTo>
                    <a:pt x="89" y="425"/>
                  </a:lnTo>
                  <a:lnTo>
                    <a:pt x="113" y="371"/>
                  </a:lnTo>
                  <a:lnTo>
                    <a:pt x="142" y="314"/>
                  </a:lnTo>
                  <a:lnTo>
                    <a:pt x="186" y="238"/>
                  </a:lnTo>
                  <a:lnTo>
                    <a:pt x="229" y="172"/>
                  </a:lnTo>
                  <a:lnTo>
                    <a:pt x="275" y="116"/>
                  </a:lnTo>
                  <a:lnTo>
                    <a:pt x="321" y="73"/>
                  </a:lnTo>
                  <a:lnTo>
                    <a:pt x="368" y="38"/>
                  </a:lnTo>
                  <a:lnTo>
                    <a:pt x="416" y="14"/>
                  </a:lnTo>
                  <a:lnTo>
                    <a:pt x="464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267789130" y="1422758040"/>
              <a:ext cx="561450255" cy="716636648"/>
            </a:xfrm>
            <a:custGeom>
              <a:avLst/>
              <a:gdLst/>
              <a:ahLst/>
              <a:cxnLst/>
              <a:rect l="l" t="t" r="r" b="b"/>
              <a:pathLst>
                <a:path w="434" h="886" extrusionOk="0">
                  <a:moveTo>
                    <a:pt x="326" y="0"/>
                  </a:moveTo>
                  <a:lnTo>
                    <a:pt x="339" y="1"/>
                  </a:lnTo>
                  <a:lnTo>
                    <a:pt x="356" y="4"/>
                  </a:lnTo>
                  <a:lnTo>
                    <a:pt x="374" y="7"/>
                  </a:lnTo>
                  <a:lnTo>
                    <a:pt x="392" y="12"/>
                  </a:lnTo>
                  <a:lnTo>
                    <a:pt x="408" y="18"/>
                  </a:lnTo>
                  <a:lnTo>
                    <a:pt x="422" y="24"/>
                  </a:lnTo>
                  <a:lnTo>
                    <a:pt x="431" y="33"/>
                  </a:lnTo>
                  <a:lnTo>
                    <a:pt x="434" y="44"/>
                  </a:lnTo>
                  <a:lnTo>
                    <a:pt x="264" y="841"/>
                  </a:lnTo>
                  <a:lnTo>
                    <a:pt x="258" y="859"/>
                  </a:lnTo>
                  <a:lnTo>
                    <a:pt x="246" y="874"/>
                  </a:lnTo>
                  <a:lnTo>
                    <a:pt x="229" y="883"/>
                  </a:lnTo>
                  <a:lnTo>
                    <a:pt x="229" y="886"/>
                  </a:lnTo>
                  <a:lnTo>
                    <a:pt x="0" y="886"/>
                  </a:lnTo>
                  <a:lnTo>
                    <a:pt x="12" y="853"/>
                  </a:lnTo>
                  <a:lnTo>
                    <a:pt x="32" y="824"/>
                  </a:lnTo>
                  <a:lnTo>
                    <a:pt x="59" y="800"/>
                  </a:lnTo>
                  <a:lnTo>
                    <a:pt x="90" y="780"/>
                  </a:lnTo>
                  <a:lnTo>
                    <a:pt x="128" y="767"/>
                  </a:lnTo>
                  <a:lnTo>
                    <a:pt x="169" y="761"/>
                  </a:lnTo>
                  <a:lnTo>
                    <a:pt x="285" y="45"/>
                  </a:lnTo>
                  <a:lnTo>
                    <a:pt x="288" y="28"/>
                  </a:lnTo>
                  <a:lnTo>
                    <a:pt x="292" y="15"/>
                  </a:lnTo>
                  <a:lnTo>
                    <a:pt x="300" y="6"/>
                  </a:lnTo>
                  <a:lnTo>
                    <a:pt x="31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116432782" y="1422758040"/>
              <a:ext cx="570506302" cy="716636648"/>
            </a:xfrm>
            <a:custGeom>
              <a:avLst/>
              <a:gdLst/>
              <a:ahLst/>
              <a:cxnLst/>
              <a:rect l="l" t="t" r="r" b="b"/>
              <a:pathLst>
                <a:path w="441" h="886" extrusionOk="0">
                  <a:moveTo>
                    <a:pt x="108" y="0"/>
                  </a:moveTo>
                  <a:lnTo>
                    <a:pt x="128" y="1"/>
                  </a:lnTo>
                  <a:lnTo>
                    <a:pt x="146" y="10"/>
                  </a:lnTo>
                  <a:lnTo>
                    <a:pt x="159" y="25"/>
                  </a:lnTo>
                  <a:lnTo>
                    <a:pt x="167" y="45"/>
                  </a:lnTo>
                  <a:lnTo>
                    <a:pt x="265" y="759"/>
                  </a:lnTo>
                  <a:lnTo>
                    <a:pt x="303" y="764"/>
                  </a:lnTo>
                  <a:lnTo>
                    <a:pt x="336" y="774"/>
                  </a:lnTo>
                  <a:lnTo>
                    <a:pt x="367" y="788"/>
                  </a:lnTo>
                  <a:lnTo>
                    <a:pt x="393" y="807"/>
                  </a:lnTo>
                  <a:lnTo>
                    <a:pt x="416" y="830"/>
                  </a:lnTo>
                  <a:lnTo>
                    <a:pt x="432" y="857"/>
                  </a:lnTo>
                  <a:lnTo>
                    <a:pt x="441" y="886"/>
                  </a:lnTo>
                  <a:lnTo>
                    <a:pt x="212" y="886"/>
                  </a:lnTo>
                  <a:lnTo>
                    <a:pt x="212" y="884"/>
                  </a:lnTo>
                  <a:lnTo>
                    <a:pt x="197" y="880"/>
                  </a:lnTo>
                  <a:lnTo>
                    <a:pt x="185" y="869"/>
                  </a:lnTo>
                  <a:lnTo>
                    <a:pt x="174" y="856"/>
                  </a:lnTo>
                  <a:lnTo>
                    <a:pt x="170" y="841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2" y="24"/>
                  </a:lnTo>
                  <a:lnTo>
                    <a:pt x="25" y="18"/>
                  </a:lnTo>
                  <a:lnTo>
                    <a:pt x="42" y="12"/>
                  </a:lnTo>
                  <a:lnTo>
                    <a:pt x="60" y="7"/>
                  </a:lnTo>
                  <a:lnTo>
                    <a:pt x="78" y="4"/>
                  </a:lnTo>
                  <a:lnTo>
                    <a:pt x="95" y="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517465621" y="1504451646"/>
              <a:ext cx="360932726" cy="351847809"/>
            </a:xfrm>
            <a:custGeom>
              <a:avLst/>
              <a:gdLst/>
              <a:ahLst/>
              <a:cxnLst/>
              <a:rect l="l" t="t" r="r" b="b"/>
              <a:pathLst>
                <a:path w="279" h="435" extrusionOk="0">
                  <a:moveTo>
                    <a:pt x="72" y="0"/>
                  </a:moveTo>
                  <a:lnTo>
                    <a:pt x="279" y="169"/>
                  </a:lnTo>
                  <a:lnTo>
                    <a:pt x="194" y="435"/>
                  </a:lnTo>
                  <a:lnTo>
                    <a:pt x="0" y="4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090559460" y="1514157793"/>
              <a:ext cx="357051314" cy="342141689"/>
            </a:xfrm>
            <a:custGeom>
              <a:avLst/>
              <a:gdLst/>
              <a:ahLst/>
              <a:cxnLst/>
              <a:rect l="l" t="t" r="r" b="b"/>
              <a:pathLst>
                <a:path w="276" h="423" extrusionOk="0">
                  <a:moveTo>
                    <a:pt x="200" y="0"/>
                  </a:moveTo>
                  <a:lnTo>
                    <a:pt x="276" y="423"/>
                  </a:lnTo>
                  <a:lnTo>
                    <a:pt x="81" y="423"/>
                  </a:lnTo>
                  <a:lnTo>
                    <a:pt x="0" y="16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598967161" y="985981746"/>
              <a:ext cx="763261867" cy="692371298"/>
            </a:xfrm>
            <a:custGeom>
              <a:avLst/>
              <a:gdLst/>
              <a:ahLst/>
              <a:cxnLst/>
              <a:rect l="l" t="t" r="r" b="b"/>
              <a:pathLst>
                <a:path w="590" h="856" extrusionOk="0">
                  <a:moveTo>
                    <a:pt x="211" y="0"/>
                  </a:moveTo>
                  <a:lnTo>
                    <a:pt x="385" y="0"/>
                  </a:lnTo>
                  <a:lnTo>
                    <a:pt x="416" y="5"/>
                  </a:lnTo>
                  <a:lnTo>
                    <a:pt x="445" y="18"/>
                  </a:lnTo>
                  <a:lnTo>
                    <a:pt x="470" y="38"/>
                  </a:lnTo>
                  <a:lnTo>
                    <a:pt x="493" y="64"/>
                  </a:lnTo>
                  <a:lnTo>
                    <a:pt x="511" y="94"/>
                  </a:lnTo>
                  <a:lnTo>
                    <a:pt x="525" y="125"/>
                  </a:lnTo>
                  <a:lnTo>
                    <a:pt x="534" y="160"/>
                  </a:lnTo>
                  <a:lnTo>
                    <a:pt x="537" y="193"/>
                  </a:lnTo>
                  <a:lnTo>
                    <a:pt x="590" y="698"/>
                  </a:lnTo>
                  <a:lnTo>
                    <a:pt x="585" y="734"/>
                  </a:lnTo>
                  <a:lnTo>
                    <a:pt x="573" y="767"/>
                  </a:lnTo>
                  <a:lnTo>
                    <a:pt x="555" y="796"/>
                  </a:lnTo>
                  <a:lnTo>
                    <a:pt x="531" y="822"/>
                  </a:lnTo>
                  <a:lnTo>
                    <a:pt x="501" y="840"/>
                  </a:lnTo>
                  <a:lnTo>
                    <a:pt x="467" y="852"/>
                  </a:lnTo>
                  <a:lnTo>
                    <a:pt x="431" y="856"/>
                  </a:lnTo>
                  <a:lnTo>
                    <a:pt x="158" y="856"/>
                  </a:lnTo>
                  <a:lnTo>
                    <a:pt x="122" y="852"/>
                  </a:lnTo>
                  <a:lnTo>
                    <a:pt x="89" y="840"/>
                  </a:lnTo>
                  <a:lnTo>
                    <a:pt x="59" y="822"/>
                  </a:lnTo>
                  <a:lnTo>
                    <a:pt x="35" y="796"/>
                  </a:lnTo>
                  <a:lnTo>
                    <a:pt x="17" y="767"/>
                  </a:lnTo>
                  <a:lnTo>
                    <a:pt x="5" y="734"/>
                  </a:lnTo>
                  <a:lnTo>
                    <a:pt x="0" y="698"/>
                  </a:lnTo>
                  <a:lnTo>
                    <a:pt x="53" y="193"/>
                  </a:lnTo>
                  <a:lnTo>
                    <a:pt x="56" y="160"/>
                  </a:lnTo>
                  <a:lnTo>
                    <a:pt x="65" y="125"/>
                  </a:lnTo>
                  <a:lnTo>
                    <a:pt x="80" y="94"/>
                  </a:lnTo>
                  <a:lnTo>
                    <a:pt x="100" y="64"/>
                  </a:lnTo>
                  <a:lnTo>
                    <a:pt x="122" y="38"/>
                  </a:lnTo>
                  <a:lnTo>
                    <a:pt x="149" y="18"/>
                  </a:lnTo>
                  <a:lnTo>
                    <a:pt x="178" y="5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27A50"/>
            </a:solidFill>
            <a:ln w="9525" cap="flat" cmpd="sng">
              <a:solidFill>
                <a:srgbClr val="D27A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589910430" y="1067675351"/>
              <a:ext cx="384218678" cy="610678193"/>
            </a:xfrm>
            <a:custGeom>
              <a:avLst/>
              <a:gdLst/>
              <a:ahLst/>
              <a:cxnLst/>
              <a:rect l="l" t="t" r="r" b="b"/>
              <a:pathLst>
                <a:path w="297" h="755" extrusionOk="0">
                  <a:moveTo>
                    <a:pt x="83" y="0"/>
                  </a:moveTo>
                  <a:lnTo>
                    <a:pt x="229" y="0"/>
                  </a:lnTo>
                  <a:lnTo>
                    <a:pt x="248" y="11"/>
                  </a:lnTo>
                  <a:lnTo>
                    <a:pt x="269" y="18"/>
                  </a:lnTo>
                  <a:lnTo>
                    <a:pt x="292" y="20"/>
                  </a:lnTo>
                  <a:lnTo>
                    <a:pt x="297" y="20"/>
                  </a:lnTo>
                  <a:lnTo>
                    <a:pt x="297" y="755"/>
                  </a:lnTo>
                  <a:lnTo>
                    <a:pt x="165" y="755"/>
                  </a:lnTo>
                  <a:lnTo>
                    <a:pt x="128" y="751"/>
                  </a:lnTo>
                  <a:lnTo>
                    <a:pt x="95" y="739"/>
                  </a:lnTo>
                  <a:lnTo>
                    <a:pt x="63" y="721"/>
                  </a:lnTo>
                  <a:lnTo>
                    <a:pt x="37" y="695"/>
                  </a:lnTo>
                  <a:lnTo>
                    <a:pt x="18" y="666"/>
                  </a:lnTo>
                  <a:lnTo>
                    <a:pt x="4" y="633"/>
                  </a:lnTo>
                  <a:lnTo>
                    <a:pt x="0" y="597"/>
                  </a:lnTo>
                  <a:lnTo>
                    <a:pt x="52" y="92"/>
                  </a:lnTo>
                  <a:lnTo>
                    <a:pt x="55" y="59"/>
                  </a:lnTo>
                  <a:lnTo>
                    <a:pt x="66" y="2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C681"/>
            </a:solidFill>
            <a:ln w="9525" cap="flat" cmpd="sng">
              <a:solidFill>
                <a:srgbClr val="FFC6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974128689" y="1067675351"/>
              <a:ext cx="397155304" cy="610678193"/>
            </a:xfrm>
            <a:custGeom>
              <a:avLst/>
              <a:gdLst/>
              <a:ahLst/>
              <a:cxnLst/>
              <a:rect l="l" t="t" r="r" b="b"/>
              <a:pathLst>
                <a:path w="307" h="755" extrusionOk="0">
                  <a:moveTo>
                    <a:pt x="57" y="0"/>
                  </a:moveTo>
                  <a:lnTo>
                    <a:pt x="226" y="0"/>
                  </a:lnTo>
                  <a:lnTo>
                    <a:pt x="241" y="29"/>
                  </a:lnTo>
                  <a:lnTo>
                    <a:pt x="250" y="59"/>
                  </a:lnTo>
                  <a:lnTo>
                    <a:pt x="254" y="92"/>
                  </a:lnTo>
                  <a:lnTo>
                    <a:pt x="307" y="597"/>
                  </a:lnTo>
                  <a:lnTo>
                    <a:pt x="303" y="633"/>
                  </a:lnTo>
                  <a:lnTo>
                    <a:pt x="289" y="666"/>
                  </a:lnTo>
                  <a:lnTo>
                    <a:pt x="269" y="695"/>
                  </a:lnTo>
                  <a:lnTo>
                    <a:pt x="242" y="721"/>
                  </a:lnTo>
                  <a:lnTo>
                    <a:pt x="212" y="739"/>
                  </a:lnTo>
                  <a:lnTo>
                    <a:pt x="177" y="751"/>
                  </a:lnTo>
                  <a:lnTo>
                    <a:pt x="141" y="755"/>
                  </a:lnTo>
                  <a:lnTo>
                    <a:pt x="0" y="755"/>
                  </a:lnTo>
                  <a:lnTo>
                    <a:pt x="0" y="20"/>
                  </a:lnTo>
                  <a:lnTo>
                    <a:pt x="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D7A0"/>
            </a:solidFill>
            <a:ln w="9525" cap="flat" cmpd="sng">
              <a:solidFill>
                <a:srgbClr val="FFD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921088461" y="1320034999"/>
              <a:ext cx="42691324" cy="2911841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0" y="0"/>
                  </a:moveTo>
                  <a:lnTo>
                    <a:pt x="33" y="30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27" y="33"/>
                  </a:lnTo>
                  <a:lnTo>
                    <a:pt x="24" y="36"/>
                  </a:lnTo>
                  <a:lnTo>
                    <a:pt x="0" y="12"/>
                  </a:lnTo>
                  <a:lnTo>
                    <a:pt x="13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825357498" y="1257753690"/>
              <a:ext cx="93143821" cy="37206869"/>
            </a:xfrm>
            <a:custGeom>
              <a:avLst/>
              <a:gdLst/>
              <a:ahLst/>
              <a:cxnLst/>
              <a:rect l="l" t="t" r="r" b="b"/>
              <a:pathLst>
                <a:path w="72" h="46" extrusionOk="0">
                  <a:moveTo>
                    <a:pt x="72" y="0"/>
                  </a:moveTo>
                  <a:lnTo>
                    <a:pt x="65" y="29"/>
                  </a:lnTo>
                  <a:lnTo>
                    <a:pt x="62" y="31"/>
                  </a:lnTo>
                  <a:lnTo>
                    <a:pt x="54" y="32"/>
                  </a:lnTo>
                  <a:lnTo>
                    <a:pt x="44" y="37"/>
                  </a:lnTo>
                  <a:lnTo>
                    <a:pt x="29" y="46"/>
                  </a:lnTo>
                  <a:lnTo>
                    <a:pt x="0" y="17"/>
                  </a:lnTo>
                  <a:lnTo>
                    <a:pt x="21" y="6"/>
                  </a:lnTo>
                  <a:lnTo>
                    <a:pt x="4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739976027" y="1193855175"/>
              <a:ext cx="135835149" cy="46104417"/>
            </a:xfrm>
            <a:custGeom>
              <a:avLst/>
              <a:gdLst/>
              <a:ahLst/>
              <a:cxnLst/>
              <a:rect l="l" t="t" r="r" b="b"/>
              <a:pathLst>
                <a:path w="105" h="57" extrusionOk="0">
                  <a:moveTo>
                    <a:pt x="78" y="0"/>
                  </a:moveTo>
                  <a:lnTo>
                    <a:pt x="105" y="4"/>
                  </a:lnTo>
                  <a:lnTo>
                    <a:pt x="93" y="31"/>
                  </a:lnTo>
                  <a:lnTo>
                    <a:pt x="87" y="33"/>
                  </a:lnTo>
                  <a:lnTo>
                    <a:pt x="74" y="34"/>
                  </a:lnTo>
                  <a:lnTo>
                    <a:pt x="52" y="42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15" y="16"/>
                  </a:lnTo>
                  <a:lnTo>
                    <a:pt x="33" y="7"/>
                  </a:lnTo>
                  <a:lnTo>
                    <a:pt x="54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630014819" y="1117823776"/>
              <a:ext cx="201811612" cy="53383768"/>
            </a:xfrm>
            <a:custGeom>
              <a:avLst/>
              <a:gdLst/>
              <a:ahLst/>
              <a:cxnLst/>
              <a:rect l="l" t="t" r="r" b="b"/>
              <a:pathLst>
                <a:path w="156" h="66" extrusionOk="0">
                  <a:moveTo>
                    <a:pt x="100" y="0"/>
                  </a:moveTo>
                  <a:lnTo>
                    <a:pt x="127" y="5"/>
                  </a:lnTo>
                  <a:lnTo>
                    <a:pt x="156" y="18"/>
                  </a:lnTo>
                  <a:lnTo>
                    <a:pt x="136" y="41"/>
                  </a:lnTo>
                  <a:lnTo>
                    <a:pt x="131" y="41"/>
                  </a:lnTo>
                  <a:lnTo>
                    <a:pt x="121" y="38"/>
                  </a:lnTo>
                  <a:lnTo>
                    <a:pt x="104" y="38"/>
                  </a:lnTo>
                  <a:lnTo>
                    <a:pt x="82" y="41"/>
                  </a:lnTo>
                  <a:lnTo>
                    <a:pt x="56" y="50"/>
                  </a:lnTo>
                  <a:lnTo>
                    <a:pt x="27" y="66"/>
                  </a:lnTo>
                  <a:lnTo>
                    <a:pt x="0" y="38"/>
                  </a:lnTo>
                  <a:lnTo>
                    <a:pt x="14" y="27"/>
                  </a:lnTo>
                  <a:lnTo>
                    <a:pt x="32" y="17"/>
                  </a:lnTo>
                  <a:lnTo>
                    <a:pt x="52" y="8"/>
                  </a:lnTo>
                  <a:lnTo>
                    <a:pt x="74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552394852" y="1054733863"/>
              <a:ext cx="219922911" cy="65516696"/>
            </a:xfrm>
            <a:custGeom>
              <a:avLst/>
              <a:gdLst/>
              <a:ahLst/>
              <a:cxnLst/>
              <a:rect l="l" t="t" r="r" b="b"/>
              <a:pathLst>
                <a:path w="170" h="81" extrusionOk="0">
                  <a:moveTo>
                    <a:pt x="116" y="0"/>
                  </a:moveTo>
                  <a:lnTo>
                    <a:pt x="143" y="6"/>
                  </a:lnTo>
                  <a:lnTo>
                    <a:pt x="170" y="18"/>
                  </a:lnTo>
                  <a:lnTo>
                    <a:pt x="151" y="40"/>
                  </a:lnTo>
                  <a:lnTo>
                    <a:pt x="148" y="40"/>
                  </a:lnTo>
                  <a:lnTo>
                    <a:pt x="137" y="39"/>
                  </a:lnTo>
                  <a:lnTo>
                    <a:pt x="122" y="39"/>
                  </a:lnTo>
                  <a:lnTo>
                    <a:pt x="103" y="40"/>
                  </a:lnTo>
                  <a:lnTo>
                    <a:pt x="78" y="46"/>
                  </a:lnTo>
                  <a:lnTo>
                    <a:pt x="53" y="60"/>
                  </a:lnTo>
                  <a:lnTo>
                    <a:pt x="24" y="81"/>
                  </a:lnTo>
                  <a:lnTo>
                    <a:pt x="5" y="60"/>
                  </a:lnTo>
                  <a:lnTo>
                    <a:pt x="0" y="54"/>
                  </a:lnTo>
                  <a:lnTo>
                    <a:pt x="2" y="51"/>
                  </a:lnTo>
                  <a:lnTo>
                    <a:pt x="9" y="45"/>
                  </a:lnTo>
                  <a:lnTo>
                    <a:pt x="20" y="36"/>
                  </a:lnTo>
                  <a:lnTo>
                    <a:pt x="33" y="25"/>
                  </a:lnTo>
                  <a:lnTo>
                    <a:pt x="50" y="15"/>
                  </a:lnTo>
                  <a:lnTo>
                    <a:pt x="71" y="6"/>
                  </a:lnTo>
                  <a:lnTo>
                    <a:pt x="92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990946102" y="1320034999"/>
              <a:ext cx="42691324" cy="2911841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" y="0"/>
                  </a:moveTo>
                  <a:lnTo>
                    <a:pt x="18" y="5"/>
                  </a:lnTo>
                  <a:lnTo>
                    <a:pt x="33" y="12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E794B"/>
            </a:solidFill>
            <a:ln w="9525" cap="flat" cmpd="sng">
              <a:solidFill>
                <a:srgbClr val="DE79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036225648" y="1257753690"/>
              <a:ext cx="91850562" cy="37206869"/>
            </a:xfrm>
            <a:custGeom>
              <a:avLst/>
              <a:gdLst/>
              <a:ahLst/>
              <a:cxnLst/>
              <a:rect l="l" t="t" r="r" b="b"/>
              <a:pathLst>
                <a:path w="71" h="46" extrusionOk="0">
                  <a:moveTo>
                    <a:pt x="0" y="0"/>
                  </a:moveTo>
                  <a:lnTo>
                    <a:pt x="27" y="0"/>
                  </a:lnTo>
                  <a:lnTo>
                    <a:pt x="51" y="6"/>
                  </a:lnTo>
                  <a:lnTo>
                    <a:pt x="71" y="17"/>
                  </a:lnTo>
                  <a:lnTo>
                    <a:pt x="42" y="46"/>
                  </a:lnTo>
                  <a:lnTo>
                    <a:pt x="28" y="37"/>
                  </a:lnTo>
                  <a:lnTo>
                    <a:pt x="16" y="32"/>
                  </a:lnTo>
                  <a:lnTo>
                    <a:pt x="9" y="31"/>
                  </a:lnTo>
                  <a:lnTo>
                    <a:pt x="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794B"/>
            </a:solidFill>
            <a:ln w="9525" cap="flat" cmpd="sng">
              <a:solidFill>
                <a:srgbClr val="DE79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078916383" y="1193855175"/>
              <a:ext cx="135835149" cy="46104417"/>
            </a:xfrm>
            <a:custGeom>
              <a:avLst/>
              <a:gdLst/>
              <a:ahLst/>
              <a:cxnLst/>
              <a:rect l="l" t="t" r="r" b="b"/>
              <a:pathLst>
                <a:path w="105" h="57" extrusionOk="0">
                  <a:moveTo>
                    <a:pt x="26" y="0"/>
                  </a:moveTo>
                  <a:lnTo>
                    <a:pt x="50" y="1"/>
                  </a:lnTo>
                  <a:lnTo>
                    <a:pt x="71" y="7"/>
                  </a:lnTo>
                  <a:lnTo>
                    <a:pt x="89" y="16"/>
                  </a:lnTo>
                  <a:lnTo>
                    <a:pt x="105" y="28"/>
                  </a:lnTo>
                  <a:lnTo>
                    <a:pt x="75" y="57"/>
                  </a:lnTo>
                  <a:lnTo>
                    <a:pt x="51" y="42"/>
                  </a:lnTo>
                  <a:lnTo>
                    <a:pt x="30" y="34"/>
                  </a:lnTo>
                  <a:lnTo>
                    <a:pt x="17" y="33"/>
                  </a:lnTo>
                  <a:lnTo>
                    <a:pt x="12" y="31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E794B"/>
            </a:solidFill>
            <a:ln w="9525" cap="flat" cmpd="sng">
              <a:solidFill>
                <a:srgbClr val="DE79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124194286" y="1117823776"/>
              <a:ext cx="197931034" cy="53383768"/>
            </a:xfrm>
            <a:custGeom>
              <a:avLst/>
              <a:gdLst/>
              <a:ahLst/>
              <a:cxnLst/>
              <a:rect l="l" t="t" r="r" b="b"/>
              <a:pathLst>
                <a:path w="153" h="66" extrusionOk="0">
                  <a:moveTo>
                    <a:pt x="55" y="0"/>
                  </a:moveTo>
                  <a:lnTo>
                    <a:pt x="80" y="2"/>
                  </a:lnTo>
                  <a:lnTo>
                    <a:pt x="104" y="8"/>
                  </a:lnTo>
                  <a:lnTo>
                    <a:pt x="123" y="17"/>
                  </a:lnTo>
                  <a:lnTo>
                    <a:pt x="140" y="27"/>
                  </a:lnTo>
                  <a:lnTo>
                    <a:pt x="153" y="38"/>
                  </a:lnTo>
                  <a:lnTo>
                    <a:pt x="126" y="66"/>
                  </a:lnTo>
                  <a:lnTo>
                    <a:pt x="98" y="50"/>
                  </a:lnTo>
                  <a:lnTo>
                    <a:pt x="72" y="41"/>
                  </a:lnTo>
                  <a:lnTo>
                    <a:pt x="51" y="38"/>
                  </a:lnTo>
                  <a:lnTo>
                    <a:pt x="34" y="38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0" y="18"/>
                  </a:lnTo>
                  <a:lnTo>
                    <a:pt x="28" y="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E794B"/>
            </a:solidFill>
            <a:ln w="9525" cap="flat" cmpd="sng">
              <a:solidFill>
                <a:srgbClr val="DE79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182409672" y="1054733863"/>
              <a:ext cx="219922911" cy="65516696"/>
            </a:xfrm>
            <a:custGeom>
              <a:avLst/>
              <a:gdLst/>
              <a:ahLst/>
              <a:cxnLst/>
              <a:rect l="l" t="t" r="r" b="b"/>
              <a:pathLst>
                <a:path w="170" h="81" extrusionOk="0">
                  <a:moveTo>
                    <a:pt x="53" y="0"/>
                  </a:moveTo>
                  <a:lnTo>
                    <a:pt x="77" y="1"/>
                  </a:lnTo>
                  <a:lnTo>
                    <a:pt x="99" y="6"/>
                  </a:lnTo>
                  <a:lnTo>
                    <a:pt x="119" y="15"/>
                  </a:lnTo>
                  <a:lnTo>
                    <a:pt x="136" y="25"/>
                  </a:lnTo>
                  <a:lnTo>
                    <a:pt x="151" y="36"/>
                  </a:lnTo>
                  <a:lnTo>
                    <a:pt x="161" y="45"/>
                  </a:lnTo>
                  <a:lnTo>
                    <a:pt x="167" y="51"/>
                  </a:lnTo>
                  <a:lnTo>
                    <a:pt x="170" y="54"/>
                  </a:lnTo>
                  <a:lnTo>
                    <a:pt x="166" y="60"/>
                  </a:lnTo>
                  <a:lnTo>
                    <a:pt x="145" y="81"/>
                  </a:lnTo>
                  <a:lnTo>
                    <a:pt x="117" y="60"/>
                  </a:lnTo>
                  <a:lnTo>
                    <a:pt x="90" y="46"/>
                  </a:lnTo>
                  <a:lnTo>
                    <a:pt x="68" y="40"/>
                  </a:lnTo>
                  <a:lnTo>
                    <a:pt x="47" y="39"/>
                  </a:lnTo>
                  <a:lnTo>
                    <a:pt x="32" y="39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0" y="18"/>
                  </a:lnTo>
                  <a:lnTo>
                    <a:pt x="27" y="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E794B"/>
            </a:solidFill>
            <a:ln w="9525" cap="flat" cmpd="sng">
              <a:solidFill>
                <a:srgbClr val="DE79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649419400" y="987599464"/>
              <a:ext cx="324710112" cy="366407029"/>
            </a:xfrm>
            <a:custGeom>
              <a:avLst/>
              <a:gdLst/>
              <a:ahLst/>
              <a:cxnLst/>
              <a:rect l="l" t="t" r="r" b="b"/>
              <a:pathLst>
                <a:path w="251" h="453" extrusionOk="0">
                  <a:moveTo>
                    <a:pt x="85" y="0"/>
                  </a:moveTo>
                  <a:lnTo>
                    <a:pt x="89" y="10"/>
                  </a:lnTo>
                  <a:lnTo>
                    <a:pt x="101" y="24"/>
                  </a:lnTo>
                  <a:lnTo>
                    <a:pt x="115" y="38"/>
                  </a:lnTo>
                  <a:lnTo>
                    <a:pt x="132" y="53"/>
                  </a:lnTo>
                  <a:lnTo>
                    <a:pt x="147" y="68"/>
                  </a:lnTo>
                  <a:lnTo>
                    <a:pt x="159" y="80"/>
                  </a:lnTo>
                  <a:lnTo>
                    <a:pt x="168" y="87"/>
                  </a:lnTo>
                  <a:lnTo>
                    <a:pt x="190" y="105"/>
                  </a:lnTo>
                  <a:lnTo>
                    <a:pt x="217" y="116"/>
                  </a:lnTo>
                  <a:lnTo>
                    <a:pt x="246" y="119"/>
                  </a:lnTo>
                  <a:lnTo>
                    <a:pt x="251" y="119"/>
                  </a:lnTo>
                  <a:lnTo>
                    <a:pt x="251" y="453"/>
                  </a:lnTo>
                  <a:lnTo>
                    <a:pt x="237" y="429"/>
                  </a:lnTo>
                  <a:lnTo>
                    <a:pt x="219" y="399"/>
                  </a:lnTo>
                  <a:lnTo>
                    <a:pt x="198" y="366"/>
                  </a:lnTo>
                  <a:lnTo>
                    <a:pt x="174" y="330"/>
                  </a:lnTo>
                  <a:lnTo>
                    <a:pt x="148" y="292"/>
                  </a:lnTo>
                  <a:lnTo>
                    <a:pt x="121" y="253"/>
                  </a:lnTo>
                  <a:lnTo>
                    <a:pt x="95" y="214"/>
                  </a:lnTo>
                  <a:lnTo>
                    <a:pt x="70" y="175"/>
                  </a:lnTo>
                  <a:lnTo>
                    <a:pt x="47" y="137"/>
                  </a:lnTo>
                  <a:lnTo>
                    <a:pt x="28" y="104"/>
                  </a:lnTo>
                  <a:lnTo>
                    <a:pt x="12" y="74"/>
                  </a:lnTo>
                  <a:lnTo>
                    <a:pt x="0" y="48"/>
                  </a:lnTo>
                  <a:lnTo>
                    <a:pt x="26" y="29"/>
                  </a:lnTo>
                  <a:lnTo>
                    <a:pt x="5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974128689" y="978702400"/>
              <a:ext cx="307892075" cy="375304068"/>
            </a:xfrm>
            <a:custGeom>
              <a:avLst/>
              <a:gdLst/>
              <a:ahLst/>
              <a:cxnLst/>
              <a:rect l="l" t="t" r="r" b="b"/>
              <a:pathLst>
                <a:path w="238" h="464" extrusionOk="0">
                  <a:moveTo>
                    <a:pt x="140" y="0"/>
                  </a:moveTo>
                  <a:lnTo>
                    <a:pt x="167" y="5"/>
                  </a:lnTo>
                  <a:lnTo>
                    <a:pt x="194" y="14"/>
                  </a:lnTo>
                  <a:lnTo>
                    <a:pt x="217" y="26"/>
                  </a:lnTo>
                  <a:lnTo>
                    <a:pt x="238" y="44"/>
                  </a:lnTo>
                  <a:lnTo>
                    <a:pt x="227" y="68"/>
                  </a:lnTo>
                  <a:lnTo>
                    <a:pt x="214" y="95"/>
                  </a:lnTo>
                  <a:lnTo>
                    <a:pt x="197" y="125"/>
                  </a:lnTo>
                  <a:lnTo>
                    <a:pt x="179" y="159"/>
                  </a:lnTo>
                  <a:lnTo>
                    <a:pt x="161" y="193"/>
                  </a:lnTo>
                  <a:lnTo>
                    <a:pt x="141" y="228"/>
                  </a:lnTo>
                  <a:lnTo>
                    <a:pt x="120" y="263"/>
                  </a:lnTo>
                  <a:lnTo>
                    <a:pt x="101" y="297"/>
                  </a:lnTo>
                  <a:lnTo>
                    <a:pt x="81" y="330"/>
                  </a:lnTo>
                  <a:lnTo>
                    <a:pt x="63" y="362"/>
                  </a:lnTo>
                  <a:lnTo>
                    <a:pt x="45" y="391"/>
                  </a:lnTo>
                  <a:lnTo>
                    <a:pt x="30" y="415"/>
                  </a:lnTo>
                  <a:lnTo>
                    <a:pt x="18" y="436"/>
                  </a:lnTo>
                  <a:lnTo>
                    <a:pt x="9" y="451"/>
                  </a:lnTo>
                  <a:lnTo>
                    <a:pt x="3" y="460"/>
                  </a:lnTo>
                  <a:lnTo>
                    <a:pt x="0" y="464"/>
                  </a:lnTo>
                  <a:lnTo>
                    <a:pt x="0" y="130"/>
                  </a:lnTo>
                  <a:lnTo>
                    <a:pt x="27" y="125"/>
                  </a:lnTo>
                  <a:lnTo>
                    <a:pt x="51" y="115"/>
                  </a:lnTo>
                  <a:lnTo>
                    <a:pt x="72" y="98"/>
                  </a:lnTo>
                  <a:lnTo>
                    <a:pt x="81" y="89"/>
                  </a:lnTo>
                  <a:lnTo>
                    <a:pt x="92" y="76"/>
                  </a:lnTo>
                  <a:lnTo>
                    <a:pt x="104" y="61"/>
                  </a:lnTo>
                  <a:lnTo>
                    <a:pt x="116" y="43"/>
                  </a:lnTo>
                  <a:lnTo>
                    <a:pt x="126" y="26"/>
                  </a:lnTo>
                  <a:lnTo>
                    <a:pt x="135" y="1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641657075" y="1399301803"/>
              <a:ext cx="152652373" cy="81693595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59" y="0"/>
                  </a:moveTo>
                  <a:lnTo>
                    <a:pt x="118" y="101"/>
                  </a:lnTo>
                  <a:lnTo>
                    <a:pt x="0" y="10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641657075" y="1494745498"/>
              <a:ext cx="152652373" cy="82502187"/>
            </a:xfrm>
            <a:custGeom>
              <a:avLst/>
              <a:gdLst/>
              <a:ahLst/>
              <a:cxnLst/>
              <a:rect l="l" t="t" r="r" b="b"/>
              <a:pathLst>
                <a:path w="118" h="102" extrusionOk="0">
                  <a:moveTo>
                    <a:pt x="0" y="0"/>
                  </a:moveTo>
                  <a:lnTo>
                    <a:pt x="118" y="0"/>
                  </a:lnTo>
                  <a:lnTo>
                    <a:pt x="59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1148773203" y="1399301803"/>
              <a:ext cx="153946443" cy="81693595"/>
            </a:xfrm>
            <a:custGeom>
              <a:avLst/>
              <a:gdLst/>
              <a:ahLst/>
              <a:cxnLst/>
              <a:rect l="l" t="t" r="r" b="b"/>
              <a:pathLst>
                <a:path w="119" h="101" extrusionOk="0">
                  <a:moveTo>
                    <a:pt x="59" y="0"/>
                  </a:moveTo>
                  <a:lnTo>
                    <a:pt x="119" y="101"/>
                  </a:lnTo>
                  <a:lnTo>
                    <a:pt x="0" y="10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1148773203" y="1494745498"/>
              <a:ext cx="153946443" cy="82502187"/>
            </a:xfrm>
            <a:custGeom>
              <a:avLst/>
              <a:gdLst/>
              <a:ahLst/>
              <a:cxnLst/>
              <a:rect l="l" t="t" r="r" b="b"/>
              <a:pathLst>
                <a:path w="119" h="102" extrusionOk="0">
                  <a:moveTo>
                    <a:pt x="0" y="0"/>
                  </a:moveTo>
                  <a:lnTo>
                    <a:pt x="119" y="0"/>
                  </a:lnTo>
                  <a:lnTo>
                    <a:pt x="59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895215960" y="1399301803"/>
              <a:ext cx="152652373" cy="81693595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61" y="0"/>
                  </a:moveTo>
                  <a:lnTo>
                    <a:pt x="118" y="101"/>
                  </a:lnTo>
                  <a:lnTo>
                    <a:pt x="0" y="10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895215960" y="1494745498"/>
              <a:ext cx="152652373" cy="82502187"/>
            </a:xfrm>
            <a:custGeom>
              <a:avLst/>
              <a:gdLst/>
              <a:ahLst/>
              <a:cxnLst/>
              <a:rect l="l" t="t" r="r" b="b"/>
              <a:pathLst>
                <a:path w="118" h="102" extrusionOk="0">
                  <a:moveTo>
                    <a:pt x="0" y="0"/>
                  </a:moveTo>
                  <a:lnTo>
                    <a:pt x="118" y="0"/>
                  </a:lnTo>
                  <a:lnTo>
                    <a:pt x="61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895215960" y="1399301803"/>
              <a:ext cx="78913924" cy="81693595"/>
            </a:xfrm>
            <a:custGeom>
              <a:avLst/>
              <a:gdLst/>
              <a:ahLst/>
              <a:cxnLst/>
              <a:rect l="l" t="t" r="r" b="b"/>
              <a:pathLst>
                <a:path w="61" h="101" extrusionOk="0">
                  <a:moveTo>
                    <a:pt x="61" y="0"/>
                  </a:moveTo>
                  <a:lnTo>
                    <a:pt x="61" y="101"/>
                  </a:lnTo>
                  <a:lnTo>
                    <a:pt x="0" y="10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895215960" y="1494745498"/>
              <a:ext cx="78913924" cy="82502187"/>
            </a:xfrm>
            <a:custGeom>
              <a:avLst/>
              <a:gdLst/>
              <a:ahLst/>
              <a:cxnLst/>
              <a:rect l="l" t="t" r="r" b="b"/>
              <a:pathLst>
                <a:path w="61" h="102" extrusionOk="0">
                  <a:moveTo>
                    <a:pt x="0" y="0"/>
                  </a:moveTo>
                  <a:lnTo>
                    <a:pt x="61" y="0"/>
                  </a:lnTo>
                  <a:lnTo>
                    <a:pt x="61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53558064" y="1968728658"/>
              <a:ext cx="411385210" cy="178754988"/>
            </a:xfrm>
            <a:custGeom>
              <a:avLst/>
              <a:gdLst/>
              <a:ahLst/>
              <a:cxnLst/>
              <a:rect l="l" t="t" r="r" b="b"/>
              <a:pathLst>
                <a:path w="318" h="221" extrusionOk="0">
                  <a:moveTo>
                    <a:pt x="192" y="0"/>
                  </a:moveTo>
                  <a:lnTo>
                    <a:pt x="308" y="0"/>
                  </a:lnTo>
                  <a:lnTo>
                    <a:pt x="311" y="0"/>
                  </a:lnTo>
                  <a:lnTo>
                    <a:pt x="314" y="1"/>
                  </a:lnTo>
                  <a:lnTo>
                    <a:pt x="315" y="3"/>
                  </a:lnTo>
                  <a:lnTo>
                    <a:pt x="317" y="6"/>
                  </a:lnTo>
                  <a:lnTo>
                    <a:pt x="318" y="9"/>
                  </a:lnTo>
                  <a:lnTo>
                    <a:pt x="318" y="12"/>
                  </a:lnTo>
                  <a:lnTo>
                    <a:pt x="285" y="167"/>
                  </a:lnTo>
                  <a:lnTo>
                    <a:pt x="279" y="187"/>
                  </a:lnTo>
                  <a:lnTo>
                    <a:pt x="267" y="203"/>
                  </a:lnTo>
                  <a:lnTo>
                    <a:pt x="251" y="215"/>
                  </a:lnTo>
                  <a:lnTo>
                    <a:pt x="248" y="218"/>
                  </a:lnTo>
                  <a:lnTo>
                    <a:pt x="245" y="220"/>
                  </a:lnTo>
                  <a:lnTo>
                    <a:pt x="240" y="221"/>
                  </a:lnTo>
                  <a:lnTo>
                    <a:pt x="11" y="221"/>
                  </a:lnTo>
                  <a:lnTo>
                    <a:pt x="8" y="221"/>
                  </a:lnTo>
                  <a:lnTo>
                    <a:pt x="5" y="220"/>
                  </a:lnTo>
                  <a:lnTo>
                    <a:pt x="3" y="217"/>
                  </a:lnTo>
                  <a:lnTo>
                    <a:pt x="2" y="215"/>
                  </a:lnTo>
                  <a:lnTo>
                    <a:pt x="0" y="212"/>
                  </a:lnTo>
                  <a:lnTo>
                    <a:pt x="2" y="208"/>
                  </a:lnTo>
                  <a:lnTo>
                    <a:pt x="12" y="175"/>
                  </a:lnTo>
                  <a:lnTo>
                    <a:pt x="32" y="145"/>
                  </a:lnTo>
                  <a:lnTo>
                    <a:pt x="59" y="119"/>
                  </a:lnTo>
                  <a:lnTo>
                    <a:pt x="92" y="98"/>
                  </a:lnTo>
                  <a:lnTo>
                    <a:pt x="129" y="83"/>
                  </a:lnTo>
                  <a:lnTo>
                    <a:pt x="171" y="75"/>
                  </a:lnTo>
                  <a:lnTo>
                    <a:pt x="181" y="9"/>
                  </a:lnTo>
                  <a:lnTo>
                    <a:pt x="183" y="4"/>
                  </a:lnTo>
                  <a:lnTo>
                    <a:pt x="184" y="1"/>
                  </a:lnTo>
                  <a:lnTo>
                    <a:pt x="187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279434219" y="1968728658"/>
              <a:ext cx="421734523" cy="178754988"/>
            </a:xfrm>
            <a:custGeom>
              <a:avLst/>
              <a:gdLst/>
              <a:ahLst/>
              <a:cxnLst/>
              <a:rect l="l" t="t" r="r" b="b"/>
              <a:pathLst>
                <a:path w="326" h="221" extrusionOk="0">
                  <a:moveTo>
                    <a:pt x="11" y="0"/>
                  </a:moveTo>
                  <a:lnTo>
                    <a:pt x="128" y="0"/>
                  </a:lnTo>
                  <a:lnTo>
                    <a:pt x="133" y="0"/>
                  </a:lnTo>
                  <a:lnTo>
                    <a:pt x="136" y="1"/>
                  </a:lnTo>
                  <a:lnTo>
                    <a:pt x="137" y="4"/>
                  </a:lnTo>
                  <a:lnTo>
                    <a:pt x="139" y="9"/>
                  </a:lnTo>
                  <a:lnTo>
                    <a:pt x="148" y="75"/>
                  </a:lnTo>
                  <a:lnTo>
                    <a:pt x="186" y="80"/>
                  </a:lnTo>
                  <a:lnTo>
                    <a:pt x="219" y="92"/>
                  </a:lnTo>
                  <a:lnTo>
                    <a:pt x="250" y="107"/>
                  </a:lnTo>
                  <a:lnTo>
                    <a:pt x="278" y="128"/>
                  </a:lnTo>
                  <a:lnTo>
                    <a:pt x="299" y="152"/>
                  </a:lnTo>
                  <a:lnTo>
                    <a:pt x="315" y="179"/>
                  </a:lnTo>
                  <a:lnTo>
                    <a:pt x="326" y="208"/>
                  </a:lnTo>
                  <a:lnTo>
                    <a:pt x="326" y="214"/>
                  </a:lnTo>
                  <a:lnTo>
                    <a:pt x="323" y="217"/>
                  </a:lnTo>
                  <a:lnTo>
                    <a:pt x="321" y="220"/>
                  </a:lnTo>
                  <a:lnTo>
                    <a:pt x="318" y="221"/>
                  </a:lnTo>
                  <a:lnTo>
                    <a:pt x="315" y="221"/>
                  </a:lnTo>
                  <a:lnTo>
                    <a:pt x="86" y="221"/>
                  </a:lnTo>
                  <a:lnTo>
                    <a:pt x="83" y="221"/>
                  </a:lnTo>
                  <a:lnTo>
                    <a:pt x="80" y="220"/>
                  </a:lnTo>
                  <a:lnTo>
                    <a:pt x="64" y="212"/>
                  </a:lnTo>
                  <a:lnTo>
                    <a:pt x="48" y="200"/>
                  </a:lnTo>
                  <a:lnTo>
                    <a:pt x="39" y="185"/>
                  </a:lnTo>
                  <a:lnTo>
                    <a:pt x="33" y="16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0" y="447291012"/>
              <a:ext cx="349289329" cy="358318573"/>
            </a:xfrm>
            <a:custGeom>
              <a:avLst/>
              <a:gdLst/>
              <a:ahLst/>
              <a:cxnLst/>
              <a:rect l="l" t="t" r="r" b="b"/>
              <a:pathLst>
                <a:path w="270" h="443" extrusionOk="0">
                  <a:moveTo>
                    <a:pt x="270" y="0"/>
                  </a:moveTo>
                  <a:lnTo>
                    <a:pt x="263" y="59"/>
                  </a:lnTo>
                  <a:lnTo>
                    <a:pt x="251" y="113"/>
                  </a:lnTo>
                  <a:lnTo>
                    <a:pt x="234" y="165"/>
                  </a:lnTo>
                  <a:lnTo>
                    <a:pt x="214" y="210"/>
                  </a:lnTo>
                  <a:lnTo>
                    <a:pt x="192" y="252"/>
                  </a:lnTo>
                  <a:lnTo>
                    <a:pt x="166" y="290"/>
                  </a:lnTo>
                  <a:lnTo>
                    <a:pt x="141" y="323"/>
                  </a:lnTo>
                  <a:lnTo>
                    <a:pt x="115" y="351"/>
                  </a:lnTo>
                  <a:lnTo>
                    <a:pt x="89" y="376"/>
                  </a:lnTo>
                  <a:lnTo>
                    <a:pt x="67" y="397"/>
                  </a:lnTo>
                  <a:lnTo>
                    <a:pt x="46" y="413"/>
                  </a:lnTo>
                  <a:lnTo>
                    <a:pt x="28" y="427"/>
                  </a:lnTo>
                  <a:lnTo>
                    <a:pt x="13" y="436"/>
                  </a:lnTo>
                  <a:lnTo>
                    <a:pt x="3" y="442"/>
                  </a:lnTo>
                  <a:lnTo>
                    <a:pt x="0" y="44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0" y="447291012"/>
              <a:ext cx="349289329" cy="358318573"/>
            </a:xfrm>
            <a:custGeom>
              <a:avLst/>
              <a:gdLst/>
              <a:ahLst/>
              <a:cxnLst/>
              <a:rect l="l" t="t" r="r" b="b"/>
              <a:pathLst>
                <a:path w="270" h="443" extrusionOk="0">
                  <a:moveTo>
                    <a:pt x="270" y="0"/>
                  </a:moveTo>
                  <a:lnTo>
                    <a:pt x="0" y="443"/>
                  </a:lnTo>
                  <a:lnTo>
                    <a:pt x="0" y="439"/>
                  </a:lnTo>
                  <a:lnTo>
                    <a:pt x="2" y="427"/>
                  </a:lnTo>
                  <a:lnTo>
                    <a:pt x="3" y="409"/>
                  </a:lnTo>
                  <a:lnTo>
                    <a:pt x="8" y="383"/>
                  </a:lnTo>
                  <a:lnTo>
                    <a:pt x="14" y="353"/>
                  </a:lnTo>
                  <a:lnTo>
                    <a:pt x="23" y="320"/>
                  </a:lnTo>
                  <a:lnTo>
                    <a:pt x="37" y="282"/>
                  </a:lnTo>
                  <a:lnTo>
                    <a:pt x="53" y="241"/>
                  </a:lnTo>
                  <a:lnTo>
                    <a:pt x="74" y="201"/>
                  </a:lnTo>
                  <a:lnTo>
                    <a:pt x="101" y="159"/>
                  </a:lnTo>
                  <a:lnTo>
                    <a:pt x="133" y="116"/>
                  </a:lnTo>
                  <a:lnTo>
                    <a:pt x="172" y="74"/>
                  </a:lnTo>
                  <a:lnTo>
                    <a:pt x="218" y="37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0" y="634134428"/>
              <a:ext cx="194049627" cy="171475134"/>
            </a:xfrm>
            <a:custGeom>
              <a:avLst/>
              <a:gdLst/>
              <a:ahLst/>
              <a:cxnLst/>
              <a:rect l="l" t="t" r="r" b="b"/>
              <a:pathLst>
                <a:path w="150" h="212" extrusionOk="0">
                  <a:moveTo>
                    <a:pt x="130" y="0"/>
                  </a:moveTo>
                  <a:lnTo>
                    <a:pt x="150" y="80"/>
                  </a:lnTo>
                  <a:lnTo>
                    <a:pt x="123" y="111"/>
                  </a:lnTo>
                  <a:lnTo>
                    <a:pt x="97" y="139"/>
                  </a:lnTo>
                  <a:lnTo>
                    <a:pt x="71" y="161"/>
                  </a:lnTo>
                  <a:lnTo>
                    <a:pt x="49" y="181"/>
                  </a:lnTo>
                  <a:lnTo>
                    <a:pt x="29" y="194"/>
                  </a:lnTo>
                  <a:lnTo>
                    <a:pt x="14" y="205"/>
                  </a:lnTo>
                  <a:lnTo>
                    <a:pt x="5" y="211"/>
                  </a:lnTo>
                  <a:lnTo>
                    <a:pt x="0" y="21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36740651" y="615530735"/>
              <a:ext cx="40103996" cy="34780587"/>
            </a:xfrm>
            <a:custGeom>
              <a:avLst/>
              <a:gdLst/>
              <a:ahLst/>
              <a:cxnLst/>
              <a:rect l="l" t="t" r="r" b="b"/>
              <a:pathLst>
                <a:path w="31" h="43" extrusionOk="0">
                  <a:moveTo>
                    <a:pt x="31" y="0"/>
                  </a:moveTo>
                  <a:lnTo>
                    <a:pt x="9" y="43"/>
                  </a:lnTo>
                  <a:lnTo>
                    <a:pt x="0" y="8"/>
                  </a:lnTo>
                  <a:lnTo>
                    <a:pt x="3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22510406" y="447291012"/>
              <a:ext cx="126779090" cy="131032886"/>
            </a:xfrm>
            <a:custGeom>
              <a:avLst/>
              <a:gdLst/>
              <a:ahLst/>
              <a:cxnLst/>
              <a:rect l="l" t="t" r="r" b="b"/>
              <a:pathLst>
                <a:path w="98" h="162" extrusionOk="0">
                  <a:moveTo>
                    <a:pt x="98" y="0"/>
                  </a:moveTo>
                  <a:lnTo>
                    <a:pt x="92" y="52"/>
                  </a:lnTo>
                  <a:lnTo>
                    <a:pt x="82" y="101"/>
                  </a:lnTo>
                  <a:lnTo>
                    <a:pt x="68" y="14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199224252" y="447291012"/>
              <a:ext cx="150065045" cy="131032886"/>
            </a:xfrm>
            <a:custGeom>
              <a:avLst/>
              <a:gdLst/>
              <a:ahLst/>
              <a:cxnLst/>
              <a:rect l="l" t="t" r="r" b="b"/>
              <a:pathLst>
                <a:path w="116" h="162" extrusionOk="0">
                  <a:moveTo>
                    <a:pt x="116" y="0"/>
                  </a:moveTo>
                  <a:lnTo>
                    <a:pt x="18" y="162"/>
                  </a:lnTo>
                  <a:lnTo>
                    <a:pt x="17" y="162"/>
                  </a:lnTo>
                  <a:lnTo>
                    <a:pt x="0" y="94"/>
                  </a:lnTo>
                  <a:lnTo>
                    <a:pt x="33" y="61"/>
                  </a:lnTo>
                  <a:lnTo>
                    <a:pt x="73" y="2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113842781" y="566191426"/>
              <a:ext cx="37516668" cy="26692138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1" y="0"/>
                  </a:moveTo>
                  <a:lnTo>
                    <a:pt x="29" y="25"/>
                  </a:lnTo>
                  <a:lnTo>
                    <a:pt x="0" y="3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0" y="630089940"/>
              <a:ext cx="168176343" cy="175519618"/>
            </a:xfrm>
            <a:custGeom>
              <a:avLst/>
              <a:gdLst/>
              <a:ahLst/>
              <a:cxnLst/>
              <a:rect l="l" t="t" r="r" b="b"/>
              <a:pathLst>
                <a:path w="130" h="217" extrusionOk="0">
                  <a:moveTo>
                    <a:pt x="129" y="0"/>
                  </a:moveTo>
                  <a:lnTo>
                    <a:pt x="130" y="5"/>
                  </a:lnTo>
                  <a:lnTo>
                    <a:pt x="0" y="217"/>
                  </a:lnTo>
                  <a:lnTo>
                    <a:pt x="0" y="211"/>
                  </a:lnTo>
                  <a:lnTo>
                    <a:pt x="2" y="196"/>
                  </a:lnTo>
                  <a:lnTo>
                    <a:pt x="5" y="172"/>
                  </a:lnTo>
                  <a:lnTo>
                    <a:pt x="11" y="142"/>
                  </a:lnTo>
                  <a:lnTo>
                    <a:pt x="20" y="104"/>
                  </a:lnTo>
                  <a:lnTo>
                    <a:pt x="34" y="62"/>
                  </a:lnTo>
                  <a:lnTo>
                    <a:pt x="52" y="1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203105825" y="473173987"/>
              <a:ext cx="172057749" cy="593692212"/>
            </a:xfrm>
            <a:custGeom>
              <a:avLst/>
              <a:gdLst/>
              <a:ahLst/>
              <a:cxnLst/>
              <a:rect l="l" t="t" r="r" b="b"/>
              <a:pathLst>
                <a:path w="133" h="734" extrusionOk="0">
                  <a:moveTo>
                    <a:pt x="133" y="0"/>
                  </a:moveTo>
                  <a:lnTo>
                    <a:pt x="56" y="734"/>
                  </a:lnTo>
                  <a:lnTo>
                    <a:pt x="30" y="663"/>
                  </a:lnTo>
                  <a:lnTo>
                    <a:pt x="14" y="592"/>
                  </a:lnTo>
                  <a:lnTo>
                    <a:pt x="5" y="526"/>
                  </a:lnTo>
                  <a:lnTo>
                    <a:pt x="0" y="461"/>
                  </a:lnTo>
                  <a:lnTo>
                    <a:pt x="2" y="401"/>
                  </a:lnTo>
                  <a:lnTo>
                    <a:pt x="6" y="342"/>
                  </a:lnTo>
                  <a:lnTo>
                    <a:pt x="15" y="288"/>
                  </a:lnTo>
                  <a:lnTo>
                    <a:pt x="27" y="237"/>
                  </a:lnTo>
                  <a:lnTo>
                    <a:pt x="41" y="190"/>
                  </a:lnTo>
                  <a:lnTo>
                    <a:pt x="56" y="148"/>
                  </a:lnTo>
                  <a:lnTo>
                    <a:pt x="73" y="110"/>
                  </a:lnTo>
                  <a:lnTo>
                    <a:pt x="88" y="77"/>
                  </a:lnTo>
                  <a:lnTo>
                    <a:pt x="103" y="50"/>
                  </a:lnTo>
                  <a:lnTo>
                    <a:pt x="115" y="29"/>
                  </a:lnTo>
                  <a:lnTo>
                    <a:pt x="124" y="12"/>
                  </a:lnTo>
                  <a:lnTo>
                    <a:pt x="13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75550634" y="473173987"/>
              <a:ext cx="172057749" cy="593692212"/>
            </a:xfrm>
            <a:custGeom>
              <a:avLst/>
              <a:gdLst/>
              <a:ahLst/>
              <a:cxnLst/>
              <a:rect l="l" t="t" r="r" b="b"/>
              <a:pathLst>
                <a:path w="133" h="734" extrusionOk="0">
                  <a:moveTo>
                    <a:pt x="77" y="0"/>
                  </a:moveTo>
                  <a:lnTo>
                    <a:pt x="78" y="3"/>
                  </a:lnTo>
                  <a:lnTo>
                    <a:pt x="83" y="14"/>
                  </a:lnTo>
                  <a:lnTo>
                    <a:pt x="90" y="32"/>
                  </a:lnTo>
                  <a:lnTo>
                    <a:pt x="98" y="56"/>
                  </a:lnTo>
                  <a:lnTo>
                    <a:pt x="105" y="86"/>
                  </a:lnTo>
                  <a:lnTo>
                    <a:pt x="115" y="121"/>
                  </a:lnTo>
                  <a:lnTo>
                    <a:pt x="122" y="160"/>
                  </a:lnTo>
                  <a:lnTo>
                    <a:pt x="128" y="205"/>
                  </a:lnTo>
                  <a:lnTo>
                    <a:pt x="131" y="253"/>
                  </a:lnTo>
                  <a:lnTo>
                    <a:pt x="133" y="306"/>
                  </a:lnTo>
                  <a:lnTo>
                    <a:pt x="130" y="362"/>
                  </a:lnTo>
                  <a:lnTo>
                    <a:pt x="122" y="419"/>
                  </a:lnTo>
                  <a:lnTo>
                    <a:pt x="112" y="479"/>
                  </a:lnTo>
                  <a:lnTo>
                    <a:pt x="93" y="541"/>
                  </a:lnTo>
                  <a:lnTo>
                    <a:pt x="69" y="604"/>
                  </a:lnTo>
                  <a:lnTo>
                    <a:pt x="38" y="669"/>
                  </a:lnTo>
                  <a:lnTo>
                    <a:pt x="0" y="73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230271910" y="473173987"/>
              <a:ext cx="144890388" cy="283904850"/>
            </a:xfrm>
            <a:custGeom>
              <a:avLst/>
              <a:gdLst/>
              <a:ahLst/>
              <a:cxnLst/>
              <a:rect l="l" t="t" r="r" b="b"/>
              <a:pathLst>
                <a:path w="112" h="351" extrusionOk="0">
                  <a:moveTo>
                    <a:pt x="112" y="0"/>
                  </a:moveTo>
                  <a:lnTo>
                    <a:pt x="74" y="351"/>
                  </a:lnTo>
                  <a:lnTo>
                    <a:pt x="0" y="259"/>
                  </a:lnTo>
                  <a:lnTo>
                    <a:pt x="12" y="214"/>
                  </a:lnTo>
                  <a:lnTo>
                    <a:pt x="26" y="172"/>
                  </a:lnTo>
                  <a:lnTo>
                    <a:pt x="41" y="133"/>
                  </a:lnTo>
                  <a:lnTo>
                    <a:pt x="56" y="99"/>
                  </a:lnTo>
                  <a:lnTo>
                    <a:pt x="71" y="69"/>
                  </a:lnTo>
                  <a:lnTo>
                    <a:pt x="83" y="45"/>
                  </a:lnTo>
                  <a:lnTo>
                    <a:pt x="95" y="26"/>
                  </a:lnTo>
                  <a:lnTo>
                    <a:pt x="104" y="11"/>
                  </a:lnTo>
                  <a:lnTo>
                    <a:pt x="110" y="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96F4B"/>
            </a:solidFill>
            <a:ln w="9525" cap="flat" cmpd="sng">
              <a:solidFill>
                <a:srgbClr val="B96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203105825" y="766784996"/>
              <a:ext cx="46571910" cy="55001458"/>
            </a:xfrm>
            <a:custGeom>
              <a:avLst/>
              <a:gdLst/>
              <a:ahLst/>
              <a:cxnLst/>
              <a:rect l="l" t="t" r="r" b="b"/>
              <a:pathLst>
                <a:path w="36" h="68" extrusionOk="0">
                  <a:moveTo>
                    <a:pt x="5" y="0"/>
                  </a:moveTo>
                  <a:lnTo>
                    <a:pt x="36" y="41"/>
                  </a:lnTo>
                  <a:lnTo>
                    <a:pt x="33" y="42"/>
                  </a:ln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09573745" y="850095806"/>
              <a:ext cx="100905806" cy="216770453"/>
            </a:xfrm>
            <a:custGeom>
              <a:avLst/>
              <a:gdLst/>
              <a:ahLst/>
              <a:cxnLst/>
              <a:rect l="l" t="t" r="r" b="b"/>
              <a:pathLst>
                <a:path w="78" h="268" extrusionOk="0">
                  <a:moveTo>
                    <a:pt x="78" y="0"/>
                  </a:moveTo>
                  <a:lnTo>
                    <a:pt x="51" y="268"/>
                  </a:lnTo>
                  <a:lnTo>
                    <a:pt x="25" y="197"/>
                  </a:lnTo>
                  <a:lnTo>
                    <a:pt x="9" y="128"/>
                  </a:lnTo>
                  <a:lnTo>
                    <a:pt x="0" y="60"/>
                  </a:lnTo>
                  <a:lnTo>
                    <a:pt x="78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275550634" y="848478152"/>
              <a:ext cx="120311178" cy="218388143"/>
            </a:xfrm>
            <a:custGeom>
              <a:avLst/>
              <a:gdLst/>
              <a:ahLst/>
              <a:cxnLst/>
              <a:rect l="l" t="t" r="r" b="b"/>
              <a:pathLst>
                <a:path w="93" h="270" extrusionOk="0">
                  <a:moveTo>
                    <a:pt x="30" y="0"/>
                  </a:moveTo>
                  <a:lnTo>
                    <a:pt x="93" y="78"/>
                  </a:lnTo>
                  <a:lnTo>
                    <a:pt x="69" y="142"/>
                  </a:lnTo>
                  <a:lnTo>
                    <a:pt x="38" y="205"/>
                  </a:lnTo>
                  <a:lnTo>
                    <a:pt x="0" y="270"/>
                  </a:lnTo>
                  <a:lnTo>
                    <a:pt x="2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395861336" y="790241330"/>
              <a:ext cx="43984582" cy="45295318"/>
            </a:xfrm>
            <a:custGeom>
              <a:avLst/>
              <a:gdLst/>
              <a:ahLst/>
              <a:cxnLst/>
              <a:rect l="l" t="t" r="r" b="b"/>
              <a:pathLst>
                <a:path w="34" h="56" extrusionOk="0">
                  <a:moveTo>
                    <a:pt x="34" y="0"/>
                  </a:moveTo>
                  <a:lnTo>
                    <a:pt x="25" y="56"/>
                  </a:lnTo>
                  <a:lnTo>
                    <a:pt x="0" y="2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328590862" y="473173987"/>
              <a:ext cx="119017104" cy="287948811"/>
            </a:xfrm>
            <a:custGeom>
              <a:avLst/>
              <a:gdLst/>
              <a:ahLst/>
              <a:cxnLst/>
              <a:rect l="l" t="t" r="r" b="b"/>
              <a:pathLst>
                <a:path w="92" h="356" extrusionOk="0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7" y="3"/>
                  </a:lnTo>
                  <a:lnTo>
                    <a:pt x="42" y="14"/>
                  </a:lnTo>
                  <a:lnTo>
                    <a:pt x="48" y="30"/>
                  </a:lnTo>
                  <a:lnTo>
                    <a:pt x="55" y="53"/>
                  </a:lnTo>
                  <a:lnTo>
                    <a:pt x="63" y="81"/>
                  </a:lnTo>
                  <a:lnTo>
                    <a:pt x="72" y="115"/>
                  </a:lnTo>
                  <a:lnTo>
                    <a:pt x="80" y="151"/>
                  </a:lnTo>
                  <a:lnTo>
                    <a:pt x="86" y="193"/>
                  </a:lnTo>
                  <a:lnTo>
                    <a:pt x="89" y="238"/>
                  </a:lnTo>
                  <a:lnTo>
                    <a:pt x="92" y="288"/>
                  </a:lnTo>
                  <a:lnTo>
                    <a:pt x="3" y="356"/>
                  </a:lnTo>
                  <a:lnTo>
                    <a:pt x="0" y="35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79777"/>
            </a:solidFill>
            <a:ln w="9525" cap="flat" cmpd="sng">
              <a:solidFill>
                <a:srgbClr val="D797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75162349" y="0"/>
              <a:ext cx="1206989056" cy="516043094"/>
            </a:xfrm>
            <a:custGeom>
              <a:avLst/>
              <a:gdLst/>
              <a:ahLst/>
              <a:cxnLst/>
              <a:rect l="l" t="t" r="r" b="b"/>
              <a:pathLst>
                <a:path w="933" h="638" extrusionOk="0">
                  <a:moveTo>
                    <a:pt x="775" y="0"/>
                  </a:moveTo>
                  <a:lnTo>
                    <a:pt x="818" y="73"/>
                  </a:lnTo>
                  <a:lnTo>
                    <a:pt x="853" y="144"/>
                  </a:lnTo>
                  <a:lnTo>
                    <a:pt x="879" y="210"/>
                  </a:lnTo>
                  <a:lnTo>
                    <a:pt x="900" y="272"/>
                  </a:lnTo>
                  <a:lnTo>
                    <a:pt x="915" y="330"/>
                  </a:lnTo>
                  <a:lnTo>
                    <a:pt x="924" y="386"/>
                  </a:lnTo>
                  <a:lnTo>
                    <a:pt x="930" y="436"/>
                  </a:lnTo>
                  <a:lnTo>
                    <a:pt x="933" y="481"/>
                  </a:lnTo>
                  <a:lnTo>
                    <a:pt x="931" y="520"/>
                  </a:lnTo>
                  <a:lnTo>
                    <a:pt x="928" y="555"/>
                  </a:lnTo>
                  <a:lnTo>
                    <a:pt x="925" y="584"/>
                  </a:lnTo>
                  <a:lnTo>
                    <a:pt x="921" y="608"/>
                  </a:lnTo>
                  <a:lnTo>
                    <a:pt x="918" y="624"/>
                  </a:lnTo>
                  <a:lnTo>
                    <a:pt x="915" y="635"/>
                  </a:lnTo>
                  <a:lnTo>
                    <a:pt x="913" y="638"/>
                  </a:lnTo>
                  <a:lnTo>
                    <a:pt x="909" y="638"/>
                  </a:lnTo>
                  <a:lnTo>
                    <a:pt x="894" y="638"/>
                  </a:lnTo>
                  <a:lnTo>
                    <a:pt x="870" y="636"/>
                  </a:lnTo>
                  <a:lnTo>
                    <a:pt x="838" y="635"/>
                  </a:lnTo>
                  <a:lnTo>
                    <a:pt x="800" y="633"/>
                  </a:lnTo>
                  <a:lnTo>
                    <a:pt x="757" y="632"/>
                  </a:lnTo>
                  <a:lnTo>
                    <a:pt x="707" y="630"/>
                  </a:lnTo>
                  <a:lnTo>
                    <a:pt x="654" y="629"/>
                  </a:lnTo>
                  <a:lnTo>
                    <a:pt x="598" y="626"/>
                  </a:lnTo>
                  <a:lnTo>
                    <a:pt x="541" y="624"/>
                  </a:lnTo>
                  <a:lnTo>
                    <a:pt x="482" y="621"/>
                  </a:lnTo>
                  <a:lnTo>
                    <a:pt x="423" y="620"/>
                  </a:lnTo>
                  <a:lnTo>
                    <a:pt x="366" y="618"/>
                  </a:lnTo>
                  <a:lnTo>
                    <a:pt x="310" y="615"/>
                  </a:lnTo>
                  <a:lnTo>
                    <a:pt x="259" y="614"/>
                  </a:lnTo>
                  <a:lnTo>
                    <a:pt x="209" y="612"/>
                  </a:lnTo>
                  <a:lnTo>
                    <a:pt x="166" y="611"/>
                  </a:lnTo>
                  <a:lnTo>
                    <a:pt x="128" y="609"/>
                  </a:lnTo>
                  <a:lnTo>
                    <a:pt x="96" y="608"/>
                  </a:lnTo>
                  <a:lnTo>
                    <a:pt x="72" y="606"/>
                  </a:lnTo>
                  <a:lnTo>
                    <a:pt x="57" y="606"/>
                  </a:lnTo>
                  <a:lnTo>
                    <a:pt x="53" y="606"/>
                  </a:lnTo>
                  <a:lnTo>
                    <a:pt x="59" y="597"/>
                  </a:lnTo>
                  <a:lnTo>
                    <a:pt x="57" y="587"/>
                  </a:lnTo>
                  <a:lnTo>
                    <a:pt x="50" y="574"/>
                  </a:lnTo>
                  <a:lnTo>
                    <a:pt x="38" y="558"/>
                  </a:lnTo>
                  <a:lnTo>
                    <a:pt x="25" y="537"/>
                  </a:lnTo>
                  <a:lnTo>
                    <a:pt x="12" y="508"/>
                  </a:lnTo>
                  <a:lnTo>
                    <a:pt x="3" y="472"/>
                  </a:lnTo>
                  <a:lnTo>
                    <a:pt x="0" y="439"/>
                  </a:lnTo>
                  <a:lnTo>
                    <a:pt x="3" y="409"/>
                  </a:lnTo>
                  <a:lnTo>
                    <a:pt x="13" y="382"/>
                  </a:lnTo>
                  <a:lnTo>
                    <a:pt x="28" y="358"/>
                  </a:lnTo>
                  <a:lnTo>
                    <a:pt x="50" y="336"/>
                  </a:lnTo>
                  <a:lnTo>
                    <a:pt x="75" y="315"/>
                  </a:lnTo>
                  <a:lnTo>
                    <a:pt x="105" y="297"/>
                  </a:lnTo>
                  <a:lnTo>
                    <a:pt x="139" y="281"/>
                  </a:lnTo>
                  <a:lnTo>
                    <a:pt x="175" y="266"/>
                  </a:lnTo>
                  <a:lnTo>
                    <a:pt x="214" y="251"/>
                  </a:lnTo>
                  <a:lnTo>
                    <a:pt x="255" y="237"/>
                  </a:lnTo>
                  <a:lnTo>
                    <a:pt x="298" y="225"/>
                  </a:lnTo>
                  <a:lnTo>
                    <a:pt x="342" y="211"/>
                  </a:lnTo>
                  <a:lnTo>
                    <a:pt x="387" y="199"/>
                  </a:lnTo>
                  <a:lnTo>
                    <a:pt x="431" y="187"/>
                  </a:lnTo>
                  <a:lnTo>
                    <a:pt x="476" y="174"/>
                  </a:lnTo>
                  <a:lnTo>
                    <a:pt x="520" y="160"/>
                  </a:lnTo>
                  <a:lnTo>
                    <a:pt x="562" y="147"/>
                  </a:lnTo>
                  <a:lnTo>
                    <a:pt x="601" y="130"/>
                  </a:lnTo>
                  <a:lnTo>
                    <a:pt x="639" y="113"/>
                  </a:lnTo>
                  <a:lnTo>
                    <a:pt x="675" y="95"/>
                  </a:lnTo>
                  <a:lnTo>
                    <a:pt x="707" y="74"/>
                  </a:lnTo>
                  <a:lnTo>
                    <a:pt x="734" y="53"/>
                  </a:lnTo>
                  <a:lnTo>
                    <a:pt x="757" y="28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974128689" y="439202550"/>
              <a:ext cx="588617613" cy="588839142"/>
            </a:xfrm>
            <a:custGeom>
              <a:avLst/>
              <a:gdLst/>
              <a:ahLst/>
              <a:cxnLst/>
              <a:rect l="l" t="t" r="r" b="b"/>
              <a:pathLst>
                <a:path w="455" h="728" extrusionOk="0">
                  <a:moveTo>
                    <a:pt x="0" y="0"/>
                  </a:moveTo>
                  <a:lnTo>
                    <a:pt x="247" y="0"/>
                  </a:lnTo>
                  <a:lnTo>
                    <a:pt x="292" y="28"/>
                  </a:lnTo>
                  <a:lnTo>
                    <a:pt x="333" y="62"/>
                  </a:lnTo>
                  <a:lnTo>
                    <a:pt x="367" y="98"/>
                  </a:lnTo>
                  <a:lnTo>
                    <a:pt x="398" y="140"/>
                  </a:lnTo>
                  <a:lnTo>
                    <a:pt x="422" y="184"/>
                  </a:lnTo>
                  <a:lnTo>
                    <a:pt x="440" y="232"/>
                  </a:lnTo>
                  <a:lnTo>
                    <a:pt x="450" y="282"/>
                  </a:lnTo>
                  <a:lnTo>
                    <a:pt x="455" y="334"/>
                  </a:lnTo>
                  <a:lnTo>
                    <a:pt x="450" y="392"/>
                  </a:lnTo>
                  <a:lnTo>
                    <a:pt x="435" y="447"/>
                  </a:lnTo>
                  <a:lnTo>
                    <a:pt x="414" y="500"/>
                  </a:lnTo>
                  <a:lnTo>
                    <a:pt x="384" y="548"/>
                  </a:lnTo>
                  <a:lnTo>
                    <a:pt x="346" y="592"/>
                  </a:lnTo>
                  <a:lnTo>
                    <a:pt x="303" y="631"/>
                  </a:lnTo>
                  <a:lnTo>
                    <a:pt x="253" y="664"/>
                  </a:lnTo>
                  <a:lnTo>
                    <a:pt x="199" y="691"/>
                  </a:lnTo>
                  <a:lnTo>
                    <a:pt x="140" y="711"/>
                  </a:lnTo>
                  <a:lnTo>
                    <a:pt x="78" y="725"/>
                  </a:lnTo>
                  <a:lnTo>
                    <a:pt x="13" y="728"/>
                  </a:lnTo>
                  <a:lnTo>
                    <a:pt x="10" y="728"/>
                  </a:lnTo>
                  <a:lnTo>
                    <a:pt x="7" y="728"/>
                  </a:lnTo>
                  <a:lnTo>
                    <a:pt x="3" y="728"/>
                  </a:lnTo>
                  <a:lnTo>
                    <a:pt x="0" y="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398448504" y="439202550"/>
              <a:ext cx="576974225" cy="588839142"/>
            </a:xfrm>
            <a:custGeom>
              <a:avLst/>
              <a:gdLst/>
              <a:ahLst/>
              <a:cxnLst/>
              <a:rect l="l" t="t" r="r" b="b"/>
              <a:pathLst>
                <a:path w="446" h="728" extrusionOk="0">
                  <a:moveTo>
                    <a:pt x="209" y="0"/>
                  </a:moveTo>
                  <a:lnTo>
                    <a:pt x="445" y="0"/>
                  </a:lnTo>
                  <a:lnTo>
                    <a:pt x="445" y="728"/>
                  </a:lnTo>
                  <a:lnTo>
                    <a:pt x="445" y="728"/>
                  </a:lnTo>
                  <a:lnTo>
                    <a:pt x="445" y="728"/>
                  </a:lnTo>
                  <a:lnTo>
                    <a:pt x="446" y="728"/>
                  </a:lnTo>
                  <a:lnTo>
                    <a:pt x="446" y="728"/>
                  </a:lnTo>
                  <a:lnTo>
                    <a:pt x="445" y="728"/>
                  </a:lnTo>
                  <a:lnTo>
                    <a:pt x="380" y="725"/>
                  </a:lnTo>
                  <a:lnTo>
                    <a:pt x="318" y="711"/>
                  </a:lnTo>
                  <a:lnTo>
                    <a:pt x="258" y="691"/>
                  </a:lnTo>
                  <a:lnTo>
                    <a:pt x="203" y="664"/>
                  </a:lnTo>
                  <a:lnTo>
                    <a:pt x="154" y="631"/>
                  </a:lnTo>
                  <a:lnTo>
                    <a:pt x="110" y="592"/>
                  </a:lnTo>
                  <a:lnTo>
                    <a:pt x="72" y="548"/>
                  </a:lnTo>
                  <a:lnTo>
                    <a:pt x="42" y="500"/>
                  </a:lnTo>
                  <a:lnTo>
                    <a:pt x="20" y="447"/>
                  </a:lnTo>
                  <a:lnTo>
                    <a:pt x="4" y="392"/>
                  </a:lnTo>
                  <a:lnTo>
                    <a:pt x="0" y="334"/>
                  </a:lnTo>
                  <a:lnTo>
                    <a:pt x="3" y="282"/>
                  </a:lnTo>
                  <a:lnTo>
                    <a:pt x="15" y="232"/>
                  </a:lnTo>
                  <a:lnTo>
                    <a:pt x="33" y="184"/>
                  </a:lnTo>
                  <a:lnTo>
                    <a:pt x="57" y="140"/>
                  </a:lnTo>
                  <a:lnTo>
                    <a:pt x="89" y="98"/>
                  </a:lnTo>
                  <a:lnTo>
                    <a:pt x="124" y="62"/>
                  </a:lnTo>
                  <a:lnTo>
                    <a:pt x="164" y="28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732213702" y="644649146"/>
              <a:ext cx="91850562" cy="109194325"/>
            </a:xfrm>
            <a:custGeom>
              <a:avLst/>
              <a:gdLst/>
              <a:ahLst/>
              <a:cxnLst/>
              <a:rect l="l" t="t" r="r" b="b"/>
              <a:pathLst>
                <a:path w="71" h="135" extrusionOk="0">
                  <a:moveTo>
                    <a:pt x="36" y="0"/>
                  </a:moveTo>
                  <a:lnTo>
                    <a:pt x="49" y="4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1" y="35"/>
                  </a:lnTo>
                  <a:lnTo>
                    <a:pt x="71" y="100"/>
                  </a:lnTo>
                  <a:lnTo>
                    <a:pt x="68" y="114"/>
                  </a:lnTo>
                  <a:lnTo>
                    <a:pt x="60" y="124"/>
                  </a:lnTo>
                  <a:lnTo>
                    <a:pt x="49" y="132"/>
                  </a:lnTo>
                  <a:lnTo>
                    <a:pt x="36" y="135"/>
                  </a:lnTo>
                  <a:lnTo>
                    <a:pt x="22" y="132"/>
                  </a:lnTo>
                  <a:lnTo>
                    <a:pt x="10" y="124"/>
                  </a:lnTo>
                  <a:lnTo>
                    <a:pt x="3" y="114"/>
                  </a:lnTo>
                  <a:lnTo>
                    <a:pt x="0" y="100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2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1129368622" y="644649146"/>
              <a:ext cx="91850562" cy="109194325"/>
            </a:xfrm>
            <a:custGeom>
              <a:avLst/>
              <a:gdLst/>
              <a:ahLst/>
              <a:cxnLst/>
              <a:rect l="l" t="t" r="r" b="b"/>
              <a:pathLst>
                <a:path w="71" h="135" extrusionOk="0">
                  <a:moveTo>
                    <a:pt x="36" y="0"/>
                  </a:moveTo>
                  <a:lnTo>
                    <a:pt x="50" y="4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1" y="35"/>
                  </a:lnTo>
                  <a:lnTo>
                    <a:pt x="71" y="100"/>
                  </a:lnTo>
                  <a:lnTo>
                    <a:pt x="68" y="114"/>
                  </a:lnTo>
                  <a:lnTo>
                    <a:pt x="60" y="124"/>
                  </a:lnTo>
                  <a:lnTo>
                    <a:pt x="50" y="132"/>
                  </a:lnTo>
                  <a:lnTo>
                    <a:pt x="36" y="135"/>
                  </a:lnTo>
                  <a:lnTo>
                    <a:pt x="23" y="132"/>
                  </a:lnTo>
                  <a:lnTo>
                    <a:pt x="11" y="124"/>
                  </a:lnTo>
                  <a:lnTo>
                    <a:pt x="3" y="114"/>
                  </a:lnTo>
                  <a:lnTo>
                    <a:pt x="0" y="100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895215960" y="741710559"/>
              <a:ext cx="161708436" cy="65516696"/>
            </a:xfrm>
            <a:custGeom>
              <a:avLst/>
              <a:gdLst/>
              <a:ahLst/>
              <a:cxnLst/>
              <a:rect l="l" t="t" r="r" b="b"/>
              <a:pathLst>
                <a:path w="125" h="81" extrusionOk="0">
                  <a:moveTo>
                    <a:pt x="61" y="0"/>
                  </a:moveTo>
                  <a:lnTo>
                    <a:pt x="83" y="0"/>
                  </a:lnTo>
                  <a:lnTo>
                    <a:pt x="97" y="4"/>
                  </a:lnTo>
                  <a:lnTo>
                    <a:pt x="109" y="16"/>
                  </a:lnTo>
                  <a:lnTo>
                    <a:pt x="118" y="31"/>
                  </a:lnTo>
                  <a:lnTo>
                    <a:pt x="124" y="46"/>
                  </a:lnTo>
                  <a:lnTo>
                    <a:pt x="125" y="57"/>
                  </a:lnTo>
                  <a:lnTo>
                    <a:pt x="122" y="66"/>
                  </a:lnTo>
                  <a:lnTo>
                    <a:pt x="113" y="73"/>
                  </a:lnTo>
                  <a:lnTo>
                    <a:pt x="100" y="79"/>
                  </a:lnTo>
                  <a:lnTo>
                    <a:pt x="83" y="81"/>
                  </a:lnTo>
                  <a:lnTo>
                    <a:pt x="61" y="81"/>
                  </a:lnTo>
                  <a:lnTo>
                    <a:pt x="46" y="79"/>
                  </a:lnTo>
                  <a:lnTo>
                    <a:pt x="29" y="76"/>
                  </a:lnTo>
                  <a:lnTo>
                    <a:pt x="15" y="70"/>
                  </a:lnTo>
                  <a:lnTo>
                    <a:pt x="5" y="64"/>
                  </a:lnTo>
                  <a:lnTo>
                    <a:pt x="0" y="57"/>
                  </a:lnTo>
                  <a:lnTo>
                    <a:pt x="3" y="48"/>
                  </a:lnTo>
                  <a:lnTo>
                    <a:pt x="11" y="36"/>
                  </a:lnTo>
                  <a:lnTo>
                    <a:pt x="21" y="24"/>
                  </a:lnTo>
                  <a:lnTo>
                    <a:pt x="35" y="12"/>
                  </a:lnTo>
                  <a:lnTo>
                    <a:pt x="49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974128689" y="741710559"/>
              <a:ext cx="82794507" cy="65516696"/>
            </a:xfrm>
            <a:custGeom>
              <a:avLst/>
              <a:gdLst/>
              <a:ahLst/>
              <a:cxnLst/>
              <a:rect l="l" t="t" r="r" b="b"/>
              <a:pathLst>
                <a:path w="64" h="81" extrusionOk="0">
                  <a:moveTo>
                    <a:pt x="0" y="0"/>
                  </a:moveTo>
                  <a:lnTo>
                    <a:pt x="22" y="0"/>
                  </a:lnTo>
                  <a:lnTo>
                    <a:pt x="36" y="4"/>
                  </a:lnTo>
                  <a:lnTo>
                    <a:pt x="48" y="16"/>
                  </a:lnTo>
                  <a:lnTo>
                    <a:pt x="57" y="31"/>
                  </a:lnTo>
                  <a:lnTo>
                    <a:pt x="63" y="46"/>
                  </a:lnTo>
                  <a:lnTo>
                    <a:pt x="64" y="57"/>
                  </a:lnTo>
                  <a:lnTo>
                    <a:pt x="61" y="66"/>
                  </a:lnTo>
                  <a:lnTo>
                    <a:pt x="52" y="73"/>
                  </a:lnTo>
                  <a:lnTo>
                    <a:pt x="39" y="79"/>
                  </a:lnTo>
                  <a:lnTo>
                    <a:pt x="22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783960346" y="809653561"/>
              <a:ext cx="386806010" cy="101105880"/>
            </a:xfrm>
            <a:custGeom>
              <a:avLst/>
              <a:gdLst/>
              <a:ahLst/>
              <a:cxnLst/>
              <a:rect l="l" t="t" r="r" b="b"/>
              <a:pathLst>
                <a:path w="299" h="125" extrusionOk="0">
                  <a:moveTo>
                    <a:pt x="15" y="0"/>
                  </a:moveTo>
                  <a:lnTo>
                    <a:pt x="21" y="0"/>
                  </a:lnTo>
                  <a:lnTo>
                    <a:pt x="25" y="3"/>
                  </a:lnTo>
                  <a:lnTo>
                    <a:pt x="29" y="6"/>
                  </a:lnTo>
                  <a:lnTo>
                    <a:pt x="31" y="10"/>
                  </a:lnTo>
                  <a:lnTo>
                    <a:pt x="44" y="38"/>
                  </a:lnTo>
                  <a:lnTo>
                    <a:pt x="62" y="60"/>
                  </a:lnTo>
                  <a:lnTo>
                    <a:pt x="83" y="75"/>
                  </a:lnTo>
                  <a:lnTo>
                    <a:pt x="109" y="87"/>
                  </a:lnTo>
                  <a:lnTo>
                    <a:pt x="136" y="92"/>
                  </a:lnTo>
                  <a:lnTo>
                    <a:pt x="163" y="92"/>
                  </a:lnTo>
                  <a:lnTo>
                    <a:pt x="189" y="87"/>
                  </a:lnTo>
                  <a:lnTo>
                    <a:pt x="214" y="75"/>
                  </a:lnTo>
                  <a:lnTo>
                    <a:pt x="236" y="59"/>
                  </a:lnTo>
                  <a:lnTo>
                    <a:pt x="254" y="38"/>
                  </a:lnTo>
                  <a:lnTo>
                    <a:pt x="267" y="10"/>
                  </a:lnTo>
                  <a:lnTo>
                    <a:pt x="269" y="6"/>
                  </a:lnTo>
                  <a:lnTo>
                    <a:pt x="273" y="3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1" y="3"/>
                  </a:lnTo>
                  <a:lnTo>
                    <a:pt x="296" y="6"/>
                  </a:lnTo>
                  <a:lnTo>
                    <a:pt x="297" y="10"/>
                  </a:lnTo>
                  <a:lnTo>
                    <a:pt x="299" y="15"/>
                  </a:lnTo>
                  <a:lnTo>
                    <a:pt x="297" y="20"/>
                  </a:lnTo>
                  <a:lnTo>
                    <a:pt x="284" y="50"/>
                  </a:lnTo>
                  <a:lnTo>
                    <a:pt x="266" y="75"/>
                  </a:lnTo>
                  <a:lnTo>
                    <a:pt x="245" y="95"/>
                  </a:lnTo>
                  <a:lnTo>
                    <a:pt x="219" y="110"/>
                  </a:lnTo>
                  <a:lnTo>
                    <a:pt x="192" y="119"/>
                  </a:lnTo>
                  <a:lnTo>
                    <a:pt x="163" y="125"/>
                  </a:lnTo>
                  <a:lnTo>
                    <a:pt x="135" y="125"/>
                  </a:lnTo>
                  <a:lnTo>
                    <a:pt x="106" y="119"/>
                  </a:lnTo>
                  <a:lnTo>
                    <a:pt x="79" y="110"/>
                  </a:lnTo>
                  <a:lnTo>
                    <a:pt x="53" y="95"/>
                  </a:lnTo>
                  <a:lnTo>
                    <a:pt x="32" y="75"/>
                  </a:lnTo>
                  <a:lnTo>
                    <a:pt x="14" y="5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340233939" y="525749246"/>
              <a:ext cx="424321851" cy="228094283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22" y="0"/>
                  </a:moveTo>
                  <a:lnTo>
                    <a:pt x="328" y="0"/>
                  </a:lnTo>
                  <a:lnTo>
                    <a:pt x="291" y="6"/>
                  </a:lnTo>
                  <a:lnTo>
                    <a:pt x="254" y="18"/>
                  </a:lnTo>
                  <a:lnTo>
                    <a:pt x="221" y="38"/>
                  </a:lnTo>
                  <a:lnTo>
                    <a:pt x="191" y="60"/>
                  </a:lnTo>
                  <a:lnTo>
                    <a:pt x="164" y="87"/>
                  </a:lnTo>
                  <a:lnTo>
                    <a:pt x="140" y="116"/>
                  </a:lnTo>
                  <a:lnTo>
                    <a:pt x="119" y="144"/>
                  </a:lnTo>
                  <a:lnTo>
                    <a:pt x="99" y="173"/>
                  </a:lnTo>
                  <a:lnTo>
                    <a:pt x="84" y="202"/>
                  </a:lnTo>
                  <a:lnTo>
                    <a:pt x="71" y="227"/>
                  </a:lnTo>
                  <a:lnTo>
                    <a:pt x="60" y="248"/>
                  </a:lnTo>
                  <a:lnTo>
                    <a:pt x="52" y="267"/>
                  </a:lnTo>
                  <a:lnTo>
                    <a:pt x="48" y="277"/>
                  </a:lnTo>
                  <a:lnTo>
                    <a:pt x="46" y="282"/>
                  </a:lnTo>
                  <a:lnTo>
                    <a:pt x="27" y="242"/>
                  </a:lnTo>
                  <a:lnTo>
                    <a:pt x="12" y="203"/>
                  </a:lnTo>
                  <a:lnTo>
                    <a:pt x="4" y="167"/>
                  </a:lnTo>
                  <a:lnTo>
                    <a:pt x="0" y="132"/>
                  </a:lnTo>
                  <a:lnTo>
                    <a:pt x="0" y="101"/>
                  </a:lnTo>
                  <a:lnTo>
                    <a:pt x="3" y="72"/>
                  </a:lnTo>
                  <a:lnTo>
                    <a:pt x="7" y="48"/>
                  </a:lnTo>
                  <a:lnTo>
                    <a:pt x="13" y="27"/>
                  </a:lnTo>
                  <a:lnTo>
                    <a:pt x="18" y="12"/>
                  </a:lnTo>
                  <a:lnTo>
                    <a:pt x="2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197932680" y="525749246"/>
              <a:ext cx="425615911" cy="228094283"/>
            </a:xfrm>
            <a:custGeom>
              <a:avLst/>
              <a:gdLst/>
              <a:ahLst/>
              <a:cxnLst/>
              <a:rect l="l" t="t" r="r" b="b"/>
              <a:pathLst>
                <a:path w="329" h="282" extrusionOk="0">
                  <a:moveTo>
                    <a:pt x="0" y="0"/>
                  </a:moveTo>
                  <a:lnTo>
                    <a:pt x="304" y="0"/>
                  </a:lnTo>
                  <a:lnTo>
                    <a:pt x="306" y="3"/>
                  </a:lnTo>
                  <a:lnTo>
                    <a:pt x="310" y="12"/>
                  </a:lnTo>
                  <a:lnTo>
                    <a:pt x="315" y="27"/>
                  </a:lnTo>
                  <a:lnTo>
                    <a:pt x="321" y="48"/>
                  </a:lnTo>
                  <a:lnTo>
                    <a:pt x="326" y="72"/>
                  </a:lnTo>
                  <a:lnTo>
                    <a:pt x="329" y="101"/>
                  </a:lnTo>
                  <a:lnTo>
                    <a:pt x="329" y="132"/>
                  </a:lnTo>
                  <a:lnTo>
                    <a:pt x="324" y="167"/>
                  </a:lnTo>
                  <a:lnTo>
                    <a:pt x="316" y="203"/>
                  </a:lnTo>
                  <a:lnTo>
                    <a:pt x="301" y="242"/>
                  </a:lnTo>
                  <a:lnTo>
                    <a:pt x="282" y="282"/>
                  </a:lnTo>
                  <a:lnTo>
                    <a:pt x="280" y="277"/>
                  </a:lnTo>
                  <a:lnTo>
                    <a:pt x="276" y="267"/>
                  </a:lnTo>
                  <a:lnTo>
                    <a:pt x="268" y="248"/>
                  </a:lnTo>
                  <a:lnTo>
                    <a:pt x="258" y="227"/>
                  </a:lnTo>
                  <a:lnTo>
                    <a:pt x="244" y="202"/>
                  </a:lnTo>
                  <a:lnTo>
                    <a:pt x="229" y="173"/>
                  </a:lnTo>
                  <a:lnTo>
                    <a:pt x="209" y="144"/>
                  </a:lnTo>
                  <a:lnTo>
                    <a:pt x="188" y="116"/>
                  </a:lnTo>
                  <a:lnTo>
                    <a:pt x="164" y="87"/>
                  </a:lnTo>
                  <a:lnTo>
                    <a:pt x="137" y="60"/>
                  </a:lnTo>
                  <a:lnTo>
                    <a:pt x="107" y="38"/>
                  </a:lnTo>
                  <a:lnTo>
                    <a:pt x="74" y="18"/>
                  </a:lnTo>
                  <a:lnTo>
                    <a:pt x="3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505823365" y="742519611"/>
              <a:ext cx="203105686" cy="126988917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78" y="0"/>
                  </a:moveTo>
                  <a:lnTo>
                    <a:pt x="102" y="5"/>
                  </a:lnTo>
                  <a:lnTo>
                    <a:pt x="125" y="15"/>
                  </a:lnTo>
                  <a:lnTo>
                    <a:pt x="142" y="32"/>
                  </a:lnTo>
                  <a:lnTo>
                    <a:pt x="152" y="54"/>
                  </a:lnTo>
                  <a:lnTo>
                    <a:pt x="157" y="78"/>
                  </a:lnTo>
                  <a:lnTo>
                    <a:pt x="152" y="104"/>
                  </a:lnTo>
                  <a:lnTo>
                    <a:pt x="142" y="125"/>
                  </a:lnTo>
                  <a:lnTo>
                    <a:pt x="125" y="142"/>
                  </a:lnTo>
                  <a:lnTo>
                    <a:pt x="102" y="152"/>
                  </a:lnTo>
                  <a:lnTo>
                    <a:pt x="78" y="157"/>
                  </a:lnTo>
                  <a:lnTo>
                    <a:pt x="53" y="152"/>
                  </a:lnTo>
                  <a:lnTo>
                    <a:pt x="32" y="142"/>
                  </a:lnTo>
                  <a:lnTo>
                    <a:pt x="15" y="125"/>
                  </a:lnTo>
                  <a:lnTo>
                    <a:pt x="4" y="104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15" y="32"/>
                  </a:lnTo>
                  <a:lnTo>
                    <a:pt x="32" y="15"/>
                  </a:lnTo>
                  <a:lnTo>
                    <a:pt x="53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1252266492" y="742519611"/>
              <a:ext cx="203105686" cy="126988917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79" y="0"/>
                  </a:moveTo>
                  <a:lnTo>
                    <a:pt x="103" y="5"/>
                  </a:lnTo>
                  <a:lnTo>
                    <a:pt x="125" y="15"/>
                  </a:lnTo>
                  <a:lnTo>
                    <a:pt x="142" y="32"/>
                  </a:lnTo>
                  <a:lnTo>
                    <a:pt x="152" y="54"/>
                  </a:lnTo>
                  <a:lnTo>
                    <a:pt x="157" y="78"/>
                  </a:lnTo>
                  <a:lnTo>
                    <a:pt x="152" y="104"/>
                  </a:lnTo>
                  <a:lnTo>
                    <a:pt x="142" y="125"/>
                  </a:lnTo>
                  <a:lnTo>
                    <a:pt x="125" y="142"/>
                  </a:lnTo>
                  <a:lnTo>
                    <a:pt x="103" y="152"/>
                  </a:lnTo>
                  <a:lnTo>
                    <a:pt x="79" y="157"/>
                  </a:lnTo>
                  <a:lnTo>
                    <a:pt x="53" y="152"/>
                  </a:lnTo>
                  <a:lnTo>
                    <a:pt x="32" y="142"/>
                  </a:lnTo>
                  <a:lnTo>
                    <a:pt x="15" y="125"/>
                  </a:lnTo>
                  <a:lnTo>
                    <a:pt x="5" y="104"/>
                  </a:lnTo>
                  <a:lnTo>
                    <a:pt x="0" y="78"/>
                  </a:lnTo>
                  <a:lnTo>
                    <a:pt x="5" y="54"/>
                  </a:lnTo>
                  <a:lnTo>
                    <a:pt x="15" y="32"/>
                  </a:lnTo>
                  <a:lnTo>
                    <a:pt x="32" y="15"/>
                  </a:lnTo>
                  <a:lnTo>
                    <a:pt x="5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341527523" y="422217089"/>
              <a:ext cx="1278140212" cy="113238296"/>
            </a:xfrm>
            <a:custGeom>
              <a:avLst/>
              <a:gdLst/>
              <a:ahLst/>
              <a:cxnLst/>
              <a:rect l="l" t="t" r="r" b="b"/>
              <a:pathLst>
                <a:path w="988" h="140" extrusionOk="0">
                  <a:moveTo>
                    <a:pt x="29" y="0"/>
                  </a:moveTo>
                  <a:lnTo>
                    <a:pt x="953" y="0"/>
                  </a:lnTo>
                  <a:lnTo>
                    <a:pt x="988" y="140"/>
                  </a:lnTo>
                  <a:lnTo>
                    <a:pt x="0" y="1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341527523" y="422217089"/>
              <a:ext cx="632602177" cy="113238296"/>
            </a:xfrm>
            <a:custGeom>
              <a:avLst/>
              <a:gdLst/>
              <a:ahLst/>
              <a:cxnLst/>
              <a:rect l="l" t="t" r="r" b="b"/>
              <a:pathLst>
                <a:path w="489" h="140" extrusionOk="0">
                  <a:moveTo>
                    <a:pt x="29" y="0"/>
                  </a:moveTo>
                  <a:lnTo>
                    <a:pt x="489" y="0"/>
                  </a:lnTo>
                  <a:lnTo>
                    <a:pt x="489" y="140"/>
                  </a:lnTo>
                  <a:lnTo>
                    <a:pt x="0" y="1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355757768" y="459423962"/>
              <a:ext cx="1247092271" cy="38015967"/>
            </a:xfrm>
            <a:custGeom>
              <a:avLst/>
              <a:gdLst/>
              <a:ahLst/>
              <a:cxnLst/>
              <a:rect l="l" t="t" r="r" b="b"/>
              <a:pathLst>
                <a:path w="964" h="47" extrusionOk="0">
                  <a:moveTo>
                    <a:pt x="9" y="0"/>
                  </a:moveTo>
                  <a:lnTo>
                    <a:pt x="952" y="0"/>
                  </a:lnTo>
                  <a:lnTo>
                    <a:pt x="964" y="47"/>
                  </a:lnTo>
                  <a:lnTo>
                    <a:pt x="0" y="4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71E00"/>
            </a:solidFill>
            <a:ln w="9525" cap="flat" cmpd="sng">
              <a:solidFill>
                <a:srgbClr val="771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355757768" y="459423962"/>
              <a:ext cx="618371479" cy="38015967"/>
            </a:xfrm>
            <a:custGeom>
              <a:avLst/>
              <a:gdLst/>
              <a:ahLst/>
              <a:cxnLst/>
              <a:rect l="l" t="t" r="r" b="b"/>
              <a:pathLst>
                <a:path w="478" h="47" extrusionOk="0">
                  <a:moveTo>
                    <a:pt x="9" y="0"/>
                  </a:moveTo>
                  <a:lnTo>
                    <a:pt x="478" y="0"/>
                  </a:lnTo>
                  <a:lnTo>
                    <a:pt x="478" y="47"/>
                  </a:lnTo>
                  <a:lnTo>
                    <a:pt x="0" y="4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291074463" y="378539472"/>
              <a:ext cx="192756366" cy="224050318"/>
            </a:xfrm>
            <a:custGeom>
              <a:avLst/>
              <a:gdLst/>
              <a:ahLst/>
              <a:cxnLst/>
              <a:rect l="l" t="t" r="r" b="b"/>
              <a:pathLst>
                <a:path w="149" h="277" extrusionOk="0">
                  <a:moveTo>
                    <a:pt x="75" y="0"/>
                  </a:moveTo>
                  <a:lnTo>
                    <a:pt x="95" y="6"/>
                  </a:lnTo>
                  <a:lnTo>
                    <a:pt x="113" y="19"/>
                  </a:lnTo>
                  <a:lnTo>
                    <a:pt x="128" y="40"/>
                  </a:lnTo>
                  <a:lnTo>
                    <a:pt x="139" y="69"/>
                  </a:lnTo>
                  <a:lnTo>
                    <a:pt x="146" y="102"/>
                  </a:lnTo>
                  <a:lnTo>
                    <a:pt x="149" y="138"/>
                  </a:lnTo>
                  <a:lnTo>
                    <a:pt x="146" y="174"/>
                  </a:lnTo>
                  <a:lnTo>
                    <a:pt x="139" y="207"/>
                  </a:lnTo>
                  <a:lnTo>
                    <a:pt x="128" y="236"/>
                  </a:lnTo>
                  <a:lnTo>
                    <a:pt x="113" y="257"/>
                  </a:lnTo>
                  <a:lnTo>
                    <a:pt x="95" y="271"/>
                  </a:lnTo>
                  <a:lnTo>
                    <a:pt x="75" y="277"/>
                  </a:lnTo>
                  <a:lnTo>
                    <a:pt x="56" y="271"/>
                  </a:lnTo>
                  <a:lnTo>
                    <a:pt x="38" y="257"/>
                  </a:lnTo>
                  <a:lnTo>
                    <a:pt x="23" y="236"/>
                  </a:lnTo>
                  <a:lnTo>
                    <a:pt x="11" y="207"/>
                  </a:lnTo>
                  <a:lnTo>
                    <a:pt x="3" y="174"/>
                  </a:lnTo>
                  <a:lnTo>
                    <a:pt x="0" y="138"/>
                  </a:lnTo>
                  <a:lnTo>
                    <a:pt x="3" y="102"/>
                  </a:lnTo>
                  <a:lnTo>
                    <a:pt x="11" y="69"/>
                  </a:lnTo>
                  <a:lnTo>
                    <a:pt x="23" y="40"/>
                  </a:lnTo>
                  <a:lnTo>
                    <a:pt x="38" y="19"/>
                  </a:lnTo>
                  <a:lnTo>
                    <a:pt x="56" y="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C681"/>
            </a:solidFill>
            <a:ln w="9525" cap="flat" cmpd="sng">
              <a:solidFill>
                <a:srgbClr val="FFC6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489007964" y="378539472"/>
              <a:ext cx="192756366" cy="224050318"/>
            </a:xfrm>
            <a:custGeom>
              <a:avLst/>
              <a:gdLst/>
              <a:ahLst/>
              <a:cxnLst/>
              <a:rect l="l" t="t" r="r" b="b"/>
              <a:pathLst>
                <a:path w="149" h="277" extrusionOk="0">
                  <a:moveTo>
                    <a:pt x="73" y="0"/>
                  </a:moveTo>
                  <a:lnTo>
                    <a:pt x="93" y="6"/>
                  </a:lnTo>
                  <a:lnTo>
                    <a:pt x="111" y="19"/>
                  </a:lnTo>
                  <a:lnTo>
                    <a:pt x="126" y="40"/>
                  </a:lnTo>
                  <a:lnTo>
                    <a:pt x="138" y="69"/>
                  </a:lnTo>
                  <a:lnTo>
                    <a:pt x="146" y="102"/>
                  </a:lnTo>
                  <a:lnTo>
                    <a:pt x="149" y="138"/>
                  </a:lnTo>
                  <a:lnTo>
                    <a:pt x="146" y="174"/>
                  </a:lnTo>
                  <a:lnTo>
                    <a:pt x="138" y="207"/>
                  </a:lnTo>
                  <a:lnTo>
                    <a:pt x="126" y="236"/>
                  </a:lnTo>
                  <a:lnTo>
                    <a:pt x="111" y="257"/>
                  </a:lnTo>
                  <a:lnTo>
                    <a:pt x="93" y="271"/>
                  </a:lnTo>
                  <a:lnTo>
                    <a:pt x="73" y="277"/>
                  </a:lnTo>
                  <a:lnTo>
                    <a:pt x="54" y="271"/>
                  </a:lnTo>
                  <a:lnTo>
                    <a:pt x="36" y="257"/>
                  </a:lnTo>
                  <a:lnTo>
                    <a:pt x="21" y="236"/>
                  </a:lnTo>
                  <a:lnTo>
                    <a:pt x="10" y="207"/>
                  </a:lnTo>
                  <a:lnTo>
                    <a:pt x="3" y="174"/>
                  </a:lnTo>
                  <a:lnTo>
                    <a:pt x="0" y="138"/>
                  </a:lnTo>
                  <a:lnTo>
                    <a:pt x="3" y="102"/>
                  </a:lnTo>
                  <a:lnTo>
                    <a:pt x="10" y="69"/>
                  </a:lnTo>
                  <a:lnTo>
                    <a:pt x="21" y="40"/>
                  </a:lnTo>
                  <a:lnTo>
                    <a:pt x="36" y="19"/>
                  </a:lnTo>
                  <a:lnTo>
                    <a:pt x="54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D7A0"/>
            </a:solidFill>
            <a:ln w="9525" cap="flat" cmpd="sng">
              <a:solidFill>
                <a:srgbClr val="FFD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721867864" y="468320961"/>
              <a:ext cx="234153616" cy="1679162168"/>
            </a:xfrm>
            <a:custGeom>
              <a:avLst/>
              <a:gdLst/>
              <a:ahLst/>
              <a:cxnLst/>
              <a:rect l="l" t="t" r="r" b="b"/>
              <a:pathLst>
                <a:path w="181" h="2076" extrusionOk="0">
                  <a:moveTo>
                    <a:pt x="133" y="0"/>
                  </a:moveTo>
                  <a:lnTo>
                    <a:pt x="181" y="3"/>
                  </a:lnTo>
                  <a:lnTo>
                    <a:pt x="49" y="2076"/>
                  </a:lnTo>
                  <a:lnTo>
                    <a:pt x="0" y="207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781376012" y="274198135"/>
              <a:ext cx="278138208" cy="237800422"/>
            </a:xfrm>
            <a:custGeom>
              <a:avLst/>
              <a:gdLst/>
              <a:ahLst/>
              <a:cxnLst/>
              <a:rect l="l" t="t" r="r" b="b"/>
              <a:pathLst>
                <a:path w="215" h="294" extrusionOk="0">
                  <a:moveTo>
                    <a:pt x="126" y="0"/>
                  </a:moveTo>
                  <a:lnTo>
                    <a:pt x="215" y="294"/>
                  </a:lnTo>
                  <a:lnTo>
                    <a:pt x="0" y="2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EB5B0"/>
            </a:solidFill>
            <a:ln w="9525" cap="flat" cmpd="sng">
              <a:solidFill>
                <a:srgbClr val="AEB5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921091294" y="274198135"/>
              <a:ext cx="138422475" cy="237800422"/>
            </a:xfrm>
            <a:custGeom>
              <a:avLst/>
              <a:gdLst/>
              <a:ahLst/>
              <a:cxnLst/>
              <a:rect l="l" t="t" r="r" b="b"/>
              <a:pathLst>
                <a:path w="107" h="294" extrusionOk="0">
                  <a:moveTo>
                    <a:pt x="18" y="0"/>
                  </a:moveTo>
                  <a:lnTo>
                    <a:pt x="107" y="294"/>
                  </a:lnTo>
                  <a:lnTo>
                    <a:pt x="0" y="28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5D4D2"/>
            </a:solidFill>
            <a:ln w="9525" cap="flat" cmpd="sng">
              <a:solidFill>
                <a:srgbClr val="C5D4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909448217" y="520896091"/>
              <a:ext cx="72445194" cy="80075907"/>
            </a:xfrm>
            <a:custGeom>
              <a:avLst/>
              <a:gdLst/>
              <a:ahLst/>
              <a:cxnLst/>
              <a:rect l="l" t="t" r="r" b="b"/>
              <a:pathLst>
                <a:path w="56" h="99" extrusionOk="0">
                  <a:moveTo>
                    <a:pt x="8" y="0"/>
                  </a:moveTo>
                  <a:lnTo>
                    <a:pt x="9" y="0"/>
                  </a:lnTo>
                  <a:lnTo>
                    <a:pt x="27" y="6"/>
                  </a:lnTo>
                  <a:lnTo>
                    <a:pt x="44" y="18"/>
                  </a:lnTo>
                  <a:lnTo>
                    <a:pt x="53" y="33"/>
                  </a:lnTo>
                  <a:lnTo>
                    <a:pt x="56" y="53"/>
                  </a:lnTo>
                  <a:lnTo>
                    <a:pt x="51" y="72"/>
                  </a:lnTo>
                  <a:lnTo>
                    <a:pt x="39" y="87"/>
                  </a:lnTo>
                  <a:lnTo>
                    <a:pt x="23" y="96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AD92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848645664" y="520896091"/>
              <a:ext cx="71151938" cy="80075907"/>
            </a:xfrm>
            <a:custGeom>
              <a:avLst/>
              <a:gdLst/>
              <a:ahLst/>
              <a:cxnLst/>
              <a:rect l="l" t="t" r="r" b="b"/>
              <a:pathLst>
                <a:path w="55" h="99" extrusionOk="0">
                  <a:moveTo>
                    <a:pt x="55" y="0"/>
                  </a:moveTo>
                  <a:lnTo>
                    <a:pt x="55" y="0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27" y="93"/>
                  </a:lnTo>
                  <a:lnTo>
                    <a:pt x="12" y="83"/>
                  </a:lnTo>
                  <a:lnTo>
                    <a:pt x="2" y="66"/>
                  </a:lnTo>
                  <a:lnTo>
                    <a:pt x="0" y="47"/>
                  </a:lnTo>
                  <a:lnTo>
                    <a:pt x="5" y="27"/>
                  </a:lnTo>
                  <a:lnTo>
                    <a:pt x="17" y="12"/>
                  </a:lnTo>
                  <a:lnTo>
                    <a:pt x="34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901686713" y="615530735"/>
              <a:ext cx="69857866" cy="79266807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6" y="0"/>
                  </a:moveTo>
                  <a:lnTo>
                    <a:pt x="8" y="0"/>
                  </a:lnTo>
                  <a:lnTo>
                    <a:pt x="27" y="5"/>
                  </a:lnTo>
                  <a:lnTo>
                    <a:pt x="42" y="17"/>
                  </a:lnTo>
                  <a:lnTo>
                    <a:pt x="51" y="33"/>
                  </a:lnTo>
                  <a:lnTo>
                    <a:pt x="54" y="52"/>
                  </a:lnTo>
                  <a:lnTo>
                    <a:pt x="50" y="71"/>
                  </a:lnTo>
                  <a:lnTo>
                    <a:pt x="38" y="86"/>
                  </a:lnTo>
                  <a:lnTo>
                    <a:pt x="21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9E8E5"/>
            </a:solidFill>
            <a:ln w="9525" cap="flat" cmpd="sng">
              <a:solidFill>
                <a:srgbClr val="F9E8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839589755" y="615530735"/>
              <a:ext cx="69857866" cy="79266807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54" y="0"/>
                  </a:moveTo>
                  <a:lnTo>
                    <a:pt x="54" y="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28" y="94"/>
                  </a:lnTo>
                  <a:lnTo>
                    <a:pt x="12" y="82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4" y="27"/>
                  </a:lnTo>
                  <a:lnTo>
                    <a:pt x="16" y="12"/>
                  </a:lnTo>
                  <a:lnTo>
                    <a:pt x="3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BD0C7"/>
            </a:solidFill>
            <a:ln w="9525" cap="flat" cmpd="sng">
              <a:solidFill>
                <a:srgbClr val="EBD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2" name="Google Shape;772;p13"/>
          <p:cNvSpPr/>
          <p:nvPr/>
        </p:nvSpPr>
        <p:spPr>
          <a:xfrm>
            <a:off x="5962650" y="3295650"/>
            <a:ext cx="266700" cy="266700"/>
          </a:xfrm>
          <a:prstGeom prst="ellipse">
            <a:avLst/>
          </a:prstGeom>
          <a:solidFill>
            <a:srgbClr val="FBB0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"/>
          <p:cNvSpPr/>
          <p:nvPr/>
        </p:nvSpPr>
        <p:spPr>
          <a:xfrm>
            <a:off x="4379912" y="1712912"/>
            <a:ext cx="3432175" cy="3432175"/>
          </a:xfrm>
          <a:custGeom>
            <a:avLst/>
            <a:gdLst/>
            <a:ahLst/>
            <a:cxnLst/>
            <a:rect l="l" t="t" r="r" b="b"/>
            <a:pathLst>
              <a:path w="5638800" h="5638800" extrusionOk="0">
                <a:moveTo>
                  <a:pt x="2820289" y="5475469"/>
                </a:moveTo>
                <a:lnTo>
                  <a:pt x="2819400" y="5638800"/>
                </a:lnTo>
                <a:lnTo>
                  <a:pt x="2818512" y="5475469"/>
                </a:lnTo>
                <a:lnTo>
                  <a:pt x="2819400" y="5475514"/>
                </a:lnTo>
                <a:lnTo>
                  <a:pt x="2820289" y="5475469"/>
                </a:lnTo>
                <a:close/>
                <a:moveTo>
                  <a:pt x="4147205" y="5117426"/>
                </a:moveTo>
                <a:lnTo>
                  <a:pt x="4229100" y="5261072"/>
                </a:lnTo>
                <a:lnTo>
                  <a:pt x="4145667" y="5118360"/>
                </a:lnTo>
                <a:lnTo>
                  <a:pt x="4147205" y="5117426"/>
                </a:lnTo>
                <a:close/>
                <a:moveTo>
                  <a:pt x="1491596" y="5117426"/>
                </a:moveTo>
                <a:lnTo>
                  <a:pt x="1493134" y="5118360"/>
                </a:lnTo>
                <a:lnTo>
                  <a:pt x="1409700" y="5261072"/>
                </a:lnTo>
                <a:lnTo>
                  <a:pt x="1491596" y="5117426"/>
                </a:lnTo>
                <a:close/>
                <a:moveTo>
                  <a:pt x="5118360" y="4145667"/>
                </a:moveTo>
                <a:lnTo>
                  <a:pt x="5261072" y="4229100"/>
                </a:lnTo>
                <a:lnTo>
                  <a:pt x="5117426" y="4147205"/>
                </a:lnTo>
                <a:lnTo>
                  <a:pt x="5118360" y="4145667"/>
                </a:lnTo>
                <a:close/>
                <a:moveTo>
                  <a:pt x="520440" y="4145667"/>
                </a:moveTo>
                <a:lnTo>
                  <a:pt x="521375" y="4147205"/>
                </a:lnTo>
                <a:lnTo>
                  <a:pt x="377728" y="4229100"/>
                </a:lnTo>
                <a:lnTo>
                  <a:pt x="520440" y="4145667"/>
                </a:lnTo>
                <a:close/>
                <a:moveTo>
                  <a:pt x="5475469" y="2818512"/>
                </a:moveTo>
                <a:lnTo>
                  <a:pt x="5638800" y="2819400"/>
                </a:lnTo>
                <a:lnTo>
                  <a:pt x="5475469" y="2820289"/>
                </a:lnTo>
                <a:lnTo>
                  <a:pt x="5475514" y="2819400"/>
                </a:lnTo>
                <a:lnTo>
                  <a:pt x="5475469" y="2818512"/>
                </a:lnTo>
                <a:close/>
                <a:moveTo>
                  <a:pt x="163331" y="2818512"/>
                </a:moveTo>
                <a:lnTo>
                  <a:pt x="163286" y="2819400"/>
                </a:lnTo>
                <a:lnTo>
                  <a:pt x="163331" y="2820289"/>
                </a:lnTo>
                <a:lnTo>
                  <a:pt x="0" y="2819400"/>
                </a:lnTo>
                <a:lnTo>
                  <a:pt x="163331" y="2818512"/>
                </a:lnTo>
                <a:close/>
                <a:moveTo>
                  <a:pt x="5261072" y="1409700"/>
                </a:moveTo>
                <a:lnTo>
                  <a:pt x="5118360" y="1493133"/>
                </a:lnTo>
                <a:lnTo>
                  <a:pt x="5117426" y="1491596"/>
                </a:lnTo>
                <a:lnTo>
                  <a:pt x="5261072" y="1409700"/>
                </a:lnTo>
                <a:close/>
                <a:moveTo>
                  <a:pt x="377728" y="1409700"/>
                </a:moveTo>
                <a:lnTo>
                  <a:pt x="521375" y="1491596"/>
                </a:lnTo>
                <a:lnTo>
                  <a:pt x="520440" y="1493134"/>
                </a:lnTo>
                <a:lnTo>
                  <a:pt x="377728" y="1409700"/>
                </a:lnTo>
                <a:close/>
                <a:moveTo>
                  <a:pt x="4229100" y="377728"/>
                </a:moveTo>
                <a:lnTo>
                  <a:pt x="4147205" y="521375"/>
                </a:lnTo>
                <a:lnTo>
                  <a:pt x="4145667" y="520440"/>
                </a:lnTo>
                <a:lnTo>
                  <a:pt x="4229100" y="377728"/>
                </a:lnTo>
                <a:close/>
                <a:moveTo>
                  <a:pt x="1409700" y="377728"/>
                </a:moveTo>
                <a:lnTo>
                  <a:pt x="1493134" y="520440"/>
                </a:lnTo>
                <a:lnTo>
                  <a:pt x="1491596" y="521375"/>
                </a:lnTo>
                <a:lnTo>
                  <a:pt x="1409700" y="377728"/>
                </a:lnTo>
                <a:close/>
                <a:moveTo>
                  <a:pt x="2819400" y="0"/>
                </a:moveTo>
                <a:lnTo>
                  <a:pt x="2820289" y="163331"/>
                </a:lnTo>
                <a:lnTo>
                  <a:pt x="2819400" y="163286"/>
                </a:lnTo>
                <a:lnTo>
                  <a:pt x="2818512" y="163331"/>
                </a:lnTo>
                <a:lnTo>
                  <a:pt x="2819400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20437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4" name="Google Shape;774;p13"/>
          <p:cNvGrpSpPr/>
          <p:nvPr/>
        </p:nvGrpSpPr>
        <p:grpSpPr>
          <a:xfrm>
            <a:off x="6038850" y="1981200"/>
            <a:ext cx="114300" cy="2894012"/>
            <a:chOff x="0" y="0"/>
            <a:chExt cx="2147483647" cy="2147483647"/>
          </a:xfrm>
        </p:grpSpPr>
        <p:sp>
          <p:nvSpPr>
            <p:cNvPr id="775" name="Google Shape;775;p13"/>
            <p:cNvSpPr/>
            <p:nvPr/>
          </p:nvSpPr>
          <p:spPr>
            <a:xfrm>
              <a:off x="0" y="0"/>
              <a:ext cx="2147483647" cy="1074078271"/>
            </a:xfrm>
            <a:prstGeom prst="triangle">
              <a:avLst>
                <a:gd name="adj" fmla="val 50000"/>
              </a:avLst>
            </a:prstGeom>
            <a:solidFill>
              <a:srgbClr val="FB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 txBox="1"/>
            <p:nvPr/>
          </p:nvSpPr>
          <p:spPr>
            <a:xfrm>
              <a:off x="0" y="1073405375"/>
              <a:ext cx="2147483647" cy="10740782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13"/>
          <p:cNvGrpSpPr/>
          <p:nvPr/>
        </p:nvGrpSpPr>
        <p:grpSpPr>
          <a:xfrm>
            <a:off x="5105400" y="3371850"/>
            <a:ext cx="1981200" cy="114300"/>
            <a:chOff x="0" y="0"/>
            <a:chExt cx="2147483647" cy="247786569"/>
          </a:xfrm>
        </p:grpSpPr>
        <p:sp>
          <p:nvSpPr>
            <p:cNvPr id="778" name="Google Shape;778;p13"/>
            <p:cNvSpPr/>
            <p:nvPr/>
          </p:nvSpPr>
          <p:spPr>
            <a:xfrm rot="5400000">
              <a:off x="1548666109" y="-949848538"/>
              <a:ext cx="123893281" cy="2147483647"/>
            </a:xfrm>
            <a:prstGeom prst="triangle">
              <a:avLst>
                <a:gd name="adj" fmla="val 50000"/>
              </a:avLst>
            </a:prstGeom>
            <a:solidFill>
              <a:srgbClr val="FB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 txBox="1"/>
            <p:nvPr/>
          </p:nvSpPr>
          <p:spPr>
            <a:xfrm rot="5400000">
              <a:off x="474924256" y="-949848538"/>
              <a:ext cx="123893281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13"/>
          <p:cNvGrpSpPr/>
          <p:nvPr/>
        </p:nvGrpSpPr>
        <p:grpSpPr>
          <a:xfrm>
            <a:off x="-2743200" y="4132262"/>
            <a:ext cx="2339975" cy="1125537"/>
            <a:chOff x="2852737" y="1958975"/>
            <a:chExt cx="6486525" cy="3121025"/>
          </a:xfrm>
        </p:grpSpPr>
        <p:sp>
          <p:nvSpPr>
            <p:cNvPr id="781" name="Google Shape;781;p13"/>
            <p:cNvSpPr/>
            <p:nvPr/>
          </p:nvSpPr>
          <p:spPr>
            <a:xfrm>
              <a:off x="3084512" y="2876550"/>
              <a:ext cx="5305425" cy="1865312"/>
            </a:xfrm>
            <a:custGeom>
              <a:avLst/>
              <a:gdLst/>
              <a:ahLst/>
              <a:cxnLst/>
              <a:rect l="l" t="t" r="r" b="b"/>
              <a:pathLst>
                <a:path w="3342" h="1175" extrusionOk="0">
                  <a:moveTo>
                    <a:pt x="0" y="0"/>
                  </a:moveTo>
                  <a:lnTo>
                    <a:pt x="3342" y="0"/>
                  </a:lnTo>
                  <a:lnTo>
                    <a:pt x="3140" y="770"/>
                  </a:lnTo>
                  <a:lnTo>
                    <a:pt x="3120" y="828"/>
                  </a:lnTo>
                  <a:lnTo>
                    <a:pt x="3096" y="883"/>
                  </a:lnTo>
                  <a:lnTo>
                    <a:pt x="3066" y="934"/>
                  </a:lnTo>
                  <a:lnTo>
                    <a:pt x="3030" y="982"/>
                  </a:lnTo>
                  <a:lnTo>
                    <a:pt x="2990" y="1024"/>
                  </a:lnTo>
                  <a:lnTo>
                    <a:pt x="2946" y="1062"/>
                  </a:lnTo>
                  <a:lnTo>
                    <a:pt x="2897" y="1096"/>
                  </a:lnTo>
                  <a:lnTo>
                    <a:pt x="2845" y="1123"/>
                  </a:lnTo>
                  <a:lnTo>
                    <a:pt x="2791" y="1145"/>
                  </a:lnTo>
                  <a:lnTo>
                    <a:pt x="2734" y="1162"/>
                  </a:lnTo>
                  <a:lnTo>
                    <a:pt x="2675" y="1173"/>
                  </a:lnTo>
                  <a:lnTo>
                    <a:pt x="2614" y="1175"/>
                  </a:lnTo>
                  <a:lnTo>
                    <a:pt x="728" y="1175"/>
                  </a:lnTo>
                  <a:lnTo>
                    <a:pt x="666" y="1173"/>
                  </a:lnTo>
                  <a:lnTo>
                    <a:pt x="607" y="1162"/>
                  </a:lnTo>
                  <a:lnTo>
                    <a:pt x="550" y="1145"/>
                  </a:lnTo>
                  <a:lnTo>
                    <a:pt x="495" y="1123"/>
                  </a:lnTo>
                  <a:lnTo>
                    <a:pt x="443" y="1096"/>
                  </a:lnTo>
                  <a:lnTo>
                    <a:pt x="395" y="1062"/>
                  </a:lnTo>
                  <a:lnTo>
                    <a:pt x="351" y="1024"/>
                  </a:lnTo>
                  <a:lnTo>
                    <a:pt x="311" y="982"/>
                  </a:lnTo>
                  <a:lnTo>
                    <a:pt x="275" y="934"/>
                  </a:lnTo>
                  <a:lnTo>
                    <a:pt x="245" y="883"/>
                  </a:lnTo>
                  <a:lnTo>
                    <a:pt x="221" y="828"/>
                  </a:lnTo>
                  <a:lnTo>
                    <a:pt x="202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8D6D"/>
            </a:solidFill>
            <a:ln w="9525" cap="flat" cmpd="sng">
              <a:solidFill>
                <a:srgbClr val="DD9F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084512" y="2876550"/>
              <a:ext cx="2538412" cy="1865312"/>
            </a:xfrm>
            <a:custGeom>
              <a:avLst/>
              <a:gdLst/>
              <a:ahLst/>
              <a:cxnLst/>
              <a:rect l="l" t="t" r="r" b="b"/>
              <a:pathLst>
                <a:path w="1599" h="1175" extrusionOk="0">
                  <a:moveTo>
                    <a:pt x="0" y="0"/>
                  </a:moveTo>
                  <a:lnTo>
                    <a:pt x="1594" y="0"/>
                  </a:lnTo>
                  <a:lnTo>
                    <a:pt x="1599" y="160"/>
                  </a:lnTo>
                  <a:lnTo>
                    <a:pt x="1596" y="163"/>
                  </a:lnTo>
                  <a:lnTo>
                    <a:pt x="1590" y="171"/>
                  </a:lnTo>
                  <a:lnTo>
                    <a:pt x="1581" y="184"/>
                  </a:lnTo>
                  <a:lnTo>
                    <a:pt x="1568" y="201"/>
                  </a:lnTo>
                  <a:lnTo>
                    <a:pt x="1550" y="222"/>
                  </a:lnTo>
                  <a:lnTo>
                    <a:pt x="1529" y="246"/>
                  </a:lnTo>
                  <a:lnTo>
                    <a:pt x="1506" y="272"/>
                  </a:lnTo>
                  <a:lnTo>
                    <a:pt x="1477" y="302"/>
                  </a:lnTo>
                  <a:lnTo>
                    <a:pt x="1446" y="331"/>
                  </a:lnTo>
                  <a:lnTo>
                    <a:pt x="1413" y="363"/>
                  </a:lnTo>
                  <a:lnTo>
                    <a:pt x="1376" y="396"/>
                  </a:lnTo>
                  <a:lnTo>
                    <a:pt x="1335" y="429"/>
                  </a:lnTo>
                  <a:lnTo>
                    <a:pt x="1292" y="466"/>
                  </a:lnTo>
                  <a:lnTo>
                    <a:pt x="1254" y="507"/>
                  </a:lnTo>
                  <a:lnTo>
                    <a:pt x="1221" y="551"/>
                  </a:lnTo>
                  <a:lnTo>
                    <a:pt x="1194" y="599"/>
                  </a:lnTo>
                  <a:lnTo>
                    <a:pt x="1171" y="647"/>
                  </a:lnTo>
                  <a:lnTo>
                    <a:pt x="1155" y="699"/>
                  </a:lnTo>
                  <a:lnTo>
                    <a:pt x="1144" y="753"/>
                  </a:lnTo>
                  <a:lnTo>
                    <a:pt x="1138" y="806"/>
                  </a:lnTo>
                  <a:lnTo>
                    <a:pt x="1138" y="860"/>
                  </a:lnTo>
                  <a:lnTo>
                    <a:pt x="1144" y="914"/>
                  </a:lnTo>
                  <a:lnTo>
                    <a:pt x="1157" y="967"/>
                  </a:lnTo>
                  <a:lnTo>
                    <a:pt x="1175" y="1020"/>
                  </a:lnTo>
                  <a:lnTo>
                    <a:pt x="1200" y="1071"/>
                  </a:lnTo>
                  <a:lnTo>
                    <a:pt x="1232" y="1123"/>
                  </a:lnTo>
                  <a:lnTo>
                    <a:pt x="1267" y="1175"/>
                  </a:lnTo>
                  <a:lnTo>
                    <a:pt x="728" y="1175"/>
                  </a:lnTo>
                  <a:lnTo>
                    <a:pt x="666" y="1173"/>
                  </a:lnTo>
                  <a:lnTo>
                    <a:pt x="607" y="1162"/>
                  </a:lnTo>
                  <a:lnTo>
                    <a:pt x="550" y="1145"/>
                  </a:lnTo>
                  <a:lnTo>
                    <a:pt x="495" y="1123"/>
                  </a:lnTo>
                  <a:lnTo>
                    <a:pt x="443" y="1096"/>
                  </a:lnTo>
                  <a:lnTo>
                    <a:pt x="395" y="1062"/>
                  </a:lnTo>
                  <a:lnTo>
                    <a:pt x="351" y="1024"/>
                  </a:lnTo>
                  <a:lnTo>
                    <a:pt x="311" y="982"/>
                  </a:lnTo>
                  <a:lnTo>
                    <a:pt x="275" y="934"/>
                  </a:lnTo>
                  <a:lnTo>
                    <a:pt x="245" y="883"/>
                  </a:lnTo>
                  <a:lnTo>
                    <a:pt x="221" y="828"/>
                  </a:lnTo>
                  <a:lnTo>
                    <a:pt x="202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8D6D"/>
            </a:solidFill>
            <a:ln w="9525" cap="flat" cmpd="sng">
              <a:solidFill>
                <a:srgbClr val="C68D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2852737" y="2352675"/>
              <a:ext cx="5767387" cy="806450"/>
            </a:xfrm>
            <a:custGeom>
              <a:avLst/>
              <a:gdLst/>
              <a:ahLst/>
              <a:cxnLst/>
              <a:rect l="l" t="t" r="r" b="b"/>
              <a:pathLst>
                <a:path w="3633" h="508" extrusionOk="0">
                  <a:moveTo>
                    <a:pt x="254" y="0"/>
                  </a:moveTo>
                  <a:lnTo>
                    <a:pt x="3379" y="0"/>
                  </a:lnTo>
                  <a:lnTo>
                    <a:pt x="3420" y="4"/>
                  </a:lnTo>
                  <a:lnTo>
                    <a:pt x="3459" y="13"/>
                  </a:lnTo>
                  <a:lnTo>
                    <a:pt x="3495" y="29"/>
                  </a:lnTo>
                  <a:lnTo>
                    <a:pt x="3529" y="49"/>
                  </a:lnTo>
                  <a:lnTo>
                    <a:pt x="3559" y="75"/>
                  </a:lnTo>
                  <a:lnTo>
                    <a:pt x="3585" y="104"/>
                  </a:lnTo>
                  <a:lnTo>
                    <a:pt x="3604" y="138"/>
                  </a:lnTo>
                  <a:lnTo>
                    <a:pt x="3620" y="174"/>
                  </a:lnTo>
                  <a:lnTo>
                    <a:pt x="3630" y="213"/>
                  </a:lnTo>
                  <a:lnTo>
                    <a:pt x="3633" y="254"/>
                  </a:lnTo>
                  <a:lnTo>
                    <a:pt x="3630" y="295"/>
                  </a:lnTo>
                  <a:lnTo>
                    <a:pt x="3620" y="335"/>
                  </a:lnTo>
                  <a:lnTo>
                    <a:pt x="3604" y="371"/>
                  </a:lnTo>
                  <a:lnTo>
                    <a:pt x="3585" y="404"/>
                  </a:lnTo>
                  <a:lnTo>
                    <a:pt x="3559" y="434"/>
                  </a:lnTo>
                  <a:lnTo>
                    <a:pt x="3529" y="459"/>
                  </a:lnTo>
                  <a:lnTo>
                    <a:pt x="3495" y="480"/>
                  </a:lnTo>
                  <a:lnTo>
                    <a:pt x="3459" y="496"/>
                  </a:lnTo>
                  <a:lnTo>
                    <a:pt x="3420" y="505"/>
                  </a:lnTo>
                  <a:lnTo>
                    <a:pt x="3379" y="508"/>
                  </a:lnTo>
                  <a:lnTo>
                    <a:pt x="254" y="508"/>
                  </a:lnTo>
                  <a:lnTo>
                    <a:pt x="213" y="505"/>
                  </a:lnTo>
                  <a:lnTo>
                    <a:pt x="173" y="496"/>
                  </a:lnTo>
                  <a:lnTo>
                    <a:pt x="137" y="480"/>
                  </a:lnTo>
                  <a:lnTo>
                    <a:pt x="104" y="459"/>
                  </a:lnTo>
                  <a:lnTo>
                    <a:pt x="74" y="434"/>
                  </a:lnTo>
                  <a:lnTo>
                    <a:pt x="50" y="404"/>
                  </a:lnTo>
                  <a:lnTo>
                    <a:pt x="28" y="371"/>
                  </a:lnTo>
                  <a:lnTo>
                    <a:pt x="12" y="335"/>
                  </a:lnTo>
                  <a:lnTo>
                    <a:pt x="4" y="295"/>
                  </a:lnTo>
                  <a:lnTo>
                    <a:pt x="0" y="254"/>
                  </a:lnTo>
                  <a:lnTo>
                    <a:pt x="4" y="213"/>
                  </a:lnTo>
                  <a:lnTo>
                    <a:pt x="12" y="174"/>
                  </a:lnTo>
                  <a:lnTo>
                    <a:pt x="28" y="138"/>
                  </a:lnTo>
                  <a:lnTo>
                    <a:pt x="50" y="104"/>
                  </a:lnTo>
                  <a:lnTo>
                    <a:pt x="74" y="75"/>
                  </a:lnTo>
                  <a:lnTo>
                    <a:pt x="104" y="49"/>
                  </a:lnTo>
                  <a:lnTo>
                    <a:pt x="137" y="29"/>
                  </a:lnTo>
                  <a:lnTo>
                    <a:pt x="173" y="13"/>
                  </a:lnTo>
                  <a:lnTo>
                    <a:pt x="213" y="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D9F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282950" y="3636962"/>
              <a:ext cx="4906962" cy="600075"/>
            </a:xfrm>
            <a:custGeom>
              <a:avLst/>
              <a:gdLst/>
              <a:ahLst/>
              <a:cxnLst/>
              <a:rect l="l" t="t" r="r" b="b"/>
              <a:pathLst>
                <a:path w="3091" h="378" extrusionOk="0">
                  <a:moveTo>
                    <a:pt x="0" y="0"/>
                  </a:moveTo>
                  <a:lnTo>
                    <a:pt x="3091" y="0"/>
                  </a:lnTo>
                  <a:lnTo>
                    <a:pt x="3015" y="291"/>
                  </a:lnTo>
                  <a:lnTo>
                    <a:pt x="3002" y="336"/>
                  </a:lnTo>
                  <a:lnTo>
                    <a:pt x="2984" y="378"/>
                  </a:lnTo>
                  <a:lnTo>
                    <a:pt x="108" y="378"/>
                  </a:lnTo>
                  <a:lnTo>
                    <a:pt x="91" y="336"/>
                  </a:lnTo>
                  <a:lnTo>
                    <a:pt x="77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785B"/>
            </a:solidFill>
            <a:ln w="9525" cap="flat" cmpd="sng">
              <a:solidFill>
                <a:srgbClr val="C68D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5929312" y="1958975"/>
              <a:ext cx="3070225" cy="2813050"/>
            </a:xfrm>
            <a:custGeom>
              <a:avLst/>
              <a:gdLst/>
              <a:ahLst/>
              <a:cxnLst/>
              <a:rect l="l" t="t" r="r" b="b"/>
              <a:pathLst>
                <a:path w="1934" h="1772" extrusionOk="0">
                  <a:moveTo>
                    <a:pt x="153" y="0"/>
                  </a:moveTo>
                  <a:lnTo>
                    <a:pt x="185" y="1"/>
                  </a:lnTo>
                  <a:lnTo>
                    <a:pt x="215" y="8"/>
                  </a:lnTo>
                  <a:lnTo>
                    <a:pt x="245" y="22"/>
                  </a:lnTo>
                  <a:lnTo>
                    <a:pt x="271" y="42"/>
                  </a:lnTo>
                  <a:lnTo>
                    <a:pt x="1881" y="1488"/>
                  </a:lnTo>
                  <a:lnTo>
                    <a:pt x="1903" y="1512"/>
                  </a:lnTo>
                  <a:lnTo>
                    <a:pt x="1919" y="1540"/>
                  </a:lnTo>
                  <a:lnTo>
                    <a:pt x="1929" y="1570"/>
                  </a:lnTo>
                  <a:lnTo>
                    <a:pt x="1934" y="1601"/>
                  </a:lnTo>
                  <a:lnTo>
                    <a:pt x="1933" y="1632"/>
                  </a:lnTo>
                  <a:lnTo>
                    <a:pt x="1925" y="1663"/>
                  </a:lnTo>
                  <a:lnTo>
                    <a:pt x="1912" y="1691"/>
                  </a:lnTo>
                  <a:lnTo>
                    <a:pt x="1893" y="1718"/>
                  </a:lnTo>
                  <a:lnTo>
                    <a:pt x="1868" y="1740"/>
                  </a:lnTo>
                  <a:lnTo>
                    <a:pt x="1841" y="1757"/>
                  </a:lnTo>
                  <a:lnTo>
                    <a:pt x="1811" y="1767"/>
                  </a:lnTo>
                  <a:lnTo>
                    <a:pt x="1780" y="1772"/>
                  </a:lnTo>
                  <a:lnTo>
                    <a:pt x="1749" y="1770"/>
                  </a:lnTo>
                  <a:lnTo>
                    <a:pt x="1718" y="1763"/>
                  </a:lnTo>
                  <a:lnTo>
                    <a:pt x="1689" y="1749"/>
                  </a:lnTo>
                  <a:lnTo>
                    <a:pt x="1663" y="1731"/>
                  </a:lnTo>
                  <a:lnTo>
                    <a:pt x="54" y="283"/>
                  </a:lnTo>
                  <a:lnTo>
                    <a:pt x="32" y="260"/>
                  </a:lnTo>
                  <a:lnTo>
                    <a:pt x="15" y="233"/>
                  </a:lnTo>
                  <a:lnTo>
                    <a:pt x="5" y="203"/>
                  </a:lnTo>
                  <a:lnTo>
                    <a:pt x="0" y="172"/>
                  </a:lnTo>
                  <a:lnTo>
                    <a:pt x="1" y="140"/>
                  </a:lnTo>
                  <a:lnTo>
                    <a:pt x="8" y="110"/>
                  </a:lnTo>
                  <a:lnTo>
                    <a:pt x="22" y="80"/>
                  </a:lnTo>
                  <a:lnTo>
                    <a:pt x="42" y="54"/>
                  </a:lnTo>
                  <a:lnTo>
                    <a:pt x="65" y="32"/>
                  </a:lnTo>
                  <a:lnTo>
                    <a:pt x="93" y="16"/>
                  </a:lnTo>
                  <a:lnTo>
                    <a:pt x="122" y="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DAAA"/>
            </a:solidFill>
            <a:ln w="9525" cap="flat" cmpd="sng">
              <a:solidFill>
                <a:srgbClr val="FFD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8007350" y="3781425"/>
              <a:ext cx="1331912" cy="1298575"/>
            </a:xfrm>
            <a:custGeom>
              <a:avLst/>
              <a:gdLst/>
              <a:ahLst/>
              <a:cxnLst/>
              <a:rect l="l" t="t" r="r" b="b"/>
              <a:pathLst>
                <a:path w="839" h="818" extrusionOk="0">
                  <a:moveTo>
                    <a:pt x="424" y="0"/>
                  </a:moveTo>
                  <a:lnTo>
                    <a:pt x="455" y="4"/>
                  </a:lnTo>
                  <a:lnTo>
                    <a:pt x="487" y="15"/>
                  </a:lnTo>
                  <a:lnTo>
                    <a:pt x="520" y="34"/>
                  </a:lnTo>
                  <a:lnTo>
                    <a:pt x="553" y="60"/>
                  </a:lnTo>
                  <a:lnTo>
                    <a:pt x="577" y="82"/>
                  </a:lnTo>
                  <a:lnTo>
                    <a:pt x="600" y="108"/>
                  </a:lnTo>
                  <a:lnTo>
                    <a:pt x="624" y="138"/>
                  </a:lnTo>
                  <a:lnTo>
                    <a:pt x="648" y="170"/>
                  </a:lnTo>
                  <a:lnTo>
                    <a:pt x="673" y="205"/>
                  </a:lnTo>
                  <a:lnTo>
                    <a:pt x="697" y="243"/>
                  </a:lnTo>
                  <a:lnTo>
                    <a:pt x="720" y="282"/>
                  </a:lnTo>
                  <a:lnTo>
                    <a:pt x="742" y="323"/>
                  </a:lnTo>
                  <a:lnTo>
                    <a:pt x="762" y="365"/>
                  </a:lnTo>
                  <a:lnTo>
                    <a:pt x="782" y="407"/>
                  </a:lnTo>
                  <a:lnTo>
                    <a:pt x="798" y="449"/>
                  </a:lnTo>
                  <a:lnTo>
                    <a:pt x="813" y="491"/>
                  </a:lnTo>
                  <a:lnTo>
                    <a:pt x="824" y="532"/>
                  </a:lnTo>
                  <a:lnTo>
                    <a:pt x="833" y="572"/>
                  </a:lnTo>
                  <a:lnTo>
                    <a:pt x="838" y="610"/>
                  </a:lnTo>
                  <a:lnTo>
                    <a:pt x="839" y="647"/>
                  </a:lnTo>
                  <a:lnTo>
                    <a:pt x="837" y="681"/>
                  </a:lnTo>
                  <a:lnTo>
                    <a:pt x="829" y="712"/>
                  </a:lnTo>
                  <a:lnTo>
                    <a:pt x="817" y="740"/>
                  </a:lnTo>
                  <a:lnTo>
                    <a:pt x="799" y="764"/>
                  </a:lnTo>
                  <a:lnTo>
                    <a:pt x="777" y="784"/>
                  </a:lnTo>
                  <a:lnTo>
                    <a:pt x="751" y="798"/>
                  </a:lnTo>
                  <a:lnTo>
                    <a:pt x="721" y="810"/>
                  </a:lnTo>
                  <a:lnTo>
                    <a:pt x="688" y="816"/>
                  </a:lnTo>
                  <a:lnTo>
                    <a:pt x="651" y="818"/>
                  </a:lnTo>
                  <a:lnTo>
                    <a:pt x="612" y="817"/>
                  </a:lnTo>
                  <a:lnTo>
                    <a:pt x="572" y="813"/>
                  </a:lnTo>
                  <a:lnTo>
                    <a:pt x="529" y="806"/>
                  </a:lnTo>
                  <a:lnTo>
                    <a:pt x="486" y="796"/>
                  </a:lnTo>
                  <a:lnTo>
                    <a:pt x="443" y="785"/>
                  </a:lnTo>
                  <a:lnTo>
                    <a:pt x="398" y="770"/>
                  </a:lnTo>
                  <a:lnTo>
                    <a:pt x="355" y="754"/>
                  </a:lnTo>
                  <a:lnTo>
                    <a:pt x="313" y="736"/>
                  </a:lnTo>
                  <a:lnTo>
                    <a:pt x="271" y="718"/>
                  </a:lnTo>
                  <a:lnTo>
                    <a:pt x="231" y="698"/>
                  </a:lnTo>
                  <a:lnTo>
                    <a:pt x="194" y="677"/>
                  </a:lnTo>
                  <a:lnTo>
                    <a:pt x="158" y="656"/>
                  </a:lnTo>
                  <a:lnTo>
                    <a:pt x="127" y="635"/>
                  </a:lnTo>
                  <a:lnTo>
                    <a:pt x="99" y="615"/>
                  </a:lnTo>
                  <a:lnTo>
                    <a:pt x="74" y="594"/>
                  </a:lnTo>
                  <a:lnTo>
                    <a:pt x="44" y="564"/>
                  </a:lnTo>
                  <a:lnTo>
                    <a:pt x="22" y="533"/>
                  </a:lnTo>
                  <a:lnTo>
                    <a:pt x="8" y="502"/>
                  </a:lnTo>
                  <a:lnTo>
                    <a:pt x="1" y="471"/>
                  </a:lnTo>
                  <a:lnTo>
                    <a:pt x="0" y="440"/>
                  </a:lnTo>
                  <a:lnTo>
                    <a:pt x="4" y="409"/>
                  </a:lnTo>
                  <a:lnTo>
                    <a:pt x="14" y="378"/>
                  </a:lnTo>
                  <a:lnTo>
                    <a:pt x="28" y="346"/>
                  </a:lnTo>
                  <a:lnTo>
                    <a:pt x="48" y="315"/>
                  </a:lnTo>
                  <a:lnTo>
                    <a:pt x="70" y="283"/>
                  </a:lnTo>
                  <a:lnTo>
                    <a:pt x="95" y="250"/>
                  </a:lnTo>
                  <a:lnTo>
                    <a:pt x="123" y="216"/>
                  </a:lnTo>
                  <a:lnTo>
                    <a:pt x="153" y="183"/>
                  </a:lnTo>
                  <a:lnTo>
                    <a:pt x="183" y="149"/>
                  </a:lnTo>
                  <a:lnTo>
                    <a:pt x="212" y="118"/>
                  </a:lnTo>
                  <a:lnTo>
                    <a:pt x="243" y="90"/>
                  </a:lnTo>
                  <a:lnTo>
                    <a:pt x="273" y="64"/>
                  </a:lnTo>
                  <a:lnTo>
                    <a:pt x="303" y="41"/>
                  </a:lnTo>
                  <a:lnTo>
                    <a:pt x="333" y="24"/>
                  </a:lnTo>
                  <a:lnTo>
                    <a:pt x="362" y="10"/>
                  </a:lnTo>
                  <a:lnTo>
                    <a:pt x="393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FFB757"/>
            </a:solidFill>
            <a:ln w="9525" cap="flat" cmpd="sng">
              <a:solidFill>
                <a:srgbClr val="FFC4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7" name="Google Shape;787;p13"/>
          <p:cNvSpPr txBox="1"/>
          <p:nvPr/>
        </p:nvSpPr>
        <p:spPr>
          <a:xfrm>
            <a:off x="-2805112" y="34925"/>
            <a:ext cx="19462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798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47980"/>
                </a:solidFill>
                <a:latin typeface="Arial"/>
                <a:ea typeface="Arial"/>
                <a:cs typeface="Arial"/>
                <a:sym typeface="Arial"/>
              </a:rPr>
              <a:t>"maori"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"/>
          <p:cNvSpPr txBox="1"/>
          <p:nvPr/>
        </p:nvSpPr>
        <p:spPr>
          <a:xfrm>
            <a:off x="1931987" y="552450"/>
            <a:ext cx="314325" cy="664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798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4798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798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4798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798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4798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798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4798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798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4798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798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4798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93" name="Google Shape;793;p14"/>
          <p:cNvSpPr/>
          <p:nvPr/>
        </p:nvSpPr>
        <p:spPr>
          <a:xfrm>
            <a:off x="-26987" y="-457200"/>
            <a:ext cx="12192000" cy="7650162"/>
          </a:xfrm>
          <a:custGeom>
            <a:avLst/>
            <a:gdLst/>
            <a:ahLst/>
            <a:cxnLst/>
            <a:rect l="l" t="t" r="r" b="b"/>
            <a:pathLst>
              <a:path w="12192000" h="6871030" extrusionOk="0">
                <a:moveTo>
                  <a:pt x="2005032" y="1087290"/>
                </a:moveTo>
                <a:lnTo>
                  <a:pt x="2005032" y="2070430"/>
                </a:lnTo>
                <a:lnTo>
                  <a:pt x="2286000" y="2070430"/>
                </a:lnTo>
                <a:lnTo>
                  <a:pt x="2286000" y="1087290"/>
                </a:lnTo>
                <a:lnTo>
                  <a:pt x="2005032" y="108729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71030"/>
                </a:lnTo>
                <a:lnTo>
                  <a:pt x="0" y="6871030"/>
                </a:lnTo>
                <a:lnTo>
                  <a:pt x="0" y="0"/>
                </a:lnTo>
                <a:close/>
              </a:path>
            </a:pathLst>
          </a:custGeom>
          <a:solidFill>
            <a:srgbClr val="E5FC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"/>
          <p:cNvSpPr/>
          <p:nvPr/>
        </p:nvSpPr>
        <p:spPr>
          <a:xfrm>
            <a:off x="4059237" y="381000"/>
            <a:ext cx="4703762" cy="5562600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4"/>
          <p:cNvSpPr txBox="1"/>
          <p:nvPr/>
        </p:nvSpPr>
        <p:spPr>
          <a:xfrm>
            <a:off x="5818908" y="5085710"/>
            <a:ext cx="6210795" cy="177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 dirty="0" smtClean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 dirty="0"/>
          </a:p>
        </p:txBody>
      </p:sp>
      <p:sp>
        <p:nvSpPr>
          <p:cNvPr id="796" name="Google Shape;796;p14"/>
          <p:cNvSpPr txBox="1"/>
          <p:nvPr/>
        </p:nvSpPr>
        <p:spPr>
          <a:xfrm>
            <a:off x="5105400" y="800100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grpSp>
        <p:nvGrpSpPr>
          <p:cNvPr id="797" name="Google Shape;797;p14"/>
          <p:cNvGrpSpPr/>
          <p:nvPr/>
        </p:nvGrpSpPr>
        <p:grpSpPr>
          <a:xfrm>
            <a:off x="5876925" y="2855912"/>
            <a:ext cx="533400" cy="1109662"/>
            <a:chOff x="0" y="0"/>
            <a:chExt cx="2147483647" cy="2147483647"/>
          </a:xfrm>
        </p:grpSpPr>
        <p:sp>
          <p:nvSpPr>
            <p:cNvPr id="798" name="Google Shape;798;p14"/>
            <p:cNvSpPr/>
            <p:nvPr/>
          </p:nvSpPr>
          <p:spPr>
            <a:xfrm>
              <a:off x="1348209428" y="1121592817"/>
              <a:ext cx="799274218" cy="484307584"/>
            </a:xfrm>
            <a:custGeom>
              <a:avLst/>
              <a:gdLst/>
              <a:ahLst/>
              <a:cxnLst/>
              <a:rect l="l" t="t" r="r" b="b"/>
              <a:pathLst>
                <a:path w="530" h="668" extrusionOk="0">
                  <a:moveTo>
                    <a:pt x="48" y="0"/>
                  </a:moveTo>
                  <a:lnTo>
                    <a:pt x="66" y="0"/>
                  </a:lnTo>
                  <a:lnTo>
                    <a:pt x="114" y="14"/>
                  </a:lnTo>
                  <a:lnTo>
                    <a:pt x="163" y="38"/>
                  </a:lnTo>
                  <a:lnTo>
                    <a:pt x="211" y="71"/>
                  </a:lnTo>
                  <a:lnTo>
                    <a:pt x="256" y="117"/>
                  </a:lnTo>
                  <a:lnTo>
                    <a:pt x="301" y="172"/>
                  </a:lnTo>
                  <a:lnTo>
                    <a:pt x="346" y="237"/>
                  </a:lnTo>
                  <a:lnTo>
                    <a:pt x="389" y="314"/>
                  </a:lnTo>
                  <a:lnTo>
                    <a:pt x="417" y="370"/>
                  </a:lnTo>
                  <a:lnTo>
                    <a:pt x="443" y="424"/>
                  </a:lnTo>
                  <a:lnTo>
                    <a:pt x="463" y="474"/>
                  </a:lnTo>
                  <a:lnTo>
                    <a:pt x="482" y="483"/>
                  </a:lnTo>
                  <a:lnTo>
                    <a:pt x="499" y="495"/>
                  </a:lnTo>
                  <a:lnTo>
                    <a:pt x="514" y="511"/>
                  </a:lnTo>
                  <a:lnTo>
                    <a:pt x="524" y="531"/>
                  </a:lnTo>
                  <a:lnTo>
                    <a:pt x="530" y="558"/>
                  </a:lnTo>
                  <a:lnTo>
                    <a:pt x="530" y="584"/>
                  </a:lnTo>
                  <a:lnTo>
                    <a:pt x="523" y="608"/>
                  </a:lnTo>
                  <a:lnTo>
                    <a:pt x="511" y="630"/>
                  </a:lnTo>
                  <a:lnTo>
                    <a:pt x="491" y="648"/>
                  </a:lnTo>
                  <a:lnTo>
                    <a:pt x="469" y="662"/>
                  </a:lnTo>
                  <a:lnTo>
                    <a:pt x="443" y="668"/>
                  </a:lnTo>
                  <a:lnTo>
                    <a:pt x="416" y="668"/>
                  </a:lnTo>
                  <a:lnTo>
                    <a:pt x="392" y="660"/>
                  </a:lnTo>
                  <a:lnTo>
                    <a:pt x="369" y="647"/>
                  </a:lnTo>
                  <a:lnTo>
                    <a:pt x="351" y="629"/>
                  </a:lnTo>
                  <a:lnTo>
                    <a:pt x="339" y="605"/>
                  </a:lnTo>
                  <a:lnTo>
                    <a:pt x="331" y="581"/>
                  </a:lnTo>
                  <a:lnTo>
                    <a:pt x="333" y="555"/>
                  </a:lnTo>
                  <a:lnTo>
                    <a:pt x="339" y="531"/>
                  </a:lnTo>
                  <a:lnTo>
                    <a:pt x="351" y="508"/>
                  </a:lnTo>
                  <a:lnTo>
                    <a:pt x="331" y="468"/>
                  </a:lnTo>
                  <a:lnTo>
                    <a:pt x="307" y="424"/>
                  </a:lnTo>
                  <a:lnTo>
                    <a:pt x="282" y="382"/>
                  </a:lnTo>
                  <a:lnTo>
                    <a:pt x="253" y="340"/>
                  </a:lnTo>
                  <a:lnTo>
                    <a:pt x="223" y="299"/>
                  </a:lnTo>
                  <a:lnTo>
                    <a:pt x="190" y="263"/>
                  </a:lnTo>
                  <a:lnTo>
                    <a:pt x="157" y="231"/>
                  </a:lnTo>
                  <a:lnTo>
                    <a:pt x="120" y="205"/>
                  </a:lnTo>
                  <a:lnTo>
                    <a:pt x="84" y="186"/>
                  </a:lnTo>
                  <a:lnTo>
                    <a:pt x="47" y="175"/>
                  </a:lnTo>
                  <a:lnTo>
                    <a:pt x="34" y="168"/>
                  </a:lnTo>
                  <a:lnTo>
                    <a:pt x="24" y="153"/>
                  </a:lnTo>
                  <a:lnTo>
                    <a:pt x="15" y="133"/>
                  </a:lnTo>
                  <a:lnTo>
                    <a:pt x="7" y="109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1" y="47"/>
                  </a:lnTo>
                  <a:lnTo>
                    <a:pt x="6" y="29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67863485" y="1115067486"/>
              <a:ext cx="1033024706" cy="309580087"/>
            </a:xfrm>
            <a:custGeom>
              <a:avLst/>
              <a:gdLst/>
              <a:ahLst/>
              <a:cxnLst/>
              <a:rect l="l" t="t" r="r" b="b"/>
              <a:pathLst>
                <a:path w="685" h="427" extrusionOk="0">
                  <a:moveTo>
                    <a:pt x="629" y="0"/>
                  </a:moveTo>
                  <a:lnTo>
                    <a:pt x="638" y="2"/>
                  </a:lnTo>
                  <a:lnTo>
                    <a:pt x="654" y="8"/>
                  </a:lnTo>
                  <a:lnTo>
                    <a:pt x="669" y="17"/>
                  </a:lnTo>
                  <a:lnTo>
                    <a:pt x="680" y="32"/>
                  </a:lnTo>
                  <a:lnTo>
                    <a:pt x="685" y="49"/>
                  </a:lnTo>
                  <a:lnTo>
                    <a:pt x="685" y="67"/>
                  </a:lnTo>
                  <a:lnTo>
                    <a:pt x="685" y="67"/>
                  </a:lnTo>
                  <a:lnTo>
                    <a:pt x="677" y="67"/>
                  </a:lnTo>
                  <a:lnTo>
                    <a:pt x="668" y="67"/>
                  </a:lnTo>
                  <a:lnTo>
                    <a:pt x="665" y="67"/>
                  </a:lnTo>
                  <a:lnTo>
                    <a:pt x="639" y="68"/>
                  </a:lnTo>
                  <a:lnTo>
                    <a:pt x="615" y="76"/>
                  </a:lnTo>
                  <a:lnTo>
                    <a:pt x="593" y="88"/>
                  </a:lnTo>
                  <a:lnTo>
                    <a:pt x="573" y="104"/>
                  </a:lnTo>
                  <a:lnTo>
                    <a:pt x="556" y="124"/>
                  </a:lnTo>
                  <a:lnTo>
                    <a:pt x="544" y="147"/>
                  </a:lnTo>
                  <a:lnTo>
                    <a:pt x="537" y="171"/>
                  </a:lnTo>
                  <a:lnTo>
                    <a:pt x="535" y="196"/>
                  </a:lnTo>
                  <a:lnTo>
                    <a:pt x="537" y="222"/>
                  </a:lnTo>
                  <a:lnTo>
                    <a:pt x="520" y="243"/>
                  </a:lnTo>
                  <a:lnTo>
                    <a:pt x="502" y="267"/>
                  </a:lnTo>
                  <a:lnTo>
                    <a:pt x="484" y="293"/>
                  </a:lnTo>
                  <a:lnTo>
                    <a:pt x="464" y="318"/>
                  </a:lnTo>
                  <a:lnTo>
                    <a:pt x="443" y="346"/>
                  </a:lnTo>
                  <a:lnTo>
                    <a:pt x="422" y="370"/>
                  </a:lnTo>
                  <a:lnTo>
                    <a:pt x="400" y="391"/>
                  </a:lnTo>
                  <a:lnTo>
                    <a:pt x="376" y="407"/>
                  </a:lnTo>
                  <a:lnTo>
                    <a:pt x="350" y="421"/>
                  </a:lnTo>
                  <a:lnTo>
                    <a:pt x="323" y="427"/>
                  </a:lnTo>
                  <a:lnTo>
                    <a:pt x="294" y="425"/>
                  </a:lnTo>
                  <a:lnTo>
                    <a:pt x="264" y="415"/>
                  </a:lnTo>
                  <a:lnTo>
                    <a:pt x="228" y="394"/>
                  </a:lnTo>
                  <a:lnTo>
                    <a:pt x="193" y="367"/>
                  </a:lnTo>
                  <a:lnTo>
                    <a:pt x="163" y="333"/>
                  </a:lnTo>
                  <a:lnTo>
                    <a:pt x="133" y="299"/>
                  </a:lnTo>
                  <a:lnTo>
                    <a:pt x="104" y="261"/>
                  </a:lnTo>
                  <a:lnTo>
                    <a:pt x="100" y="263"/>
                  </a:lnTo>
                  <a:lnTo>
                    <a:pt x="73" y="258"/>
                  </a:lnTo>
                  <a:lnTo>
                    <a:pt x="50" y="249"/>
                  </a:lnTo>
                  <a:lnTo>
                    <a:pt x="29" y="233"/>
                  </a:lnTo>
                  <a:lnTo>
                    <a:pt x="14" y="213"/>
                  </a:lnTo>
                  <a:lnTo>
                    <a:pt x="3" y="189"/>
                  </a:lnTo>
                  <a:lnTo>
                    <a:pt x="0" y="162"/>
                  </a:lnTo>
                  <a:lnTo>
                    <a:pt x="3" y="136"/>
                  </a:lnTo>
                  <a:lnTo>
                    <a:pt x="14" y="112"/>
                  </a:lnTo>
                  <a:lnTo>
                    <a:pt x="29" y="91"/>
                  </a:lnTo>
                  <a:lnTo>
                    <a:pt x="50" y="76"/>
                  </a:lnTo>
                  <a:lnTo>
                    <a:pt x="73" y="65"/>
                  </a:lnTo>
                  <a:lnTo>
                    <a:pt x="100" y="62"/>
                  </a:lnTo>
                  <a:lnTo>
                    <a:pt x="127" y="65"/>
                  </a:lnTo>
                  <a:lnTo>
                    <a:pt x="149" y="76"/>
                  </a:lnTo>
                  <a:lnTo>
                    <a:pt x="171" y="91"/>
                  </a:lnTo>
                  <a:lnTo>
                    <a:pt x="186" y="112"/>
                  </a:lnTo>
                  <a:lnTo>
                    <a:pt x="196" y="136"/>
                  </a:lnTo>
                  <a:lnTo>
                    <a:pt x="199" y="162"/>
                  </a:lnTo>
                  <a:lnTo>
                    <a:pt x="199" y="171"/>
                  </a:lnTo>
                  <a:lnTo>
                    <a:pt x="198" y="178"/>
                  </a:lnTo>
                  <a:lnTo>
                    <a:pt x="232" y="210"/>
                  </a:lnTo>
                  <a:lnTo>
                    <a:pt x="264" y="239"/>
                  </a:lnTo>
                  <a:lnTo>
                    <a:pt x="294" y="267"/>
                  </a:lnTo>
                  <a:lnTo>
                    <a:pt x="321" y="291"/>
                  </a:lnTo>
                  <a:lnTo>
                    <a:pt x="360" y="225"/>
                  </a:lnTo>
                  <a:lnTo>
                    <a:pt x="398" y="169"/>
                  </a:lnTo>
                  <a:lnTo>
                    <a:pt x="437" y="119"/>
                  </a:lnTo>
                  <a:lnTo>
                    <a:pt x="475" y="79"/>
                  </a:lnTo>
                  <a:lnTo>
                    <a:pt x="514" y="46"/>
                  </a:lnTo>
                  <a:lnTo>
                    <a:pt x="544" y="26"/>
                  </a:lnTo>
                  <a:lnTo>
                    <a:pt x="571" y="13"/>
                  </a:lnTo>
                  <a:lnTo>
                    <a:pt x="596" y="5"/>
                  </a:lnTo>
                  <a:lnTo>
                    <a:pt x="614" y="2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377015744" y="1502948764"/>
              <a:ext cx="652992411" cy="642360059"/>
            </a:xfrm>
            <a:custGeom>
              <a:avLst/>
              <a:gdLst/>
              <a:ahLst/>
              <a:cxnLst/>
              <a:rect l="l" t="t" r="r" b="b"/>
              <a:pathLst>
                <a:path w="433" h="886" extrusionOk="0">
                  <a:moveTo>
                    <a:pt x="326" y="0"/>
                  </a:moveTo>
                  <a:lnTo>
                    <a:pt x="339" y="3"/>
                  </a:lnTo>
                  <a:lnTo>
                    <a:pt x="356" y="5"/>
                  </a:lnTo>
                  <a:lnTo>
                    <a:pt x="374" y="9"/>
                  </a:lnTo>
                  <a:lnTo>
                    <a:pt x="392" y="14"/>
                  </a:lnTo>
                  <a:lnTo>
                    <a:pt x="409" y="18"/>
                  </a:lnTo>
                  <a:lnTo>
                    <a:pt x="422" y="26"/>
                  </a:lnTo>
                  <a:lnTo>
                    <a:pt x="431" y="34"/>
                  </a:lnTo>
                  <a:lnTo>
                    <a:pt x="433" y="44"/>
                  </a:lnTo>
                  <a:lnTo>
                    <a:pt x="264" y="841"/>
                  </a:lnTo>
                  <a:lnTo>
                    <a:pt x="258" y="859"/>
                  </a:lnTo>
                  <a:lnTo>
                    <a:pt x="246" y="874"/>
                  </a:lnTo>
                  <a:lnTo>
                    <a:pt x="229" y="883"/>
                  </a:lnTo>
                  <a:lnTo>
                    <a:pt x="229" y="886"/>
                  </a:lnTo>
                  <a:lnTo>
                    <a:pt x="0" y="886"/>
                  </a:lnTo>
                  <a:lnTo>
                    <a:pt x="12" y="855"/>
                  </a:lnTo>
                  <a:lnTo>
                    <a:pt x="32" y="826"/>
                  </a:lnTo>
                  <a:lnTo>
                    <a:pt x="57" y="800"/>
                  </a:lnTo>
                  <a:lnTo>
                    <a:pt x="91" y="781"/>
                  </a:lnTo>
                  <a:lnTo>
                    <a:pt x="127" y="767"/>
                  </a:lnTo>
                  <a:lnTo>
                    <a:pt x="168" y="761"/>
                  </a:lnTo>
                  <a:lnTo>
                    <a:pt x="267" y="46"/>
                  </a:lnTo>
                  <a:lnTo>
                    <a:pt x="273" y="26"/>
                  </a:lnTo>
                  <a:lnTo>
                    <a:pt x="287" y="11"/>
                  </a:lnTo>
                  <a:lnTo>
                    <a:pt x="305" y="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1366306038" y="1502948764"/>
              <a:ext cx="666564537" cy="642360059"/>
            </a:xfrm>
            <a:custGeom>
              <a:avLst/>
              <a:gdLst/>
              <a:ahLst/>
              <a:cxnLst/>
              <a:rect l="l" t="t" r="r" b="b"/>
              <a:pathLst>
                <a:path w="442" h="886" extrusionOk="0">
                  <a:moveTo>
                    <a:pt x="107" y="0"/>
                  </a:moveTo>
                  <a:lnTo>
                    <a:pt x="128" y="2"/>
                  </a:lnTo>
                  <a:lnTo>
                    <a:pt x="146" y="11"/>
                  </a:lnTo>
                  <a:lnTo>
                    <a:pt x="160" y="26"/>
                  </a:lnTo>
                  <a:lnTo>
                    <a:pt x="167" y="46"/>
                  </a:lnTo>
                  <a:lnTo>
                    <a:pt x="265" y="761"/>
                  </a:lnTo>
                  <a:lnTo>
                    <a:pt x="301" y="766"/>
                  </a:lnTo>
                  <a:lnTo>
                    <a:pt x="336" y="775"/>
                  </a:lnTo>
                  <a:lnTo>
                    <a:pt x="366" y="790"/>
                  </a:lnTo>
                  <a:lnTo>
                    <a:pt x="393" y="810"/>
                  </a:lnTo>
                  <a:lnTo>
                    <a:pt x="416" y="832"/>
                  </a:lnTo>
                  <a:lnTo>
                    <a:pt x="431" y="858"/>
                  </a:lnTo>
                  <a:lnTo>
                    <a:pt x="442" y="886"/>
                  </a:lnTo>
                  <a:lnTo>
                    <a:pt x="212" y="886"/>
                  </a:lnTo>
                  <a:lnTo>
                    <a:pt x="212" y="886"/>
                  </a:lnTo>
                  <a:lnTo>
                    <a:pt x="197" y="880"/>
                  </a:lnTo>
                  <a:lnTo>
                    <a:pt x="184" y="871"/>
                  </a:lnTo>
                  <a:lnTo>
                    <a:pt x="175" y="858"/>
                  </a:lnTo>
                  <a:lnTo>
                    <a:pt x="170" y="841"/>
                  </a:lnTo>
                  <a:lnTo>
                    <a:pt x="0" y="44"/>
                  </a:lnTo>
                  <a:lnTo>
                    <a:pt x="3" y="34"/>
                  </a:lnTo>
                  <a:lnTo>
                    <a:pt x="10" y="26"/>
                  </a:lnTo>
                  <a:lnTo>
                    <a:pt x="24" y="18"/>
                  </a:lnTo>
                  <a:lnTo>
                    <a:pt x="42" y="14"/>
                  </a:lnTo>
                  <a:lnTo>
                    <a:pt x="60" y="9"/>
                  </a:lnTo>
                  <a:lnTo>
                    <a:pt x="78" y="5"/>
                  </a:lnTo>
                  <a:lnTo>
                    <a:pt x="95" y="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763080272" y="1138267850"/>
              <a:ext cx="889758092" cy="594509309"/>
            </a:xfrm>
            <a:custGeom>
              <a:avLst/>
              <a:gdLst/>
              <a:ahLst/>
              <a:cxnLst/>
              <a:rect l="l" t="t" r="r" b="b"/>
              <a:pathLst>
                <a:path w="590" h="820" extrusionOk="0">
                  <a:moveTo>
                    <a:pt x="210" y="0"/>
                  </a:moveTo>
                  <a:lnTo>
                    <a:pt x="385" y="0"/>
                  </a:lnTo>
                  <a:lnTo>
                    <a:pt x="419" y="3"/>
                  </a:lnTo>
                  <a:lnTo>
                    <a:pt x="453" y="15"/>
                  </a:lnTo>
                  <a:lnTo>
                    <a:pt x="481" y="35"/>
                  </a:lnTo>
                  <a:lnTo>
                    <a:pt x="504" y="59"/>
                  </a:lnTo>
                  <a:lnTo>
                    <a:pt x="522" y="87"/>
                  </a:lnTo>
                  <a:lnTo>
                    <a:pt x="533" y="121"/>
                  </a:lnTo>
                  <a:lnTo>
                    <a:pt x="537" y="157"/>
                  </a:lnTo>
                  <a:lnTo>
                    <a:pt x="590" y="662"/>
                  </a:lnTo>
                  <a:lnTo>
                    <a:pt x="585" y="698"/>
                  </a:lnTo>
                  <a:lnTo>
                    <a:pt x="573" y="731"/>
                  </a:lnTo>
                  <a:lnTo>
                    <a:pt x="555" y="761"/>
                  </a:lnTo>
                  <a:lnTo>
                    <a:pt x="529" y="785"/>
                  </a:lnTo>
                  <a:lnTo>
                    <a:pt x="501" y="803"/>
                  </a:lnTo>
                  <a:lnTo>
                    <a:pt x="468" y="815"/>
                  </a:lnTo>
                  <a:lnTo>
                    <a:pt x="432" y="820"/>
                  </a:lnTo>
                  <a:lnTo>
                    <a:pt x="157" y="820"/>
                  </a:lnTo>
                  <a:lnTo>
                    <a:pt x="121" y="815"/>
                  </a:lnTo>
                  <a:lnTo>
                    <a:pt x="88" y="803"/>
                  </a:lnTo>
                  <a:lnTo>
                    <a:pt x="59" y="785"/>
                  </a:lnTo>
                  <a:lnTo>
                    <a:pt x="35" y="761"/>
                  </a:lnTo>
                  <a:lnTo>
                    <a:pt x="16" y="731"/>
                  </a:lnTo>
                  <a:lnTo>
                    <a:pt x="5" y="698"/>
                  </a:lnTo>
                  <a:lnTo>
                    <a:pt x="0" y="662"/>
                  </a:lnTo>
                  <a:lnTo>
                    <a:pt x="53" y="157"/>
                  </a:lnTo>
                  <a:lnTo>
                    <a:pt x="56" y="121"/>
                  </a:lnTo>
                  <a:lnTo>
                    <a:pt x="68" y="87"/>
                  </a:lnTo>
                  <a:lnTo>
                    <a:pt x="88" y="59"/>
                  </a:lnTo>
                  <a:lnTo>
                    <a:pt x="112" y="35"/>
                  </a:lnTo>
                  <a:lnTo>
                    <a:pt x="141" y="15"/>
                  </a:lnTo>
                  <a:lnTo>
                    <a:pt x="174" y="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5AD92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763080272" y="1138267850"/>
              <a:ext cx="437338723" cy="594509309"/>
            </a:xfrm>
            <a:custGeom>
              <a:avLst/>
              <a:gdLst/>
              <a:ahLst/>
              <a:cxnLst/>
              <a:rect l="l" t="t" r="r" b="b"/>
              <a:pathLst>
                <a:path w="290" h="820" extrusionOk="0">
                  <a:moveTo>
                    <a:pt x="210" y="0"/>
                  </a:moveTo>
                  <a:lnTo>
                    <a:pt x="290" y="0"/>
                  </a:lnTo>
                  <a:lnTo>
                    <a:pt x="290" y="820"/>
                  </a:lnTo>
                  <a:lnTo>
                    <a:pt x="157" y="820"/>
                  </a:lnTo>
                  <a:lnTo>
                    <a:pt x="121" y="815"/>
                  </a:lnTo>
                  <a:lnTo>
                    <a:pt x="88" y="803"/>
                  </a:lnTo>
                  <a:lnTo>
                    <a:pt x="59" y="785"/>
                  </a:lnTo>
                  <a:lnTo>
                    <a:pt x="35" y="761"/>
                  </a:lnTo>
                  <a:lnTo>
                    <a:pt x="16" y="731"/>
                  </a:lnTo>
                  <a:lnTo>
                    <a:pt x="5" y="698"/>
                  </a:lnTo>
                  <a:lnTo>
                    <a:pt x="0" y="662"/>
                  </a:lnTo>
                  <a:lnTo>
                    <a:pt x="53" y="157"/>
                  </a:lnTo>
                  <a:lnTo>
                    <a:pt x="56" y="121"/>
                  </a:lnTo>
                  <a:lnTo>
                    <a:pt x="68" y="87"/>
                  </a:lnTo>
                  <a:lnTo>
                    <a:pt x="88" y="59"/>
                  </a:lnTo>
                  <a:lnTo>
                    <a:pt x="112" y="35"/>
                  </a:lnTo>
                  <a:lnTo>
                    <a:pt x="141" y="15"/>
                  </a:lnTo>
                  <a:lnTo>
                    <a:pt x="174" y="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1200419646" y="1138267850"/>
              <a:ext cx="452419369" cy="594509309"/>
            </a:xfrm>
            <a:custGeom>
              <a:avLst/>
              <a:gdLst/>
              <a:ahLst/>
              <a:cxnLst/>
              <a:rect l="l" t="t" r="r" b="b"/>
              <a:pathLst>
                <a:path w="300" h="820" extrusionOk="0">
                  <a:moveTo>
                    <a:pt x="0" y="0"/>
                  </a:moveTo>
                  <a:lnTo>
                    <a:pt x="95" y="0"/>
                  </a:lnTo>
                  <a:lnTo>
                    <a:pt x="129" y="3"/>
                  </a:lnTo>
                  <a:lnTo>
                    <a:pt x="163" y="15"/>
                  </a:lnTo>
                  <a:lnTo>
                    <a:pt x="191" y="35"/>
                  </a:lnTo>
                  <a:lnTo>
                    <a:pt x="214" y="59"/>
                  </a:lnTo>
                  <a:lnTo>
                    <a:pt x="232" y="87"/>
                  </a:lnTo>
                  <a:lnTo>
                    <a:pt x="243" y="121"/>
                  </a:lnTo>
                  <a:lnTo>
                    <a:pt x="247" y="157"/>
                  </a:lnTo>
                  <a:lnTo>
                    <a:pt x="300" y="662"/>
                  </a:lnTo>
                  <a:lnTo>
                    <a:pt x="295" y="698"/>
                  </a:lnTo>
                  <a:lnTo>
                    <a:pt x="283" y="731"/>
                  </a:lnTo>
                  <a:lnTo>
                    <a:pt x="265" y="761"/>
                  </a:lnTo>
                  <a:lnTo>
                    <a:pt x="239" y="785"/>
                  </a:lnTo>
                  <a:lnTo>
                    <a:pt x="211" y="803"/>
                  </a:lnTo>
                  <a:lnTo>
                    <a:pt x="178" y="815"/>
                  </a:lnTo>
                  <a:lnTo>
                    <a:pt x="142" y="820"/>
                  </a:lnTo>
                  <a:lnTo>
                    <a:pt x="0" y="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666564379" y="1511648907"/>
              <a:ext cx="1057153750" cy="39440617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80" y="0"/>
                  </a:moveTo>
                  <a:lnTo>
                    <a:pt x="643" y="0"/>
                  </a:lnTo>
                  <a:lnTo>
                    <a:pt x="701" y="418"/>
                  </a:lnTo>
                  <a:lnTo>
                    <a:pt x="697" y="418"/>
                  </a:lnTo>
                  <a:lnTo>
                    <a:pt x="685" y="422"/>
                  </a:lnTo>
                  <a:lnTo>
                    <a:pt x="666" y="427"/>
                  </a:lnTo>
                  <a:lnTo>
                    <a:pt x="639" y="434"/>
                  </a:lnTo>
                  <a:lnTo>
                    <a:pt x="606" y="443"/>
                  </a:lnTo>
                  <a:lnTo>
                    <a:pt x="566" y="452"/>
                  </a:lnTo>
                  <a:lnTo>
                    <a:pt x="521" y="463"/>
                  </a:lnTo>
                  <a:lnTo>
                    <a:pt x="470" y="474"/>
                  </a:lnTo>
                  <a:lnTo>
                    <a:pt x="414" y="486"/>
                  </a:lnTo>
                  <a:lnTo>
                    <a:pt x="354" y="496"/>
                  </a:lnTo>
                  <a:lnTo>
                    <a:pt x="289" y="508"/>
                  </a:lnTo>
                  <a:lnTo>
                    <a:pt x="221" y="519"/>
                  </a:lnTo>
                  <a:lnTo>
                    <a:pt x="150" y="528"/>
                  </a:lnTo>
                  <a:lnTo>
                    <a:pt x="75" y="537"/>
                  </a:lnTo>
                  <a:lnTo>
                    <a:pt x="0" y="54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BD0C7"/>
            </a:solidFill>
            <a:ln w="9525" cap="flat" cmpd="sng">
              <a:solidFill>
                <a:srgbClr val="EBD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1200419646" y="1511648907"/>
              <a:ext cx="523298890" cy="359605631"/>
            </a:xfrm>
            <a:custGeom>
              <a:avLst/>
              <a:gdLst/>
              <a:ahLst/>
              <a:cxnLst/>
              <a:rect l="l" t="t" r="r" b="b"/>
              <a:pathLst>
                <a:path w="347" h="496" extrusionOk="0">
                  <a:moveTo>
                    <a:pt x="0" y="0"/>
                  </a:moveTo>
                  <a:lnTo>
                    <a:pt x="289" y="0"/>
                  </a:lnTo>
                  <a:lnTo>
                    <a:pt x="347" y="418"/>
                  </a:lnTo>
                  <a:lnTo>
                    <a:pt x="343" y="418"/>
                  </a:lnTo>
                  <a:lnTo>
                    <a:pt x="331" y="422"/>
                  </a:lnTo>
                  <a:lnTo>
                    <a:pt x="312" y="427"/>
                  </a:lnTo>
                  <a:lnTo>
                    <a:pt x="285" y="434"/>
                  </a:lnTo>
                  <a:lnTo>
                    <a:pt x="252" y="443"/>
                  </a:lnTo>
                  <a:lnTo>
                    <a:pt x="212" y="452"/>
                  </a:lnTo>
                  <a:lnTo>
                    <a:pt x="167" y="463"/>
                  </a:lnTo>
                  <a:lnTo>
                    <a:pt x="116" y="474"/>
                  </a:lnTo>
                  <a:lnTo>
                    <a:pt x="60" y="486"/>
                  </a:lnTo>
                  <a:lnTo>
                    <a:pt x="0" y="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FEA"/>
            </a:solidFill>
            <a:ln w="9525" cap="flat" cmpd="sng">
              <a:solidFill>
                <a:srgbClr val="FDEF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772129056" y="1528323940"/>
              <a:ext cx="877693576" cy="34075760"/>
            </a:xfrm>
            <a:custGeom>
              <a:avLst/>
              <a:gdLst/>
              <a:ahLst/>
              <a:cxnLst/>
              <a:rect l="l" t="t" r="r" b="b"/>
              <a:pathLst>
                <a:path w="582" h="47" extrusionOk="0">
                  <a:moveTo>
                    <a:pt x="8" y="0"/>
                  </a:moveTo>
                  <a:lnTo>
                    <a:pt x="575" y="0"/>
                  </a:lnTo>
                  <a:lnTo>
                    <a:pt x="582" y="47"/>
                  </a:lnTo>
                  <a:lnTo>
                    <a:pt x="0" y="4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1200419646" y="1528323940"/>
              <a:ext cx="449403240" cy="34075760"/>
            </a:xfrm>
            <a:custGeom>
              <a:avLst/>
              <a:gdLst/>
              <a:ahLst/>
              <a:cxnLst/>
              <a:rect l="l" t="t" r="r" b="b"/>
              <a:pathLst>
                <a:path w="298" h="47" extrusionOk="0">
                  <a:moveTo>
                    <a:pt x="0" y="0"/>
                  </a:moveTo>
                  <a:lnTo>
                    <a:pt x="291" y="0"/>
                  </a:lnTo>
                  <a:lnTo>
                    <a:pt x="298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820387002" y="1603725106"/>
              <a:ext cx="177951618" cy="73951158"/>
            </a:xfrm>
            <a:custGeom>
              <a:avLst/>
              <a:gdLst/>
              <a:ahLst/>
              <a:cxnLst/>
              <a:rect l="l" t="t" r="r" b="b"/>
              <a:pathLst>
                <a:path w="118" h="102" extrusionOk="0">
                  <a:moveTo>
                    <a:pt x="59" y="0"/>
                  </a:moveTo>
                  <a:lnTo>
                    <a:pt x="118" y="102"/>
                  </a:lnTo>
                  <a:lnTo>
                    <a:pt x="0" y="10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820387002" y="1690001689"/>
              <a:ext cx="177951618" cy="73951158"/>
            </a:xfrm>
            <a:custGeom>
              <a:avLst/>
              <a:gdLst/>
              <a:ahLst/>
              <a:cxnLst/>
              <a:rect l="l" t="t" r="r" b="b"/>
              <a:pathLst>
                <a:path w="118" h="102" extrusionOk="0">
                  <a:moveTo>
                    <a:pt x="0" y="0"/>
                  </a:moveTo>
                  <a:lnTo>
                    <a:pt x="118" y="0"/>
                  </a:lnTo>
                  <a:lnTo>
                    <a:pt x="59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1414563984" y="1603725106"/>
              <a:ext cx="176444032" cy="73951158"/>
            </a:xfrm>
            <a:custGeom>
              <a:avLst/>
              <a:gdLst/>
              <a:ahLst/>
              <a:cxnLst/>
              <a:rect l="l" t="t" r="r" b="b"/>
              <a:pathLst>
                <a:path w="117" h="102" extrusionOk="0">
                  <a:moveTo>
                    <a:pt x="58" y="0"/>
                  </a:moveTo>
                  <a:lnTo>
                    <a:pt x="117" y="102"/>
                  </a:lnTo>
                  <a:lnTo>
                    <a:pt x="0" y="10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1414563984" y="1690001689"/>
              <a:ext cx="176444032" cy="73951158"/>
            </a:xfrm>
            <a:custGeom>
              <a:avLst/>
              <a:gdLst/>
              <a:ahLst/>
              <a:cxnLst/>
              <a:rect l="l" t="t" r="r" b="b"/>
              <a:pathLst>
                <a:path w="117" h="102" extrusionOk="0">
                  <a:moveTo>
                    <a:pt x="0" y="0"/>
                  </a:moveTo>
                  <a:lnTo>
                    <a:pt x="117" y="0"/>
                  </a:lnTo>
                  <a:lnTo>
                    <a:pt x="58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1109935638" y="1603725106"/>
              <a:ext cx="176444032" cy="73951158"/>
            </a:xfrm>
            <a:custGeom>
              <a:avLst/>
              <a:gdLst/>
              <a:ahLst/>
              <a:cxnLst/>
              <a:rect l="l" t="t" r="r" b="b"/>
              <a:pathLst>
                <a:path w="117" h="102" extrusionOk="0">
                  <a:moveTo>
                    <a:pt x="60" y="0"/>
                  </a:moveTo>
                  <a:lnTo>
                    <a:pt x="117" y="102"/>
                  </a:lnTo>
                  <a:lnTo>
                    <a:pt x="0" y="10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1109935638" y="1690001689"/>
              <a:ext cx="176444032" cy="73951158"/>
            </a:xfrm>
            <a:custGeom>
              <a:avLst/>
              <a:gdLst/>
              <a:ahLst/>
              <a:cxnLst/>
              <a:rect l="l" t="t" r="r" b="b"/>
              <a:pathLst>
                <a:path w="117" h="102" extrusionOk="0">
                  <a:moveTo>
                    <a:pt x="0" y="0"/>
                  </a:moveTo>
                  <a:lnTo>
                    <a:pt x="117" y="0"/>
                  </a:lnTo>
                  <a:lnTo>
                    <a:pt x="6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1109935638" y="1603725106"/>
              <a:ext cx="90483873" cy="73951158"/>
            </a:xfrm>
            <a:custGeom>
              <a:avLst/>
              <a:gdLst/>
              <a:ahLst/>
              <a:cxnLst/>
              <a:rect l="l" t="t" r="r" b="b"/>
              <a:pathLst>
                <a:path w="60" h="102" extrusionOk="0">
                  <a:moveTo>
                    <a:pt x="60" y="0"/>
                  </a:moveTo>
                  <a:lnTo>
                    <a:pt x="60" y="102"/>
                  </a:lnTo>
                  <a:lnTo>
                    <a:pt x="0" y="10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1109935638" y="1690001689"/>
              <a:ext cx="90483873" cy="73951158"/>
            </a:xfrm>
            <a:custGeom>
              <a:avLst/>
              <a:gdLst/>
              <a:ahLst/>
              <a:cxnLst/>
              <a:rect l="l" t="t" r="r" b="b"/>
              <a:pathLst>
                <a:path w="60" h="102" extrusionOk="0">
                  <a:moveTo>
                    <a:pt x="0" y="0"/>
                  </a:moveTo>
                  <a:lnTo>
                    <a:pt x="60" y="0"/>
                  </a:lnTo>
                  <a:lnTo>
                    <a:pt x="6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672596264" y="1763227611"/>
              <a:ext cx="1040564549" cy="121077121"/>
            </a:xfrm>
            <a:custGeom>
              <a:avLst/>
              <a:gdLst/>
              <a:ahLst/>
              <a:cxnLst/>
              <a:rect l="l" t="t" r="r" b="b"/>
              <a:pathLst>
                <a:path w="690" h="167" extrusionOk="0">
                  <a:moveTo>
                    <a:pt x="687" y="0"/>
                  </a:moveTo>
                  <a:lnTo>
                    <a:pt x="690" y="18"/>
                  </a:lnTo>
                  <a:lnTo>
                    <a:pt x="508" y="71"/>
                  </a:lnTo>
                  <a:lnTo>
                    <a:pt x="383" y="104"/>
                  </a:lnTo>
                  <a:lnTo>
                    <a:pt x="256" y="133"/>
                  </a:lnTo>
                  <a:lnTo>
                    <a:pt x="128" y="154"/>
                  </a:lnTo>
                  <a:lnTo>
                    <a:pt x="0" y="167"/>
                  </a:lnTo>
                  <a:lnTo>
                    <a:pt x="3" y="148"/>
                  </a:lnTo>
                  <a:lnTo>
                    <a:pt x="142" y="131"/>
                  </a:lnTo>
                  <a:lnTo>
                    <a:pt x="281" y="108"/>
                  </a:lnTo>
                  <a:lnTo>
                    <a:pt x="418" y="78"/>
                  </a:lnTo>
                  <a:lnTo>
                    <a:pt x="553" y="42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1200419646" y="1763227611"/>
              <a:ext cx="512741951" cy="80476491"/>
            </a:xfrm>
            <a:custGeom>
              <a:avLst/>
              <a:gdLst/>
              <a:ahLst/>
              <a:cxnLst/>
              <a:rect l="l" t="t" r="r" b="b"/>
              <a:pathLst>
                <a:path w="340" h="111" extrusionOk="0">
                  <a:moveTo>
                    <a:pt x="337" y="0"/>
                  </a:moveTo>
                  <a:lnTo>
                    <a:pt x="340" y="18"/>
                  </a:lnTo>
                  <a:lnTo>
                    <a:pt x="158" y="71"/>
                  </a:lnTo>
                  <a:lnTo>
                    <a:pt x="0" y="111"/>
                  </a:lnTo>
                  <a:lnTo>
                    <a:pt x="0" y="93"/>
                  </a:lnTo>
                  <a:lnTo>
                    <a:pt x="113" y="66"/>
                  </a:lnTo>
                  <a:lnTo>
                    <a:pt x="226" y="3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113105489" y="723561348"/>
              <a:ext cx="280500009" cy="1423922298"/>
            </a:xfrm>
            <a:custGeom>
              <a:avLst/>
              <a:gdLst/>
              <a:ahLst/>
              <a:cxnLst/>
              <a:rect l="l" t="t" r="r" b="b"/>
              <a:pathLst>
                <a:path w="186" h="1964" extrusionOk="0">
                  <a:moveTo>
                    <a:pt x="47" y="0"/>
                  </a:moveTo>
                  <a:lnTo>
                    <a:pt x="186" y="1961"/>
                  </a:lnTo>
                  <a:lnTo>
                    <a:pt x="141" y="1964"/>
                  </a:lnTo>
                  <a:lnTo>
                    <a:pt x="0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0" y="558983963"/>
              <a:ext cx="306137581" cy="202278402"/>
            </a:xfrm>
            <a:custGeom>
              <a:avLst/>
              <a:gdLst/>
              <a:ahLst/>
              <a:cxnLst/>
              <a:rect l="l" t="t" r="r" b="b"/>
              <a:pathLst>
                <a:path w="203" h="279" extrusionOk="0">
                  <a:moveTo>
                    <a:pt x="83" y="0"/>
                  </a:moveTo>
                  <a:lnTo>
                    <a:pt x="203" y="264"/>
                  </a:lnTo>
                  <a:lnTo>
                    <a:pt x="0" y="27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AEB5B0"/>
            </a:solidFill>
            <a:ln w="9525" cap="flat" cmpd="sng">
              <a:solidFill>
                <a:srgbClr val="AEB5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125169257" y="558983963"/>
              <a:ext cx="180967747" cy="197203088"/>
            </a:xfrm>
            <a:custGeom>
              <a:avLst/>
              <a:gdLst/>
              <a:ahLst/>
              <a:cxnLst/>
              <a:rect l="l" t="t" r="r" b="b"/>
              <a:pathLst>
                <a:path w="120" h="272" extrusionOk="0">
                  <a:moveTo>
                    <a:pt x="0" y="0"/>
                  </a:moveTo>
                  <a:lnTo>
                    <a:pt x="120" y="264"/>
                  </a:lnTo>
                  <a:lnTo>
                    <a:pt x="19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4D2"/>
            </a:solidFill>
            <a:ln w="9525" cap="flat" cmpd="sng">
              <a:solidFill>
                <a:srgbClr val="C5D4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153822622" y="767787291"/>
              <a:ext cx="79927898" cy="68151067"/>
            </a:xfrm>
            <a:custGeom>
              <a:avLst/>
              <a:gdLst/>
              <a:ahLst/>
              <a:cxnLst/>
              <a:rect l="l" t="t" r="r" b="b"/>
              <a:pathLst>
                <a:path w="53" h="94" extrusionOk="0">
                  <a:moveTo>
                    <a:pt x="2" y="0"/>
                  </a:moveTo>
                  <a:lnTo>
                    <a:pt x="20" y="3"/>
                  </a:lnTo>
                  <a:lnTo>
                    <a:pt x="37" y="12"/>
                  </a:lnTo>
                  <a:lnTo>
                    <a:pt x="49" y="26"/>
                  </a:lnTo>
                  <a:lnTo>
                    <a:pt x="53" y="44"/>
                  </a:lnTo>
                  <a:lnTo>
                    <a:pt x="50" y="62"/>
                  </a:lnTo>
                  <a:lnTo>
                    <a:pt x="41" y="79"/>
                  </a:lnTo>
                  <a:lnTo>
                    <a:pt x="28" y="89"/>
                  </a:lnTo>
                  <a:lnTo>
                    <a:pt x="8" y="94"/>
                  </a:lnTo>
                  <a:lnTo>
                    <a:pt x="7" y="9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AD92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85960095" y="767787291"/>
              <a:ext cx="78419357" cy="68151067"/>
            </a:xfrm>
            <a:custGeom>
              <a:avLst/>
              <a:gdLst/>
              <a:ahLst/>
              <a:cxnLst/>
              <a:rect l="l" t="t" r="r" b="b"/>
              <a:pathLst>
                <a:path w="52" h="94" extrusionOk="0">
                  <a:moveTo>
                    <a:pt x="45" y="0"/>
                  </a:moveTo>
                  <a:lnTo>
                    <a:pt x="45" y="0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33" y="92"/>
                  </a:lnTo>
                  <a:lnTo>
                    <a:pt x="17" y="83"/>
                  </a:lnTo>
                  <a:lnTo>
                    <a:pt x="5" y="70"/>
                  </a:lnTo>
                  <a:lnTo>
                    <a:pt x="0" y="52"/>
                  </a:lnTo>
                  <a:lnTo>
                    <a:pt x="3" y="32"/>
                  </a:lnTo>
                  <a:lnTo>
                    <a:pt x="12" y="17"/>
                  </a:lnTo>
                  <a:lnTo>
                    <a:pt x="27" y="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165887348" y="847538543"/>
              <a:ext cx="79927898" cy="68151067"/>
            </a:xfrm>
            <a:custGeom>
              <a:avLst/>
              <a:gdLst/>
              <a:ahLst/>
              <a:cxnLst/>
              <a:rect l="l" t="t" r="r" b="b"/>
              <a:pathLst>
                <a:path w="53" h="94" extrusionOk="0">
                  <a:moveTo>
                    <a:pt x="2" y="0"/>
                  </a:moveTo>
                  <a:lnTo>
                    <a:pt x="21" y="3"/>
                  </a:lnTo>
                  <a:lnTo>
                    <a:pt x="36" y="12"/>
                  </a:lnTo>
                  <a:lnTo>
                    <a:pt x="48" y="26"/>
                  </a:lnTo>
                  <a:lnTo>
                    <a:pt x="53" y="44"/>
                  </a:lnTo>
                  <a:lnTo>
                    <a:pt x="50" y="62"/>
                  </a:lnTo>
                  <a:lnTo>
                    <a:pt x="41" y="79"/>
                  </a:lnTo>
                  <a:lnTo>
                    <a:pt x="27" y="89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E8E5"/>
            </a:solidFill>
            <a:ln w="9525" cap="flat" cmpd="sng">
              <a:solidFill>
                <a:srgbClr val="F9E8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98024821" y="847538543"/>
              <a:ext cx="79927898" cy="68151067"/>
            </a:xfrm>
            <a:custGeom>
              <a:avLst/>
              <a:gdLst/>
              <a:ahLst/>
              <a:cxnLst/>
              <a:rect l="l" t="t" r="r" b="b"/>
              <a:pathLst>
                <a:path w="53" h="94" extrusionOk="0">
                  <a:moveTo>
                    <a:pt x="45" y="0"/>
                  </a:moveTo>
                  <a:lnTo>
                    <a:pt x="45" y="0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33" y="92"/>
                  </a:lnTo>
                  <a:lnTo>
                    <a:pt x="16" y="83"/>
                  </a:lnTo>
                  <a:lnTo>
                    <a:pt x="6" y="68"/>
                  </a:lnTo>
                  <a:lnTo>
                    <a:pt x="0" y="52"/>
                  </a:lnTo>
                  <a:lnTo>
                    <a:pt x="3" y="32"/>
                  </a:lnTo>
                  <a:lnTo>
                    <a:pt x="12" y="17"/>
                  </a:lnTo>
                  <a:lnTo>
                    <a:pt x="27" y="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BD0C7"/>
            </a:solidFill>
            <a:ln w="9525" cap="flat" cmpd="sng">
              <a:solidFill>
                <a:srgbClr val="EBD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1100886854" y="1224544433"/>
              <a:ext cx="197556932" cy="127601998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0" y="0"/>
                  </a:moveTo>
                  <a:lnTo>
                    <a:pt x="131" y="0"/>
                  </a:lnTo>
                  <a:lnTo>
                    <a:pt x="66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8E5"/>
            </a:solidFill>
            <a:ln w="9525" cap="flat" cmpd="sng">
              <a:solidFill>
                <a:srgbClr val="F9E8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1100886854" y="1224544433"/>
              <a:ext cx="96516132" cy="125427187"/>
            </a:xfrm>
            <a:custGeom>
              <a:avLst/>
              <a:gdLst/>
              <a:ahLst/>
              <a:cxnLst/>
              <a:rect l="l" t="t" r="r" b="b"/>
              <a:pathLst>
                <a:path w="64" h="173" extrusionOk="0">
                  <a:moveTo>
                    <a:pt x="0" y="0"/>
                  </a:moveTo>
                  <a:lnTo>
                    <a:pt x="64" y="0"/>
                  </a:lnTo>
                  <a:lnTo>
                    <a:pt x="64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0C7"/>
            </a:solidFill>
            <a:ln w="9525" cap="flat" cmpd="sng">
              <a:solidFill>
                <a:srgbClr val="EBD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1197402747" y="1189743859"/>
              <a:ext cx="52782734" cy="47850749"/>
            </a:xfrm>
            <a:custGeom>
              <a:avLst/>
              <a:gdLst/>
              <a:ahLst/>
              <a:cxnLst/>
              <a:rect l="l" t="t" r="r" b="b"/>
              <a:pathLst>
                <a:path w="35" h="66" extrusionOk="0">
                  <a:moveTo>
                    <a:pt x="2" y="0"/>
                  </a:moveTo>
                  <a:lnTo>
                    <a:pt x="15" y="3"/>
                  </a:lnTo>
                  <a:lnTo>
                    <a:pt x="26" y="9"/>
                  </a:lnTo>
                  <a:lnTo>
                    <a:pt x="33" y="20"/>
                  </a:lnTo>
                  <a:lnTo>
                    <a:pt x="35" y="33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5" y="63"/>
                  </a:lnTo>
                  <a:lnTo>
                    <a:pt x="2" y="66"/>
                  </a:lnTo>
                  <a:lnTo>
                    <a:pt x="0" y="6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E8E5"/>
            </a:solidFill>
            <a:ln w="9525" cap="flat" cmpd="sng">
              <a:solidFill>
                <a:srgbClr val="F9E8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1147637787" y="1189743859"/>
              <a:ext cx="49766604" cy="47850749"/>
            </a:xfrm>
            <a:custGeom>
              <a:avLst/>
              <a:gdLst/>
              <a:ahLst/>
              <a:cxnLst/>
              <a:rect l="l" t="t" r="r" b="b"/>
              <a:pathLst>
                <a:path w="33" h="66" extrusionOk="0">
                  <a:moveTo>
                    <a:pt x="33" y="0"/>
                  </a:moveTo>
                  <a:lnTo>
                    <a:pt x="33" y="0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21" y="63"/>
                  </a:lnTo>
                  <a:lnTo>
                    <a:pt x="9" y="56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1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0C7"/>
            </a:solidFill>
            <a:ln w="9525" cap="flat" cmpd="sng">
              <a:solidFill>
                <a:srgbClr val="EBD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906347098" y="1117242731"/>
              <a:ext cx="271451621" cy="97876760"/>
            </a:xfrm>
            <a:custGeom>
              <a:avLst/>
              <a:gdLst/>
              <a:ahLst/>
              <a:cxnLst/>
              <a:rect l="l" t="t" r="r" b="b"/>
              <a:pathLst>
                <a:path w="180" h="135" extrusionOk="0">
                  <a:moveTo>
                    <a:pt x="6" y="0"/>
                  </a:moveTo>
                  <a:lnTo>
                    <a:pt x="9" y="2"/>
                  </a:lnTo>
                  <a:lnTo>
                    <a:pt x="11" y="5"/>
                  </a:lnTo>
                  <a:lnTo>
                    <a:pt x="12" y="10"/>
                  </a:lnTo>
                  <a:lnTo>
                    <a:pt x="17" y="19"/>
                  </a:lnTo>
                  <a:lnTo>
                    <a:pt x="23" y="32"/>
                  </a:lnTo>
                  <a:lnTo>
                    <a:pt x="34" y="49"/>
                  </a:lnTo>
                  <a:lnTo>
                    <a:pt x="47" y="65"/>
                  </a:lnTo>
                  <a:lnTo>
                    <a:pt x="64" y="83"/>
                  </a:lnTo>
                  <a:lnTo>
                    <a:pt x="85" y="98"/>
                  </a:lnTo>
                  <a:lnTo>
                    <a:pt x="109" y="112"/>
                  </a:lnTo>
                  <a:lnTo>
                    <a:pt x="139" y="121"/>
                  </a:lnTo>
                  <a:lnTo>
                    <a:pt x="172" y="124"/>
                  </a:lnTo>
                  <a:lnTo>
                    <a:pt x="174" y="124"/>
                  </a:lnTo>
                  <a:lnTo>
                    <a:pt x="177" y="124"/>
                  </a:lnTo>
                  <a:lnTo>
                    <a:pt x="178" y="127"/>
                  </a:lnTo>
                  <a:lnTo>
                    <a:pt x="180" y="129"/>
                  </a:lnTo>
                  <a:lnTo>
                    <a:pt x="178" y="132"/>
                  </a:lnTo>
                  <a:lnTo>
                    <a:pt x="177" y="135"/>
                  </a:lnTo>
                  <a:lnTo>
                    <a:pt x="174" y="135"/>
                  </a:lnTo>
                  <a:lnTo>
                    <a:pt x="172" y="135"/>
                  </a:lnTo>
                  <a:lnTo>
                    <a:pt x="139" y="132"/>
                  </a:lnTo>
                  <a:lnTo>
                    <a:pt x="110" y="124"/>
                  </a:lnTo>
                  <a:lnTo>
                    <a:pt x="85" y="112"/>
                  </a:lnTo>
                  <a:lnTo>
                    <a:pt x="64" y="97"/>
                  </a:lnTo>
                  <a:lnTo>
                    <a:pt x="46" y="80"/>
                  </a:lnTo>
                  <a:lnTo>
                    <a:pt x="31" y="64"/>
                  </a:lnTo>
                  <a:lnTo>
                    <a:pt x="20" y="47"/>
                  </a:lnTo>
                  <a:lnTo>
                    <a:pt x="11" y="32"/>
                  </a:lnTo>
                  <a:lnTo>
                    <a:pt x="5" y="20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1224548141" y="1117242731"/>
              <a:ext cx="271451621" cy="97876760"/>
            </a:xfrm>
            <a:custGeom>
              <a:avLst/>
              <a:gdLst/>
              <a:ahLst/>
              <a:cxnLst/>
              <a:rect l="l" t="t" r="r" b="b"/>
              <a:pathLst>
                <a:path w="180" h="135" extrusionOk="0">
                  <a:moveTo>
                    <a:pt x="174" y="0"/>
                  </a:moveTo>
                  <a:lnTo>
                    <a:pt x="177" y="0"/>
                  </a:lnTo>
                  <a:lnTo>
                    <a:pt x="178" y="2"/>
                  </a:lnTo>
                  <a:lnTo>
                    <a:pt x="180" y="5"/>
                  </a:lnTo>
                  <a:lnTo>
                    <a:pt x="180" y="8"/>
                  </a:lnTo>
                  <a:lnTo>
                    <a:pt x="178" y="11"/>
                  </a:lnTo>
                  <a:lnTo>
                    <a:pt x="175" y="20"/>
                  </a:lnTo>
                  <a:lnTo>
                    <a:pt x="169" y="32"/>
                  </a:lnTo>
                  <a:lnTo>
                    <a:pt x="160" y="47"/>
                  </a:lnTo>
                  <a:lnTo>
                    <a:pt x="150" y="64"/>
                  </a:lnTo>
                  <a:lnTo>
                    <a:pt x="135" y="80"/>
                  </a:lnTo>
                  <a:lnTo>
                    <a:pt x="116" y="97"/>
                  </a:lnTo>
                  <a:lnTo>
                    <a:pt x="95" y="112"/>
                  </a:lnTo>
                  <a:lnTo>
                    <a:pt x="70" y="124"/>
                  </a:lnTo>
                  <a:lnTo>
                    <a:pt x="41" y="132"/>
                  </a:lnTo>
                  <a:lnTo>
                    <a:pt x="8" y="135"/>
                  </a:lnTo>
                  <a:lnTo>
                    <a:pt x="6" y="135"/>
                  </a:lnTo>
                  <a:lnTo>
                    <a:pt x="3" y="135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3" y="124"/>
                  </a:lnTo>
                  <a:lnTo>
                    <a:pt x="6" y="124"/>
                  </a:lnTo>
                  <a:lnTo>
                    <a:pt x="8" y="124"/>
                  </a:lnTo>
                  <a:lnTo>
                    <a:pt x="41" y="121"/>
                  </a:lnTo>
                  <a:lnTo>
                    <a:pt x="71" y="112"/>
                  </a:lnTo>
                  <a:lnTo>
                    <a:pt x="95" y="98"/>
                  </a:lnTo>
                  <a:lnTo>
                    <a:pt x="116" y="83"/>
                  </a:lnTo>
                  <a:lnTo>
                    <a:pt x="133" y="65"/>
                  </a:lnTo>
                  <a:lnTo>
                    <a:pt x="147" y="49"/>
                  </a:lnTo>
                  <a:lnTo>
                    <a:pt x="156" y="32"/>
                  </a:lnTo>
                  <a:lnTo>
                    <a:pt x="163" y="19"/>
                  </a:lnTo>
                  <a:lnTo>
                    <a:pt x="168" y="10"/>
                  </a:lnTo>
                  <a:lnTo>
                    <a:pt x="169" y="5"/>
                  </a:lnTo>
                  <a:lnTo>
                    <a:pt x="171" y="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545919035" y="0"/>
              <a:ext cx="165887102" cy="633659923"/>
            </a:xfrm>
            <a:custGeom>
              <a:avLst/>
              <a:gdLst/>
              <a:ahLst/>
              <a:cxnLst/>
              <a:rect l="l" t="t" r="r" b="b"/>
              <a:pathLst>
                <a:path w="110" h="874" extrusionOk="0">
                  <a:moveTo>
                    <a:pt x="74" y="0"/>
                  </a:moveTo>
                  <a:lnTo>
                    <a:pt x="110" y="874"/>
                  </a:lnTo>
                  <a:lnTo>
                    <a:pt x="108" y="871"/>
                  </a:lnTo>
                  <a:lnTo>
                    <a:pt x="102" y="860"/>
                  </a:lnTo>
                  <a:lnTo>
                    <a:pt x="95" y="842"/>
                  </a:lnTo>
                  <a:lnTo>
                    <a:pt x="84" y="818"/>
                  </a:lnTo>
                  <a:lnTo>
                    <a:pt x="72" y="788"/>
                  </a:lnTo>
                  <a:lnTo>
                    <a:pt x="59" y="752"/>
                  </a:lnTo>
                  <a:lnTo>
                    <a:pt x="46" y="711"/>
                  </a:lnTo>
                  <a:lnTo>
                    <a:pt x="34" y="665"/>
                  </a:lnTo>
                  <a:lnTo>
                    <a:pt x="22" y="613"/>
                  </a:lnTo>
                  <a:lnTo>
                    <a:pt x="13" y="559"/>
                  </a:lnTo>
                  <a:lnTo>
                    <a:pt x="6" y="499"/>
                  </a:lnTo>
                  <a:lnTo>
                    <a:pt x="1" y="435"/>
                  </a:lnTo>
                  <a:lnTo>
                    <a:pt x="0" y="369"/>
                  </a:lnTo>
                  <a:lnTo>
                    <a:pt x="4" y="300"/>
                  </a:lnTo>
                  <a:lnTo>
                    <a:pt x="12" y="228"/>
                  </a:lnTo>
                  <a:lnTo>
                    <a:pt x="27" y="154"/>
                  </a:lnTo>
                  <a:lnTo>
                    <a:pt x="46" y="7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657515596" y="0"/>
              <a:ext cx="162870972" cy="633659923"/>
            </a:xfrm>
            <a:custGeom>
              <a:avLst/>
              <a:gdLst/>
              <a:ahLst/>
              <a:cxnLst/>
              <a:rect l="l" t="t" r="r" b="b"/>
              <a:pathLst>
                <a:path w="108" h="874" extrusionOk="0">
                  <a:moveTo>
                    <a:pt x="0" y="0"/>
                  </a:moveTo>
                  <a:lnTo>
                    <a:pt x="33" y="75"/>
                  </a:lnTo>
                  <a:lnTo>
                    <a:pt x="60" y="149"/>
                  </a:lnTo>
                  <a:lnTo>
                    <a:pt x="79" y="223"/>
                  </a:lnTo>
                  <a:lnTo>
                    <a:pt x="93" y="294"/>
                  </a:lnTo>
                  <a:lnTo>
                    <a:pt x="102" y="362"/>
                  </a:lnTo>
                  <a:lnTo>
                    <a:pt x="108" y="428"/>
                  </a:lnTo>
                  <a:lnTo>
                    <a:pt x="108" y="491"/>
                  </a:lnTo>
                  <a:lnTo>
                    <a:pt x="107" y="552"/>
                  </a:lnTo>
                  <a:lnTo>
                    <a:pt x="101" y="607"/>
                  </a:lnTo>
                  <a:lnTo>
                    <a:pt x="93" y="660"/>
                  </a:lnTo>
                  <a:lnTo>
                    <a:pt x="86" y="707"/>
                  </a:lnTo>
                  <a:lnTo>
                    <a:pt x="75" y="749"/>
                  </a:lnTo>
                  <a:lnTo>
                    <a:pt x="66" y="785"/>
                  </a:lnTo>
                  <a:lnTo>
                    <a:pt x="57" y="817"/>
                  </a:lnTo>
                  <a:lnTo>
                    <a:pt x="48" y="841"/>
                  </a:lnTo>
                  <a:lnTo>
                    <a:pt x="42" y="859"/>
                  </a:lnTo>
                  <a:lnTo>
                    <a:pt x="37" y="871"/>
                  </a:lnTo>
                  <a:lnTo>
                    <a:pt x="36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560999703" y="0"/>
              <a:ext cx="116121448" cy="230553610"/>
            </a:xfrm>
            <a:custGeom>
              <a:avLst/>
              <a:gdLst/>
              <a:ahLst/>
              <a:cxnLst/>
              <a:rect l="l" t="t" r="r" b="b"/>
              <a:pathLst>
                <a:path w="77" h="318" extrusionOk="0">
                  <a:moveTo>
                    <a:pt x="64" y="0"/>
                  </a:moveTo>
                  <a:lnTo>
                    <a:pt x="77" y="318"/>
                  </a:lnTo>
                  <a:lnTo>
                    <a:pt x="76" y="318"/>
                  </a:lnTo>
                  <a:lnTo>
                    <a:pt x="0" y="241"/>
                  </a:lnTo>
                  <a:lnTo>
                    <a:pt x="14" y="163"/>
                  </a:lnTo>
                  <a:lnTo>
                    <a:pt x="35" y="8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657515596" y="0"/>
              <a:ext cx="125169834" cy="232728878"/>
            </a:xfrm>
            <a:custGeom>
              <a:avLst/>
              <a:gdLst/>
              <a:ahLst/>
              <a:cxnLst/>
              <a:rect l="l" t="t" r="r" b="b"/>
              <a:pathLst>
                <a:path w="83" h="321" extrusionOk="0">
                  <a:moveTo>
                    <a:pt x="0" y="0"/>
                  </a:moveTo>
                  <a:lnTo>
                    <a:pt x="34" y="78"/>
                  </a:lnTo>
                  <a:lnTo>
                    <a:pt x="61" y="157"/>
                  </a:lnTo>
                  <a:lnTo>
                    <a:pt x="83" y="234"/>
                  </a:lnTo>
                  <a:lnTo>
                    <a:pt x="15" y="321"/>
                  </a:lnTo>
                  <a:lnTo>
                    <a:pt x="13" y="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309153216" y="176902734"/>
              <a:ext cx="339314999" cy="512583265"/>
            </a:xfrm>
            <a:custGeom>
              <a:avLst/>
              <a:gdLst/>
              <a:ahLst/>
              <a:cxnLst/>
              <a:rect l="l" t="t" r="r" b="b"/>
              <a:pathLst>
                <a:path w="225" h="707" extrusionOk="0">
                  <a:moveTo>
                    <a:pt x="15" y="0"/>
                  </a:moveTo>
                  <a:lnTo>
                    <a:pt x="225" y="707"/>
                  </a:lnTo>
                  <a:lnTo>
                    <a:pt x="222" y="705"/>
                  </a:lnTo>
                  <a:lnTo>
                    <a:pt x="214" y="696"/>
                  </a:lnTo>
                  <a:lnTo>
                    <a:pt x="202" y="683"/>
                  </a:lnTo>
                  <a:lnTo>
                    <a:pt x="185" y="663"/>
                  </a:lnTo>
                  <a:lnTo>
                    <a:pt x="166" y="639"/>
                  </a:lnTo>
                  <a:lnTo>
                    <a:pt x="145" y="610"/>
                  </a:lnTo>
                  <a:lnTo>
                    <a:pt x="122" y="576"/>
                  </a:lnTo>
                  <a:lnTo>
                    <a:pt x="99" y="537"/>
                  </a:lnTo>
                  <a:lnTo>
                    <a:pt x="77" y="493"/>
                  </a:lnTo>
                  <a:lnTo>
                    <a:pt x="57" y="446"/>
                  </a:lnTo>
                  <a:lnTo>
                    <a:pt x="38" y="393"/>
                  </a:lnTo>
                  <a:lnTo>
                    <a:pt x="23" y="338"/>
                  </a:lnTo>
                  <a:lnTo>
                    <a:pt x="9" y="277"/>
                  </a:lnTo>
                  <a:lnTo>
                    <a:pt x="1" y="213"/>
                  </a:lnTo>
                  <a:lnTo>
                    <a:pt x="0" y="145"/>
                  </a:lnTo>
                  <a:lnTo>
                    <a:pt x="3" y="7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331773740" y="176902734"/>
              <a:ext cx="339314999" cy="512583265"/>
            </a:xfrm>
            <a:custGeom>
              <a:avLst/>
              <a:gdLst/>
              <a:ahLst/>
              <a:cxnLst/>
              <a:rect l="l" t="t" r="r" b="b"/>
              <a:pathLst>
                <a:path w="225" h="707" extrusionOk="0">
                  <a:moveTo>
                    <a:pt x="0" y="0"/>
                  </a:moveTo>
                  <a:lnTo>
                    <a:pt x="53" y="59"/>
                  </a:lnTo>
                  <a:lnTo>
                    <a:pt x="97" y="121"/>
                  </a:lnTo>
                  <a:lnTo>
                    <a:pt x="133" y="182"/>
                  </a:lnTo>
                  <a:lnTo>
                    <a:pt x="161" y="244"/>
                  </a:lnTo>
                  <a:lnTo>
                    <a:pt x="184" y="304"/>
                  </a:lnTo>
                  <a:lnTo>
                    <a:pt x="201" y="363"/>
                  </a:lnTo>
                  <a:lnTo>
                    <a:pt x="213" y="419"/>
                  </a:lnTo>
                  <a:lnTo>
                    <a:pt x="220" y="472"/>
                  </a:lnTo>
                  <a:lnTo>
                    <a:pt x="223" y="521"/>
                  </a:lnTo>
                  <a:lnTo>
                    <a:pt x="225" y="567"/>
                  </a:lnTo>
                  <a:lnTo>
                    <a:pt x="223" y="607"/>
                  </a:lnTo>
                  <a:lnTo>
                    <a:pt x="220" y="642"/>
                  </a:lnTo>
                  <a:lnTo>
                    <a:pt x="217" y="669"/>
                  </a:lnTo>
                  <a:lnTo>
                    <a:pt x="214" y="690"/>
                  </a:lnTo>
                  <a:lnTo>
                    <a:pt x="211" y="702"/>
                  </a:lnTo>
                  <a:lnTo>
                    <a:pt x="210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411701951" y="443706941"/>
              <a:ext cx="236766613" cy="245779077"/>
            </a:xfrm>
            <a:custGeom>
              <a:avLst/>
              <a:gdLst/>
              <a:ahLst/>
              <a:cxnLst/>
              <a:rect l="l" t="t" r="r" b="b"/>
              <a:pathLst>
                <a:path w="157" h="339" extrusionOk="0">
                  <a:moveTo>
                    <a:pt x="56" y="0"/>
                  </a:moveTo>
                  <a:lnTo>
                    <a:pt x="157" y="339"/>
                  </a:lnTo>
                  <a:lnTo>
                    <a:pt x="155" y="337"/>
                  </a:lnTo>
                  <a:lnTo>
                    <a:pt x="148" y="330"/>
                  </a:lnTo>
                  <a:lnTo>
                    <a:pt x="135" y="316"/>
                  </a:lnTo>
                  <a:lnTo>
                    <a:pt x="120" y="300"/>
                  </a:lnTo>
                  <a:lnTo>
                    <a:pt x="104" y="279"/>
                  </a:lnTo>
                  <a:lnTo>
                    <a:pt x="84" y="251"/>
                  </a:lnTo>
                  <a:lnTo>
                    <a:pt x="63" y="221"/>
                  </a:lnTo>
                  <a:lnTo>
                    <a:pt x="42" y="187"/>
                  </a:lnTo>
                  <a:lnTo>
                    <a:pt x="21" y="147"/>
                  </a:lnTo>
                  <a:lnTo>
                    <a:pt x="0" y="10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96F4B"/>
            </a:solidFill>
            <a:ln w="9525" cap="flat" cmpd="sng">
              <a:solidFill>
                <a:srgbClr val="B96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331773740" y="400206310"/>
              <a:ext cx="63338711" cy="47850749"/>
            </a:xfrm>
            <a:custGeom>
              <a:avLst/>
              <a:gdLst/>
              <a:ahLst/>
              <a:cxnLst/>
              <a:rect l="l" t="t" r="r" b="b"/>
              <a:pathLst>
                <a:path w="42" h="66" extrusionOk="0">
                  <a:moveTo>
                    <a:pt x="0" y="0"/>
                  </a:moveTo>
                  <a:lnTo>
                    <a:pt x="38" y="18"/>
                  </a:lnTo>
                  <a:lnTo>
                    <a:pt x="42" y="19"/>
                  </a:lnTo>
                  <a:lnTo>
                    <a:pt x="17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309153216" y="176902734"/>
              <a:ext cx="138741939" cy="187052929"/>
            </a:xfrm>
            <a:custGeom>
              <a:avLst/>
              <a:gdLst/>
              <a:ahLst/>
              <a:cxnLst/>
              <a:rect l="l" t="t" r="r" b="b"/>
              <a:pathLst>
                <a:path w="92" h="258" extrusionOk="0">
                  <a:moveTo>
                    <a:pt x="15" y="0"/>
                  </a:moveTo>
                  <a:lnTo>
                    <a:pt x="92" y="258"/>
                  </a:lnTo>
                  <a:lnTo>
                    <a:pt x="90" y="258"/>
                  </a:lnTo>
                  <a:lnTo>
                    <a:pt x="1" y="213"/>
                  </a:lnTo>
                  <a:lnTo>
                    <a:pt x="0" y="145"/>
                  </a:lnTo>
                  <a:lnTo>
                    <a:pt x="3" y="7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331773740" y="176902734"/>
              <a:ext cx="191524674" cy="187778173"/>
            </a:xfrm>
            <a:custGeom>
              <a:avLst/>
              <a:gdLst/>
              <a:ahLst/>
              <a:cxnLst/>
              <a:rect l="l" t="t" r="r" b="b"/>
              <a:pathLst>
                <a:path w="127" h="259" extrusionOk="0">
                  <a:moveTo>
                    <a:pt x="0" y="0"/>
                  </a:moveTo>
                  <a:lnTo>
                    <a:pt x="50" y="56"/>
                  </a:lnTo>
                  <a:lnTo>
                    <a:pt x="92" y="113"/>
                  </a:lnTo>
                  <a:lnTo>
                    <a:pt x="127" y="170"/>
                  </a:lnTo>
                  <a:lnTo>
                    <a:pt x="78" y="259"/>
                  </a:lnTo>
                  <a:lnTo>
                    <a:pt x="77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556475790" y="364680885"/>
              <a:ext cx="57306453" cy="38425830"/>
            </a:xfrm>
            <a:custGeom>
              <a:avLst/>
              <a:gdLst/>
              <a:ahLst/>
              <a:cxnLst/>
              <a:rect l="l" t="t" r="r" b="b"/>
              <a:pathLst>
                <a:path w="38" h="53" extrusionOk="0">
                  <a:moveTo>
                    <a:pt x="18" y="0"/>
                  </a:moveTo>
                  <a:lnTo>
                    <a:pt x="38" y="53"/>
                  </a:lnTo>
                  <a:lnTo>
                    <a:pt x="0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496153117" y="439356912"/>
              <a:ext cx="174935489" cy="250129149"/>
            </a:xfrm>
            <a:custGeom>
              <a:avLst/>
              <a:gdLst/>
              <a:ahLst/>
              <a:cxnLst/>
              <a:rect l="l" t="t" r="r" b="b"/>
              <a:pathLst>
                <a:path w="116" h="345" extrusionOk="0">
                  <a:moveTo>
                    <a:pt x="3" y="0"/>
                  </a:moveTo>
                  <a:lnTo>
                    <a:pt x="102" y="52"/>
                  </a:lnTo>
                  <a:lnTo>
                    <a:pt x="110" y="107"/>
                  </a:lnTo>
                  <a:lnTo>
                    <a:pt x="114" y="156"/>
                  </a:lnTo>
                  <a:lnTo>
                    <a:pt x="116" y="202"/>
                  </a:lnTo>
                  <a:lnTo>
                    <a:pt x="114" y="244"/>
                  </a:lnTo>
                  <a:lnTo>
                    <a:pt x="111" y="279"/>
                  </a:lnTo>
                  <a:lnTo>
                    <a:pt x="108" y="307"/>
                  </a:lnTo>
                  <a:lnTo>
                    <a:pt x="105" y="328"/>
                  </a:lnTo>
                  <a:lnTo>
                    <a:pt x="102" y="340"/>
                  </a:lnTo>
                  <a:lnTo>
                    <a:pt x="101" y="345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9777"/>
            </a:solidFill>
            <a:ln w="9525" cap="flat" cmpd="sng">
              <a:solidFill>
                <a:srgbClr val="D797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1200419646" y="577834241"/>
              <a:ext cx="686169855" cy="572758969"/>
            </a:xfrm>
            <a:custGeom>
              <a:avLst/>
              <a:gdLst/>
              <a:ahLst/>
              <a:cxnLst/>
              <a:rect l="l" t="t" r="r" b="b"/>
              <a:pathLst>
                <a:path w="455" h="790" extrusionOk="0">
                  <a:moveTo>
                    <a:pt x="13" y="0"/>
                  </a:moveTo>
                  <a:lnTo>
                    <a:pt x="78" y="5"/>
                  </a:lnTo>
                  <a:lnTo>
                    <a:pt x="140" y="17"/>
                  </a:lnTo>
                  <a:lnTo>
                    <a:pt x="199" y="38"/>
                  </a:lnTo>
                  <a:lnTo>
                    <a:pt x="253" y="63"/>
                  </a:lnTo>
                  <a:lnTo>
                    <a:pt x="303" y="97"/>
                  </a:lnTo>
                  <a:lnTo>
                    <a:pt x="347" y="136"/>
                  </a:lnTo>
                  <a:lnTo>
                    <a:pt x="383" y="179"/>
                  </a:lnTo>
                  <a:lnTo>
                    <a:pt x="413" y="229"/>
                  </a:lnTo>
                  <a:lnTo>
                    <a:pt x="435" y="280"/>
                  </a:lnTo>
                  <a:lnTo>
                    <a:pt x="451" y="336"/>
                  </a:lnTo>
                  <a:lnTo>
                    <a:pt x="455" y="395"/>
                  </a:lnTo>
                  <a:lnTo>
                    <a:pt x="451" y="454"/>
                  </a:lnTo>
                  <a:lnTo>
                    <a:pt x="435" y="509"/>
                  </a:lnTo>
                  <a:lnTo>
                    <a:pt x="413" y="561"/>
                  </a:lnTo>
                  <a:lnTo>
                    <a:pt x="383" y="610"/>
                  </a:lnTo>
                  <a:lnTo>
                    <a:pt x="347" y="654"/>
                  </a:lnTo>
                  <a:lnTo>
                    <a:pt x="303" y="693"/>
                  </a:lnTo>
                  <a:lnTo>
                    <a:pt x="253" y="726"/>
                  </a:lnTo>
                  <a:lnTo>
                    <a:pt x="199" y="754"/>
                  </a:lnTo>
                  <a:lnTo>
                    <a:pt x="140" y="773"/>
                  </a:lnTo>
                  <a:lnTo>
                    <a:pt x="78" y="785"/>
                  </a:lnTo>
                  <a:lnTo>
                    <a:pt x="13" y="790"/>
                  </a:lnTo>
                  <a:lnTo>
                    <a:pt x="10" y="790"/>
                  </a:lnTo>
                  <a:lnTo>
                    <a:pt x="6" y="790"/>
                  </a:lnTo>
                  <a:lnTo>
                    <a:pt x="3" y="790"/>
                  </a:lnTo>
                  <a:lnTo>
                    <a:pt x="0" y="79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529331353" y="577834241"/>
              <a:ext cx="672596795" cy="572758969"/>
            </a:xfrm>
            <a:custGeom>
              <a:avLst/>
              <a:gdLst/>
              <a:ahLst/>
              <a:cxnLst/>
              <a:rect l="l" t="t" r="r" b="b"/>
              <a:pathLst>
                <a:path w="446" h="790" extrusionOk="0">
                  <a:moveTo>
                    <a:pt x="445" y="0"/>
                  </a:moveTo>
                  <a:lnTo>
                    <a:pt x="446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790"/>
                  </a:lnTo>
                  <a:lnTo>
                    <a:pt x="445" y="790"/>
                  </a:lnTo>
                  <a:lnTo>
                    <a:pt x="445" y="790"/>
                  </a:lnTo>
                  <a:lnTo>
                    <a:pt x="445" y="790"/>
                  </a:lnTo>
                  <a:lnTo>
                    <a:pt x="446" y="790"/>
                  </a:lnTo>
                  <a:lnTo>
                    <a:pt x="445" y="790"/>
                  </a:lnTo>
                  <a:lnTo>
                    <a:pt x="380" y="785"/>
                  </a:lnTo>
                  <a:lnTo>
                    <a:pt x="317" y="773"/>
                  </a:lnTo>
                  <a:lnTo>
                    <a:pt x="258" y="754"/>
                  </a:lnTo>
                  <a:lnTo>
                    <a:pt x="204" y="726"/>
                  </a:lnTo>
                  <a:lnTo>
                    <a:pt x="154" y="693"/>
                  </a:lnTo>
                  <a:lnTo>
                    <a:pt x="110" y="654"/>
                  </a:lnTo>
                  <a:lnTo>
                    <a:pt x="73" y="610"/>
                  </a:lnTo>
                  <a:lnTo>
                    <a:pt x="41" y="561"/>
                  </a:lnTo>
                  <a:lnTo>
                    <a:pt x="18" y="509"/>
                  </a:lnTo>
                  <a:lnTo>
                    <a:pt x="5" y="454"/>
                  </a:lnTo>
                  <a:lnTo>
                    <a:pt x="0" y="395"/>
                  </a:lnTo>
                  <a:lnTo>
                    <a:pt x="5" y="336"/>
                  </a:lnTo>
                  <a:lnTo>
                    <a:pt x="18" y="280"/>
                  </a:lnTo>
                  <a:lnTo>
                    <a:pt x="41" y="229"/>
                  </a:lnTo>
                  <a:lnTo>
                    <a:pt x="73" y="179"/>
                  </a:lnTo>
                  <a:lnTo>
                    <a:pt x="110" y="136"/>
                  </a:lnTo>
                  <a:lnTo>
                    <a:pt x="154" y="97"/>
                  </a:lnTo>
                  <a:lnTo>
                    <a:pt x="204" y="63"/>
                  </a:lnTo>
                  <a:lnTo>
                    <a:pt x="258" y="38"/>
                  </a:lnTo>
                  <a:lnTo>
                    <a:pt x="317" y="17"/>
                  </a:lnTo>
                  <a:lnTo>
                    <a:pt x="380" y="5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918411824" y="807662629"/>
              <a:ext cx="104056930" cy="95701498"/>
            </a:xfrm>
            <a:custGeom>
              <a:avLst/>
              <a:gdLst/>
              <a:ahLst/>
              <a:cxnLst/>
              <a:rect l="l" t="t" r="r" b="b"/>
              <a:pathLst>
                <a:path w="69" h="132" extrusionOk="0">
                  <a:moveTo>
                    <a:pt x="35" y="0"/>
                  </a:moveTo>
                  <a:lnTo>
                    <a:pt x="48" y="3"/>
                  </a:lnTo>
                  <a:lnTo>
                    <a:pt x="60" y="10"/>
                  </a:lnTo>
                  <a:lnTo>
                    <a:pt x="68" y="21"/>
                  </a:lnTo>
                  <a:lnTo>
                    <a:pt x="69" y="34"/>
                  </a:lnTo>
                  <a:lnTo>
                    <a:pt x="69" y="97"/>
                  </a:lnTo>
                  <a:lnTo>
                    <a:pt x="68" y="111"/>
                  </a:lnTo>
                  <a:lnTo>
                    <a:pt x="60" y="123"/>
                  </a:lnTo>
                  <a:lnTo>
                    <a:pt x="48" y="129"/>
                  </a:lnTo>
                  <a:lnTo>
                    <a:pt x="35" y="132"/>
                  </a:lnTo>
                  <a:lnTo>
                    <a:pt x="21" y="129"/>
                  </a:lnTo>
                  <a:lnTo>
                    <a:pt x="10" y="123"/>
                  </a:lnTo>
                  <a:lnTo>
                    <a:pt x="3" y="111"/>
                  </a:lnTo>
                  <a:lnTo>
                    <a:pt x="0" y="9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10"/>
                  </a:lnTo>
                  <a:lnTo>
                    <a:pt x="21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1381386706" y="807662629"/>
              <a:ext cx="105564519" cy="95701498"/>
            </a:xfrm>
            <a:custGeom>
              <a:avLst/>
              <a:gdLst/>
              <a:ahLst/>
              <a:cxnLst/>
              <a:rect l="l" t="t" r="r" b="b"/>
              <a:pathLst>
                <a:path w="70" h="132" extrusionOk="0">
                  <a:moveTo>
                    <a:pt x="35" y="0"/>
                  </a:moveTo>
                  <a:lnTo>
                    <a:pt x="49" y="3"/>
                  </a:lnTo>
                  <a:lnTo>
                    <a:pt x="61" y="10"/>
                  </a:lnTo>
                  <a:lnTo>
                    <a:pt x="68" y="21"/>
                  </a:lnTo>
                  <a:lnTo>
                    <a:pt x="70" y="34"/>
                  </a:lnTo>
                  <a:lnTo>
                    <a:pt x="70" y="97"/>
                  </a:lnTo>
                  <a:lnTo>
                    <a:pt x="68" y="111"/>
                  </a:lnTo>
                  <a:lnTo>
                    <a:pt x="61" y="123"/>
                  </a:lnTo>
                  <a:lnTo>
                    <a:pt x="49" y="129"/>
                  </a:lnTo>
                  <a:lnTo>
                    <a:pt x="35" y="132"/>
                  </a:lnTo>
                  <a:lnTo>
                    <a:pt x="22" y="129"/>
                  </a:lnTo>
                  <a:lnTo>
                    <a:pt x="11" y="123"/>
                  </a:lnTo>
                  <a:lnTo>
                    <a:pt x="3" y="111"/>
                  </a:lnTo>
                  <a:lnTo>
                    <a:pt x="0" y="9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1109935638" y="893939270"/>
              <a:ext cx="188508552" cy="58726147"/>
            </a:xfrm>
            <a:custGeom>
              <a:avLst/>
              <a:gdLst/>
              <a:ahLst/>
              <a:cxnLst/>
              <a:rect l="l" t="t" r="r" b="b"/>
              <a:pathLst>
                <a:path w="125" h="81" extrusionOk="0">
                  <a:moveTo>
                    <a:pt x="60" y="0"/>
                  </a:moveTo>
                  <a:lnTo>
                    <a:pt x="82" y="0"/>
                  </a:lnTo>
                  <a:lnTo>
                    <a:pt x="96" y="4"/>
                  </a:lnTo>
                  <a:lnTo>
                    <a:pt x="108" y="15"/>
                  </a:lnTo>
                  <a:lnTo>
                    <a:pt x="117" y="30"/>
                  </a:lnTo>
                  <a:lnTo>
                    <a:pt x="123" y="45"/>
                  </a:lnTo>
                  <a:lnTo>
                    <a:pt x="125" y="55"/>
                  </a:lnTo>
                  <a:lnTo>
                    <a:pt x="122" y="66"/>
                  </a:lnTo>
                  <a:lnTo>
                    <a:pt x="113" y="73"/>
                  </a:lnTo>
                  <a:lnTo>
                    <a:pt x="99" y="78"/>
                  </a:lnTo>
                  <a:lnTo>
                    <a:pt x="82" y="81"/>
                  </a:lnTo>
                  <a:lnTo>
                    <a:pt x="60" y="81"/>
                  </a:lnTo>
                  <a:lnTo>
                    <a:pt x="45" y="79"/>
                  </a:lnTo>
                  <a:lnTo>
                    <a:pt x="28" y="75"/>
                  </a:lnTo>
                  <a:lnTo>
                    <a:pt x="13" y="70"/>
                  </a:lnTo>
                  <a:lnTo>
                    <a:pt x="3" y="63"/>
                  </a:lnTo>
                  <a:lnTo>
                    <a:pt x="0" y="55"/>
                  </a:lnTo>
                  <a:lnTo>
                    <a:pt x="3" y="46"/>
                  </a:lnTo>
                  <a:lnTo>
                    <a:pt x="10" y="36"/>
                  </a:lnTo>
                  <a:lnTo>
                    <a:pt x="21" y="22"/>
                  </a:lnTo>
                  <a:lnTo>
                    <a:pt x="34" y="10"/>
                  </a:lnTo>
                  <a:lnTo>
                    <a:pt x="48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1200419646" y="893939270"/>
              <a:ext cx="98024675" cy="58726147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0" y="0"/>
                  </a:moveTo>
                  <a:lnTo>
                    <a:pt x="22" y="0"/>
                  </a:lnTo>
                  <a:lnTo>
                    <a:pt x="36" y="4"/>
                  </a:lnTo>
                  <a:lnTo>
                    <a:pt x="48" y="15"/>
                  </a:lnTo>
                  <a:lnTo>
                    <a:pt x="57" y="30"/>
                  </a:lnTo>
                  <a:lnTo>
                    <a:pt x="63" y="45"/>
                  </a:lnTo>
                  <a:lnTo>
                    <a:pt x="65" y="55"/>
                  </a:lnTo>
                  <a:lnTo>
                    <a:pt x="62" y="66"/>
                  </a:lnTo>
                  <a:lnTo>
                    <a:pt x="53" y="73"/>
                  </a:lnTo>
                  <a:lnTo>
                    <a:pt x="39" y="78"/>
                  </a:lnTo>
                  <a:lnTo>
                    <a:pt x="22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977225567" y="953390197"/>
              <a:ext cx="450911793" cy="91351430"/>
            </a:xfrm>
            <a:custGeom>
              <a:avLst/>
              <a:gdLst/>
              <a:ahLst/>
              <a:cxnLst/>
              <a:rect l="l" t="t" r="r" b="b"/>
              <a:pathLst>
                <a:path w="299" h="126" extrusionOk="0">
                  <a:moveTo>
                    <a:pt x="283" y="0"/>
                  </a:moveTo>
                  <a:lnTo>
                    <a:pt x="288" y="2"/>
                  </a:lnTo>
                  <a:lnTo>
                    <a:pt x="293" y="3"/>
                  </a:lnTo>
                  <a:lnTo>
                    <a:pt x="296" y="6"/>
                  </a:lnTo>
                  <a:lnTo>
                    <a:pt x="299" y="11"/>
                  </a:lnTo>
                  <a:lnTo>
                    <a:pt x="299" y="17"/>
                  </a:lnTo>
                  <a:lnTo>
                    <a:pt x="299" y="22"/>
                  </a:lnTo>
                  <a:lnTo>
                    <a:pt x="285" y="52"/>
                  </a:lnTo>
                  <a:lnTo>
                    <a:pt x="267" y="76"/>
                  </a:lnTo>
                  <a:lnTo>
                    <a:pt x="244" y="95"/>
                  </a:lnTo>
                  <a:lnTo>
                    <a:pt x="220" y="110"/>
                  </a:lnTo>
                  <a:lnTo>
                    <a:pt x="193" y="121"/>
                  </a:lnTo>
                  <a:lnTo>
                    <a:pt x="164" y="126"/>
                  </a:lnTo>
                  <a:lnTo>
                    <a:pt x="136" y="126"/>
                  </a:lnTo>
                  <a:lnTo>
                    <a:pt x="107" y="121"/>
                  </a:lnTo>
                  <a:lnTo>
                    <a:pt x="80" y="110"/>
                  </a:lnTo>
                  <a:lnTo>
                    <a:pt x="54" y="95"/>
                  </a:lnTo>
                  <a:lnTo>
                    <a:pt x="33" y="76"/>
                  </a:lnTo>
                  <a:lnTo>
                    <a:pt x="15" y="52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6" y="3"/>
                  </a:lnTo>
                  <a:lnTo>
                    <a:pt x="30" y="6"/>
                  </a:lnTo>
                  <a:lnTo>
                    <a:pt x="32" y="11"/>
                  </a:lnTo>
                  <a:lnTo>
                    <a:pt x="45" y="38"/>
                  </a:lnTo>
                  <a:lnTo>
                    <a:pt x="63" y="61"/>
                  </a:lnTo>
                  <a:lnTo>
                    <a:pt x="85" y="77"/>
                  </a:lnTo>
                  <a:lnTo>
                    <a:pt x="110" y="88"/>
                  </a:lnTo>
                  <a:lnTo>
                    <a:pt x="136" y="94"/>
                  </a:lnTo>
                  <a:lnTo>
                    <a:pt x="163" y="94"/>
                  </a:lnTo>
                  <a:lnTo>
                    <a:pt x="190" y="88"/>
                  </a:lnTo>
                  <a:lnTo>
                    <a:pt x="216" y="77"/>
                  </a:lnTo>
                  <a:lnTo>
                    <a:pt x="237" y="61"/>
                  </a:lnTo>
                  <a:lnTo>
                    <a:pt x="255" y="38"/>
                  </a:lnTo>
                  <a:lnTo>
                    <a:pt x="268" y="11"/>
                  </a:lnTo>
                  <a:lnTo>
                    <a:pt x="270" y="6"/>
                  </a:lnTo>
                  <a:lnTo>
                    <a:pt x="274" y="3"/>
                  </a:lnTo>
                  <a:lnTo>
                    <a:pt x="277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426782619" y="284204436"/>
              <a:ext cx="1577435533" cy="680785871"/>
            </a:xfrm>
            <a:custGeom>
              <a:avLst/>
              <a:gdLst/>
              <a:ahLst/>
              <a:cxnLst/>
              <a:rect l="l" t="t" r="r" b="b"/>
              <a:pathLst>
                <a:path w="1046" h="939" extrusionOk="0">
                  <a:moveTo>
                    <a:pt x="551" y="0"/>
                  </a:moveTo>
                  <a:lnTo>
                    <a:pt x="554" y="15"/>
                  </a:lnTo>
                  <a:lnTo>
                    <a:pt x="555" y="39"/>
                  </a:lnTo>
                  <a:lnTo>
                    <a:pt x="557" y="66"/>
                  </a:lnTo>
                  <a:lnTo>
                    <a:pt x="557" y="96"/>
                  </a:lnTo>
                  <a:lnTo>
                    <a:pt x="558" y="123"/>
                  </a:lnTo>
                  <a:lnTo>
                    <a:pt x="558" y="149"/>
                  </a:lnTo>
                  <a:lnTo>
                    <a:pt x="558" y="166"/>
                  </a:lnTo>
                  <a:lnTo>
                    <a:pt x="561" y="156"/>
                  </a:lnTo>
                  <a:lnTo>
                    <a:pt x="569" y="144"/>
                  </a:lnTo>
                  <a:lnTo>
                    <a:pt x="581" y="129"/>
                  </a:lnTo>
                  <a:lnTo>
                    <a:pt x="594" y="113"/>
                  </a:lnTo>
                  <a:lnTo>
                    <a:pt x="612" y="96"/>
                  </a:lnTo>
                  <a:lnTo>
                    <a:pt x="630" y="80"/>
                  </a:lnTo>
                  <a:lnTo>
                    <a:pt x="648" y="63"/>
                  </a:lnTo>
                  <a:lnTo>
                    <a:pt x="665" y="50"/>
                  </a:lnTo>
                  <a:lnTo>
                    <a:pt x="682" y="39"/>
                  </a:lnTo>
                  <a:lnTo>
                    <a:pt x="694" y="31"/>
                  </a:lnTo>
                  <a:lnTo>
                    <a:pt x="703" y="28"/>
                  </a:lnTo>
                  <a:lnTo>
                    <a:pt x="704" y="45"/>
                  </a:lnTo>
                  <a:lnTo>
                    <a:pt x="701" y="65"/>
                  </a:lnTo>
                  <a:lnTo>
                    <a:pt x="695" y="84"/>
                  </a:lnTo>
                  <a:lnTo>
                    <a:pt x="689" y="105"/>
                  </a:lnTo>
                  <a:lnTo>
                    <a:pt x="685" y="125"/>
                  </a:lnTo>
                  <a:lnTo>
                    <a:pt x="686" y="141"/>
                  </a:lnTo>
                  <a:lnTo>
                    <a:pt x="704" y="129"/>
                  </a:lnTo>
                  <a:lnTo>
                    <a:pt x="728" y="117"/>
                  </a:lnTo>
                  <a:lnTo>
                    <a:pt x="759" y="107"/>
                  </a:lnTo>
                  <a:lnTo>
                    <a:pt x="790" y="96"/>
                  </a:lnTo>
                  <a:lnTo>
                    <a:pt x="823" y="90"/>
                  </a:lnTo>
                  <a:lnTo>
                    <a:pt x="855" y="86"/>
                  </a:lnTo>
                  <a:lnTo>
                    <a:pt x="884" y="86"/>
                  </a:lnTo>
                  <a:lnTo>
                    <a:pt x="888" y="90"/>
                  </a:lnTo>
                  <a:lnTo>
                    <a:pt x="890" y="99"/>
                  </a:lnTo>
                  <a:lnTo>
                    <a:pt x="888" y="114"/>
                  </a:lnTo>
                  <a:lnTo>
                    <a:pt x="882" y="131"/>
                  </a:lnTo>
                  <a:lnTo>
                    <a:pt x="876" y="152"/>
                  </a:lnTo>
                  <a:lnTo>
                    <a:pt x="867" y="175"/>
                  </a:lnTo>
                  <a:lnTo>
                    <a:pt x="856" y="199"/>
                  </a:lnTo>
                  <a:lnTo>
                    <a:pt x="846" y="221"/>
                  </a:lnTo>
                  <a:lnTo>
                    <a:pt x="834" y="242"/>
                  </a:lnTo>
                  <a:lnTo>
                    <a:pt x="870" y="268"/>
                  </a:lnTo>
                  <a:lnTo>
                    <a:pt x="900" y="295"/>
                  </a:lnTo>
                  <a:lnTo>
                    <a:pt x="923" y="322"/>
                  </a:lnTo>
                  <a:lnTo>
                    <a:pt x="939" y="348"/>
                  </a:lnTo>
                  <a:lnTo>
                    <a:pt x="953" y="373"/>
                  </a:lnTo>
                  <a:lnTo>
                    <a:pt x="961" y="398"/>
                  </a:lnTo>
                  <a:lnTo>
                    <a:pt x="967" y="417"/>
                  </a:lnTo>
                  <a:lnTo>
                    <a:pt x="970" y="432"/>
                  </a:lnTo>
                  <a:lnTo>
                    <a:pt x="970" y="443"/>
                  </a:lnTo>
                  <a:lnTo>
                    <a:pt x="970" y="446"/>
                  </a:lnTo>
                  <a:lnTo>
                    <a:pt x="1006" y="584"/>
                  </a:lnTo>
                  <a:lnTo>
                    <a:pt x="1024" y="630"/>
                  </a:lnTo>
                  <a:lnTo>
                    <a:pt x="1037" y="672"/>
                  </a:lnTo>
                  <a:lnTo>
                    <a:pt x="1045" y="709"/>
                  </a:lnTo>
                  <a:lnTo>
                    <a:pt x="1046" y="746"/>
                  </a:lnTo>
                  <a:lnTo>
                    <a:pt x="1045" y="777"/>
                  </a:lnTo>
                  <a:lnTo>
                    <a:pt x="1039" y="806"/>
                  </a:lnTo>
                  <a:lnTo>
                    <a:pt x="1030" y="833"/>
                  </a:lnTo>
                  <a:lnTo>
                    <a:pt x="1019" y="856"/>
                  </a:lnTo>
                  <a:lnTo>
                    <a:pt x="1007" y="875"/>
                  </a:lnTo>
                  <a:lnTo>
                    <a:pt x="994" y="892"/>
                  </a:lnTo>
                  <a:lnTo>
                    <a:pt x="980" y="907"/>
                  </a:lnTo>
                  <a:lnTo>
                    <a:pt x="968" y="919"/>
                  </a:lnTo>
                  <a:lnTo>
                    <a:pt x="957" y="928"/>
                  </a:lnTo>
                  <a:lnTo>
                    <a:pt x="948" y="934"/>
                  </a:lnTo>
                  <a:lnTo>
                    <a:pt x="944" y="937"/>
                  </a:lnTo>
                  <a:lnTo>
                    <a:pt x="941" y="939"/>
                  </a:lnTo>
                  <a:lnTo>
                    <a:pt x="947" y="920"/>
                  </a:lnTo>
                  <a:lnTo>
                    <a:pt x="951" y="901"/>
                  </a:lnTo>
                  <a:lnTo>
                    <a:pt x="954" y="883"/>
                  </a:lnTo>
                  <a:lnTo>
                    <a:pt x="956" y="866"/>
                  </a:lnTo>
                  <a:lnTo>
                    <a:pt x="957" y="856"/>
                  </a:lnTo>
                  <a:lnTo>
                    <a:pt x="959" y="851"/>
                  </a:lnTo>
                  <a:lnTo>
                    <a:pt x="935" y="842"/>
                  </a:lnTo>
                  <a:lnTo>
                    <a:pt x="912" y="827"/>
                  </a:lnTo>
                  <a:lnTo>
                    <a:pt x="888" y="806"/>
                  </a:lnTo>
                  <a:lnTo>
                    <a:pt x="867" y="782"/>
                  </a:lnTo>
                  <a:lnTo>
                    <a:pt x="846" y="755"/>
                  </a:lnTo>
                  <a:lnTo>
                    <a:pt x="825" y="726"/>
                  </a:lnTo>
                  <a:lnTo>
                    <a:pt x="807" y="696"/>
                  </a:lnTo>
                  <a:lnTo>
                    <a:pt x="790" y="667"/>
                  </a:lnTo>
                  <a:lnTo>
                    <a:pt x="775" y="639"/>
                  </a:lnTo>
                  <a:lnTo>
                    <a:pt x="763" y="615"/>
                  </a:lnTo>
                  <a:lnTo>
                    <a:pt x="752" y="593"/>
                  </a:lnTo>
                  <a:lnTo>
                    <a:pt x="745" y="577"/>
                  </a:lnTo>
                  <a:lnTo>
                    <a:pt x="740" y="565"/>
                  </a:lnTo>
                  <a:lnTo>
                    <a:pt x="737" y="562"/>
                  </a:lnTo>
                  <a:lnTo>
                    <a:pt x="320" y="562"/>
                  </a:lnTo>
                  <a:lnTo>
                    <a:pt x="305" y="598"/>
                  </a:lnTo>
                  <a:lnTo>
                    <a:pt x="285" y="633"/>
                  </a:lnTo>
                  <a:lnTo>
                    <a:pt x="263" y="664"/>
                  </a:lnTo>
                  <a:lnTo>
                    <a:pt x="239" y="694"/>
                  </a:lnTo>
                  <a:lnTo>
                    <a:pt x="213" y="723"/>
                  </a:lnTo>
                  <a:lnTo>
                    <a:pt x="187" y="747"/>
                  </a:lnTo>
                  <a:lnTo>
                    <a:pt x="162" y="770"/>
                  </a:lnTo>
                  <a:lnTo>
                    <a:pt x="138" y="789"/>
                  </a:lnTo>
                  <a:lnTo>
                    <a:pt x="116" y="804"/>
                  </a:lnTo>
                  <a:lnTo>
                    <a:pt x="97" y="818"/>
                  </a:lnTo>
                  <a:lnTo>
                    <a:pt x="83" y="827"/>
                  </a:lnTo>
                  <a:lnTo>
                    <a:pt x="74" y="833"/>
                  </a:lnTo>
                  <a:lnTo>
                    <a:pt x="71" y="835"/>
                  </a:lnTo>
                  <a:lnTo>
                    <a:pt x="71" y="839"/>
                  </a:lnTo>
                  <a:lnTo>
                    <a:pt x="71" y="850"/>
                  </a:lnTo>
                  <a:lnTo>
                    <a:pt x="74" y="865"/>
                  </a:lnTo>
                  <a:lnTo>
                    <a:pt x="77" y="883"/>
                  </a:lnTo>
                  <a:lnTo>
                    <a:pt x="82" y="902"/>
                  </a:lnTo>
                  <a:lnTo>
                    <a:pt x="88" y="919"/>
                  </a:lnTo>
                  <a:lnTo>
                    <a:pt x="86" y="919"/>
                  </a:lnTo>
                  <a:lnTo>
                    <a:pt x="80" y="917"/>
                  </a:lnTo>
                  <a:lnTo>
                    <a:pt x="71" y="916"/>
                  </a:lnTo>
                  <a:lnTo>
                    <a:pt x="61" y="913"/>
                  </a:lnTo>
                  <a:lnTo>
                    <a:pt x="47" y="907"/>
                  </a:lnTo>
                  <a:lnTo>
                    <a:pt x="35" y="901"/>
                  </a:lnTo>
                  <a:lnTo>
                    <a:pt x="23" y="890"/>
                  </a:lnTo>
                  <a:lnTo>
                    <a:pt x="14" y="878"/>
                  </a:lnTo>
                  <a:lnTo>
                    <a:pt x="5" y="863"/>
                  </a:lnTo>
                  <a:lnTo>
                    <a:pt x="0" y="845"/>
                  </a:lnTo>
                  <a:lnTo>
                    <a:pt x="0" y="822"/>
                  </a:lnTo>
                  <a:lnTo>
                    <a:pt x="5" y="797"/>
                  </a:lnTo>
                  <a:lnTo>
                    <a:pt x="15" y="765"/>
                  </a:lnTo>
                  <a:lnTo>
                    <a:pt x="8" y="737"/>
                  </a:lnTo>
                  <a:lnTo>
                    <a:pt x="3" y="709"/>
                  </a:lnTo>
                  <a:lnTo>
                    <a:pt x="5" y="681"/>
                  </a:lnTo>
                  <a:lnTo>
                    <a:pt x="8" y="655"/>
                  </a:lnTo>
                  <a:lnTo>
                    <a:pt x="12" y="633"/>
                  </a:lnTo>
                  <a:lnTo>
                    <a:pt x="18" y="613"/>
                  </a:lnTo>
                  <a:lnTo>
                    <a:pt x="24" y="598"/>
                  </a:lnTo>
                  <a:lnTo>
                    <a:pt x="29" y="589"/>
                  </a:lnTo>
                  <a:lnTo>
                    <a:pt x="31" y="584"/>
                  </a:lnTo>
                  <a:lnTo>
                    <a:pt x="59" y="446"/>
                  </a:lnTo>
                  <a:lnTo>
                    <a:pt x="59" y="443"/>
                  </a:lnTo>
                  <a:lnTo>
                    <a:pt x="59" y="437"/>
                  </a:lnTo>
                  <a:lnTo>
                    <a:pt x="61" y="428"/>
                  </a:lnTo>
                  <a:lnTo>
                    <a:pt x="62" y="414"/>
                  </a:lnTo>
                  <a:lnTo>
                    <a:pt x="67" y="399"/>
                  </a:lnTo>
                  <a:lnTo>
                    <a:pt x="73" y="381"/>
                  </a:lnTo>
                  <a:lnTo>
                    <a:pt x="82" y="361"/>
                  </a:lnTo>
                  <a:lnTo>
                    <a:pt x="94" y="340"/>
                  </a:lnTo>
                  <a:lnTo>
                    <a:pt x="110" y="319"/>
                  </a:lnTo>
                  <a:lnTo>
                    <a:pt x="130" y="298"/>
                  </a:lnTo>
                  <a:lnTo>
                    <a:pt x="156" y="277"/>
                  </a:lnTo>
                  <a:lnTo>
                    <a:pt x="186" y="256"/>
                  </a:lnTo>
                  <a:lnTo>
                    <a:pt x="222" y="238"/>
                  </a:lnTo>
                  <a:lnTo>
                    <a:pt x="263" y="220"/>
                  </a:lnTo>
                  <a:lnTo>
                    <a:pt x="312" y="205"/>
                  </a:lnTo>
                  <a:lnTo>
                    <a:pt x="368" y="193"/>
                  </a:lnTo>
                  <a:lnTo>
                    <a:pt x="431" y="184"/>
                  </a:lnTo>
                  <a:lnTo>
                    <a:pt x="437" y="155"/>
                  </a:lnTo>
                  <a:lnTo>
                    <a:pt x="450" y="122"/>
                  </a:lnTo>
                  <a:lnTo>
                    <a:pt x="466" y="89"/>
                  </a:lnTo>
                  <a:lnTo>
                    <a:pt x="489" y="57"/>
                  </a:lnTo>
                  <a:lnTo>
                    <a:pt x="516" y="2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1200419646" y="284204436"/>
              <a:ext cx="803798910" cy="680785871"/>
            </a:xfrm>
            <a:custGeom>
              <a:avLst/>
              <a:gdLst/>
              <a:ahLst/>
              <a:cxnLst/>
              <a:rect l="l" t="t" r="r" b="b"/>
              <a:pathLst>
                <a:path w="533" h="939" extrusionOk="0">
                  <a:moveTo>
                    <a:pt x="38" y="0"/>
                  </a:moveTo>
                  <a:lnTo>
                    <a:pt x="41" y="15"/>
                  </a:lnTo>
                  <a:lnTo>
                    <a:pt x="42" y="39"/>
                  </a:lnTo>
                  <a:lnTo>
                    <a:pt x="44" y="66"/>
                  </a:lnTo>
                  <a:lnTo>
                    <a:pt x="44" y="96"/>
                  </a:lnTo>
                  <a:lnTo>
                    <a:pt x="45" y="123"/>
                  </a:lnTo>
                  <a:lnTo>
                    <a:pt x="45" y="149"/>
                  </a:lnTo>
                  <a:lnTo>
                    <a:pt x="45" y="166"/>
                  </a:lnTo>
                  <a:lnTo>
                    <a:pt x="48" y="156"/>
                  </a:lnTo>
                  <a:lnTo>
                    <a:pt x="56" y="144"/>
                  </a:lnTo>
                  <a:lnTo>
                    <a:pt x="68" y="129"/>
                  </a:lnTo>
                  <a:lnTo>
                    <a:pt x="81" y="113"/>
                  </a:lnTo>
                  <a:lnTo>
                    <a:pt x="99" y="96"/>
                  </a:lnTo>
                  <a:lnTo>
                    <a:pt x="117" y="80"/>
                  </a:lnTo>
                  <a:lnTo>
                    <a:pt x="135" y="63"/>
                  </a:lnTo>
                  <a:lnTo>
                    <a:pt x="152" y="50"/>
                  </a:lnTo>
                  <a:lnTo>
                    <a:pt x="169" y="39"/>
                  </a:lnTo>
                  <a:lnTo>
                    <a:pt x="181" y="31"/>
                  </a:lnTo>
                  <a:lnTo>
                    <a:pt x="190" y="28"/>
                  </a:lnTo>
                  <a:lnTo>
                    <a:pt x="191" y="45"/>
                  </a:lnTo>
                  <a:lnTo>
                    <a:pt x="188" y="65"/>
                  </a:lnTo>
                  <a:lnTo>
                    <a:pt x="182" y="84"/>
                  </a:lnTo>
                  <a:lnTo>
                    <a:pt x="176" y="105"/>
                  </a:lnTo>
                  <a:lnTo>
                    <a:pt x="172" y="125"/>
                  </a:lnTo>
                  <a:lnTo>
                    <a:pt x="173" y="141"/>
                  </a:lnTo>
                  <a:lnTo>
                    <a:pt x="191" y="129"/>
                  </a:lnTo>
                  <a:lnTo>
                    <a:pt x="215" y="117"/>
                  </a:lnTo>
                  <a:lnTo>
                    <a:pt x="246" y="107"/>
                  </a:lnTo>
                  <a:lnTo>
                    <a:pt x="277" y="96"/>
                  </a:lnTo>
                  <a:lnTo>
                    <a:pt x="310" y="90"/>
                  </a:lnTo>
                  <a:lnTo>
                    <a:pt x="342" y="86"/>
                  </a:lnTo>
                  <a:lnTo>
                    <a:pt x="371" y="86"/>
                  </a:lnTo>
                  <a:lnTo>
                    <a:pt x="375" y="90"/>
                  </a:lnTo>
                  <a:lnTo>
                    <a:pt x="377" y="99"/>
                  </a:lnTo>
                  <a:lnTo>
                    <a:pt x="375" y="114"/>
                  </a:lnTo>
                  <a:lnTo>
                    <a:pt x="369" y="131"/>
                  </a:lnTo>
                  <a:lnTo>
                    <a:pt x="363" y="152"/>
                  </a:lnTo>
                  <a:lnTo>
                    <a:pt x="354" y="175"/>
                  </a:lnTo>
                  <a:lnTo>
                    <a:pt x="343" y="199"/>
                  </a:lnTo>
                  <a:lnTo>
                    <a:pt x="333" y="221"/>
                  </a:lnTo>
                  <a:lnTo>
                    <a:pt x="321" y="242"/>
                  </a:lnTo>
                  <a:lnTo>
                    <a:pt x="357" y="268"/>
                  </a:lnTo>
                  <a:lnTo>
                    <a:pt x="387" y="295"/>
                  </a:lnTo>
                  <a:lnTo>
                    <a:pt x="410" y="322"/>
                  </a:lnTo>
                  <a:lnTo>
                    <a:pt x="426" y="348"/>
                  </a:lnTo>
                  <a:lnTo>
                    <a:pt x="440" y="373"/>
                  </a:lnTo>
                  <a:lnTo>
                    <a:pt x="448" y="398"/>
                  </a:lnTo>
                  <a:lnTo>
                    <a:pt x="454" y="417"/>
                  </a:lnTo>
                  <a:lnTo>
                    <a:pt x="457" y="432"/>
                  </a:lnTo>
                  <a:lnTo>
                    <a:pt x="457" y="443"/>
                  </a:lnTo>
                  <a:lnTo>
                    <a:pt x="457" y="446"/>
                  </a:lnTo>
                  <a:lnTo>
                    <a:pt x="493" y="584"/>
                  </a:lnTo>
                  <a:lnTo>
                    <a:pt x="511" y="630"/>
                  </a:lnTo>
                  <a:lnTo>
                    <a:pt x="524" y="672"/>
                  </a:lnTo>
                  <a:lnTo>
                    <a:pt x="532" y="709"/>
                  </a:lnTo>
                  <a:lnTo>
                    <a:pt x="533" y="746"/>
                  </a:lnTo>
                  <a:lnTo>
                    <a:pt x="532" y="777"/>
                  </a:lnTo>
                  <a:lnTo>
                    <a:pt x="526" y="806"/>
                  </a:lnTo>
                  <a:lnTo>
                    <a:pt x="517" y="833"/>
                  </a:lnTo>
                  <a:lnTo>
                    <a:pt x="506" y="856"/>
                  </a:lnTo>
                  <a:lnTo>
                    <a:pt x="494" y="875"/>
                  </a:lnTo>
                  <a:lnTo>
                    <a:pt x="481" y="892"/>
                  </a:lnTo>
                  <a:lnTo>
                    <a:pt x="467" y="907"/>
                  </a:lnTo>
                  <a:lnTo>
                    <a:pt x="455" y="919"/>
                  </a:lnTo>
                  <a:lnTo>
                    <a:pt x="444" y="928"/>
                  </a:lnTo>
                  <a:lnTo>
                    <a:pt x="435" y="934"/>
                  </a:lnTo>
                  <a:lnTo>
                    <a:pt x="431" y="937"/>
                  </a:lnTo>
                  <a:lnTo>
                    <a:pt x="428" y="939"/>
                  </a:lnTo>
                  <a:lnTo>
                    <a:pt x="434" y="920"/>
                  </a:lnTo>
                  <a:lnTo>
                    <a:pt x="438" y="901"/>
                  </a:lnTo>
                  <a:lnTo>
                    <a:pt x="441" y="883"/>
                  </a:lnTo>
                  <a:lnTo>
                    <a:pt x="443" y="866"/>
                  </a:lnTo>
                  <a:lnTo>
                    <a:pt x="444" y="856"/>
                  </a:lnTo>
                  <a:lnTo>
                    <a:pt x="446" y="851"/>
                  </a:lnTo>
                  <a:lnTo>
                    <a:pt x="422" y="842"/>
                  </a:lnTo>
                  <a:lnTo>
                    <a:pt x="399" y="827"/>
                  </a:lnTo>
                  <a:lnTo>
                    <a:pt x="375" y="806"/>
                  </a:lnTo>
                  <a:lnTo>
                    <a:pt x="354" y="782"/>
                  </a:lnTo>
                  <a:lnTo>
                    <a:pt x="333" y="755"/>
                  </a:lnTo>
                  <a:lnTo>
                    <a:pt x="312" y="726"/>
                  </a:lnTo>
                  <a:lnTo>
                    <a:pt x="294" y="696"/>
                  </a:lnTo>
                  <a:lnTo>
                    <a:pt x="277" y="667"/>
                  </a:lnTo>
                  <a:lnTo>
                    <a:pt x="262" y="639"/>
                  </a:lnTo>
                  <a:lnTo>
                    <a:pt x="250" y="615"/>
                  </a:lnTo>
                  <a:lnTo>
                    <a:pt x="239" y="593"/>
                  </a:lnTo>
                  <a:lnTo>
                    <a:pt x="232" y="577"/>
                  </a:lnTo>
                  <a:lnTo>
                    <a:pt x="227" y="565"/>
                  </a:lnTo>
                  <a:lnTo>
                    <a:pt x="224" y="562"/>
                  </a:lnTo>
                  <a:lnTo>
                    <a:pt x="0" y="562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654499654" y="894664006"/>
              <a:ext cx="236766613" cy="113827011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78" y="0"/>
                  </a:moveTo>
                  <a:lnTo>
                    <a:pt x="103" y="3"/>
                  </a:lnTo>
                  <a:lnTo>
                    <a:pt x="124" y="15"/>
                  </a:lnTo>
                  <a:lnTo>
                    <a:pt x="142" y="32"/>
                  </a:lnTo>
                  <a:lnTo>
                    <a:pt x="152" y="53"/>
                  </a:lnTo>
                  <a:lnTo>
                    <a:pt x="157" y="78"/>
                  </a:lnTo>
                  <a:lnTo>
                    <a:pt x="152" y="103"/>
                  </a:lnTo>
                  <a:lnTo>
                    <a:pt x="142" y="124"/>
                  </a:lnTo>
                  <a:lnTo>
                    <a:pt x="124" y="142"/>
                  </a:lnTo>
                  <a:lnTo>
                    <a:pt x="103" y="152"/>
                  </a:lnTo>
                  <a:lnTo>
                    <a:pt x="78" y="157"/>
                  </a:lnTo>
                  <a:lnTo>
                    <a:pt x="53" y="152"/>
                  </a:lnTo>
                  <a:lnTo>
                    <a:pt x="32" y="142"/>
                  </a:lnTo>
                  <a:lnTo>
                    <a:pt x="15" y="124"/>
                  </a:lnTo>
                  <a:lnTo>
                    <a:pt x="3" y="103"/>
                  </a:lnTo>
                  <a:lnTo>
                    <a:pt x="0" y="78"/>
                  </a:lnTo>
                  <a:lnTo>
                    <a:pt x="3" y="53"/>
                  </a:lnTo>
                  <a:lnTo>
                    <a:pt x="15" y="32"/>
                  </a:lnTo>
                  <a:lnTo>
                    <a:pt x="32" y="15"/>
                  </a:lnTo>
                  <a:lnTo>
                    <a:pt x="53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1524653531" y="894664006"/>
              <a:ext cx="236766613" cy="113827011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79" y="0"/>
                  </a:moveTo>
                  <a:lnTo>
                    <a:pt x="103" y="3"/>
                  </a:lnTo>
                  <a:lnTo>
                    <a:pt x="124" y="15"/>
                  </a:lnTo>
                  <a:lnTo>
                    <a:pt x="142" y="32"/>
                  </a:lnTo>
                  <a:lnTo>
                    <a:pt x="153" y="53"/>
                  </a:lnTo>
                  <a:lnTo>
                    <a:pt x="157" y="78"/>
                  </a:lnTo>
                  <a:lnTo>
                    <a:pt x="153" y="103"/>
                  </a:lnTo>
                  <a:lnTo>
                    <a:pt x="142" y="124"/>
                  </a:lnTo>
                  <a:lnTo>
                    <a:pt x="124" y="142"/>
                  </a:lnTo>
                  <a:lnTo>
                    <a:pt x="103" y="152"/>
                  </a:lnTo>
                  <a:lnTo>
                    <a:pt x="79" y="157"/>
                  </a:lnTo>
                  <a:lnTo>
                    <a:pt x="53" y="152"/>
                  </a:lnTo>
                  <a:lnTo>
                    <a:pt x="32" y="142"/>
                  </a:lnTo>
                  <a:lnTo>
                    <a:pt x="15" y="124"/>
                  </a:lnTo>
                  <a:lnTo>
                    <a:pt x="3" y="103"/>
                  </a:lnTo>
                  <a:lnTo>
                    <a:pt x="0" y="78"/>
                  </a:lnTo>
                  <a:lnTo>
                    <a:pt x="3" y="53"/>
                  </a:lnTo>
                  <a:lnTo>
                    <a:pt x="15" y="32"/>
                  </a:lnTo>
                  <a:lnTo>
                    <a:pt x="32" y="15"/>
                  </a:lnTo>
                  <a:lnTo>
                    <a:pt x="53" y="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462975839" y="607559474"/>
              <a:ext cx="1486951659" cy="100051566"/>
            </a:xfrm>
            <a:custGeom>
              <a:avLst/>
              <a:gdLst/>
              <a:ahLst/>
              <a:cxnLst/>
              <a:rect l="l" t="t" r="r" b="b"/>
              <a:pathLst>
                <a:path w="986" h="138" extrusionOk="0">
                  <a:moveTo>
                    <a:pt x="29" y="0"/>
                  </a:moveTo>
                  <a:lnTo>
                    <a:pt x="952" y="0"/>
                  </a:lnTo>
                  <a:lnTo>
                    <a:pt x="986" y="138"/>
                  </a:lnTo>
                  <a:lnTo>
                    <a:pt x="0" y="13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462975839" y="607559474"/>
              <a:ext cx="737444028" cy="100051566"/>
            </a:xfrm>
            <a:custGeom>
              <a:avLst/>
              <a:gdLst/>
              <a:ahLst/>
              <a:cxnLst/>
              <a:rect l="l" t="t" r="r" b="b"/>
              <a:pathLst>
                <a:path w="489" h="138" extrusionOk="0">
                  <a:moveTo>
                    <a:pt x="29" y="0"/>
                  </a:moveTo>
                  <a:lnTo>
                    <a:pt x="489" y="0"/>
                  </a:lnTo>
                  <a:lnTo>
                    <a:pt x="489" y="138"/>
                  </a:lnTo>
                  <a:lnTo>
                    <a:pt x="0" y="13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478056507" y="641635312"/>
              <a:ext cx="1456790368" cy="32625738"/>
            </a:xfrm>
            <a:custGeom>
              <a:avLst/>
              <a:gdLst/>
              <a:ahLst/>
              <a:cxnLst/>
              <a:rect l="l" t="t" r="r" b="b"/>
              <a:pathLst>
                <a:path w="966" h="45" extrusionOk="0">
                  <a:moveTo>
                    <a:pt x="10" y="0"/>
                  </a:moveTo>
                  <a:lnTo>
                    <a:pt x="954" y="0"/>
                  </a:lnTo>
                  <a:lnTo>
                    <a:pt x="966" y="45"/>
                  </a:lnTo>
                  <a:lnTo>
                    <a:pt x="0" y="4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1E00"/>
            </a:solidFill>
            <a:ln w="9525" cap="flat" cmpd="sng">
              <a:solidFill>
                <a:srgbClr val="771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478056507" y="641635312"/>
              <a:ext cx="722363373" cy="32625738"/>
            </a:xfrm>
            <a:custGeom>
              <a:avLst/>
              <a:gdLst/>
              <a:ahLst/>
              <a:cxnLst/>
              <a:rect l="l" t="t" r="r" b="b"/>
              <a:pathLst>
                <a:path w="479" h="45" extrusionOk="0">
                  <a:moveTo>
                    <a:pt x="10" y="0"/>
                  </a:moveTo>
                  <a:lnTo>
                    <a:pt x="479" y="0"/>
                  </a:lnTo>
                  <a:lnTo>
                    <a:pt x="479" y="45"/>
                  </a:lnTo>
                  <a:lnTo>
                    <a:pt x="0" y="4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9" name="Google Shape;859;p14"/>
          <p:cNvGrpSpPr/>
          <p:nvPr/>
        </p:nvGrpSpPr>
        <p:grpSpPr>
          <a:xfrm>
            <a:off x="7848600" y="1295400"/>
            <a:ext cx="612775" cy="1036637"/>
            <a:chOff x="0" y="0"/>
            <a:chExt cx="2147483647" cy="2147483647"/>
          </a:xfrm>
        </p:grpSpPr>
        <p:sp>
          <p:nvSpPr>
            <p:cNvPr id="860" name="Google Shape;860;p14"/>
            <p:cNvSpPr/>
            <p:nvPr/>
          </p:nvSpPr>
          <p:spPr>
            <a:xfrm>
              <a:off x="442090330" y="1067916684"/>
              <a:ext cx="773985907" cy="637643746"/>
            </a:xfrm>
            <a:custGeom>
              <a:avLst/>
              <a:gdLst/>
              <a:ahLst/>
              <a:cxnLst/>
              <a:rect l="l" t="t" r="r" b="b"/>
              <a:pathLst>
                <a:path w="590" h="821" extrusionOk="0">
                  <a:moveTo>
                    <a:pt x="210" y="0"/>
                  </a:moveTo>
                  <a:lnTo>
                    <a:pt x="383" y="0"/>
                  </a:lnTo>
                  <a:lnTo>
                    <a:pt x="419" y="4"/>
                  </a:lnTo>
                  <a:lnTo>
                    <a:pt x="453" y="16"/>
                  </a:lnTo>
                  <a:lnTo>
                    <a:pt x="481" y="34"/>
                  </a:lnTo>
                  <a:lnTo>
                    <a:pt x="504" y="58"/>
                  </a:lnTo>
                  <a:lnTo>
                    <a:pt x="522" y="89"/>
                  </a:lnTo>
                  <a:lnTo>
                    <a:pt x="532" y="122"/>
                  </a:lnTo>
                  <a:lnTo>
                    <a:pt x="537" y="158"/>
                  </a:lnTo>
                  <a:lnTo>
                    <a:pt x="590" y="663"/>
                  </a:lnTo>
                  <a:lnTo>
                    <a:pt x="585" y="699"/>
                  </a:lnTo>
                  <a:lnTo>
                    <a:pt x="573" y="732"/>
                  </a:lnTo>
                  <a:lnTo>
                    <a:pt x="555" y="761"/>
                  </a:lnTo>
                  <a:lnTo>
                    <a:pt x="529" y="786"/>
                  </a:lnTo>
                  <a:lnTo>
                    <a:pt x="501" y="804"/>
                  </a:lnTo>
                  <a:lnTo>
                    <a:pt x="468" y="816"/>
                  </a:lnTo>
                  <a:lnTo>
                    <a:pt x="431" y="821"/>
                  </a:lnTo>
                  <a:lnTo>
                    <a:pt x="157" y="821"/>
                  </a:lnTo>
                  <a:lnTo>
                    <a:pt x="121" y="816"/>
                  </a:lnTo>
                  <a:lnTo>
                    <a:pt x="88" y="804"/>
                  </a:lnTo>
                  <a:lnTo>
                    <a:pt x="59" y="786"/>
                  </a:lnTo>
                  <a:lnTo>
                    <a:pt x="35" y="761"/>
                  </a:lnTo>
                  <a:lnTo>
                    <a:pt x="15" y="732"/>
                  </a:lnTo>
                  <a:lnTo>
                    <a:pt x="3" y="699"/>
                  </a:lnTo>
                  <a:lnTo>
                    <a:pt x="0" y="663"/>
                  </a:lnTo>
                  <a:lnTo>
                    <a:pt x="53" y="158"/>
                  </a:lnTo>
                  <a:lnTo>
                    <a:pt x="56" y="122"/>
                  </a:lnTo>
                  <a:lnTo>
                    <a:pt x="68" y="89"/>
                  </a:lnTo>
                  <a:lnTo>
                    <a:pt x="88" y="58"/>
                  </a:lnTo>
                  <a:lnTo>
                    <a:pt x="112" y="34"/>
                  </a:lnTo>
                  <a:lnTo>
                    <a:pt x="141" y="16"/>
                  </a:lnTo>
                  <a:lnTo>
                    <a:pt x="174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27A50"/>
            </a:solidFill>
            <a:ln w="9525" cap="flat" cmpd="sng">
              <a:solidFill>
                <a:srgbClr val="D27A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960267691" y="1074906930"/>
              <a:ext cx="696587748" cy="518037042"/>
            </a:xfrm>
            <a:custGeom>
              <a:avLst/>
              <a:gdLst/>
              <a:ahLst/>
              <a:cxnLst/>
              <a:rect l="l" t="t" r="r" b="b"/>
              <a:pathLst>
                <a:path w="531" h="667" extrusionOk="0">
                  <a:moveTo>
                    <a:pt x="47" y="0"/>
                  </a:moveTo>
                  <a:lnTo>
                    <a:pt x="65" y="0"/>
                  </a:lnTo>
                  <a:lnTo>
                    <a:pt x="115" y="13"/>
                  </a:lnTo>
                  <a:lnTo>
                    <a:pt x="163" y="37"/>
                  </a:lnTo>
                  <a:lnTo>
                    <a:pt x="210" y="70"/>
                  </a:lnTo>
                  <a:lnTo>
                    <a:pt x="256" y="116"/>
                  </a:lnTo>
                  <a:lnTo>
                    <a:pt x="302" y="171"/>
                  </a:lnTo>
                  <a:lnTo>
                    <a:pt x="345" y="236"/>
                  </a:lnTo>
                  <a:lnTo>
                    <a:pt x="389" y="313"/>
                  </a:lnTo>
                  <a:lnTo>
                    <a:pt x="418" y="369"/>
                  </a:lnTo>
                  <a:lnTo>
                    <a:pt x="442" y="423"/>
                  </a:lnTo>
                  <a:lnTo>
                    <a:pt x="463" y="473"/>
                  </a:lnTo>
                  <a:lnTo>
                    <a:pt x="483" y="482"/>
                  </a:lnTo>
                  <a:lnTo>
                    <a:pt x="499" y="494"/>
                  </a:lnTo>
                  <a:lnTo>
                    <a:pt x="514" y="510"/>
                  </a:lnTo>
                  <a:lnTo>
                    <a:pt x="525" y="530"/>
                  </a:lnTo>
                  <a:lnTo>
                    <a:pt x="531" y="557"/>
                  </a:lnTo>
                  <a:lnTo>
                    <a:pt x="531" y="583"/>
                  </a:lnTo>
                  <a:lnTo>
                    <a:pt x="523" y="607"/>
                  </a:lnTo>
                  <a:lnTo>
                    <a:pt x="510" y="629"/>
                  </a:lnTo>
                  <a:lnTo>
                    <a:pt x="492" y="648"/>
                  </a:lnTo>
                  <a:lnTo>
                    <a:pt x="468" y="661"/>
                  </a:lnTo>
                  <a:lnTo>
                    <a:pt x="442" y="667"/>
                  </a:lnTo>
                  <a:lnTo>
                    <a:pt x="416" y="666"/>
                  </a:lnTo>
                  <a:lnTo>
                    <a:pt x="392" y="660"/>
                  </a:lnTo>
                  <a:lnTo>
                    <a:pt x="370" y="646"/>
                  </a:lnTo>
                  <a:lnTo>
                    <a:pt x="351" y="628"/>
                  </a:lnTo>
                  <a:lnTo>
                    <a:pt x="338" y="604"/>
                  </a:lnTo>
                  <a:lnTo>
                    <a:pt x="332" y="580"/>
                  </a:lnTo>
                  <a:lnTo>
                    <a:pt x="332" y="554"/>
                  </a:lnTo>
                  <a:lnTo>
                    <a:pt x="339" y="530"/>
                  </a:lnTo>
                  <a:lnTo>
                    <a:pt x="351" y="507"/>
                  </a:lnTo>
                  <a:lnTo>
                    <a:pt x="330" y="467"/>
                  </a:lnTo>
                  <a:lnTo>
                    <a:pt x="308" y="423"/>
                  </a:lnTo>
                  <a:lnTo>
                    <a:pt x="282" y="381"/>
                  </a:lnTo>
                  <a:lnTo>
                    <a:pt x="253" y="339"/>
                  </a:lnTo>
                  <a:lnTo>
                    <a:pt x="223" y="298"/>
                  </a:lnTo>
                  <a:lnTo>
                    <a:pt x="190" y="262"/>
                  </a:lnTo>
                  <a:lnTo>
                    <a:pt x="157" y="230"/>
                  </a:lnTo>
                  <a:lnTo>
                    <a:pt x="121" y="205"/>
                  </a:lnTo>
                  <a:lnTo>
                    <a:pt x="85" y="185"/>
                  </a:lnTo>
                  <a:lnTo>
                    <a:pt x="47" y="174"/>
                  </a:lnTo>
                  <a:lnTo>
                    <a:pt x="35" y="167"/>
                  </a:lnTo>
                  <a:lnTo>
                    <a:pt x="23" y="152"/>
                  </a:lnTo>
                  <a:lnTo>
                    <a:pt x="14" y="131"/>
                  </a:lnTo>
                  <a:lnTo>
                    <a:pt x="6" y="108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6" y="28"/>
                  </a:lnTo>
                  <a:lnTo>
                    <a:pt x="17" y="15"/>
                  </a:lnTo>
                  <a:lnTo>
                    <a:pt x="30" y="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0" y="1074906930"/>
              <a:ext cx="695275476" cy="518037042"/>
            </a:xfrm>
            <a:custGeom>
              <a:avLst/>
              <a:gdLst/>
              <a:ahLst/>
              <a:cxnLst/>
              <a:rect l="l" t="t" r="r" b="b"/>
              <a:pathLst>
                <a:path w="530" h="667" extrusionOk="0">
                  <a:moveTo>
                    <a:pt x="482" y="0"/>
                  </a:moveTo>
                  <a:lnTo>
                    <a:pt x="499" y="4"/>
                  </a:lnTo>
                  <a:lnTo>
                    <a:pt x="512" y="15"/>
                  </a:lnTo>
                  <a:lnTo>
                    <a:pt x="523" y="28"/>
                  </a:lnTo>
                  <a:lnTo>
                    <a:pt x="529" y="46"/>
                  </a:lnTo>
                  <a:lnTo>
                    <a:pt x="530" y="63"/>
                  </a:lnTo>
                  <a:lnTo>
                    <a:pt x="527" y="84"/>
                  </a:lnTo>
                  <a:lnTo>
                    <a:pt x="523" y="108"/>
                  </a:lnTo>
                  <a:lnTo>
                    <a:pt x="515" y="131"/>
                  </a:lnTo>
                  <a:lnTo>
                    <a:pt x="506" y="152"/>
                  </a:lnTo>
                  <a:lnTo>
                    <a:pt x="496" y="167"/>
                  </a:lnTo>
                  <a:lnTo>
                    <a:pt x="482" y="174"/>
                  </a:lnTo>
                  <a:lnTo>
                    <a:pt x="446" y="185"/>
                  </a:lnTo>
                  <a:lnTo>
                    <a:pt x="408" y="205"/>
                  </a:lnTo>
                  <a:lnTo>
                    <a:pt x="374" y="230"/>
                  </a:lnTo>
                  <a:lnTo>
                    <a:pt x="339" y="262"/>
                  </a:lnTo>
                  <a:lnTo>
                    <a:pt x="307" y="298"/>
                  </a:lnTo>
                  <a:lnTo>
                    <a:pt x="277" y="339"/>
                  </a:lnTo>
                  <a:lnTo>
                    <a:pt x="248" y="381"/>
                  </a:lnTo>
                  <a:lnTo>
                    <a:pt x="223" y="423"/>
                  </a:lnTo>
                  <a:lnTo>
                    <a:pt x="199" y="467"/>
                  </a:lnTo>
                  <a:lnTo>
                    <a:pt x="179" y="507"/>
                  </a:lnTo>
                  <a:lnTo>
                    <a:pt x="191" y="530"/>
                  </a:lnTo>
                  <a:lnTo>
                    <a:pt x="197" y="554"/>
                  </a:lnTo>
                  <a:lnTo>
                    <a:pt x="197" y="580"/>
                  </a:lnTo>
                  <a:lnTo>
                    <a:pt x="191" y="604"/>
                  </a:lnTo>
                  <a:lnTo>
                    <a:pt x="178" y="628"/>
                  </a:lnTo>
                  <a:lnTo>
                    <a:pt x="159" y="646"/>
                  </a:lnTo>
                  <a:lnTo>
                    <a:pt x="138" y="660"/>
                  </a:lnTo>
                  <a:lnTo>
                    <a:pt x="113" y="666"/>
                  </a:lnTo>
                  <a:lnTo>
                    <a:pt x="87" y="667"/>
                  </a:lnTo>
                  <a:lnTo>
                    <a:pt x="62" y="661"/>
                  </a:lnTo>
                  <a:lnTo>
                    <a:pt x="39" y="648"/>
                  </a:lnTo>
                  <a:lnTo>
                    <a:pt x="19" y="629"/>
                  </a:lnTo>
                  <a:lnTo>
                    <a:pt x="7" y="607"/>
                  </a:lnTo>
                  <a:lnTo>
                    <a:pt x="0" y="583"/>
                  </a:lnTo>
                  <a:lnTo>
                    <a:pt x="0" y="557"/>
                  </a:lnTo>
                  <a:lnTo>
                    <a:pt x="6" y="530"/>
                  </a:lnTo>
                  <a:lnTo>
                    <a:pt x="16" y="510"/>
                  </a:lnTo>
                  <a:lnTo>
                    <a:pt x="30" y="494"/>
                  </a:lnTo>
                  <a:lnTo>
                    <a:pt x="48" y="482"/>
                  </a:lnTo>
                  <a:lnTo>
                    <a:pt x="68" y="473"/>
                  </a:lnTo>
                  <a:lnTo>
                    <a:pt x="87" y="423"/>
                  </a:lnTo>
                  <a:lnTo>
                    <a:pt x="113" y="369"/>
                  </a:lnTo>
                  <a:lnTo>
                    <a:pt x="140" y="313"/>
                  </a:lnTo>
                  <a:lnTo>
                    <a:pt x="184" y="236"/>
                  </a:lnTo>
                  <a:lnTo>
                    <a:pt x="227" y="171"/>
                  </a:lnTo>
                  <a:lnTo>
                    <a:pt x="273" y="116"/>
                  </a:lnTo>
                  <a:lnTo>
                    <a:pt x="319" y="70"/>
                  </a:lnTo>
                  <a:lnTo>
                    <a:pt x="367" y="37"/>
                  </a:lnTo>
                  <a:lnTo>
                    <a:pt x="414" y="13"/>
                  </a:lnTo>
                  <a:lnTo>
                    <a:pt x="464" y="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106259157" y="1459356801"/>
              <a:ext cx="568027341" cy="688126845"/>
            </a:xfrm>
            <a:custGeom>
              <a:avLst/>
              <a:gdLst/>
              <a:ahLst/>
              <a:cxnLst/>
              <a:rect l="l" t="t" r="r" b="b"/>
              <a:pathLst>
                <a:path w="433" h="886" extrusionOk="0">
                  <a:moveTo>
                    <a:pt x="326" y="0"/>
                  </a:moveTo>
                  <a:lnTo>
                    <a:pt x="339" y="2"/>
                  </a:lnTo>
                  <a:lnTo>
                    <a:pt x="354" y="5"/>
                  </a:lnTo>
                  <a:lnTo>
                    <a:pt x="374" y="8"/>
                  </a:lnTo>
                  <a:lnTo>
                    <a:pt x="392" y="12"/>
                  </a:lnTo>
                  <a:lnTo>
                    <a:pt x="409" y="18"/>
                  </a:lnTo>
                  <a:lnTo>
                    <a:pt x="422" y="24"/>
                  </a:lnTo>
                  <a:lnTo>
                    <a:pt x="431" y="34"/>
                  </a:lnTo>
                  <a:lnTo>
                    <a:pt x="433" y="44"/>
                  </a:lnTo>
                  <a:lnTo>
                    <a:pt x="264" y="841"/>
                  </a:lnTo>
                  <a:lnTo>
                    <a:pt x="256" y="859"/>
                  </a:lnTo>
                  <a:lnTo>
                    <a:pt x="246" y="874"/>
                  </a:lnTo>
                  <a:lnTo>
                    <a:pt x="229" y="883"/>
                  </a:lnTo>
                  <a:lnTo>
                    <a:pt x="229" y="886"/>
                  </a:lnTo>
                  <a:lnTo>
                    <a:pt x="0" y="886"/>
                  </a:lnTo>
                  <a:lnTo>
                    <a:pt x="12" y="855"/>
                  </a:lnTo>
                  <a:lnTo>
                    <a:pt x="32" y="825"/>
                  </a:lnTo>
                  <a:lnTo>
                    <a:pt x="57" y="800"/>
                  </a:lnTo>
                  <a:lnTo>
                    <a:pt x="91" y="781"/>
                  </a:lnTo>
                  <a:lnTo>
                    <a:pt x="127" y="767"/>
                  </a:lnTo>
                  <a:lnTo>
                    <a:pt x="167" y="761"/>
                  </a:lnTo>
                  <a:lnTo>
                    <a:pt x="285" y="46"/>
                  </a:lnTo>
                  <a:lnTo>
                    <a:pt x="288" y="29"/>
                  </a:lnTo>
                  <a:lnTo>
                    <a:pt x="293" y="15"/>
                  </a:lnTo>
                  <a:lnTo>
                    <a:pt x="300" y="6"/>
                  </a:lnTo>
                  <a:lnTo>
                    <a:pt x="311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966827319" y="1459356801"/>
              <a:ext cx="578522073" cy="688126845"/>
            </a:xfrm>
            <a:custGeom>
              <a:avLst/>
              <a:gdLst/>
              <a:ahLst/>
              <a:cxnLst/>
              <a:rect l="l" t="t" r="r" b="b"/>
              <a:pathLst>
                <a:path w="441" h="886" extrusionOk="0">
                  <a:moveTo>
                    <a:pt x="107" y="0"/>
                  </a:moveTo>
                  <a:lnTo>
                    <a:pt x="128" y="2"/>
                  </a:lnTo>
                  <a:lnTo>
                    <a:pt x="146" y="11"/>
                  </a:lnTo>
                  <a:lnTo>
                    <a:pt x="160" y="26"/>
                  </a:lnTo>
                  <a:lnTo>
                    <a:pt x="167" y="46"/>
                  </a:lnTo>
                  <a:lnTo>
                    <a:pt x="265" y="760"/>
                  </a:lnTo>
                  <a:lnTo>
                    <a:pt x="301" y="764"/>
                  </a:lnTo>
                  <a:lnTo>
                    <a:pt x="336" y="775"/>
                  </a:lnTo>
                  <a:lnTo>
                    <a:pt x="366" y="788"/>
                  </a:lnTo>
                  <a:lnTo>
                    <a:pt x="393" y="808"/>
                  </a:lnTo>
                  <a:lnTo>
                    <a:pt x="416" y="831"/>
                  </a:lnTo>
                  <a:lnTo>
                    <a:pt x="431" y="858"/>
                  </a:lnTo>
                  <a:lnTo>
                    <a:pt x="441" y="886"/>
                  </a:lnTo>
                  <a:lnTo>
                    <a:pt x="212" y="886"/>
                  </a:lnTo>
                  <a:lnTo>
                    <a:pt x="212" y="885"/>
                  </a:lnTo>
                  <a:lnTo>
                    <a:pt x="197" y="880"/>
                  </a:lnTo>
                  <a:lnTo>
                    <a:pt x="184" y="870"/>
                  </a:lnTo>
                  <a:lnTo>
                    <a:pt x="175" y="858"/>
                  </a:lnTo>
                  <a:lnTo>
                    <a:pt x="170" y="841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10" y="24"/>
                  </a:lnTo>
                  <a:lnTo>
                    <a:pt x="24" y="18"/>
                  </a:lnTo>
                  <a:lnTo>
                    <a:pt x="40" y="12"/>
                  </a:lnTo>
                  <a:lnTo>
                    <a:pt x="60" y="8"/>
                  </a:lnTo>
                  <a:lnTo>
                    <a:pt x="78" y="5"/>
                  </a:lnTo>
                  <a:lnTo>
                    <a:pt x="95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4"/>
            <p:cNvSpPr/>
            <p:nvPr/>
          </p:nvSpPr>
          <p:spPr>
            <a:xfrm>
              <a:off x="309594324" y="1537800407"/>
              <a:ext cx="388304794" cy="531240138"/>
            </a:xfrm>
            <a:custGeom>
              <a:avLst/>
              <a:gdLst/>
              <a:ahLst/>
              <a:cxnLst/>
              <a:rect l="l" t="t" r="r" b="b"/>
              <a:pathLst>
                <a:path w="296" h="684" extrusionOk="0">
                  <a:moveTo>
                    <a:pt x="110" y="0"/>
                  </a:moveTo>
                  <a:lnTo>
                    <a:pt x="296" y="169"/>
                  </a:lnTo>
                  <a:lnTo>
                    <a:pt x="133" y="684"/>
                  </a:lnTo>
                  <a:lnTo>
                    <a:pt x="0" y="65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DDA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4"/>
            <p:cNvSpPr/>
            <p:nvPr/>
          </p:nvSpPr>
          <p:spPr>
            <a:xfrm>
              <a:off x="960267691" y="1547120386"/>
              <a:ext cx="393552156" cy="531240138"/>
            </a:xfrm>
            <a:custGeom>
              <a:avLst/>
              <a:gdLst/>
              <a:ahLst/>
              <a:cxnLst/>
              <a:rect l="l" t="t" r="r" b="b"/>
              <a:pathLst>
                <a:path w="300" h="684" extrusionOk="0">
                  <a:moveTo>
                    <a:pt x="186" y="0"/>
                  </a:moveTo>
                  <a:lnTo>
                    <a:pt x="300" y="648"/>
                  </a:lnTo>
                  <a:lnTo>
                    <a:pt x="162" y="684"/>
                  </a:lnTo>
                  <a:lnTo>
                    <a:pt x="0" y="1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2BC8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4"/>
            <p:cNvSpPr/>
            <p:nvPr/>
          </p:nvSpPr>
          <p:spPr>
            <a:xfrm>
              <a:off x="432907183" y="1070246910"/>
              <a:ext cx="389617057" cy="635313498"/>
            </a:xfrm>
            <a:custGeom>
              <a:avLst/>
              <a:gdLst/>
              <a:ahLst/>
              <a:cxnLst/>
              <a:rect l="l" t="t" r="r" b="b"/>
              <a:pathLst>
                <a:path w="297" h="818" extrusionOk="0">
                  <a:moveTo>
                    <a:pt x="185" y="0"/>
                  </a:moveTo>
                  <a:lnTo>
                    <a:pt x="196" y="27"/>
                  </a:lnTo>
                  <a:lnTo>
                    <a:pt x="214" y="51"/>
                  </a:lnTo>
                  <a:lnTo>
                    <a:pt x="236" y="69"/>
                  </a:lnTo>
                  <a:lnTo>
                    <a:pt x="264" y="79"/>
                  </a:lnTo>
                  <a:lnTo>
                    <a:pt x="291" y="82"/>
                  </a:lnTo>
                  <a:lnTo>
                    <a:pt x="297" y="82"/>
                  </a:lnTo>
                  <a:lnTo>
                    <a:pt x="297" y="818"/>
                  </a:lnTo>
                  <a:lnTo>
                    <a:pt x="164" y="818"/>
                  </a:lnTo>
                  <a:lnTo>
                    <a:pt x="128" y="813"/>
                  </a:lnTo>
                  <a:lnTo>
                    <a:pt x="93" y="801"/>
                  </a:lnTo>
                  <a:lnTo>
                    <a:pt x="63" y="783"/>
                  </a:lnTo>
                  <a:lnTo>
                    <a:pt x="37" y="758"/>
                  </a:lnTo>
                  <a:lnTo>
                    <a:pt x="18" y="729"/>
                  </a:lnTo>
                  <a:lnTo>
                    <a:pt x="4" y="696"/>
                  </a:lnTo>
                  <a:lnTo>
                    <a:pt x="0" y="660"/>
                  </a:lnTo>
                  <a:lnTo>
                    <a:pt x="53" y="155"/>
                  </a:lnTo>
                  <a:lnTo>
                    <a:pt x="56" y="123"/>
                  </a:lnTo>
                  <a:lnTo>
                    <a:pt x="66" y="93"/>
                  </a:lnTo>
                  <a:lnTo>
                    <a:pt x="83" y="66"/>
                  </a:lnTo>
                  <a:lnTo>
                    <a:pt x="102" y="43"/>
                  </a:lnTo>
                  <a:lnTo>
                    <a:pt x="128" y="24"/>
                  </a:lnTo>
                  <a:lnTo>
                    <a:pt x="155" y="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C681"/>
            </a:solidFill>
            <a:ln w="9525" cap="flat" cmpd="sng">
              <a:solidFill>
                <a:srgbClr val="FFC6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4"/>
            <p:cNvSpPr/>
            <p:nvPr/>
          </p:nvSpPr>
          <p:spPr>
            <a:xfrm>
              <a:off x="822524647" y="1067916684"/>
              <a:ext cx="401423199" cy="637643746"/>
            </a:xfrm>
            <a:custGeom>
              <a:avLst/>
              <a:gdLst/>
              <a:ahLst/>
              <a:cxnLst/>
              <a:rect l="l" t="t" r="r" b="b"/>
              <a:pathLst>
                <a:path w="306" h="821" extrusionOk="0">
                  <a:moveTo>
                    <a:pt x="102" y="0"/>
                  </a:moveTo>
                  <a:lnTo>
                    <a:pt x="137" y="6"/>
                  </a:lnTo>
                  <a:lnTo>
                    <a:pt x="169" y="18"/>
                  </a:lnTo>
                  <a:lnTo>
                    <a:pt x="196" y="37"/>
                  </a:lnTo>
                  <a:lnTo>
                    <a:pt x="220" y="61"/>
                  </a:lnTo>
                  <a:lnTo>
                    <a:pt x="238" y="90"/>
                  </a:lnTo>
                  <a:lnTo>
                    <a:pt x="250" y="123"/>
                  </a:lnTo>
                  <a:lnTo>
                    <a:pt x="253" y="158"/>
                  </a:lnTo>
                  <a:lnTo>
                    <a:pt x="306" y="663"/>
                  </a:lnTo>
                  <a:lnTo>
                    <a:pt x="301" y="699"/>
                  </a:lnTo>
                  <a:lnTo>
                    <a:pt x="289" y="732"/>
                  </a:lnTo>
                  <a:lnTo>
                    <a:pt x="268" y="761"/>
                  </a:lnTo>
                  <a:lnTo>
                    <a:pt x="242" y="786"/>
                  </a:lnTo>
                  <a:lnTo>
                    <a:pt x="212" y="804"/>
                  </a:lnTo>
                  <a:lnTo>
                    <a:pt x="178" y="816"/>
                  </a:lnTo>
                  <a:lnTo>
                    <a:pt x="141" y="821"/>
                  </a:lnTo>
                  <a:lnTo>
                    <a:pt x="0" y="821"/>
                  </a:lnTo>
                  <a:lnTo>
                    <a:pt x="0" y="85"/>
                  </a:lnTo>
                  <a:lnTo>
                    <a:pt x="27" y="81"/>
                  </a:lnTo>
                  <a:lnTo>
                    <a:pt x="51" y="70"/>
                  </a:lnTo>
                  <a:lnTo>
                    <a:pt x="72" y="54"/>
                  </a:lnTo>
                  <a:lnTo>
                    <a:pt x="86" y="37"/>
                  </a:lnTo>
                  <a:lnTo>
                    <a:pt x="95" y="1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D7A0"/>
            </a:solidFill>
            <a:ln w="9525" cap="flat" cmpd="sng">
              <a:solidFill>
                <a:srgbClr val="FFD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4"/>
            <p:cNvSpPr/>
            <p:nvPr/>
          </p:nvSpPr>
          <p:spPr>
            <a:xfrm>
              <a:off x="261056735" y="1070246910"/>
              <a:ext cx="398799518" cy="234553394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291" y="0"/>
                  </a:moveTo>
                  <a:lnTo>
                    <a:pt x="301" y="0"/>
                  </a:lnTo>
                  <a:lnTo>
                    <a:pt x="304" y="0"/>
                  </a:lnTo>
                  <a:lnTo>
                    <a:pt x="218" y="302"/>
                  </a:lnTo>
                  <a:lnTo>
                    <a:pt x="0" y="173"/>
                  </a:lnTo>
                  <a:lnTo>
                    <a:pt x="31" y="128"/>
                  </a:lnTo>
                  <a:lnTo>
                    <a:pt x="64" y="92"/>
                  </a:lnTo>
                  <a:lnTo>
                    <a:pt x="99" y="63"/>
                  </a:lnTo>
                  <a:lnTo>
                    <a:pt x="134" y="40"/>
                  </a:lnTo>
                  <a:lnTo>
                    <a:pt x="167" y="24"/>
                  </a:lnTo>
                  <a:lnTo>
                    <a:pt x="199" y="12"/>
                  </a:lnTo>
                  <a:lnTo>
                    <a:pt x="227" y="6"/>
                  </a:lnTo>
                  <a:lnTo>
                    <a:pt x="253" y="1"/>
                  </a:lnTo>
                  <a:lnTo>
                    <a:pt x="274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C681"/>
            </a:solidFill>
            <a:ln w="9525" cap="flat" cmpd="sng">
              <a:solidFill>
                <a:srgbClr val="FFC6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4"/>
            <p:cNvSpPr/>
            <p:nvPr/>
          </p:nvSpPr>
          <p:spPr>
            <a:xfrm>
              <a:off x="991751577" y="1070246910"/>
              <a:ext cx="401423199" cy="234553394"/>
            </a:xfrm>
            <a:custGeom>
              <a:avLst/>
              <a:gdLst/>
              <a:ahLst/>
              <a:cxnLst/>
              <a:rect l="l" t="t" r="r" b="b"/>
              <a:pathLst>
                <a:path w="306" h="302" extrusionOk="0">
                  <a:moveTo>
                    <a:pt x="5" y="0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9" y="6"/>
                  </a:lnTo>
                  <a:lnTo>
                    <a:pt x="88" y="12"/>
                  </a:lnTo>
                  <a:lnTo>
                    <a:pt x="121" y="24"/>
                  </a:lnTo>
                  <a:lnTo>
                    <a:pt x="156" y="39"/>
                  </a:lnTo>
                  <a:lnTo>
                    <a:pt x="193" y="61"/>
                  </a:lnTo>
                  <a:lnTo>
                    <a:pt x="231" y="90"/>
                  </a:lnTo>
                  <a:lnTo>
                    <a:pt x="270" y="128"/>
                  </a:lnTo>
                  <a:lnTo>
                    <a:pt x="306" y="173"/>
                  </a:lnTo>
                  <a:lnTo>
                    <a:pt x="86" y="30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7A0"/>
            </a:solidFill>
            <a:ln w="9525" cap="flat" cmpd="sng">
              <a:solidFill>
                <a:srgbClr val="FFD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4"/>
            <p:cNvSpPr/>
            <p:nvPr/>
          </p:nvSpPr>
          <p:spPr>
            <a:xfrm>
              <a:off x="767427430" y="1361496741"/>
              <a:ext cx="43291149" cy="27960007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1" y="0"/>
                  </a:moveTo>
                  <a:lnTo>
                    <a:pt x="33" y="30"/>
                  </a:lnTo>
                  <a:lnTo>
                    <a:pt x="33" y="30"/>
                  </a:lnTo>
                  <a:lnTo>
                    <a:pt x="31" y="31"/>
                  </a:lnTo>
                  <a:lnTo>
                    <a:pt x="28" y="33"/>
                  </a:lnTo>
                  <a:lnTo>
                    <a:pt x="24" y="36"/>
                  </a:lnTo>
                  <a:lnTo>
                    <a:pt x="0" y="12"/>
                  </a:lnTo>
                  <a:lnTo>
                    <a:pt x="15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4"/>
            <p:cNvSpPr/>
            <p:nvPr/>
          </p:nvSpPr>
          <p:spPr>
            <a:xfrm>
              <a:off x="671662346" y="1301693648"/>
              <a:ext cx="95764773" cy="34950252"/>
            </a:xfrm>
            <a:custGeom>
              <a:avLst/>
              <a:gdLst/>
              <a:ahLst/>
              <a:cxnLst/>
              <a:rect l="l" t="t" r="r" b="b"/>
              <a:pathLst>
                <a:path w="73" h="45" extrusionOk="0">
                  <a:moveTo>
                    <a:pt x="73" y="0"/>
                  </a:moveTo>
                  <a:lnTo>
                    <a:pt x="65" y="29"/>
                  </a:lnTo>
                  <a:lnTo>
                    <a:pt x="62" y="30"/>
                  </a:lnTo>
                  <a:lnTo>
                    <a:pt x="54" y="32"/>
                  </a:lnTo>
                  <a:lnTo>
                    <a:pt x="42" y="36"/>
                  </a:lnTo>
                  <a:lnTo>
                    <a:pt x="29" y="45"/>
                  </a:lnTo>
                  <a:lnTo>
                    <a:pt x="0" y="17"/>
                  </a:lnTo>
                  <a:lnTo>
                    <a:pt x="20" y="6"/>
                  </a:lnTo>
                  <a:lnTo>
                    <a:pt x="44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4"/>
            <p:cNvSpPr/>
            <p:nvPr/>
          </p:nvSpPr>
          <p:spPr>
            <a:xfrm>
              <a:off x="582456892" y="1239560329"/>
              <a:ext cx="139055095" cy="44270255"/>
            </a:xfrm>
            <a:custGeom>
              <a:avLst/>
              <a:gdLst/>
              <a:ahLst/>
              <a:cxnLst/>
              <a:rect l="l" t="t" r="r" b="b"/>
              <a:pathLst>
                <a:path w="106" h="57" extrusionOk="0">
                  <a:moveTo>
                    <a:pt x="80" y="0"/>
                  </a:moveTo>
                  <a:lnTo>
                    <a:pt x="106" y="5"/>
                  </a:lnTo>
                  <a:lnTo>
                    <a:pt x="95" y="32"/>
                  </a:lnTo>
                  <a:lnTo>
                    <a:pt x="89" y="33"/>
                  </a:lnTo>
                  <a:lnTo>
                    <a:pt x="76" y="35"/>
                  </a:lnTo>
                  <a:lnTo>
                    <a:pt x="55" y="44"/>
                  </a:lnTo>
                  <a:lnTo>
                    <a:pt x="31" y="57"/>
                  </a:lnTo>
                  <a:lnTo>
                    <a:pt x="0" y="29"/>
                  </a:lnTo>
                  <a:lnTo>
                    <a:pt x="17" y="17"/>
                  </a:lnTo>
                  <a:lnTo>
                    <a:pt x="35" y="8"/>
                  </a:lnTo>
                  <a:lnTo>
                    <a:pt x="56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4"/>
            <p:cNvSpPr/>
            <p:nvPr/>
          </p:nvSpPr>
          <p:spPr>
            <a:xfrm>
              <a:off x="473575049" y="1167330043"/>
              <a:ext cx="202023440" cy="51260013"/>
            </a:xfrm>
            <a:custGeom>
              <a:avLst/>
              <a:gdLst/>
              <a:ahLst/>
              <a:cxnLst/>
              <a:rect l="l" t="t" r="r" b="b"/>
              <a:pathLst>
                <a:path w="154" h="66" extrusionOk="0">
                  <a:moveTo>
                    <a:pt x="100" y="0"/>
                  </a:moveTo>
                  <a:lnTo>
                    <a:pt x="126" y="4"/>
                  </a:lnTo>
                  <a:lnTo>
                    <a:pt x="154" y="18"/>
                  </a:lnTo>
                  <a:lnTo>
                    <a:pt x="135" y="40"/>
                  </a:lnTo>
                  <a:lnTo>
                    <a:pt x="132" y="40"/>
                  </a:lnTo>
                  <a:lnTo>
                    <a:pt x="121" y="39"/>
                  </a:lnTo>
                  <a:lnTo>
                    <a:pt x="103" y="37"/>
                  </a:lnTo>
                  <a:lnTo>
                    <a:pt x="82" y="40"/>
                  </a:lnTo>
                  <a:lnTo>
                    <a:pt x="56" y="49"/>
                  </a:lnTo>
                  <a:lnTo>
                    <a:pt x="28" y="66"/>
                  </a:lnTo>
                  <a:lnTo>
                    <a:pt x="0" y="37"/>
                  </a:lnTo>
                  <a:lnTo>
                    <a:pt x="14" y="27"/>
                  </a:lnTo>
                  <a:lnTo>
                    <a:pt x="31" y="16"/>
                  </a:lnTo>
                  <a:lnTo>
                    <a:pt x="52" y="7"/>
                  </a:lnTo>
                  <a:lnTo>
                    <a:pt x="74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4"/>
            <p:cNvSpPr/>
            <p:nvPr/>
          </p:nvSpPr>
          <p:spPr>
            <a:xfrm>
              <a:off x="394864501" y="1105973589"/>
              <a:ext cx="221701460" cy="63686683"/>
            </a:xfrm>
            <a:custGeom>
              <a:avLst/>
              <a:gdLst/>
              <a:ahLst/>
              <a:cxnLst/>
              <a:rect l="l" t="t" r="r" b="b"/>
              <a:pathLst>
                <a:path w="169" h="82" extrusionOk="0">
                  <a:moveTo>
                    <a:pt x="116" y="0"/>
                  </a:moveTo>
                  <a:lnTo>
                    <a:pt x="142" y="6"/>
                  </a:lnTo>
                  <a:lnTo>
                    <a:pt x="169" y="18"/>
                  </a:lnTo>
                  <a:lnTo>
                    <a:pt x="151" y="43"/>
                  </a:lnTo>
                  <a:lnTo>
                    <a:pt x="146" y="41"/>
                  </a:lnTo>
                  <a:lnTo>
                    <a:pt x="137" y="40"/>
                  </a:lnTo>
                  <a:lnTo>
                    <a:pt x="122" y="40"/>
                  </a:lnTo>
                  <a:lnTo>
                    <a:pt x="103" y="41"/>
                  </a:lnTo>
                  <a:lnTo>
                    <a:pt x="79" y="47"/>
                  </a:lnTo>
                  <a:lnTo>
                    <a:pt x="53" y="61"/>
                  </a:lnTo>
                  <a:lnTo>
                    <a:pt x="24" y="82"/>
                  </a:lnTo>
                  <a:lnTo>
                    <a:pt x="5" y="61"/>
                  </a:lnTo>
                  <a:lnTo>
                    <a:pt x="0" y="55"/>
                  </a:lnTo>
                  <a:lnTo>
                    <a:pt x="2" y="52"/>
                  </a:lnTo>
                  <a:lnTo>
                    <a:pt x="8" y="46"/>
                  </a:lnTo>
                  <a:lnTo>
                    <a:pt x="18" y="36"/>
                  </a:lnTo>
                  <a:lnTo>
                    <a:pt x="33" y="26"/>
                  </a:lnTo>
                  <a:lnTo>
                    <a:pt x="50" y="15"/>
                  </a:lnTo>
                  <a:lnTo>
                    <a:pt x="70" y="6"/>
                  </a:lnTo>
                  <a:lnTo>
                    <a:pt x="92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4"/>
            <p:cNvSpPr/>
            <p:nvPr/>
          </p:nvSpPr>
          <p:spPr>
            <a:xfrm>
              <a:off x="838266590" y="1361496741"/>
              <a:ext cx="44602577" cy="27960007"/>
            </a:xfrm>
            <a:custGeom>
              <a:avLst/>
              <a:gdLst/>
              <a:ahLst/>
              <a:cxnLst/>
              <a:rect l="l" t="t" r="r" b="b"/>
              <a:pathLst>
                <a:path w="34" h="36" extrusionOk="0">
                  <a:moveTo>
                    <a:pt x="3" y="0"/>
                  </a:moveTo>
                  <a:lnTo>
                    <a:pt x="19" y="6"/>
                  </a:lnTo>
                  <a:lnTo>
                    <a:pt x="34" y="12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882868901" y="1301693648"/>
              <a:ext cx="95764773" cy="34950252"/>
            </a:xfrm>
            <a:custGeom>
              <a:avLst/>
              <a:gdLst/>
              <a:ahLst/>
              <a:cxnLst/>
              <a:rect l="l" t="t" r="r" b="b"/>
              <a:pathLst>
                <a:path w="73" h="45" extrusionOk="0">
                  <a:moveTo>
                    <a:pt x="0" y="0"/>
                  </a:moveTo>
                  <a:lnTo>
                    <a:pt x="29" y="0"/>
                  </a:lnTo>
                  <a:lnTo>
                    <a:pt x="52" y="6"/>
                  </a:lnTo>
                  <a:lnTo>
                    <a:pt x="73" y="17"/>
                  </a:lnTo>
                  <a:lnTo>
                    <a:pt x="44" y="45"/>
                  </a:lnTo>
                  <a:lnTo>
                    <a:pt x="29" y="36"/>
                  </a:lnTo>
                  <a:lnTo>
                    <a:pt x="19" y="32"/>
                  </a:lnTo>
                  <a:lnTo>
                    <a:pt x="11" y="30"/>
                  </a:lnTo>
                  <a:lnTo>
                    <a:pt x="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928782972" y="1239560329"/>
              <a:ext cx="139055095" cy="44270255"/>
            </a:xfrm>
            <a:custGeom>
              <a:avLst/>
              <a:gdLst/>
              <a:ahLst/>
              <a:cxnLst/>
              <a:rect l="l" t="t" r="r" b="b"/>
              <a:pathLst>
                <a:path w="106" h="57" extrusionOk="0">
                  <a:moveTo>
                    <a:pt x="26" y="0"/>
                  </a:moveTo>
                  <a:lnTo>
                    <a:pt x="50" y="2"/>
                  </a:lnTo>
                  <a:lnTo>
                    <a:pt x="71" y="8"/>
                  </a:lnTo>
                  <a:lnTo>
                    <a:pt x="89" y="17"/>
                  </a:lnTo>
                  <a:lnTo>
                    <a:pt x="106" y="29"/>
                  </a:lnTo>
                  <a:lnTo>
                    <a:pt x="75" y="57"/>
                  </a:lnTo>
                  <a:lnTo>
                    <a:pt x="51" y="44"/>
                  </a:lnTo>
                  <a:lnTo>
                    <a:pt x="30" y="35"/>
                  </a:lnTo>
                  <a:lnTo>
                    <a:pt x="17" y="33"/>
                  </a:lnTo>
                  <a:lnTo>
                    <a:pt x="11" y="32"/>
                  </a:lnTo>
                  <a:lnTo>
                    <a:pt x="0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974697875" y="1167330043"/>
              <a:ext cx="202023440" cy="51260013"/>
            </a:xfrm>
            <a:custGeom>
              <a:avLst/>
              <a:gdLst/>
              <a:ahLst/>
              <a:cxnLst/>
              <a:rect l="l" t="t" r="r" b="b"/>
              <a:pathLst>
                <a:path w="154" h="66" extrusionOk="0">
                  <a:moveTo>
                    <a:pt x="54" y="0"/>
                  </a:moveTo>
                  <a:lnTo>
                    <a:pt x="80" y="1"/>
                  </a:lnTo>
                  <a:lnTo>
                    <a:pt x="102" y="7"/>
                  </a:lnTo>
                  <a:lnTo>
                    <a:pt x="123" y="16"/>
                  </a:lnTo>
                  <a:lnTo>
                    <a:pt x="140" y="27"/>
                  </a:lnTo>
                  <a:lnTo>
                    <a:pt x="154" y="37"/>
                  </a:lnTo>
                  <a:lnTo>
                    <a:pt x="126" y="66"/>
                  </a:lnTo>
                  <a:lnTo>
                    <a:pt x="98" y="49"/>
                  </a:lnTo>
                  <a:lnTo>
                    <a:pt x="72" y="40"/>
                  </a:lnTo>
                  <a:lnTo>
                    <a:pt x="50" y="37"/>
                  </a:lnTo>
                  <a:lnTo>
                    <a:pt x="33" y="39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0" y="18"/>
                  </a:lnTo>
                  <a:lnTo>
                    <a:pt x="27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4"/>
            <p:cNvSpPr/>
            <p:nvPr/>
          </p:nvSpPr>
          <p:spPr>
            <a:xfrm>
              <a:off x="1023235463" y="1101313631"/>
              <a:ext cx="224325146" cy="62133349"/>
            </a:xfrm>
            <a:custGeom>
              <a:avLst/>
              <a:gdLst/>
              <a:ahLst/>
              <a:cxnLst/>
              <a:rect l="l" t="t" r="r" b="b"/>
              <a:pathLst>
                <a:path w="171" h="80" extrusionOk="0">
                  <a:moveTo>
                    <a:pt x="53" y="0"/>
                  </a:moveTo>
                  <a:lnTo>
                    <a:pt x="77" y="0"/>
                  </a:lnTo>
                  <a:lnTo>
                    <a:pt x="100" y="6"/>
                  </a:lnTo>
                  <a:lnTo>
                    <a:pt x="120" y="14"/>
                  </a:lnTo>
                  <a:lnTo>
                    <a:pt x="136" y="24"/>
                  </a:lnTo>
                  <a:lnTo>
                    <a:pt x="151" y="35"/>
                  </a:lnTo>
                  <a:lnTo>
                    <a:pt x="162" y="44"/>
                  </a:lnTo>
                  <a:lnTo>
                    <a:pt x="168" y="52"/>
                  </a:lnTo>
                  <a:lnTo>
                    <a:pt x="171" y="53"/>
                  </a:lnTo>
                  <a:lnTo>
                    <a:pt x="166" y="61"/>
                  </a:lnTo>
                  <a:lnTo>
                    <a:pt x="145" y="80"/>
                  </a:lnTo>
                  <a:lnTo>
                    <a:pt x="118" y="59"/>
                  </a:lnTo>
                  <a:lnTo>
                    <a:pt x="91" y="47"/>
                  </a:lnTo>
                  <a:lnTo>
                    <a:pt x="68" y="39"/>
                  </a:lnTo>
                  <a:lnTo>
                    <a:pt x="47" y="38"/>
                  </a:lnTo>
                  <a:lnTo>
                    <a:pt x="32" y="38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0" y="18"/>
                  </a:lnTo>
                  <a:lnTo>
                    <a:pt x="28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2A25C"/>
            </a:solidFill>
            <a:ln w="9525" cap="flat" cmpd="sng">
              <a:solidFill>
                <a:srgbClr val="E2A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4"/>
            <p:cNvSpPr/>
            <p:nvPr/>
          </p:nvSpPr>
          <p:spPr>
            <a:xfrm>
              <a:off x="565404022" y="1070246910"/>
              <a:ext cx="257120742" cy="323870335"/>
            </a:xfrm>
            <a:custGeom>
              <a:avLst/>
              <a:gdLst/>
              <a:ahLst/>
              <a:cxnLst/>
              <a:rect l="l" t="t" r="r" b="b"/>
              <a:pathLst>
                <a:path w="196" h="417" extrusionOk="0">
                  <a:moveTo>
                    <a:pt x="84" y="0"/>
                  </a:moveTo>
                  <a:lnTo>
                    <a:pt x="95" y="27"/>
                  </a:lnTo>
                  <a:lnTo>
                    <a:pt x="113" y="51"/>
                  </a:lnTo>
                  <a:lnTo>
                    <a:pt x="135" y="69"/>
                  </a:lnTo>
                  <a:lnTo>
                    <a:pt x="163" y="79"/>
                  </a:lnTo>
                  <a:lnTo>
                    <a:pt x="190" y="82"/>
                  </a:lnTo>
                  <a:lnTo>
                    <a:pt x="196" y="82"/>
                  </a:lnTo>
                  <a:lnTo>
                    <a:pt x="196" y="417"/>
                  </a:lnTo>
                  <a:lnTo>
                    <a:pt x="181" y="388"/>
                  </a:lnTo>
                  <a:lnTo>
                    <a:pt x="161" y="354"/>
                  </a:lnTo>
                  <a:lnTo>
                    <a:pt x="140" y="316"/>
                  </a:lnTo>
                  <a:lnTo>
                    <a:pt x="117" y="275"/>
                  </a:lnTo>
                  <a:lnTo>
                    <a:pt x="93" y="235"/>
                  </a:lnTo>
                  <a:lnTo>
                    <a:pt x="71" y="192"/>
                  </a:lnTo>
                  <a:lnTo>
                    <a:pt x="48" y="152"/>
                  </a:lnTo>
                  <a:lnTo>
                    <a:pt x="28" y="113"/>
                  </a:lnTo>
                  <a:lnTo>
                    <a:pt x="12" y="78"/>
                  </a:lnTo>
                  <a:lnTo>
                    <a:pt x="0" y="48"/>
                  </a:lnTo>
                  <a:lnTo>
                    <a:pt x="25" y="28"/>
                  </a:lnTo>
                  <a:lnTo>
                    <a:pt x="54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4"/>
            <p:cNvSpPr/>
            <p:nvPr/>
          </p:nvSpPr>
          <p:spPr>
            <a:xfrm>
              <a:off x="822524647" y="1067916684"/>
              <a:ext cx="262368104" cy="326200084"/>
            </a:xfrm>
            <a:custGeom>
              <a:avLst/>
              <a:gdLst/>
              <a:ahLst/>
              <a:cxnLst/>
              <a:rect l="l" t="t" r="r" b="b"/>
              <a:pathLst>
                <a:path w="200" h="420" extrusionOk="0">
                  <a:moveTo>
                    <a:pt x="102" y="0"/>
                  </a:moveTo>
                  <a:lnTo>
                    <a:pt x="129" y="4"/>
                  </a:lnTo>
                  <a:lnTo>
                    <a:pt x="156" y="13"/>
                  </a:lnTo>
                  <a:lnTo>
                    <a:pt x="179" y="27"/>
                  </a:lnTo>
                  <a:lnTo>
                    <a:pt x="200" y="43"/>
                  </a:lnTo>
                  <a:lnTo>
                    <a:pt x="188" y="69"/>
                  </a:lnTo>
                  <a:lnTo>
                    <a:pt x="175" y="96"/>
                  </a:lnTo>
                  <a:lnTo>
                    <a:pt x="160" y="128"/>
                  </a:lnTo>
                  <a:lnTo>
                    <a:pt x="143" y="159"/>
                  </a:lnTo>
                  <a:lnTo>
                    <a:pt x="126" y="192"/>
                  </a:lnTo>
                  <a:lnTo>
                    <a:pt x="108" y="226"/>
                  </a:lnTo>
                  <a:lnTo>
                    <a:pt x="90" y="259"/>
                  </a:lnTo>
                  <a:lnTo>
                    <a:pt x="72" y="290"/>
                  </a:lnTo>
                  <a:lnTo>
                    <a:pt x="56" y="321"/>
                  </a:lnTo>
                  <a:lnTo>
                    <a:pt x="40" y="348"/>
                  </a:lnTo>
                  <a:lnTo>
                    <a:pt x="27" y="372"/>
                  </a:lnTo>
                  <a:lnTo>
                    <a:pt x="16" y="391"/>
                  </a:lnTo>
                  <a:lnTo>
                    <a:pt x="7" y="406"/>
                  </a:lnTo>
                  <a:lnTo>
                    <a:pt x="1" y="417"/>
                  </a:lnTo>
                  <a:lnTo>
                    <a:pt x="0" y="420"/>
                  </a:lnTo>
                  <a:lnTo>
                    <a:pt x="0" y="85"/>
                  </a:lnTo>
                  <a:lnTo>
                    <a:pt x="27" y="81"/>
                  </a:lnTo>
                  <a:lnTo>
                    <a:pt x="51" y="70"/>
                  </a:lnTo>
                  <a:lnTo>
                    <a:pt x="72" y="54"/>
                  </a:lnTo>
                  <a:lnTo>
                    <a:pt x="86" y="37"/>
                  </a:lnTo>
                  <a:lnTo>
                    <a:pt x="95" y="1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484069955" y="1437610121"/>
              <a:ext cx="156109433" cy="78443596"/>
            </a:xfrm>
            <a:custGeom>
              <a:avLst/>
              <a:gdLst/>
              <a:ahLst/>
              <a:cxnLst/>
              <a:rect l="l" t="t" r="r" b="b"/>
              <a:pathLst>
                <a:path w="119" h="101" extrusionOk="0">
                  <a:moveTo>
                    <a:pt x="60" y="0"/>
                  </a:moveTo>
                  <a:lnTo>
                    <a:pt x="119" y="101"/>
                  </a:lnTo>
                  <a:lnTo>
                    <a:pt x="0" y="10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484069955" y="1530033727"/>
              <a:ext cx="156109433" cy="78443596"/>
            </a:xfrm>
            <a:custGeom>
              <a:avLst/>
              <a:gdLst/>
              <a:ahLst/>
              <a:cxnLst/>
              <a:rect l="l" t="t" r="r" b="b"/>
              <a:pathLst>
                <a:path w="119" h="101" extrusionOk="0">
                  <a:moveTo>
                    <a:pt x="0" y="0"/>
                  </a:moveTo>
                  <a:lnTo>
                    <a:pt x="119" y="0"/>
                  </a:lnTo>
                  <a:lnTo>
                    <a:pt x="6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999622965" y="1437610121"/>
              <a:ext cx="154797181" cy="78443596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59" y="0"/>
                  </a:moveTo>
                  <a:lnTo>
                    <a:pt x="118" y="101"/>
                  </a:lnTo>
                  <a:lnTo>
                    <a:pt x="0" y="10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999622965" y="1530033727"/>
              <a:ext cx="154797181" cy="78443596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0" y="0"/>
                  </a:moveTo>
                  <a:lnTo>
                    <a:pt x="118" y="0"/>
                  </a:lnTo>
                  <a:lnTo>
                    <a:pt x="59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742501507" y="1437610121"/>
              <a:ext cx="154797181" cy="78443596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61" y="0"/>
                  </a:moveTo>
                  <a:lnTo>
                    <a:pt x="118" y="101"/>
                  </a:lnTo>
                  <a:lnTo>
                    <a:pt x="0" y="10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742501507" y="1530033727"/>
              <a:ext cx="154797181" cy="78443596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0" y="0"/>
                  </a:moveTo>
                  <a:lnTo>
                    <a:pt x="118" y="0"/>
                  </a:lnTo>
                  <a:lnTo>
                    <a:pt x="6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742501507" y="1437610121"/>
              <a:ext cx="80022687" cy="78443596"/>
            </a:xfrm>
            <a:custGeom>
              <a:avLst/>
              <a:gdLst/>
              <a:ahLst/>
              <a:cxnLst/>
              <a:rect l="l" t="t" r="r" b="b"/>
              <a:pathLst>
                <a:path w="61" h="101" extrusionOk="0">
                  <a:moveTo>
                    <a:pt x="61" y="0"/>
                  </a:moveTo>
                  <a:lnTo>
                    <a:pt x="61" y="101"/>
                  </a:lnTo>
                  <a:lnTo>
                    <a:pt x="0" y="10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742501507" y="1530033727"/>
              <a:ext cx="80022687" cy="78443596"/>
            </a:xfrm>
            <a:custGeom>
              <a:avLst/>
              <a:gdLst/>
              <a:ahLst/>
              <a:cxnLst/>
              <a:rect l="l" t="t" r="r" b="b"/>
              <a:pathLst>
                <a:path w="61" h="101" extrusionOk="0">
                  <a:moveTo>
                    <a:pt x="0" y="0"/>
                  </a:moveTo>
                  <a:lnTo>
                    <a:pt x="61" y="0"/>
                  </a:lnTo>
                  <a:lnTo>
                    <a:pt x="6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1397110984" y="1213930063"/>
              <a:ext cx="425036328" cy="472990379"/>
            </a:xfrm>
            <a:custGeom>
              <a:avLst/>
              <a:gdLst/>
              <a:ahLst/>
              <a:cxnLst/>
              <a:rect l="l" t="t" r="r" b="b"/>
              <a:pathLst>
                <a:path w="324" h="609" extrusionOk="0">
                  <a:moveTo>
                    <a:pt x="260" y="0"/>
                  </a:moveTo>
                  <a:lnTo>
                    <a:pt x="324" y="30"/>
                  </a:lnTo>
                  <a:lnTo>
                    <a:pt x="67" y="609"/>
                  </a:lnTo>
                  <a:lnTo>
                    <a:pt x="0" y="58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1591263004" y="1183640269"/>
              <a:ext cx="556220381" cy="299793411"/>
            </a:xfrm>
            <a:custGeom>
              <a:avLst/>
              <a:gdLst/>
              <a:ahLst/>
              <a:cxnLst/>
              <a:rect l="l" t="t" r="r" b="b"/>
              <a:pathLst>
                <a:path w="424" h="386" extrusionOk="0">
                  <a:moveTo>
                    <a:pt x="74" y="0"/>
                  </a:moveTo>
                  <a:lnTo>
                    <a:pt x="77" y="1"/>
                  </a:lnTo>
                  <a:lnTo>
                    <a:pt x="89" y="6"/>
                  </a:lnTo>
                  <a:lnTo>
                    <a:pt x="106" y="13"/>
                  </a:lnTo>
                  <a:lnTo>
                    <a:pt x="128" y="21"/>
                  </a:lnTo>
                  <a:lnTo>
                    <a:pt x="154" y="30"/>
                  </a:lnTo>
                  <a:lnTo>
                    <a:pt x="184" y="37"/>
                  </a:lnTo>
                  <a:lnTo>
                    <a:pt x="216" y="43"/>
                  </a:lnTo>
                  <a:lnTo>
                    <a:pt x="250" y="48"/>
                  </a:lnTo>
                  <a:lnTo>
                    <a:pt x="285" y="50"/>
                  </a:lnTo>
                  <a:lnTo>
                    <a:pt x="318" y="48"/>
                  </a:lnTo>
                  <a:lnTo>
                    <a:pt x="351" y="40"/>
                  </a:lnTo>
                  <a:lnTo>
                    <a:pt x="383" y="27"/>
                  </a:lnTo>
                  <a:lnTo>
                    <a:pt x="410" y="9"/>
                  </a:lnTo>
                  <a:lnTo>
                    <a:pt x="412" y="12"/>
                  </a:lnTo>
                  <a:lnTo>
                    <a:pt x="415" y="21"/>
                  </a:lnTo>
                  <a:lnTo>
                    <a:pt x="418" y="36"/>
                  </a:lnTo>
                  <a:lnTo>
                    <a:pt x="421" y="57"/>
                  </a:lnTo>
                  <a:lnTo>
                    <a:pt x="424" y="81"/>
                  </a:lnTo>
                  <a:lnTo>
                    <a:pt x="424" y="110"/>
                  </a:lnTo>
                  <a:lnTo>
                    <a:pt x="422" y="140"/>
                  </a:lnTo>
                  <a:lnTo>
                    <a:pt x="418" y="175"/>
                  </a:lnTo>
                  <a:lnTo>
                    <a:pt x="407" y="209"/>
                  </a:lnTo>
                  <a:lnTo>
                    <a:pt x="392" y="245"/>
                  </a:lnTo>
                  <a:lnTo>
                    <a:pt x="372" y="282"/>
                  </a:lnTo>
                  <a:lnTo>
                    <a:pt x="345" y="318"/>
                  </a:lnTo>
                  <a:lnTo>
                    <a:pt x="309" y="352"/>
                  </a:lnTo>
                  <a:lnTo>
                    <a:pt x="265" y="386"/>
                  </a:lnTo>
                  <a:lnTo>
                    <a:pt x="265" y="383"/>
                  </a:lnTo>
                  <a:lnTo>
                    <a:pt x="261" y="373"/>
                  </a:lnTo>
                  <a:lnTo>
                    <a:pt x="255" y="360"/>
                  </a:lnTo>
                  <a:lnTo>
                    <a:pt x="244" y="342"/>
                  </a:lnTo>
                  <a:lnTo>
                    <a:pt x="231" y="321"/>
                  </a:lnTo>
                  <a:lnTo>
                    <a:pt x="213" y="297"/>
                  </a:lnTo>
                  <a:lnTo>
                    <a:pt x="190" y="274"/>
                  </a:lnTo>
                  <a:lnTo>
                    <a:pt x="163" y="250"/>
                  </a:lnTo>
                  <a:lnTo>
                    <a:pt x="131" y="227"/>
                  </a:lnTo>
                  <a:lnTo>
                    <a:pt x="94" y="208"/>
                  </a:lnTo>
                  <a:lnTo>
                    <a:pt x="50" y="191"/>
                  </a:lnTo>
                  <a:lnTo>
                    <a:pt x="0" y="17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EB5B0"/>
            </a:solidFill>
            <a:ln w="9525" cap="flat" cmpd="sng">
              <a:solidFill>
                <a:srgbClr val="AEB5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1875932238" y="1190630084"/>
              <a:ext cx="271551408" cy="292803658"/>
            </a:xfrm>
            <a:custGeom>
              <a:avLst/>
              <a:gdLst/>
              <a:ahLst/>
              <a:cxnLst/>
              <a:rect l="l" t="t" r="r" b="b"/>
              <a:pathLst>
                <a:path w="207" h="377" extrusionOk="0">
                  <a:moveTo>
                    <a:pt x="193" y="0"/>
                  </a:moveTo>
                  <a:lnTo>
                    <a:pt x="195" y="3"/>
                  </a:lnTo>
                  <a:lnTo>
                    <a:pt x="198" y="12"/>
                  </a:lnTo>
                  <a:lnTo>
                    <a:pt x="201" y="27"/>
                  </a:lnTo>
                  <a:lnTo>
                    <a:pt x="204" y="48"/>
                  </a:lnTo>
                  <a:lnTo>
                    <a:pt x="207" y="72"/>
                  </a:lnTo>
                  <a:lnTo>
                    <a:pt x="207" y="101"/>
                  </a:lnTo>
                  <a:lnTo>
                    <a:pt x="205" y="131"/>
                  </a:lnTo>
                  <a:lnTo>
                    <a:pt x="201" y="166"/>
                  </a:lnTo>
                  <a:lnTo>
                    <a:pt x="190" y="200"/>
                  </a:lnTo>
                  <a:lnTo>
                    <a:pt x="175" y="236"/>
                  </a:lnTo>
                  <a:lnTo>
                    <a:pt x="155" y="273"/>
                  </a:lnTo>
                  <a:lnTo>
                    <a:pt x="128" y="309"/>
                  </a:lnTo>
                  <a:lnTo>
                    <a:pt x="92" y="343"/>
                  </a:lnTo>
                  <a:lnTo>
                    <a:pt x="48" y="377"/>
                  </a:lnTo>
                  <a:lnTo>
                    <a:pt x="48" y="374"/>
                  </a:lnTo>
                  <a:lnTo>
                    <a:pt x="44" y="366"/>
                  </a:lnTo>
                  <a:lnTo>
                    <a:pt x="38" y="352"/>
                  </a:lnTo>
                  <a:lnTo>
                    <a:pt x="29" y="336"/>
                  </a:lnTo>
                  <a:lnTo>
                    <a:pt x="17" y="315"/>
                  </a:lnTo>
                  <a:lnTo>
                    <a:pt x="0" y="294"/>
                  </a:lnTo>
                  <a:lnTo>
                    <a:pt x="104" y="37"/>
                  </a:lnTo>
                  <a:lnTo>
                    <a:pt x="137" y="31"/>
                  </a:lnTo>
                  <a:lnTo>
                    <a:pt x="166" y="1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5D4D2"/>
            </a:solidFill>
            <a:ln w="9525" cap="flat" cmpd="sng">
              <a:solidFill>
                <a:srgbClr val="C5D4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257120625" y="308336490"/>
              <a:ext cx="1143924934" cy="212806722"/>
            </a:xfrm>
            <a:custGeom>
              <a:avLst/>
              <a:gdLst/>
              <a:ahLst/>
              <a:cxnLst/>
              <a:rect l="l" t="t" r="r" b="b"/>
              <a:pathLst>
                <a:path w="872" h="274" extrusionOk="0">
                  <a:moveTo>
                    <a:pt x="435" y="0"/>
                  </a:moveTo>
                  <a:lnTo>
                    <a:pt x="500" y="3"/>
                  </a:lnTo>
                  <a:lnTo>
                    <a:pt x="557" y="10"/>
                  </a:lnTo>
                  <a:lnTo>
                    <a:pt x="609" y="22"/>
                  </a:lnTo>
                  <a:lnTo>
                    <a:pt x="655" y="36"/>
                  </a:lnTo>
                  <a:lnTo>
                    <a:pt x="695" y="54"/>
                  </a:lnTo>
                  <a:lnTo>
                    <a:pt x="729" y="74"/>
                  </a:lnTo>
                  <a:lnTo>
                    <a:pt x="759" y="95"/>
                  </a:lnTo>
                  <a:lnTo>
                    <a:pt x="785" y="116"/>
                  </a:lnTo>
                  <a:lnTo>
                    <a:pt x="806" y="138"/>
                  </a:lnTo>
                  <a:lnTo>
                    <a:pt x="824" y="161"/>
                  </a:lnTo>
                  <a:lnTo>
                    <a:pt x="839" y="184"/>
                  </a:lnTo>
                  <a:lnTo>
                    <a:pt x="850" y="205"/>
                  </a:lnTo>
                  <a:lnTo>
                    <a:pt x="859" y="224"/>
                  </a:lnTo>
                  <a:lnTo>
                    <a:pt x="865" y="241"/>
                  </a:lnTo>
                  <a:lnTo>
                    <a:pt x="868" y="254"/>
                  </a:lnTo>
                  <a:lnTo>
                    <a:pt x="871" y="265"/>
                  </a:lnTo>
                  <a:lnTo>
                    <a:pt x="872" y="272"/>
                  </a:lnTo>
                  <a:lnTo>
                    <a:pt x="872" y="274"/>
                  </a:lnTo>
                  <a:lnTo>
                    <a:pt x="0" y="274"/>
                  </a:lnTo>
                  <a:lnTo>
                    <a:pt x="1" y="272"/>
                  </a:lnTo>
                  <a:lnTo>
                    <a:pt x="1" y="266"/>
                  </a:lnTo>
                  <a:lnTo>
                    <a:pt x="4" y="256"/>
                  </a:lnTo>
                  <a:lnTo>
                    <a:pt x="7" y="242"/>
                  </a:lnTo>
                  <a:lnTo>
                    <a:pt x="12" y="227"/>
                  </a:lnTo>
                  <a:lnTo>
                    <a:pt x="19" y="209"/>
                  </a:lnTo>
                  <a:lnTo>
                    <a:pt x="28" y="190"/>
                  </a:lnTo>
                  <a:lnTo>
                    <a:pt x="40" y="168"/>
                  </a:lnTo>
                  <a:lnTo>
                    <a:pt x="55" y="147"/>
                  </a:lnTo>
                  <a:lnTo>
                    <a:pt x="75" y="125"/>
                  </a:lnTo>
                  <a:lnTo>
                    <a:pt x="96" y="104"/>
                  </a:lnTo>
                  <a:lnTo>
                    <a:pt x="122" y="83"/>
                  </a:lnTo>
                  <a:lnTo>
                    <a:pt x="152" y="63"/>
                  </a:lnTo>
                  <a:lnTo>
                    <a:pt x="185" y="45"/>
                  </a:lnTo>
                  <a:lnTo>
                    <a:pt x="224" y="30"/>
                  </a:lnTo>
                  <a:lnTo>
                    <a:pt x="269" y="16"/>
                  </a:lnTo>
                  <a:lnTo>
                    <a:pt x="319" y="7"/>
                  </a:lnTo>
                  <a:lnTo>
                    <a:pt x="373" y="1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822524647" y="468329807"/>
              <a:ext cx="596887853" cy="612013492"/>
            </a:xfrm>
            <a:custGeom>
              <a:avLst/>
              <a:gdLst/>
              <a:ahLst/>
              <a:cxnLst/>
              <a:rect l="l" t="t" r="r" b="b"/>
              <a:pathLst>
                <a:path w="455" h="788" extrusionOk="0">
                  <a:moveTo>
                    <a:pt x="12" y="0"/>
                  </a:moveTo>
                  <a:lnTo>
                    <a:pt x="78" y="5"/>
                  </a:lnTo>
                  <a:lnTo>
                    <a:pt x="140" y="17"/>
                  </a:lnTo>
                  <a:lnTo>
                    <a:pt x="199" y="36"/>
                  </a:lnTo>
                  <a:lnTo>
                    <a:pt x="253" y="63"/>
                  </a:lnTo>
                  <a:lnTo>
                    <a:pt x="303" y="97"/>
                  </a:lnTo>
                  <a:lnTo>
                    <a:pt x="346" y="136"/>
                  </a:lnTo>
                  <a:lnTo>
                    <a:pt x="383" y="179"/>
                  </a:lnTo>
                  <a:lnTo>
                    <a:pt x="413" y="228"/>
                  </a:lnTo>
                  <a:lnTo>
                    <a:pt x="435" y="280"/>
                  </a:lnTo>
                  <a:lnTo>
                    <a:pt x="449" y="336"/>
                  </a:lnTo>
                  <a:lnTo>
                    <a:pt x="455" y="395"/>
                  </a:lnTo>
                  <a:lnTo>
                    <a:pt x="449" y="452"/>
                  </a:lnTo>
                  <a:lnTo>
                    <a:pt x="435" y="508"/>
                  </a:lnTo>
                  <a:lnTo>
                    <a:pt x="413" y="561"/>
                  </a:lnTo>
                  <a:lnTo>
                    <a:pt x="383" y="609"/>
                  </a:lnTo>
                  <a:lnTo>
                    <a:pt x="346" y="653"/>
                  </a:lnTo>
                  <a:lnTo>
                    <a:pt x="303" y="692"/>
                  </a:lnTo>
                  <a:lnTo>
                    <a:pt x="253" y="725"/>
                  </a:lnTo>
                  <a:lnTo>
                    <a:pt x="199" y="752"/>
                  </a:lnTo>
                  <a:lnTo>
                    <a:pt x="140" y="772"/>
                  </a:lnTo>
                  <a:lnTo>
                    <a:pt x="78" y="785"/>
                  </a:lnTo>
                  <a:lnTo>
                    <a:pt x="12" y="788"/>
                  </a:lnTo>
                  <a:lnTo>
                    <a:pt x="10" y="788"/>
                  </a:lnTo>
                  <a:lnTo>
                    <a:pt x="6" y="788"/>
                  </a:lnTo>
                  <a:lnTo>
                    <a:pt x="3" y="788"/>
                  </a:lnTo>
                  <a:lnTo>
                    <a:pt x="0" y="788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238755163" y="468329807"/>
              <a:ext cx="585080872" cy="612013492"/>
            </a:xfrm>
            <a:custGeom>
              <a:avLst/>
              <a:gdLst/>
              <a:ahLst/>
              <a:cxnLst/>
              <a:rect l="l" t="t" r="r" b="b"/>
              <a:pathLst>
                <a:path w="446" h="788" extrusionOk="0">
                  <a:moveTo>
                    <a:pt x="445" y="0"/>
                  </a:moveTo>
                  <a:lnTo>
                    <a:pt x="446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788"/>
                  </a:lnTo>
                  <a:lnTo>
                    <a:pt x="445" y="788"/>
                  </a:lnTo>
                  <a:lnTo>
                    <a:pt x="445" y="788"/>
                  </a:lnTo>
                  <a:lnTo>
                    <a:pt x="445" y="788"/>
                  </a:lnTo>
                  <a:lnTo>
                    <a:pt x="446" y="788"/>
                  </a:lnTo>
                  <a:lnTo>
                    <a:pt x="445" y="788"/>
                  </a:lnTo>
                  <a:lnTo>
                    <a:pt x="380" y="785"/>
                  </a:lnTo>
                  <a:lnTo>
                    <a:pt x="317" y="772"/>
                  </a:lnTo>
                  <a:lnTo>
                    <a:pt x="258" y="752"/>
                  </a:lnTo>
                  <a:lnTo>
                    <a:pt x="204" y="725"/>
                  </a:lnTo>
                  <a:lnTo>
                    <a:pt x="154" y="692"/>
                  </a:lnTo>
                  <a:lnTo>
                    <a:pt x="110" y="653"/>
                  </a:lnTo>
                  <a:lnTo>
                    <a:pt x="72" y="609"/>
                  </a:lnTo>
                  <a:lnTo>
                    <a:pt x="41" y="561"/>
                  </a:lnTo>
                  <a:lnTo>
                    <a:pt x="18" y="508"/>
                  </a:lnTo>
                  <a:lnTo>
                    <a:pt x="5" y="452"/>
                  </a:lnTo>
                  <a:lnTo>
                    <a:pt x="0" y="395"/>
                  </a:lnTo>
                  <a:lnTo>
                    <a:pt x="5" y="336"/>
                  </a:lnTo>
                  <a:lnTo>
                    <a:pt x="18" y="280"/>
                  </a:lnTo>
                  <a:lnTo>
                    <a:pt x="41" y="228"/>
                  </a:lnTo>
                  <a:lnTo>
                    <a:pt x="72" y="179"/>
                  </a:lnTo>
                  <a:lnTo>
                    <a:pt x="110" y="136"/>
                  </a:lnTo>
                  <a:lnTo>
                    <a:pt x="154" y="97"/>
                  </a:lnTo>
                  <a:lnTo>
                    <a:pt x="204" y="63"/>
                  </a:lnTo>
                  <a:lnTo>
                    <a:pt x="258" y="36"/>
                  </a:lnTo>
                  <a:lnTo>
                    <a:pt x="317" y="17"/>
                  </a:lnTo>
                  <a:lnTo>
                    <a:pt x="380" y="5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4"/>
            <p:cNvSpPr/>
            <p:nvPr/>
          </p:nvSpPr>
          <p:spPr>
            <a:xfrm>
              <a:off x="577209855" y="712980235"/>
              <a:ext cx="90517409" cy="104073360"/>
            </a:xfrm>
            <a:custGeom>
              <a:avLst/>
              <a:gdLst/>
              <a:ahLst/>
              <a:cxnLst/>
              <a:rect l="l" t="t" r="r" b="b"/>
              <a:pathLst>
                <a:path w="69" h="134" extrusionOk="0">
                  <a:moveTo>
                    <a:pt x="35" y="0"/>
                  </a:moveTo>
                  <a:lnTo>
                    <a:pt x="48" y="3"/>
                  </a:lnTo>
                  <a:lnTo>
                    <a:pt x="60" y="11"/>
                  </a:lnTo>
                  <a:lnTo>
                    <a:pt x="68" y="21"/>
                  </a:lnTo>
                  <a:lnTo>
                    <a:pt x="69" y="35"/>
                  </a:lnTo>
                  <a:lnTo>
                    <a:pt x="69" y="99"/>
                  </a:lnTo>
                  <a:lnTo>
                    <a:pt x="68" y="113"/>
                  </a:lnTo>
                  <a:lnTo>
                    <a:pt x="60" y="124"/>
                  </a:lnTo>
                  <a:lnTo>
                    <a:pt x="48" y="131"/>
                  </a:lnTo>
                  <a:lnTo>
                    <a:pt x="35" y="134"/>
                  </a:lnTo>
                  <a:lnTo>
                    <a:pt x="21" y="131"/>
                  </a:lnTo>
                  <a:lnTo>
                    <a:pt x="10" y="124"/>
                  </a:lnTo>
                  <a:lnTo>
                    <a:pt x="3" y="113"/>
                  </a:lnTo>
                  <a:lnTo>
                    <a:pt x="0" y="99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4"/>
            <p:cNvSpPr/>
            <p:nvPr/>
          </p:nvSpPr>
          <p:spPr>
            <a:xfrm>
              <a:off x="979945744" y="712980235"/>
              <a:ext cx="91828836" cy="104073360"/>
            </a:xfrm>
            <a:custGeom>
              <a:avLst/>
              <a:gdLst/>
              <a:ahLst/>
              <a:cxnLst/>
              <a:rect l="l" t="t" r="r" b="b"/>
              <a:pathLst>
                <a:path w="70" h="134" extrusionOk="0">
                  <a:moveTo>
                    <a:pt x="35" y="0"/>
                  </a:moveTo>
                  <a:lnTo>
                    <a:pt x="49" y="3"/>
                  </a:lnTo>
                  <a:lnTo>
                    <a:pt x="61" y="11"/>
                  </a:lnTo>
                  <a:lnTo>
                    <a:pt x="68" y="21"/>
                  </a:lnTo>
                  <a:lnTo>
                    <a:pt x="70" y="35"/>
                  </a:lnTo>
                  <a:lnTo>
                    <a:pt x="70" y="99"/>
                  </a:lnTo>
                  <a:lnTo>
                    <a:pt x="68" y="113"/>
                  </a:lnTo>
                  <a:lnTo>
                    <a:pt x="61" y="124"/>
                  </a:lnTo>
                  <a:lnTo>
                    <a:pt x="49" y="131"/>
                  </a:lnTo>
                  <a:lnTo>
                    <a:pt x="35" y="134"/>
                  </a:lnTo>
                  <a:lnTo>
                    <a:pt x="21" y="131"/>
                  </a:lnTo>
                  <a:lnTo>
                    <a:pt x="11" y="124"/>
                  </a:lnTo>
                  <a:lnTo>
                    <a:pt x="3" y="113"/>
                  </a:lnTo>
                  <a:lnTo>
                    <a:pt x="0" y="99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1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705770584" y="0"/>
              <a:ext cx="122001584" cy="592597050"/>
            </a:xfrm>
            <a:custGeom>
              <a:avLst/>
              <a:gdLst/>
              <a:ahLst/>
              <a:cxnLst/>
              <a:rect l="l" t="t" r="r" b="b"/>
              <a:pathLst>
                <a:path w="93" h="763" extrusionOk="0">
                  <a:moveTo>
                    <a:pt x="93" y="0"/>
                  </a:moveTo>
                  <a:lnTo>
                    <a:pt x="93" y="763"/>
                  </a:lnTo>
                  <a:lnTo>
                    <a:pt x="90" y="760"/>
                  </a:lnTo>
                  <a:lnTo>
                    <a:pt x="86" y="749"/>
                  </a:lnTo>
                  <a:lnTo>
                    <a:pt x="77" y="731"/>
                  </a:lnTo>
                  <a:lnTo>
                    <a:pt x="66" y="709"/>
                  </a:lnTo>
                  <a:lnTo>
                    <a:pt x="54" y="678"/>
                  </a:lnTo>
                  <a:lnTo>
                    <a:pt x="42" y="642"/>
                  </a:lnTo>
                  <a:lnTo>
                    <a:pt x="30" y="603"/>
                  </a:lnTo>
                  <a:lnTo>
                    <a:pt x="19" y="558"/>
                  </a:lnTo>
                  <a:lnTo>
                    <a:pt x="10" y="508"/>
                  </a:lnTo>
                  <a:lnTo>
                    <a:pt x="3" y="454"/>
                  </a:lnTo>
                  <a:lnTo>
                    <a:pt x="0" y="397"/>
                  </a:lnTo>
                  <a:lnTo>
                    <a:pt x="1" y="336"/>
                  </a:lnTo>
                  <a:lnTo>
                    <a:pt x="6" y="273"/>
                  </a:lnTo>
                  <a:lnTo>
                    <a:pt x="18" y="208"/>
                  </a:lnTo>
                  <a:lnTo>
                    <a:pt x="36" y="141"/>
                  </a:lnTo>
                  <a:lnTo>
                    <a:pt x="60" y="7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827771684" y="0"/>
              <a:ext cx="123313009" cy="592597050"/>
            </a:xfrm>
            <a:custGeom>
              <a:avLst/>
              <a:gdLst/>
              <a:ahLst/>
              <a:cxnLst/>
              <a:rect l="l" t="t" r="r" b="b"/>
              <a:pathLst>
                <a:path w="94" h="763" extrusionOk="0">
                  <a:moveTo>
                    <a:pt x="0" y="0"/>
                  </a:moveTo>
                  <a:lnTo>
                    <a:pt x="33" y="71"/>
                  </a:lnTo>
                  <a:lnTo>
                    <a:pt x="58" y="141"/>
                  </a:lnTo>
                  <a:lnTo>
                    <a:pt x="76" y="208"/>
                  </a:lnTo>
                  <a:lnTo>
                    <a:pt x="86" y="273"/>
                  </a:lnTo>
                  <a:lnTo>
                    <a:pt x="92" y="336"/>
                  </a:lnTo>
                  <a:lnTo>
                    <a:pt x="94" y="397"/>
                  </a:lnTo>
                  <a:lnTo>
                    <a:pt x="89" y="454"/>
                  </a:lnTo>
                  <a:lnTo>
                    <a:pt x="83" y="508"/>
                  </a:lnTo>
                  <a:lnTo>
                    <a:pt x="74" y="558"/>
                  </a:lnTo>
                  <a:lnTo>
                    <a:pt x="64" y="603"/>
                  </a:lnTo>
                  <a:lnTo>
                    <a:pt x="52" y="642"/>
                  </a:lnTo>
                  <a:lnTo>
                    <a:pt x="38" y="678"/>
                  </a:lnTo>
                  <a:lnTo>
                    <a:pt x="27" y="709"/>
                  </a:lnTo>
                  <a:lnTo>
                    <a:pt x="17" y="731"/>
                  </a:lnTo>
                  <a:lnTo>
                    <a:pt x="8" y="749"/>
                  </a:lnTo>
                  <a:lnTo>
                    <a:pt x="2" y="760"/>
                  </a:lnTo>
                  <a:lnTo>
                    <a:pt x="0" y="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713641139" y="308336490"/>
              <a:ext cx="114130540" cy="284260074"/>
            </a:xfrm>
            <a:custGeom>
              <a:avLst/>
              <a:gdLst/>
              <a:ahLst/>
              <a:cxnLst/>
              <a:rect l="l" t="t" r="r" b="b"/>
              <a:pathLst>
                <a:path w="87" h="366" extrusionOk="0">
                  <a:moveTo>
                    <a:pt x="87" y="0"/>
                  </a:moveTo>
                  <a:lnTo>
                    <a:pt x="87" y="366"/>
                  </a:lnTo>
                  <a:lnTo>
                    <a:pt x="86" y="363"/>
                  </a:lnTo>
                  <a:lnTo>
                    <a:pt x="80" y="354"/>
                  </a:lnTo>
                  <a:lnTo>
                    <a:pt x="72" y="337"/>
                  </a:lnTo>
                  <a:lnTo>
                    <a:pt x="63" y="316"/>
                  </a:lnTo>
                  <a:lnTo>
                    <a:pt x="51" y="289"/>
                  </a:lnTo>
                  <a:lnTo>
                    <a:pt x="41" y="257"/>
                  </a:lnTo>
                  <a:lnTo>
                    <a:pt x="28" y="221"/>
                  </a:lnTo>
                  <a:lnTo>
                    <a:pt x="18" y="181"/>
                  </a:lnTo>
                  <a:lnTo>
                    <a:pt x="7" y="135"/>
                  </a:lnTo>
                  <a:lnTo>
                    <a:pt x="0" y="8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705770584" y="236883131"/>
              <a:ext cx="48538512" cy="55143591"/>
            </a:xfrm>
            <a:custGeom>
              <a:avLst/>
              <a:gdLst/>
              <a:ahLst/>
              <a:cxnLst/>
              <a:rect l="l" t="t" r="r" b="b"/>
              <a:pathLst>
                <a:path w="37" h="71" extrusionOk="0">
                  <a:moveTo>
                    <a:pt x="3" y="0"/>
                  </a:moveTo>
                  <a:lnTo>
                    <a:pt x="34" y="30"/>
                  </a:lnTo>
                  <a:lnTo>
                    <a:pt x="37" y="33"/>
                  </a:lnTo>
                  <a:lnTo>
                    <a:pt x="0" y="7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729383082" y="0"/>
              <a:ext cx="98388450" cy="215913389"/>
            </a:xfrm>
            <a:custGeom>
              <a:avLst/>
              <a:gdLst/>
              <a:ahLst/>
              <a:cxnLst/>
              <a:rect l="l" t="t" r="r" b="b"/>
              <a:pathLst>
                <a:path w="75" h="278" extrusionOk="0">
                  <a:moveTo>
                    <a:pt x="75" y="0"/>
                  </a:moveTo>
                  <a:lnTo>
                    <a:pt x="75" y="278"/>
                  </a:lnTo>
                  <a:lnTo>
                    <a:pt x="74" y="278"/>
                  </a:lnTo>
                  <a:lnTo>
                    <a:pt x="0" y="208"/>
                  </a:lnTo>
                  <a:lnTo>
                    <a:pt x="18" y="141"/>
                  </a:lnTo>
                  <a:lnTo>
                    <a:pt x="42" y="7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827771684" y="0"/>
              <a:ext cx="99699879" cy="218243626"/>
            </a:xfrm>
            <a:custGeom>
              <a:avLst/>
              <a:gdLst/>
              <a:ahLst/>
              <a:cxnLst/>
              <a:rect l="l" t="t" r="r" b="b"/>
              <a:pathLst>
                <a:path w="76" h="281" extrusionOk="0">
                  <a:moveTo>
                    <a:pt x="0" y="0"/>
                  </a:moveTo>
                  <a:lnTo>
                    <a:pt x="33" y="71"/>
                  </a:lnTo>
                  <a:lnTo>
                    <a:pt x="58" y="141"/>
                  </a:lnTo>
                  <a:lnTo>
                    <a:pt x="76" y="207"/>
                  </a:lnTo>
                  <a:lnTo>
                    <a:pt x="2" y="281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909105751" y="237659996"/>
              <a:ext cx="41978896" cy="45823590"/>
            </a:xfrm>
            <a:custGeom>
              <a:avLst/>
              <a:gdLst/>
              <a:ahLst/>
              <a:cxnLst/>
              <a:rect l="l" t="t" r="r" b="b"/>
              <a:pathLst>
                <a:path w="32" h="59" extrusionOk="0">
                  <a:moveTo>
                    <a:pt x="29" y="0"/>
                  </a:moveTo>
                  <a:lnTo>
                    <a:pt x="32" y="5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827771684" y="304453397"/>
              <a:ext cx="115441965" cy="288143653"/>
            </a:xfrm>
            <a:custGeom>
              <a:avLst/>
              <a:gdLst/>
              <a:ahLst/>
              <a:cxnLst/>
              <a:rect l="l" t="t" r="r" b="b"/>
              <a:pathLst>
                <a:path w="88" h="371" extrusionOk="0">
                  <a:moveTo>
                    <a:pt x="5" y="0"/>
                  </a:moveTo>
                  <a:lnTo>
                    <a:pt x="88" y="82"/>
                  </a:lnTo>
                  <a:lnTo>
                    <a:pt x="80" y="131"/>
                  </a:lnTo>
                  <a:lnTo>
                    <a:pt x="71" y="178"/>
                  </a:lnTo>
                  <a:lnTo>
                    <a:pt x="61" y="220"/>
                  </a:lnTo>
                  <a:lnTo>
                    <a:pt x="48" y="259"/>
                  </a:lnTo>
                  <a:lnTo>
                    <a:pt x="36" y="291"/>
                  </a:lnTo>
                  <a:lnTo>
                    <a:pt x="26" y="320"/>
                  </a:lnTo>
                  <a:lnTo>
                    <a:pt x="15" y="342"/>
                  </a:lnTo>
                  <a:lnTo>
                    <a:pt x="8" y="357"/>
                  </a:lnTo>
                  <a:lnTo>
                    <a:pt x="2" y="368"/>
                  </a:lnTo>
                  <a:lnTo>
                    <a:pt x="0" y="37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144302672" y="91646678"/>
              <a:ext cx="553596700" cy="507940132"/>
            </a:xfrm>
            <a:custGeom>
              <a:avLst/>
              <a:gdLst/>
              <a:ahLst/>
              <a:cxnLst/>
              <a:rect l="l" t="t" r="r" b="b"/>
              <a:pathLst>
                <a:path w="422" h="654" extrusionOk="0">
                  <a:moveTo>
                    <a:pt x="0" y="0"/>
                  </a:moveTo>
                  <a:lnTo>
                    <a:pt x="422" y="654"/>
                  </a:lnTo>
                  <a:lnTo>
                    <a:pt x="419" y="651"/>
                  </a:lnTo>
                  <a:lnTo>
                    <a:pt x="408" y="645"/>
                  </a:lnTo>
                  <a:lnTo>
                    <a:pt x="392" y="634"/>
                  </a:lnTo>
                  <a:lnTo>
                    <a:pt x="372" y="618"/>
                  </a:lnTo>
                  <a:lnTo>
                    <a:pt x="346" y="598"/>
                  </a:lnTo>
                  <a:lnTo>
                    <a:pt x="318" y="574"/>
                  </a:lnTo>
                  <a:lnTo>
                    <a:pt x="288" y="545"/>
                  </a:lnTo>
                  <a:lnTo>
                    <a:pt x="254" y="512"/>
                  </a:lnTo>
                  <a:lnTo>
                    <a:pt x="220" y="473"/>
                  </a:lnTo>
                  <a:lnTo>
                    <a:pt x="187" y="431"/>
                  </a:lnTo>
                  <a:lnTo>
                    <a:pt x="152" y="384"/>
                  </a:lnTo>
                  <a:lnTo>
                    <a:pt x="119" y="331"/>
                  </a:lnTo>
                  <a:lnTo>
                    <a:pt x="89" y="276"/>
                  </a:lnTo>
                  <a:lnTo>
                    <a:pt x="60" y="214"/>
                  </a:lnTo>
                  <a:lnTo>
                    <a:pt x="36" y="148"/>
                  </a:lnTo>
                  <a:lnTo>
                    <a:pt x="1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144302672" y="91646678"/>
              <a:ext cx="553596700" cy="507940132"/>
            </a:xfrm>
            <a:custGeom>
              <a:avLst/>
              <a:gdLst/>
              <a:ahLst/>
              <a:cxnLst/>
              <a:rect l="l" t="t" r="r" b="b"/>
              <a:pathLst>
                <a:path w="422" h="654" extrusionOk="0">
                  <a:moveTo>
                    <a:pt x="0" y="0"/>
                  </a:moveTo>
                  <a:lnTo>
                    <a:pt x="66" y="48"/>
                  </a:lnTo>
                  <a:lnTo>
                    <a:pt x="126" y="99"/>
                  </a:lnTo>
                  <a:lnTo>
                    <a:pt x="178" y="152"/>
                  </a:lnTo>
                  <a:lnTo>
                    <a:pt x="224" y="208"/>
                  </a:lnTo>
                  <a:lnTo>
                    <a:pt x="264" y="262"/>
                  </a:lnTo>
                  <a:lnTo>
                    <a:pt x="298" y="316"/>
                  </a:lnTo>
                  <a:lnTo>
                    <a:pt x="327" y="369"/>
                  </a:lnTo>
                  <a:lnTo>
                    <a:pt x="351" y="420"/>
                  </a:lnTo>
                  <a:lnTo>
                    <a:pt x="371" y="469"/>
                  </a:lnTo>
                  <a:lnTo>
                    <a:pt x="387" y="512"/>
                  </a:lnTo>
                  <a:lnTo>
                    <a:pt x="399" y="551"/>
                  </a:lnTo>
                  <a:lnTo>
                    <a:pt x="408" y="586"/>
                  </a:lnTo>
                  <a:lnTo>
                    <a:pt x="414" y="615"/>
                  </a:lnTo>
                  <a:lnTo>
                    <a:pt x="419" y="636"/>
                  </a:lnTo>
                  <a:lnTo>
                    <a:pt x="420" y="649"/>
                  </a:lnTo>
                  <a:lnTo>
                    <a:pt x="422" y="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144302672" y="91646678"/>
              <a:ext cx="200712019" cy="184846714"/>
            </a:xfrm>
            <a:custGeom>
              <a:avLst/>
              <a:gdLst/>
              <a:ahLst/>
              <a:cxnLst/>
              <a:rect l="l" t="t" r="r" b="b"/>
              <a:pathLst>
                <a:path w="153" h="238" extrusionOk="0">
                  <a:moveTo>
                    <a:pt x="0" y="0"/>
                  </a:moveTo>
                  <a:lnTo>
                    <a:pt x="153" y="238"/>
                  </a:lnTo>
                  <a:lnTo>
                    <a:pt x="153" y="238"/>
                  </a:lnTo>
                  <a:lnTo>
                    <a:pt x="60" y="214"/>
                  </a:lnTo>
                  <a:lnTo>
                    <a:pt x="36" y="148"/>
                  </a:lnTo>
                  <a:lnTo>
                    <a:pt x="1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144302672" y="91646678"/>
              <a:ext cx="221701460" cy="186400048"/>
            </a:xfrm>
            <a:custGeom>
              <a:avLst/>
              <a:gdLst/>
              <a:ahLst/>
              <a:cxnLst/>
              <a:rect l="l" t="t" r="r" b="b"/>
              <a:pathLst>
                <a:path w="169" h="240" extrusionOk="0">
                  <a:moveTo>
                    <a:pt x="0" y="0"/>
                  </a:moveTo>
                  <a:lnTo>
                    <a:pt x="63" y="45"/>
                  </a:lnTo>
                  <a:lnTo>
                    <a:pt x="119" y="93"/>
                  </a:lnTo>
                  <a:lnTo>
                    <a:pt x="169" y="143"/>
                  </a:lnTo>
                  <a:lnTo>
                    <a:pt x="156" y="240"/>
                  </a:lnTo>
                  <a:lnTo>
                    <a:pt x="153" y="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958955931" y="91646678"/>
              <a:ext cx="553596700" cy="507940132"/>
            </a:xfrm>
            <a:custGeom>
              <a:avLst/>
              <a:gdLst/>
              <a:ahLst/>
              <a:cxnLst/>
              <a:rect l="l" t="t" r="r" b="b"/>
              <a:pathLst>
                <a:path w="422" h="654" extrusionOk="0">
                  <a:moveTo>
                    <a:pt x="422" y="0"/>
                  </a:moveTo>
                  <a:lnTo>
                    <a:pt x="405" y="77"/>
                  </a:lnTo>
                  <a:lnTo>
                    <a:pt x="386" y="148"/>
                  </a:lnTo>
                  <a:lnTo>
                    <a:pt x="360" y="214"/>
                  </a:lnTo>
                  <a:lnTo>
                    <a:pt x="333" y="276"/>
                  </a:lnTo>
                  <a:lnTo>
                    <a:pt x="301" y="331"/>
                  </a:lnTo>
                  <a:lnTo>
                    <a:pt x="268" y="384"/>
                  </a:lnTo>
                  <a:lnTo>
                    <a:pt x="235" y="431"/>
                  </a:lnTo>
                  <a:lnTo>
                    <a:pt x="200" y="473"/>
                  </a:lnTo>
                  <a:lnTo>
                    <a:pt x="167" y="512"/>
                  </a:lnTo>
                  <a:lnTo>
                    <a:pt x="134" y="545"/>
                  </a:lnTo>
                  <a:lnTo>
                    <a:pt x="102" y="574"/>
                  </a:lnTo>
                  <a:lnTo>
                    <a:pt x="74" y="598"/>
                  </a:lnTo>
                  <a:lnTo>
                    <a:pt x="49" y="618"/>
                  </a:lnTo>
                  <a:lnTo>
                    <a:pt x="28" y="634"/>
                  </a:lnTo>
                  <a:lnTo>
                    <a:pt x="13" y="645"/>
                  </a:lnTo>
                  <a:lnTo>
                    <a:pt x="3" y="651"/>
                  </a:lnTo>
                  <a:lnTo>
                    <a:pt x="0" y="65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958955931" y="91646678"/>
              <a:ext cx="553596700" cy="507940132"/>
            </a:xfrm>
            <a:custGeom>
              <a:avLst/>
              <a:gdLst/>
              <a:ahLst/>
              <a:cxnLst/>
              <a:rect l="l" t="t" r="r" b="b"/>
              <a:pathLst>
                <a:path w="422" h="654" extrusionOk="0">
                  <a:moveTo>
                    <a:pt x="422" y="0"/>
                  </a:moveTo>
                  <a:lnTo>
                    <a:pt x="0" y="654"/>
                  </a:lnTo>
                  <a:lnTo>
                    <a:pt x="0" y="649"/>
                  </a:lnTo>
                  <a:lnTo>
                    <a:pt x="3" y="636"/>
                  </a:lnTo>
                  <a:lnTo>
                    <a:pt x="6" y="615"/>
                  </a:lnTo>
                  <a:lnTo>
                    <a:pt x="13" y="586"/>
                  </a:lnTo>
                  <a:lnTo>
                    <a:pt x="22" y="551"/>
                  </a:lnTo>
                  <a:lnTo>
                    <a:pt x="34" y="512"/>
                  </a:lnTo>
                  <a:lnTo>
                    <a:pt x="49" y="469"/>
                  </a:lnTo>
                  <a:lnTo>
                    <a:pt x="69" y="420"/>
                  </a:lnTo>
                  <a:lnTo>
                    <a:pt x="95" y="369"/>
                  </a:lnTo>
                  <a:lnTo>
                    <a:pt x="123" y="316"/>
                  </a:lnTo>
                  <a:lnTo>
                    <a:pt x="158" y="262"/>
                  </a:lnTo>
                  <a:lnTo>
                    <a:pt x="197" y="208"/>
                  </a:lnTo>
                  <a:lnTo>
                    <a:pt x="242" y="152"/>
                  </a:lnTo>
                  <a:lnTo>
                    <a:pt x="295" y="99"/>
                  </a:lnTo>
                  <a:lnTo>
                    <a:pt x="354" y="48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1310529048" y="91646678"/>
              <a:ext cx="202023440" cy="184846714"/>
            </a:xfrm>
            <a:custGeom>
              <a:avLst/>
              <a:gdLst/>
              <a:ahLst/>
              <a:cxnLst/>
              <a:rect l="l" t="t" r="r" b="b"/>
              <a:pathLst>
                <a:path w="154" h="238" extrusionOk="0">
                  <a:moveTo>
                    <a:pt x="154" y="0"/>
                  </a:moveTo>
                  <a:lnTo>
                    <a:pt x="137" y="77"/>
                  </a:lnTo>
                  <a:lnTo>
                    <a:pt x="118" y="148"/>
                  </a:lnTo>
                  <a:lnTo>
                    <a:pt x="92" y="214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1290850994" y="91646678"/>
              <a:ext cx="221701460" cy="186400048"/>
            </a:xfrm>
            <a:custGeom>
              <a:avLst/>
              <a:gdLst/>
              <a:ahLst/>
              <a:cxnLst/>
              <a:rect l="l" t="t" r="r" b="b"/>
              <a:pathLst>
                <a:path w="169" h="240" extrusionOk="0">
                  <a:moveTo>
                    <a:pt x="169" y="0"/>
                  </a:moveTo>
                  <a:lnTo>
                    <a:pt x="15" y="238"/>
                  </a:lnTo>
                  <a:lnTo>
                    <a:pt x="12" y="240"/>
                  </a:lnTo>
                  <a:lnTo>
                    <a:pt x="0" y="143"/>
                  </a:lnTo>
                  <a:lnTo>
                    <a:pt x="50" y="93"/>
                  </a:lnTo>
                  <a:lnTo>
                    <a:pt x="105" y="4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446025608" y="20193319"/>
              <a:ext cx="296475958" cy="549880142"/>
            </a:xfrm>
            <a:custGeom>
              <a:avLst/>
              <a:gdLst/>
              <a:ahLst/>
              <a:cxnLst/>
              <a:rect l="l" t="t" r="r" b="b"/>
              <a:pathLst>
                <a:path w="226" h="708" extrusionOk="0">
                  <a:moveTo>
                    <a:pt x="15" y="0"/>
                  </a:moveTo>
                  <a:lnTo>
                    <a:pt x="226" y="708"/>
                  </a:lnTo>
                  <a:lnTo>
                    <a:pt x="223" y="705"/>
                  </a:lnTo>
                  <a:lnTo>
                    <a:pt x="214" y="698"/>
                  </a:lnTo>
                  <a:lnTo>
                    <a:pt x="202" y="684"/>
                  </a:lnTo>
                  <a:lnTo>
                    <a:pt x="186" y="665"/>
                  </a:lnTo>
                  <a:lnTo>
                    <a:pt x="166" y="640"/>
                  </a:lnTo>
                  <a:lnTo>
                    <a:pt x="145" y="610"/>
                  </a:lnTo>
                  <a:lnTo>
                    <a:pt x="124" y="577"/>
                  </a:lnTo>
                  <a:lnTo>
                    <a:pt x="101" y="538"/>
                  </a:lnTo>
                  <a:lnTo>
                    <a:pt x="79" y="494"/>
                  </a:lnTo>
                  <a:lnTo>
                    <a:pt x="58" y="446"/>
                  </a:lnTo>
                  <a:lnTo>
                    <a:pt x="38" y="395"/>
                  </a:lnTo>
                  <a:lnTo>
                    <a:pt x="23" y="339"/>
                  </a:lnTo>
                  <a:lnTo>
                    <a:pt x="11" y="279"/>
                  </a:lnTo>
                  <a:lnTo>
                    <a:pt x="3" y="214"/>
                  </a:lnTo>
                  <a:lnTo>
                    <a:pt x="0" y="146"/>
                  </a:lnTo>
                  <a:lnTo>
                    <a:pt x="5" y="7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465703661" y="20193319"/>
              <a:ext cx="295164528" cy="549880142"/>
            </a:xfrm>
            <a:custGeom>
              <a:avLst/>
              <a:gdLst/>
              <a:ahLst/>
              <a:cxnLst/>
              <a:rect l="l" t="t" r="r" b="b"/>
              <a:pathLst>
                <a:path w="225" h="708" extrusionOk="0">
                  <a:moveTo>
                    <a:pt x="0" y="0"/>
                  </a:moveTo>
                  <a:lnTo>
                    <a:pt x="53" y="60"/>
                  </a:lnTo>
                  <a:lnTo>
                    <a:pt x="97" y="122"/>
                  </a:lnTo>
                  <a:lnTo>
                    <a:pt x="133" y="184"/>
                  </a:lnTo>
                  <a:lnTo>
                    <a:pt x="163" y="246"/>
                  </a:lnTo>
                  <a:lnTo>
                    <a:pt x="184" y="306"/>
                  </a:lnTo>
                  <a:lnTo>
                    <a:pt x="201" y="363"/>
                  </a:lnTo>
                  <a:lnTo>
                    <a:pt x="213" y="420"/>
                  </a:lnTo>
                  <a:lnTo>
                    <a:pt x="220" y="473"/>
                  </a:lnTo>
                  <a:lnTo>
                    <a:pt x="224" y="523"/>
                  </a:lnTo>
                  <a:lnTo>
                    <a:pt x="225" y="568"/>
                  </a:lnTo>
                  <a:lnTo>
                    <a:pt x="224" y="609"/>
                  </a:lnTo>
                  <a:lnTo>
                    <a:pt x="220" y="642"/>
                  </a:lnTo>
                  <a:lnTo>
                    <a:pt x="217" y="671"/>
                  </a:lnTo>
                  <a:lnTo>
                    <a:pt x="214" y="692"/>
                  </a:lnTo>
                  <a:lnTo>
                    <a:pt x="211" y="704"/>
                  </a:lnTo>
                  <a:lnTo>
                    <a:pt x="211" y="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535231062" y="306783129"/>
              <a:ext cx="207270802" cy="263290313"/>
            </a:xfrm>
            <a:custGeom>
              <a:avLst/>
              <a:gdLst/>
              <a:ahLst/>
              <a:cxnLst/>
              <a:rect l="l" t="t" r="r" b="b"/>
              <a:pathLst>
                <a:path w="158" h="339" extrusionOk="0">
                  <a:moveTo>
                    <a:pt x="57" y="0"/>
                  </a:moveTo>
                  <a:lnTo>
                    <a:pt x="158" y="339"/>
                  </a:lnTo>
                  <a:lnTo>
                    <a:pt x="155" y="338"/>
                  </a:lnTo>
                  <a:lnTo>
                    <a:pt x="148" y="330"/>
                  </a:lnTo>
                  <a:lnTo>
                    <a:pt x="136" y="317"/>
                  </a:lnTo>
                  <a:lnTo>
                    <a:pt x="122" y="300"/>
                  </a:lnTo>
                  <a:lnTo>
                    <a:pt x="104" y="277"/>
                  </a:lnTo>
                  <a:lnTo>
                    <a:pt x="85" y="252"/>
                  </a:lnTo>
                  <a:lnTo>
                    <a:pt x="63" y="222"/>
                  </a:lnTo>
                  <a:lnTo>
                    <a:pt x="42" y="186"/>
                  </a:lnTo>
                  <a:lnTo>
                    <a:pt x="21" y="146"/>
                  </a:lnTo>
                  <a:lnTo>
                    <a:pt x="0" y="10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96F4B"/>
            </a:solidFill>
            <a:ln w="9525" cap="flat" cmpd="sng">
              <a:solidFill>
                <a:srgbClr val="B96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465703661" y="260183171"/>
              <a:ext cx="56409553" cy="51260013"/>
            </a:xfrm>
            <a:custGeom>
              <a:avLst/>
              <a:gdLst/>
              <a:ahLst/>
              <a:cxnLst/>
              <a:rect l="l" t="t" r="r" b="b"/>
              <a:pathLst>
                <a:path w="43" h="66" extrusionOk="0">
                  <a:moveTo>
                    <a:pt x="0" y="0"/>
                  </a:moveTo>
                  <a:lnTo>
                    <a:pt x="40" y="18"/>
                  </a:lnTo>
                  <a:lnTo>
                    <a:pt x="43" y="20"/>
                  </a:lnTo>
                  <a:lnTo>
                    <a:pt x="17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446025608" y="20193319"/>
              <a:ext cx="120689327" cy="201156968"/>
            </a:xfrm>
            <a:custGeom>
              <a:avLst/>
              <a:gdLst/>
              <a:ahLst/>
              <a:cxnLst/>
              <a:rect l="l" t="t" r="r" b="b"/>
              <a:pathLst>
                <a:path w="92" h="259" extrusionOk="0">
                  <a:moveTo>
                    <a:pt x="15" y="0"/>
                  </a:moveTo>
                  <a:lnTo>
                    <a:pt x="92" y="259"/>
                  </a:lnTo>
                  <a:lnTo>
                    <a:pt x="91" y="258"/>
                  </a:lnTo>
                  <a:lnTo>
                    <a:pt x="3" y="214"/>
                  </a:lnTo>
                  <a:lnTo>
                    <a:pt x="0" y="146"/>
                  </a:lnTo>
                  <a:lnTo>
                    <a:pt x="5" y="7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465703661" y="20193319"/>
              <a:ext cx="166604159" cy="201156968"/>
            </a:xfrm>
            <a:custGeom>
              <a:avLst/>
              <a:gdLst/>
              <a:ahLst/>
              <a:cxnLst/>
              <a:rect l="l" t="t" r="r" b="b"/>
              <a:pathLst>
                <a:path w="127" h="259" extrusionOk="0">
                  <a:moveTo>
                    <a:pt x="0" y="0"/>
                  </a:moveTo>
                  <a:lnTo>
                    <a:pt x="50" y="57"/>
                  </a:lnTo>
                  <a:lnTo>
                    <a:pt x="92" y="115"/>
                  </a:lnTo>
                  <a:lnTo>
                    <a:pt x="127" y="172"/>
                  </a:lnTo>
                  <a:lnTo>
                    <a:pt x="80" y="259"/>
                  </a:lnTo>
                  <a:lnTo>
                    <a:pt x="77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662480032" y="222903131"/>
              <a:ext cx="48538512" cy="40386677"/>
            </a:xfrm>
            <a:custGeom>
              <a:avLst/>
              <a:gdLst/>
              <a:ahLst/>
              <a:cxnLst/>
              <a:rect l="l" t="t" r="r" b="b"/>
              <a:pathLst>
                <a:path w="37" h="52" extrusionOk="0">
                  <a:moveTo>
                    <a:pt x="19" y="0"/>
                  </a:moveTo>
                  <a:lnTo>
                    <a:pt x="37" y="52"/>
                  </a:lnTo>
                  <a:lnTo>
                    <a:pt x="0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4"/>
            <p:cNvSpPr/>
            <p:nvPr/>
          </p:nvSpPr>
          <p:spPr>
            <a:xfrm>
              <a:off x="610006333" y="302123171"/>
              <a:ext cx="150862069" cy="267950318"/>
            </a:xfrm>
            <a:custGeom>
              <a:avLst/>
              <a:gdLst/>
              <a:ahLst/>
              <a:cxnLst/>
              <a:rect l="l" t="t" r="r" b="b"/>
              <a:pathLst>
                <a:path w="115" h="345" extrusionOk="0">
                  <a:moveTo>
                    <a:pt x="2" y="0"/>
                  </a:moveTo>
                  <a:lnTo>
                    <a:pt x="103" y="53"/>
                  </a:lnTo>
                  <a:lnTo>
                    <a:pt x="110" y="106"/>
                  </a:lnTo>
                  <a:lnTo>
                    <a:pt x="114" y="157"/>
                  </a:lnTo>
                  <a:lnTo>
                    <a:pt x="115" y="202"/>
                  </a:lnTo>
                  <a:lnTo>
                    <a:pt x="114" y="243"/>
                  </a:lnTo>
                  <a:lnTo>
                    <a:pt x="110" y="279"/>
                  </a:lnTo>
                  <a:lnTo>
                    <a:pt x="107" y="306"/>
                  </a:lnTo>
                  <a:lnTo>
                    <a:pt x="104" y="327"/>
                  </a:lnTo>
                  <a:lnTo>
                    <a:pt x="101" y="341"/>
                  </a:lnTo>
                  <a:lnTo>
                    <a:pt x="101" y="345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79777"/>
            </a:solidFill>
            <a:ln w="9525" cap="flat" cmpd="sng">
              <a:solidFill>
                <a:srgbClr val="D797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913041028" y="15533360"/>
              <a:ext cx="295164528" cy="549880142"/>
            </a:xfrm>
            <a:custGeom>
              <a:avLst/>
              <a:gdLst/>
              <a:ahLst/>
              <a:cxnLst/>
              <a:rect l="l" t="t" r="r" b="b"/>
              <a:pathLst>
                <a:path w="225" h="708" extrusionOk="0">
                  <a:moveTo>
                    <a:pt x="211" y="0"/>
                  </a:moveTo>
                  <a:lnTo>
                    <a:pt x="222" y="74"/>
                  </a:lnTo>
                  <a:lnTo>
                    <a:pt x="225" y="146"/>
                  </a:lnTo>
                  <a:lnTo>
                    <a:pt x="223" y="214"/>
                  </a:lnTo>
                  <a:lnTo>
                    <a:pt x="216" y="277"/>
                  </a:lnTo>
                  <a:lnTo>
                    <a:pt x="204" y="338"/>
                  </a:lnTo>
                  <a:lnTo>
                    <a:pt x="187" y="393"/>
                  </a:lnTo>
                  <a:lnTo>
                    <a:pt x="169" y="446"/>
                  </a:lnTo>
                  <a:lnTo>
                    <a:pt x="148" y="494"/>
                  </a:lnTo>
                  <a:lnTo>
                    <a:pt x="125" y="536"/>
                  </a:lnTo>
                  <a:lnTo>
                    <a:pt x="103" y="576"/>
                  </a:lnTo>
                  <a:lnTo>
                    <a:pt x="80" y="610"/>
                  </a:lnTo>
                  <a:lnTo>
                    <a:pt x="59" y="639"/>
                  </a:lnTo>
                  <a:lnTo>
                    <a:pt x="41" y="663"/>
                  </a:lnTo>
                  <a:lnTo>
                    <a:pt x="24" y="683"/>
                  </a:lnTo>
                  <a:lnTo>
                    <a:pt x="11" y="696"/>
                  </a:lnTo>
                  <a:lnTo>
                    <a:pt x="3" y="705"/>
                  </a:lnTo>
                  <a:lnTo>
                    <a:pt x="0" y="70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895987326" y="15533360"/>
              <a:ext cx="293852276" cy="549880142"/>
            </a:xfrm>
            <a:custGeom>
              <a:avLst/>
              <a:gdLst/>
              <a:ahLst/>
              <a:cxnLst/>
              <a:rect l="l" t="t" r="r" b="b"/>
              <a:pathLst>
                <a:path w="224" h="708" extrusionOk="0">
                  <a:moveTo>
                    <a:pt x="224" y="0"/>
                  </a:moveTo>
                  <a:lnTo>
                    <a:pt x="13" y="708"/>
                  </a:lnTo>
                  <a:lnTo>
                    <a:pt x="12" y="704"/>
                  </a:lnTo>
                  <a:lnTo>
                    <a:pt x="10" y="690"/>
                  </a:lnTo>
                  <a:lnTo>
                    <a:pt x="6" y="669"/>
                  </a:lnTo>
                  <a:lnTo>
                    <a:pt x="3" y="642"/>
                  </a:lnTo>
                  <a:lnTo>
                    <a:pt x="0" y="607"/>
                  </a:lnTo>
                  <a:lnTo>
                    <a:pt x="0" y="567"/>
                  </a:lnTo>
                  <a:lnTo>
                    <a:pt x="0" y="521"/>
                  </a:lnTo>
                  <a:lnTo>
                    <a:pt x="4" y="472"/>
                  </a:lnTo>
                  <a:lnTo>
                    <a:pt x="10" y="419"/>
                  </a:lnTo>
                  <a:lnTo>
                    <a:pt x="22" y="363"/>
                  </a:lnTo>
                  <a:lnTo>
                    <a:pt x="39" y="304"/>
                  </a:lnTo>
                  <a:lnTo>
                    <a:pt x="61" y="244"/>
                  </a:lnTo>
                  <a:lnTo>
                    <a:pt x="90" y="182"/>
                  </a:lnTo>
                  <a:lnTo>
                    <a:pt x="126" y="121"/>
                  </a:lnTo>
                  <a:lnTo>
                    <a:pt x="171" y="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913041028" y="301346675"/>
              <a:ext cx="205959377" cy="264066735"/>
            </a:xfrm>
            <a:custGeom>
              <a:avLst/>
              <a:gdLst/>
              <a:ahLst/>
              <a:cxnLst/>
              <a:rect l="l" t="t" r="r" b="b"/>
              <a:pathLst>
                <a:path w="157" h="340" extrusionOk="0">
                  <a:moveTo>
                    <a:pt x="101" y="0"/>
                  </a:moveTo>
                  <a:lnTo>
                    <a:pt x="157" y="104"/>
                  </a:lnTo>
                  <a:lnTo>
                    <a:pt x="137" y="147"/>
                  </a:lnTo>
                  <a:lnTo>
                    <a:pt x="116" y="186"/>
                  </a:lnTo>
                  <a:lnTo>
                    <a:pt x="94" y="221"/>
                  </a:lnTo>
                  <a:lnTo>
                    <a:pt x="74" y="251"/>
                  </a:lnTo>
                  <a:lnTo>
                    <a:pt x="54" y="278"/>
                  </a:lnTo>
                  <a:lnTo>
                    <a:pt x="36" y="300"/>
                  </a:lnTo>
                  <a:lnTo>
                    <a:pt x="21" y="318"/>
                  </a:lnTo>
                  <a:lnTo>
                    <a:pt x="11" y="330"/>
                  </a:lnTo>
                  <a:lnTo>
                    <a:pt x="3" y="337"/>
                  </a:lnTo>
                  <a:lnTo>
                    <a:pt x="0" y="34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96F4B"/>
            </a:solidFill>
            <a:ln w="9525" cap="flat" cmpd="sng">
              <a:solidFill>
                <a:srgbClr val="B96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1134742490" y="253969852"/>
              <a:ext cx="53785874" cy="52036926"/>
            </a:xfrm>
            <a:custGeom>
              <a:avLst/>
              <a:gdLst/>
              <a:ahLst/>
              <a:cxnLst/>
              <a:rect l="l" t="t" r="r" b="b"/>
              <a:pathLst>
                <a:path w="41" h="67" extrusionOk="0">
                  <a:moveTo>
                    <a:pt x="41" y="0"/>
                  </a:moveTo>
                  <a:lnTo>
                    <a:pt x="24" y="67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1088827587" y="15533360"/>
              <a:ext cx="119377904" cy="200380052"/>
            </a:xfrm>
            <a:custGeom>
              <a:avLst/>
              <a:gdLst/>
              <a:ahLst/>
              <a:cxnLst/>
              <a:rect l="l" t="t" r="r" b="b"/>
              <a:pathLst>
                <a:path w="91" h="258" extrusionOk="0">
                  <a:moveTo>
                    <a:pt x="77" y="0"/>
                  </a:moveTo>
                  <a:lnTo>
                    <a:pt x="88" y="74"/>
                  </a:lnTo>
                  <a:lnTo>
                    <a:pt x="91" y="145"/>
                  </a:lnTo>
                  <a:lnTo>
                    <a:pt x="89" y="212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1021924537" y="15533360"/>
              <a:ext cx="167915586" cy="201156968"/>
            </a:xfrm>
            <a:custGeom>
              <a:avLst/>
              <a:gdLst/>
              <a:ahLst/>
              <a:cxnLst/>
              <a:rect l="l" t="t" r="r" b="b"/>
              <a:pathLst>
                <a:path w="128" h="259" extrusionOk="0">
                  <a:moveTo>
                    <a:pt x="128" y="0"/>
                  </a:moveTo>
                  <a:lnTo>
                    <a:pt x="51" y="258"/>
                  </a:lnTo>
                  <a:lnTo>
                    <a:pt x="48" y="259"/>
                  </a:lnTo>
                  <a:lnTo>
                    <a:pt x="0" y="170"/>
                  </a:lnTo>
                  <a:lnTo>
                    <a:pt x="36" y="113"/>
                  </a:lnTo>
                  <a:lnTo>
                    <a:pt x="78" y="56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943213988" y="216689811"/>
              <a:ext cx="48538512" cy="41940011"/>
            </a:xfrm>
            <a:custGeom>
              <a:avLst/>
              <a:gdLst/>
              <a:ahLst/>
              <a:cxnLst/>
              <a:rect l="l" t="t" r="r" b="b"/>
              <a:pathLst>
                <a:path w="37" h="54" extrusionOk="0">
                  <a:moveTo>
                    <a:pt x="19" y="0"/>
                  </a:moveTo>
                  <a:lnTo>
                    <a:pt x="37" y="35"/>
                  </a:lnTo>
                  <a:lnTo>
                    <a:pt x="0" y="5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1036353888" y="301346675"/>
              <a:ext cx="9183296" cy="20970249"/>
            </a:xfrm>
            <a:custGeom>
              <a:avLst/>
              <a:gdLst/>
              <a:ahLst/>
              <a:cxnLst/>
              <a:rect l="l" t="t" r="r" b="b"/>
              <a:pathLst>
                <a:path w="7" h="27" extrusionOk="0">
                  <a:moveTo>
                    <a:pt x="7" y="0"/>
                  </a:moveTo>
                  <a:lnTo>
                    <a:pt x="7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DAD95"/>
            </a:solidFill>
            <a:ln w="9525" cap="flat" cmpd="sng">
              <a:solidFill>
                <a:srgbClr val="DDA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958955931" y="322316490"/>
              <a:ext cx="77399004" cy="152226706"/>
            </a:xfrm>
            <a:custGeom>
              <a:avLst/>
              <a:gdLst/>
              <a:ahLst/>
              <a:cxnLst/>
              <a:rect l="l" t="t" r="r" b="b"/>
              <a:pathLst>
                <a:path w="59" h="196" extrusionOk="0">
                  <a:moveTo>
                    <a:pt x="59" y="0"/>
                  </a:moveTo>
                  <a:lnTo>
                    <a:pt x="59" y="0"/>
                  </a:lnTo>
                  <a:lnTo>
                    <a:pt x="0" y="19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10000"/>
            </a:solidFill>
            <a:ln w="9525" cap="flat" cmpd="sng">
              <a:solidFill>
                <a:srgbClr val="31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895987326" y="297463212"/>
              <a:ext cx="149549819" cy="267950318"/>
            </a:xfrm>
            <a:custGeom>
              <a:avLst/>
              <a:gdLst/>
              <a:ahLst/>
              <a:cxnLst/>
              <a:rect l="l" t="t" r="r" b="b"/>
              <a:pathLst>
                <a:path w="114" h="345" extrusionOk="0">
                  <a:moveTo>
                    <a:pt x="111" y="0"/>
                  </a:moveTo>
                  <a:lnTo>
                    <a:pt x="114" y="5"/>
                  </a:lnTo>
                  <a:lnTo>
                    <a:pt x="107" y="32"/>
                  </a:lnTo>
                  <a:lnTo>
                    <a:pt x="48" y="228"/>
                  </a:lnTo>
                  <a:lnTo>
                    <a:pt x="13" y="345"/>
                  </a:lnTo>
                  <a:lnTo>
                    <a:pt x="12" y="341"/>
                  </a:lnTo>
                  <a:lnTo>
                    <a:pt x="10" y="327"/>
                  </a:lnTo>
                  <a:lnTo>
                    <a:pt x="6" y="306"/>
                  </a:lnTo>
                  <a:lnTo>
                    <a:pt x="3" y="277"/>
                  </a:lnTo>
                  <a:lnTo>
                    <a:pt x="0" y="243"/>
                  </a:lnTo>
                  <a:lnTo>
                    <a:pt x="0" y="202"/>
                  </a:lnTo>
                  <a:lnTo>
                    <a:pt x="0" y="155"/>
                  </a:lnTo>
                  <a:lnTo>
                    <a:pt x="4" y="106"/>
                  </a:lnTo>
                  <a:lnTo>
                    <a:pt x="12" y="5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D79777"/>
            </a:solidFill>
            <a:ln w="9525" cap="flat" cmpd="sng">
              <a:solidFill>
                <a:srgbClr val="D797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742501507" y="805403286"/>
              <a:ext cx="165291905" cy="62910260"/>
            </a:xfrm>
            <a:custGeom>
              <a:avLst/>
              <a:gdLst/>
              <a:ahLst/>
              <a:cxnLst/>
              <a:rect l="l" t="t" r="r" b="b"/>
              <a:pathLst>
                <a:path w="126" h="81" extrusionOk="0">
                  <a:moveTo>
                    <a:pt x="61" y="0"/>
                  </a:moveTo>
                  <a:lnTo>
                    <a:pt x="83" y="0"/>
                  </a:lnTo>
                  <a:lnTo>
                    <a:pt x="97" y="5"/>
                  </a:lnTo>
                  <a:lnTo>
                    <a:pt x="107" y="17"/>
                  </a:lnTo>
                  <a:lnTo>
                    <a:pt x="118" y="32"/>
                  </a:lnTo>
                  <a:lnTo>
                    <a:pt x="124" y="47"/>
                  </a:lnTo>
                  <a:lnTo>
                    <a:pt x="126" y="57"/>
                  </a:lnTo>
                  <a:lnTo>
                    <a:pt x="123" y="66"/>
                  </a:lnTo>
                  <a:lnTo>
                    <a:pt x="113" y="74"/>
                  </a:lnTo>
                  <a:lnTo>
                    <a:pt x="100" y="80"/>
                  </a:lnTo>
                  <a:lnTo>
                    <a:pt x="83" y="81"/>
                  </a:lnTo>
                  <a:lnTo>
                    <a:pt x="61" y="81"/>
                  </a:lnTo>
                  <a:lnTo>
                    <a:pt x="46" y="80"/>
                  </a:lnTo>
                  <a:lnTo>
                    <a:pt x="29" y="77"/>
                  </a:lnTo>
                  <a:lnTo>
                    <a:pt x="14" y="72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2" y="48"/>
                  </a:lnTo>
                  <a:lnTo>
                    <a:pt x="11" y="36"/>
                  </a:lnTo>
                  <a:lnTo>
                    <a:pt x="22" y="24"/>
                  </a:lnTo>
                  <a:lnTo>
                    <a:pt x="35" y="12"/>
                  </a:lnTo>
                  <a:lnTo>
                    <a:pt x="49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822524647" y="805403286"/>
              <a:ext cx="85270050" cy="62910260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0" y="0"/>
                  </a:moveTo>
                  <a:lnTo>
                    <a:pt x="22" y="0"/>
                  </a:lnTo>
                  <a:lnTo>
                    <a:pt x="36" y="5"/>
                  </a:lnTo>
                  <a:lnTo>
                    <a:pt x="46" y="17"/>
                  </a:lnTo>
                  <a:lnTo>
                    <a:pt x="57" y="32"/>
                  </a:lnTo>
                  <a:lnTo>
                    <a:pt x="63" y="47"/>
                  </a:lnTo>
                  <a:lnTo>
                    <a:pt x="65" y="57"/>
                  </a:lnTo>
                  <a:lnTo>
                    <a:pt x="62" y="66"/>
                  </a:lnTo>
                  <a:lnTo>
                    <a:pt x="52" y="74"/>
                  </a:lnTo>
                  <a:lnTo>
                    <a:pt x="39" y="80"/>
                  </a:lnTo>
                  <a:lnTo>
                    <a:pt x="22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628371795" y="870643326"/>
              <a:ext cx="390928475" cy="97860025"/>
            </a:xfrm>
            <a:custGeom>
              <a:avLst/>
              <a:gdLst/>
              <a:ahLst/>
              <a:cxnLst/>
              <a:rect l="l" t="t" r="r" b="b"/>
              <a:pathLst>
                <a:path w="298" h="126" extrusionOk="0">
                  <a:moveTo>
                    <a:pt x="283" y="0"/>
                  </a:moveTo>
                  <a:lnTo>
                    <a:pt x="288" y="0"/>
                  </a:lnTo>
                  <a:lnTo>
                    <a:pt x="292" y="3"/>
                  </a:lnTo>
                  <a:lnTo>
                    <a:pt x="295" y="6"/>
                  </a:lnTo>
                  <a:lnTo>
                    <a:pt x="298" y="11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85" y="50"/>
                  </a:lnTo>
                  <a:lnTo>
                    <a:pt x="267" y="76"/>
                  </a:lnTo>
                  <a:lnTo>
                    <a:pt x="244" y="95"/>
                  </a:lnTo>
                  <a:lnTo>
                    <a:pt x="220" y="110"/>
                  </a:lnTo>
                  <a:lnTo>
                    <a:pt x="193" y="120"/>
                  </a:lnTo>
                  <a:lnTo>
                    <a:pt x="164" y="126"/>
                  </a:lnTo>
                  <a:lnTo>
                    <a:pt x="136" y="126"/>
                  </a:lnTo>
                  <a:lnTo>
                    <a:pt x="107" y="120"/>
                  </a:lnTo>
                  <a:lnTo>
                    <a:pt x="80" y="110"/>
                  </a:lnTo>
                  <a:lnTo>
                    <a:pt x="54" y="95"/>
                  </a:lnTo>
                  <a:lnTo>
                    <a:pt x="33" y="76"/>
                  </a:lnTo>
                  <a:lnTo>
                    <a:pt x="15" y="50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0" y="6"/>
                  </a:lnTo>
                  <a:lnTo>
                    <a:pt x="32" y="11"/>
                  </a:lnTo>
                  <a:lnTo>
                    <a:pt x="45" y="38"/>
                  </a:lnTo>
                  <a:lnTo>
                    <a:pt x="63" y="61"/>
                  </a:lnTo>
                  <a:lnTo>
                    <a:pt x="84" y="76"/>
                  </a:lnTo>
                  <a:lnTo>
                    <a:pt x="110" y="88"/>
                  </a:lnTo>
                  <a:lnTo>
                    <a:pt x="136" y="92"/>
                  </a:lnTo>
                  <a:lnTo>
                    <a:pt x="163" y="92"/>
                  </a:lnTo>
                  <a:lnTo>
                    <a:pt x="190" y="88"/>
                  </a:lnTo>
                  <a:lnTo>
                    <a:pt x="214" y="76"/>
                  </a:lnTo>
                  <a:lnTo>
                    <a:pt x="237" y="61"/>
                  </a:lnTo>
                  <a:lnTo>
                    <a:pt x="255" y="38"/>
                  </a:lnTo>
                  <a:lnTo>
                    <a:pt x="267" y="11"/>
                  </a:lnTo>
                  <a:lnTo>
                    <a:pt x="270" y="6"/>
                  </a:lnTo>
                  <a:lnTo>
                    <a:pt x="273" y="3"/>
                  </a:lnTo>
                  <a:lnTo>
                    <a:pt x="277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179722668" y="598033515"/>
              <a:ext cx="430283691" cy="219020057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22" y="0"/>
                  </a:moveTo>
                  <a:lnTo>
                    <a:pt x="328" y="0"/>
                  </a:lnTo>
                  <a:lnTo>
                    <a:pt x="291" y="6"/>
                  </a:lnTo>
                  <a:lnTo>
                    <a:pt x="255" y="20"/>
                  </a:lnTo>
                  <a:lnTo>
                    <a:pt x="221" y="38"/>
                  </a:lnTo>
                  <a:lnTo>
                    <a:pt x="191" y="61"/>
                  </a:lnTo>
                  <a:lnTo>
                    <a:pt x="164" y="88"/>
                  </a:lnTo>
                  <a:lnTo>
                    <a:pt x="140" y="116"/>
                  </a:lnTo>
                  <a:lnTo>
                    <a:pt x="117" y="145"/>
                  </a:lnTo>
                  <a:lnTo>
                    <a:pt x="99" y="175"/>
                  </a:lnTo>
                  <a:lnTo>
                    <a:pt x="83" y="202"/>
                  </a:lnTo>
                  <a:lnTo>
                    <a:pt x="71" y="228"/>
                  </a:lnTo>
                  <a:lnTo>
                    <a:pt x="60" y="249"/>
                  </a:lnTo>
                  <a:lnTo>
                    <a:pt x="53" y="267"/>
                  </a:lnTo>
                  <a:lnTo>
                    <a:pt x="48" y="278"/>
                  </a:lnTo>
                  <a:lnTo>
                    <a:pt x="47" y="282"/>
                  </a:lnTo>
                  <a:lnTo>
                    <a:pt x="25" y="243"/>
                  </a:lnTo>
                  <a:lnTo>
                    <a:pt x="12" y="204"/>
                  </a:lnTo>
                  <a:lnTo>
                    <a:pt x="3" y="168"/>
                  </a:lnTo>
                  <a:lnTo>
                    <a:pt x="0" y="133"/>
                  </a:lnTo>
                  <a:lnTo>
                    <a:pt x="0" y="101"/>
                  </a:lnTo>
                  <a:lnTo>
                    <a:pt x="3" y="73"/>
                  </a:lnTo>
                  <a:lnTo>
                    <a:pt x="7" y="49"/>
                  </a:lnTo>
                  <a:lnTo>
                    <a:pt x="12" y="28"/>
                  </a:lnTo>
                  <a:lnTo>
                    <a:pt x="18" y="12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1048161386" y="598033515"/>
              <a:ext cx="430283691" cy="219020057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0" y="0"/>
                  </a:moveTo>
                  <a:lnTo>
                    <a:pt x="306" y="0"/>
                  </a:lnTo>
                  <a:lnTo>
                    <a:pt x="307" y="3"/>
                  </a:lnTo>
                  <a:lnTo>
                    <a:pt x="312" y="12"/>
                  </a:lnTo>
                  <a:lnTo>
                    <a:pt x="316" y="28"/>
                  </a:lnTo>
                  <a:lnTo>
                    <a:pt x="321" y="49"/>
                  </a:lnTo>
                  <a:lnTo>
                    <a:pt x="325" y="73"/>
                  </a:lnTo>
                  <a:lnTo>
                    <a:pt x="328" y="101"/>
                  </a:lnTo>
                  <a:lnTo>
                    <a:pt x="328" y="133"/>
                  </a:lnTo>
                  <a:lnTo>
                    <a:pt x="325" y="168"/>
                  </a:lnTo>
                  <a:lnTo>
                    <a:pt x="316" y="204"/>
                  </a:lnTo>
                  <a:lnTo>
                    <a:pt x="303" y="243"/>
                  </a:lnTo>
                  <a:lnTo>
                    <a:pt x="281" y="282"/>
                  </a:lnTo>
                  <a:lnTo>
                    <a:pt x="280" y="278"/>
                  </a:lnTo>
                  <a:lnTo>
                    <a:pt x="275" y="267"/>
                  </a:lnTo>
                  <a:lnTo>
                    <a:pt x="268" y="249"/>
                  </a:lnTo>
                  <a:lnTo>
                    <a:pt x="259" y="228"/>
                  </a:lnTo>
                  <a:lnTo>
                    <a:pt x="245" y="202"/>
                  </a:lnTo>
                  <a:lnTo>
                    <a:pt x="229" y="175"/>
                  </a:lnTo>
                  <a:lnTo>
                    <a:pt x="211" y="145"/>
                  </a:lnTo>
                  <a:lnTo>
                    <a:pt x="189" y="116"/>
                  </a:lnTo>
                  <a:lnTo>
                    <a:pt x="164" y="88"/>
                  </a:lnTo>
                  <a:lnTo>
                    <a:pt x="137" y="61"/>
                  </a:lnTo>
                  <a:lnTo>
                    <a:pt x="107" y="38"/>
                  </a:lnTo>
                  <a:lnTo>
                    <a:pt x="73" y="20"/>
                  </a:lnTo>
                  <a:lnTo>
                    <a:pt x="3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47637839" y="806956647"/>
              <a:ext cx="205959377" cy="121160031"/>
            </a:xfrm>
            <a:custGeom>
              <a:avLst/>
              <a:gdLst/>
              <a:ahLst/>
              <a:cxnLst/>
              <a:rect l="l" t="t" r="r" b="b"/>
              <a:pathLst>
                <a:path w="157" h="156" extrusionOk="0">
                  <a:moveTo>
                    <a:pt x="78" y="0"/>
                  </a:moveTo>
                  <a:lnTo>
                    <a:pt x="102" y="4"/>
                  </a:lnTo>
                  <a:lnTo>
                    <a:pt x="124" y="15"/>
                  </a:lnTo>
                  <a:lnTo>
                    <a:pt x="142" y="31"/>
                  </a:lnTo>
                  <a:lnTo>
                    <a:pt x="152" y="54"/>
                  </a:lnTo>
                  <a:lnTo>
                    <a:pt x="157" y="78"/>
                  </a:lnTo>
                  <a:lnTo>
                    <a:pt x="152" y="104"/>
                  </a:lnTo>
                  <a:lnTo>
                    <a:pt x="142" y="125"/>
                  </a:lnTo>
                  <a:lnTo>
                    <a:pt x="124" y="141"/>
                  </a:lnTo>
                  <a:lnTo>
                    <a:pt x="102" y="152"/>
                  </a:lnTo>
                  <a:lnTo>
                    <a:pt x="78" y="156"/>
                  </a:lnTo>
                  <a:lnTo>
                    <a:pt x="53" y="152"/>
                  </a:lnTo>
                  <a:lnTo>
                    <a:pt x="32" y="141"/>
                  </a:lnTo>
                  <a:lnTo>
                    <a:pt x="15" y="125"/>
                  </a:lnTo>
                  <a:lnTo>
                    <a:pt x="3" y="104"/>
                  </a:lnTo>
                  <a:lnTo>
                    <a:pt x="0" y="78"/>
                  </a:lnTo>
                  <a:lnTo>
                    <a:pt x="3" y="54"/>
                  </a:lnTo>
                  <a:lnTo>
                    <a:pt x="15" y="31"/>
                  </a:lnTo>
                  <a:lnTo>
                    <a:pt x="32" y="15"/>
                  </a:lnTo>
                  <a:lnTo>
                    <a:pt x="53" y="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1104569530" y="806956647"/>
              <a:ext cx="205959377" cy="121160031"/>
            </a:xfrm>
            <a:custGeom>
              <a:avLst/>
              <a:gdLst/>
              <a:ahLst/>
              <a:cxnLst/>
              <a:rect l="l" t="t" r="r" b="b"/>
              <a:pathLst>
                <a:path w="157" h="156" extrusionOk="0">
                  <a:moveTo>
                    <a:pt x="79" y="0"/>
                  </a:moveTo>
                  <a:lnTo>
                    <a:pt x="103" y="4"/>
                  </a:lnTo>
                  <a:lnTo>
                    <a:pt x="124" y="15"/>
                  </a:lnTo>
                  <a:lnTo>
                    <a:pt x="142" y="31"/>
                  </a:lnTo>
                  <a:lnTo>
                    <a:pt x="153" y="54"/>
                  </a:lnTo>
                  <a:lnTo>
                    <a:pt x="157" y="78"/>
                  </a:lnTo>
                  <a:lnTo>
                    <a:pt x="153" y="104"/>
                  </a:lnTo>
                  <a:lnTo>
                    <a:pt x="142" y="125"/>
                  </a:lnTo>
                  <a:lnTo>
                    <a:pt x="124" y="141"/>
                  </a:lnTo>
                  <a:lnTo>
                    <a:pt x="103" y="152"/>
                  </a:lnTo>
                  <a:lnTo>
                    <a:pt x="79" y="156"/>
                  </a:lnTo>
                  <a:lnTo>
                    <a:pt x="53" y="152"/>
                  </a:lnTo>
                  <a:lnTo>
                    <a:pt x="32" y="141"/>
                  </a:lnTo>
                  <a:lnTo>
                    <a:pt x="15" y="125"/>
                  </a:lnTo>
                  <a:lnTo>
                    <a:pt x="3" y="104"/>
                  </a:lnTo>
                  <a:lnTo>
                    <a:pt x="0" y="78"/>
                  </a:lnTo>
                  <a:lnTo>
                    <a:pt x="3" y="54"/>
                  </a:lnTo>
                  <a:lnTo>
                    <a:pt x="15" y="31"/>
                  </a:lnTo>
                  <a:lnTo>
                    <a:pt x="32" y="15"/>
                  </a:lnTo>
                  <a:lnTo>
                    <a:pt x="53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181034427" y="498620156"/>
              <a:ext cx="1293474754" cy="108733361"/>
            </a:xfrm>
            <a:custGeom>
              <a:avLst/>
              <a:gdLst/>
              <a:ahLst/>
              <a:cxnLst/>
              <a:rect l="l" t="t" r="r" b="b"/>
              <a:pathLst>
                <a:path w="986" h="140" extrusionOk="0">
                  <a:moveTo>
                    <a:pt x="29" y="0"/>
                  </a:moveTo>
                  <a:lnTo>
                    <a:pt x="951" y="0"/>
                  </a:lnTo>
                  <a:lnTo>
                    <a:pt x="986" y="140"/>
                  </a:lnTo>
                  <a:lnTo>
                    <a:pt x="0" y="1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181034427" y="498620156"/>
              <a:ext cx="641490412" cy="108733361"/>
            </a:xfrm>
            <a:custGeom>
              <a:avLst/>
              <a:gdLst/>
              <a:ahLst/>
              <a:cxnLst/>
              <a:rect l="l" t="t" r="r" b="b"/>
              <a:pathLst>
                <a:path w="489" h="140" extrusionOk="0">
                  <a:moveTo>
                    <a:pt x="29" y="0"/>
                  </a:moveTo>
                  <a:lnTo>
                    <a:pt x="489" y="0"/>
                  </a:lnTo>
                  <a:lnTo>
                    <a:pt x="489" y="140"/>
                  </a:lnTo>
                  <a:lnTo>
                    <a:pt x="0" y="1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192841093" y="535123208"/>
              <a:ext cx="1268550177" cy="36503586"/>
            </a:xfrm>
            <a:custGeom>
              <a:avLst/>
              <a:gdLst/>
              <a:ahLst/>
              <a:cxnLst/>
              <a:rect l="l" t="t" r="r" b="b"/>
              <a:pathLst>
                <a:path w="967" h="47" extrusionOk="0">
                  <a:moveTo>
                    <a:pt x="11" y="0"/>
                  </a:moveTo>
                  <a:lnTo>
                    <a:pt x="955" y="0"/>
                  </a:lnTo>
                  <a:lnTo>
                    <a:pt x="967" y="47"/>
                  </a:lnTo>
                  <a:lnTo>
                    <a:pt x="0" y="4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71E00"/>
            </a:solidFill>
            <a:ln w="9525" cap="flat" cmpd="sng">
              <a:solidFill>
                <a:srgbClr val="771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192841093" y="535123208"/>
              <a:ext cx="629683450" cy="36503586"/>
            </a:xfrm>
            <a:custGeom>
              <a:avLst/>
              <a:gdLst/>
              <a:ahLst/>
              <a:cxnLst/>
              <a:rect l="l" t="t" r="r" b="b"/>
              <a:pathLst>
                <a:path w="480" h="47" extrusionOk="0">
                  <a:moveTo>
                    <a:pt x="11" y="0"/>
                  </a:moveTo>
                  <a:lnTo>
                    <a:pt x="480" y="0"/>
                  </a:lnTo>
                  <a:lnTo>
                    <a:pt x="480" y="47"/>
                  </a:lnTo>
                  <a:lnTo>
                    <a:pt x="0" y="4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4" name="Google Shape;944;p14"/>
          <p:cNvGrpSpPr/>
          <p:nvPr/>
        </p:nvGrpSpPr>
        <p:grpSpPr>
          <a:xfrm>
            <a:off x="4797425" y="4289425"/>
            <a:ext cx="622300" cy="995362"/>
            <a:chOff x="0" y="0"/>
            <a:chExt cx="2147483647" cy="2147483647"/>
          </a:xfrm>
        </p:grpSpPr>
        <p:sp>
          <p:nvSpPr>
            <p:cNvPr id="945" name="Google Shape;945;p14"/>
            <p:cNvSpPr/>
            <p:nvPr/>
          </p:nvSpPr>
          <p:spPr>
            <a:xfrm>
              <a:off x="1931441609" y="499866142"/>
              <a:ext cx="182407059" cy="473983155"/>
            </a:xfrm>
            <a:custGeom>
              <a:avLst/>
              <a:gdLst/>
              <a:ahLst/>
              <a:cxnLst/>
              <a:rect l="l" t="t" r="r" b="b"/>
              <a:pathLst>
                <a:path w="141" h="586" extrusionOk="0">
                  <a:moveTo>
                    <a:pt x="24" y="0"/>
                  </a:moveTo>
                  <a:lnTo>
                    <a:pt x="141" y="586"/>
                  </a:lnTo>
                  <a:lnTo>
                    <a:pt x="101" y="531"/>
                  </a:lnTo>
                  <a:lnTo>
                    <a:pt x="69" y="473"/>
                  </a:lnTo>
                  <a:lnTo>
                    <a:pt x="43" y="418"/>
                  </a:lnTo>
                  <a:lnTo>
                    <a:pt x="25" y="363"/>
                  </a:lnTo>
                  <a:lnTo>
                    <a:pt x="12" y="311"/>
                  </a:lnTo>
                  <a:lnTo>
                    <a:pt x="4" y="259"/>
                  </a:lnTo>
                  <a:lnTo>
                    <a:pt x="0" y="211"/>
                  </a:lnTo>
                  <a:lnTo>
                    <a:pt x="0" y="167"/>
                  </a:lnTo>
                  <a:lnTo>
                    <a:pt x="1" y="127"/>
                  </a:lnTo>
                  <a:lnTo>
                    <a:pt x="6" y="91"/>
                  </a:lnTo>
                  <a:lnTo>
                    <a:pt x="10" y="59"/>
                  </a:lnTo>
                  <a:lnTo>
                    <a:pt x="15" y="33"/>
                  </a:lnTo>
                  <a:lnTo>
                    <a:pt x="19" y="15"/>
                  </a:lnTo>
                  <a:lnTo>
                    <a:pt x="2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1962489267" y="499866142"/>
              <a:ext cx="184994379" cy="473983155"/>
            </a:xfrm>
            <a:custGeom>
              <a:avLst/>
              <a:gdLst/>
              <a:ahLst/>
              <a:cxnLst/>
              <a:rect l="l" t="t" r="r" b="b"/>
              <a:pathLst>
                <a:path w="143" h="586" extrusionOk="0">
                  <a:moveTo>
                    <a:pt x="0" y="0"/>
                  </a:moveTo>
                  <a:lnTo>
                    <a:pt x="3" y="3"/>
                  </a:lnTo>
                  <a:lnTo>
                    <a:pt x="9" y="11"/>
                  </a:lnTo>
                  <a:lnTo>
                    <a:pt x="19" y="24"/>
                  </a:lnTo>
                  <a:lnTo>
                    <a:pt x="33" y="44"/>
                  </a:lnTo>
                  <a:lnTo>
                    <a:pt x="48" y="66"/>
                  </a:lnTo>
                  <a:lnTo>
                    <a:pt x="63" y="95"/>
                  </a:lnTo>
                  <a:lnTo>
                    <a:pt x="80" y="128"/>
                  </a:lnTo>
                  <a:lnTo>
                    <a:pt x="96" y="164"/>
                  </a:lnTo>
                  <a:lnTo>
                    <a:pt x="111" y="205"/>
                  </a:lnTo>
                  <a:lnTo>
                    <a:pt x="123" y="250"/>
                  </a:lnTo>
                  <a:lnTo>
                    <a:pt x="134" y="299"/>
                  </a:lnTo>
                  <a:lnTo>
                    <a:pt x="141" y="350"/>
                  </a:lnTo>
                  <a:lnTo>
                    <a:pt x="143" y="404"/>
                  </a:lnTo>
                  <a:lnTo>
                    <a:pt x="143" y="404"/>
                  </a:lnTo>
                  <a:lnTo>
                    <a:pt x="141" y="463"/>
                  </a:lnTo>
                  <a:lnTo>
                    <a:pt x="132" y="523"/>
                  </a:lnTo>
                  <a:lnTo>
                    <a:pt x="117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1962489267" y="499866142"/>
              <a:ext cx="73739264" cy="226476593"/>
            </a:xfrm>
            <a:custGeom>
              <a:avLst/>
              <a:gdLst/>
              <a:ahLst/>
              <a:cxnLst/>
              <a:rect l="l" t="t" r="r" b="b"/>
              <a:pathLst>
                <a:path w="57" h="280" extrusionOk="0">
                  <a:moveTo>
                    <a:pt x="0" y="0"/>
                  </a:moveTo>
                  <a:lnTo>
                    <a:pt x="57" y="280"/>
                  </a:lnTo>
                  <a:lnTo>
                    <a:pt x="57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A18C"/>
            </a:solidFill>
            <a:ln w="9525" cap="flat" cmpd="sng">
              <a:solidFill>
                <a:srgbClr val="D1A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1931441609" y="499866142"/>
              <a:ext cx="104787204" cy="226476593"/>
            </a:xfrm>
            <a:custGeom>
              <a:avLst/>
              <a:gdLst/>
              <a:ahLst/>
              <a:cxnLst/>
              <a:rect l="l" t="t" r="r" b="b"/>
              <a:pathLst>
                <a:path w="81" h="280" extrusionOk="0">
                  <a:moveTo>
                    <a:pt x="24" y="0"/>
                  </a:moveTo>
                  <a:lnTo>
                    <a:pt x="81" y="280"/>
                  </a:lnTo>
                  <a:lnTo>
                    <a:pt x="1" y="228"/>
                  </a:lnTo>
                  <a:lnTo>
                    <a:pt x="0" y="179"/>
                  </a:lnTo>
                  <a:lnTo>
                    <a:pt x="1" y="137"/>
                  </a:lnTo>
                  <a:lnTo>
                    <a:pt x="4" y="98"/>
                  </a:lnTo>
                  <a:lnTo>
                    <a:pt x="9" y="65"/>
                  </a:lnTo>
                  <a:lnTo>
                    <a:pt x="15" y="38"/>
                  </a:lnTo>
                  <a:lnTo>
                    <a:pt x="19" y="17"/>
                  </a:lnTo>
                  <a:lnTo>
                    <a:pt x="22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96F4B"/>
            </a:solidFill>
            <a:ln w="9525" cap="flat" cmpd="sng">
              <a:solidFill>
                <a:srgbClr val="B96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1946964617" y="752225791"/>
              <a:ext cx="46571910" cy="42869039"/>
            </a:xfrm>
            <a:custGeom>
              <a:avLst/>
              <a:gdLst/>
              <a:ahLst/>
              <a:cxnLst/>
              <a:rect l="l" t="t" r="r" b="b"/>
              <a:pathLst>
                <a:path w="36" h="53" extrusionOk="0">
                  <a:moveTo>
                    <a:pt x="0" y="0"/>
                  </a:moveTo>
                  <a:lnTo>
                    <a:pt x="36" y="23"/>
                  </a:lnTo>
                  <a:lnTo>
                    <a:pt x="33" y="26"/>
                  </a:lnTo>
                  <a:lnTo>
                    <a:pt x="1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1998711261" y="800756561"/>
              <a:ext cx="115136522" cy="173092824"/>
            </a:xfrm>
            <a:custGeom>
              <a:avLst/>
              <a:gdLst/>
              <a:ahLst/>
              <a:cxnLst/>
              <a:rect l="l" t="t" r="r" b="b"/>
              <a:pathLst>
                <a:path w="89" h="214" extrusionOk="0">
                  <a:moveTo>
                    <a:pt x="47" y="0"/>
                  </a:moveTo>
                  <a:lnTo>
                    <a:pt x="89" y="214"/>
                  </a:lnTo>
                  <a:lnTo>
                    <a:pt x="53" y="165"/>
                  </a:lnTo>
                  <a:lnTo>
                    <a:pt x="25" y="115"/>
                  </a:lnTo>
                  <a:lnTo>
                    <a:pt x="0" y="67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2059513814" y="799947381"/>
              <a:ext cx="87969164" cy="173901925"/>
            </a:xfrm>
            <a:custGeom>
              <a:avLst/>
              <a:gdLst/>
              <a:ahLst/>
              <a:cxnLst/>
              <a:rect l="l" t="t" r="r" b="b"/>
              <a:pathLst>
                <a:path w="68" h="215" extrusionOk="0">
                  <a:moveTo>
                    <a:pt x="2" y="0"/>
                  </a:moveTo>
                  <a:lnTo>
                    <a:pt x="68" y="44"/>
                  </a:lnTo>
                  <a:lnTo>
                    <a:pt x="65" y="99"/>
                  </a:lnTo>
                  <a:lnTo>
                    <a:pt x="57" y="157"/>
                  </a:lnTo>
                  <a:lnTo>
                    <a:pt x="42" y="21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2108673291" y="735239815"/>
              <a:ext cx="34929339" cy="3639827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9" y="0"/>
                  </a:moveTo>
                  <a:lnTo>
                    <a:pt x="27" y="45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1962489267" y="499866142"/>
              <a:ext cx="73739264" cy="228094283"/>
            </a:xfrm>
            <a:custGeom>
              <a:avLst/>
              <a:gdLst/>
              <a:ahLst/>
              <a:cxnLst/>
              <a:rect l="l" t="t" r="r" b="b"/>
              <a:pathLst>
                <a:path w="57" h="282" extrusionOk="0">
                  <a:moveTo>
                    <a:pt x="0" y="0"/>
                  </a:moveTo>
                  <a:lnTo>
                    <a:pt x="57" y="282"/>
                  </a:lnTo>
                  <a:lnTo>
                    <a:pt x="57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AD95"/>
            </a:solidFill>
            <a:ln w="9525" cap="flat" cmpd="sng">
              <a:solidFill>
                <a:srgbClr val="DDA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1962489267" y="499866142"/>
              <a:ext cx="146184460" cy="228903376"/>
            </a:xfrm>
            <a:custGeom>
              <a:avLst/>
              <a:gdLst/>
              <a:ahLst/>
              <a:cxnLst/>
              <a:rect l="l" t="t" r="r" b="b"/>
              <a:pathLst>
                <a:path w="113" h="283" extrusionOk="0">
                  <a:moveTo>
                    <a:pt x="0" y="0"/>
                  </a:moveTo>
                  <a:lnTo>
                    <a:pt x="3" y="3"/>
                  </a:lnTo>
                  <a:lnTo>
                    <a:pt x="10" y="11"/>
                  </a:lnTo>
                  <a:lnTo>
                    <a:pt x="21" y="26"/>
                  </a:lnTo>
                  <a:lnTo>
                    <a:pt x="33" y="44"/>
                  </a:lnTo>
                  <a:lnTo>
                    <a:pt x="48" y="68"/>
                  </a:lnTo>
                  <a:lnTo>
                    <a:pt x="65" y="97"/>
                  </a:lnTo>
                  <a:lnTo>
                    <a:pt x="81" y="130"/>
                  </a:lnTo>
                  <a:lnTo>
                    <a:pt x="98" y="167"/>
                  </a:lnTo>
                  <a:lnTo>
                    <a:pt x="113" y="210"/>
                  </a:lnTo>
                  <a:lnTo>
                    <a:pt x="60" y="283"/>
                  </a:lnTo>
                  <a:lnTo>
                    <a:pt x="57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9777"/>
            </a:solidFill>
            <a:ln w="9525" cap="flat" cmpd="sng">
              <a:solidFill>
                <a:srgbClr val="D797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1080209146" y="987599464"/>
              <a:ext cx="887453629" cy="343759380"/>
            </a:xfrm>
            <a:custGeom>
              <a:avLst/>
              <a:gdLst/>
              <a:ahLst/>
              <a:cxnLst/>
              <a:rect l="l" t="t" r="r" b="b"/>
              <a:pathLst>
                <a:path w="686" h="425" extrusionOk="0">
                  <a:moveTo>
                    <a:pt x="58" y="0"/>
                  </a:moveTo>
                  <a:lnTo>
                    <a:pt x="71" y="1"/>
                  </a:lnTo>
                  <a:lnTo>
                    <a:pt x="91" y="4"/>
                  </a:lnTo>
                  <a:lnTo>
                    <a:pt x="114" y="12"/>
                  </a:lnTo>
                  <a:lnTo>
                    <a:pt x="142" y="26"/>
                  </a:lnTo>
                  <a:lnTo>
                    <a:pt x="172" y="45"/>
                  </a:lnTo>
                  <a:lnTo>
                    <a:pt x="212" y="78"/>
                  </a:lnTo>
                  <a:lnTo>
                    <a:pt x="249" y="119"/>
                  </a:lnTo>
                  <a:lnTo>
                    <a:pt x="288" y="169"/>
                  </a:lnTo>
                  <a:lnTo>
                    <a:pt x="326" y="224"/>
                  </a:lnTo>
                  <a:lnTo>
                    <a:pt x="365" y="291"/>
                  </a:lnTo>
                  <a:lnTo>
                    <a:pt x="392" y="267"/>
                  </a:lnTo>
                  <a:lnTo>
                    <a:pt x="423" y="238"/>
                  </a:lnTo>
                  <a:lnTo>
                    <a:pt x="454" y="209"/>
                  </a:lnTo>
                  <a:lnTo>
                    <a:pt x="487" y="178"/>
                  </a:lnTo>
                  <a:lnTo>
                    <a:pt x="487" y="169"/>
                  </a:lnTo>
                  <a:lnTo>
                    <a:pt x="487" y="161"/>
                  </a:lnTo>
                  <a:lnTo>
                    <a:pt x="490" y="136"/>
                  </a:lnTo>
                  <a:lnTo>
                    <a:pt x="501" y="111"/>
                  </a:lnTo>
                  <a:lnTo>
                    <a:pt x="516" y="90"/>
                  </a:lnTo>
                  <a:lnTo>
                    <a:pt x="536" y="75"/>
                  </a:lnTo>
                  <a:lnTo>
                    <a:pt x="560" y="65"/>
                  </a:lnTo>
                  <a:lnTo>
                    <a:pt x="587" y="62"/>
                  </a:lnTo>
                  <a:lnTo>
                    <a:pt x="614" y="65"/>
                  </a:lnTo>
                  <a:lnTo>
                    <a:pt x="637" y="75"/>
                  </a:lnTo>
                  <a:lnTo>
                    <a:pt x="658" y="90"/>
                  </a:lnTo>
                  <a:lnTo>
                    <a:pt x="673" y="111"/>
                  </a:lnTo>
                  <a:lnTo>
                    <a:pt x="683" y="136"/>
                  </a:lnTo>
                  <a:lnTo>
                    <a:pt x="686" y="161"/>
                  </a:lnTo>
                  <a:lnTo>
                    <a:pt x="683" y="188"/>
                  </a:lnTo>
                  <a:lnTo>
                    <a:pt x="673" y="212"/>
                  </a:lnTo>
                  <a:lnTo>
                    <a:pt x="658" y="232"/>
                  </a:lnTo>
                  <a:lnTo>
                    <a:pt x="637" y="247"/>
                  </a:lnTo>
                  <a:lnTo>
                    <a:pt x="614" y="258"/>
                  </a:lnTo>
                  <a:lnTo>
                    <a:pt x="587" y="262"/>
                  </a:lnTo>
                  <a:lnTo>
                    <a:pt x="582" y="261"/>
                  </a:lnTo>
                  <a:lnTo>
                    <a:pt x="554" y="298"/>
                  </a:lnTo>
                  <a:lnTo>
                    <a:pt x="524" y="333"/>
                  </a:lnTo>
                  <a:lnTo>
                    <a:pt x="493" y="365"/>
                  </a:lnTo>
                  <a:lnTo>
                    <a:pt x="459" y="393"/>
                  </a:lnTo>
                  <a:lnTo>
                    <a:pt x="423" y="414"/>
                  </a:lnTo>
                  <a:lnTo>
                    <a:pt x="392" y="425"/>
                  </a:lnTo>
                  <a:lnTo>
                    <a:pt x="364" y="425"/>
                  </a:lnTo>
                  <a:lnTo>
                    <a:pt x="337" y="419"/>
                  </a:lnTo>
                  <a:lnTo>
                    <a:pt x="311" y="407"/>
                  </a:lnTo>
                  <a:lnTo>
                    <a:pt x="287" y="390"/>
                  </a:lnTo>
                  <a:lnTo>
                    <a:pt x="264" y="369"/>
                  </a:lnTo>
                  <a:lnTo>
                    <a:pt x="243" y="343"/>
                  </a:lnTo>
                  <a:lnTo>
                    <a:pt x="222" y="318"/>
                  </a:lnTo>
                  <a:lnTo>
                    <a:pt x="202" y="292"/>
                  </a:lnTo>
                  <a:lnTo>
                    <a:pt x="184" y="267"/>
                  </a:lnTo>
                  <a:lnTo>
                    <a:pt x="166" y="243"/>
                  </a:lnTo>
                  <a:lnTo>
                    <a:pt x="150" y="221"/>
                  </a:lnTo>
                  <a:lnTo>
                    <a:pt x="151" y="196"/>
                  </a:lnTo>
                  <a:lnTo>
                    <a:pt x="150" y="170"/>
                  </a:lnTo>
                  <a:lnTo>
                    <a:pt x="142" y="146"/>
                  </a:lnTo>
                  <a:lnTo>
                    <a:pt x="130" y="123"/>
                  </a:lnTo>
                  <a:lnTo>
                    <a:pt x="114" y="104"/>
                  </a:lnTo>
                  <a:lnTo>
                    <a:pt x="94" y="87"/>
                  </a:lnTo>
                  <a:lnTo>
                    <a:pt x="71" y="75"/>
                  </a:lnTo>
                  <a:lnTo>
                    <a:pt x="47" y="68"/>
                  </a:lnTo>
                  <a:lnTo>
                    <a:pt x="22" y="66"/>
                  </a:lnTo>
                  <a:lnTo>
                    <a:pt x="19" y="66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7" y="32"/>
                  </a:lnTo>
                  <a:lnTo>
                    <a:pt x="17" y="16"/>
                  </a:lnTo>
                  <a:lnTo>
                    <a:pt x="32" y="7"/>
                  </a:lnTo>
                  <a:lnTo>
                    <a:pt x="49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195343500" y="988408515"/>
              <a:ext cx="686936106" cy="540308443"/>
            </a:xfrm>
            <a:custGeom>
              <a:avLst/>
              <a:gdLst/>
              <a:ahLst/>
              <a:cxnLst/>
              <a:rect l="l" t="t" r="r" b="b"/>
              <a:pathLst>
                <a:path w="531" h="668" extrusionOk="0">
                  <a:moveTo>
                    <a:pt x="484" y="0"/>
                  </a:moveTo>
                  <a:lnTo>
                    <a:pt x="501" y="5"/>
                  </a:lnTo>
                  <a:lnTo>
                    <a:pt x="514" y="15"/>
                  </a:lnTo>
                  <a:lnTo>
                    <a:pt x="525" y="29"/>
                  </a:lnTo>
                  <a:lnTo>
                    <a:pt x="531" y="47"/>
                  </a:lnTo>
                  <a:lnTo>
                    <a:pt x="531" y="64"/>
                  </a:lnTo>
                  <a:lnTo>
                    <a:pt x="529" y="85"/>
                  </a:lnTo>
                  <a:lnTo>
                    <a:pt x="523" y="109"/>
                  </a:lnTo>
                  <a:lnTo>
                    <a:pt x="517" y="133"/>
                  </a:lnTo>
                  <a:lnTo>
                    <a:pt x="508" y="154"/>
                  </a:lnTo>
                  <a:lnTo>
                    <a:pt x="496" y="169"/>
                  </a:lnTo>
                  <a:lnTo>
                    <a:pt x="484" y="175"/>
                  </a:lnTo>
                  <a:lnTo>
                    <a:pt x="446" y="187"/>
                  </a:lnTo>
                  <a:lnTo>
                    <a:pt x="410" y="205"/>
                  </a:lnTo>
                  <a:lnTo>
                    <a:pt x="374" y="231"/>
                  </a:lnTo>
                  <a:lnTo>
                    <a:pt x="341" y="264"/>
                  </a:lnTo>
                  <a:lnTo>
                    <a:pt x="308" y="300"/>
                  </a:lnTo>
                  <a:lnTo>
                    <a:pt x="278" y="339"/>
                  </a:lnTo>
                  <a:lnTo>
                    <a:pt x="249" y="382"/>
                  </a:lnTo>
                  <a:lnTo>
                    <a:pt x="223" y="425"/>
                  </a:lnTo>
                  <a:lnTo>
                    <a:pt x="201" y="468"/>
                  </a:lnTo>
                  <a:lnTo>
                    <a:pt x="180" y="510"/>
                  </a:lnTo>
                  <a:lnTo>
                    <a:pt x="192" y="531"/>
                  </a:lnTo>
                  <a:lnTo>
                    <a:pt x="199" y="555"/>
                  </a:lnTo>
                  <a:lnTo>
                    <a:pt x="199" y="581"/>
                  </a:lnTo>
                  <a:lnTo>
                    <a:pt x="193" y="606"/>
                  </a:lnTo>
                  <a:lnTo>
                    <a:pt x="180" y="629"/>
                  </a:lnTo>
                  <a:lnTo>
                    <a:pt x="161" y="647"/>
                  </a:lnTo>
                  <a:lnTo>
                    <a:pt x="139" y="660"/>
                  </a:lnTo>
                  <a:lnTo>
                    <a:pt x="115" y="668"/>
                  </a:lnTo>
                  <a:lnTo>
                    <a:pt x="89" y="668"/>
                  </a:lnTo>
                  <a:lnTo>
                    <a:pt x="62" y="662"/>
                  </a:lnTo>
                  <a:lnTo>
                    <a:pt x="39" y="648"/>
                  </a:lnTo>
                  <a:lnTo>
                    <a:pt x="21" y="630"/>
                  </a:lnTo>
                  <a:lnTo>
                    <a:pt x="8" y="608"/>
                  </a:lnTo>
                  <a:lnTo>
                    <a:pt x="0" y="584"/>
                  </a:lnTo>
                  <a:lnTo>
                    <a:pt x="0" y="558"/>
                  </a:lnTo>
                  <a:lnTo>
                    <a:pt x="6" y="532"/>
                  </a:lnTo>
                  <a:lnTo>
                    <a:pt x="17" y="513"/>
                  </a:lnTo>
                  <a:lnTo>
                    <a:pt x="32" y="496"/>
                  </a:lnTo>
                  <a:lnTo>
                    <a:pt x="48" y="483"/>
                  </a:lnTo>
                  <a:lnTo>
                    <a:pt x="68" y="474"/>
                  </a:lnTo>
                  <a:lnTo>
                    <a:pt x="89" y="425"/>
                  </a:lnTo>
                  <a:lnTo>
                    <a:pt x="113" y="371"/>
                  </a:lnTo>
                  <a:lnTo>
                    <a:pt x="142" y="314"/>
                  </a:lnTo>
                  <a:lnTo>
                    <a:pt x="186" y="238"/>
                  </a:lnTo>
                  <a:lnTo>
                    <a:pt x="229" y="172"/>
                  </a:lnTo>
                  <a:lnTo>
                    <a:pt x="275" y="116"/>
                  </a:lnTo>
                  <a:lnTo>
                    <a:pt x="321" y="73"/>
                  </a:lnTo>
                  <a:lnTo>
                    <a:pt x="368" y="38"/>
                  </a:lnTo>
                  <a:lnTo>
                    <a:pt x="416" y="14"/>
                  </a:lnTo>
                  <a:lnTo>
                    <a:pt x="464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267789130" y="1422758040"/>
              <a:ext cx="561450255" cy="716636648"/>
            </a:xfrm>
            <a:custGeom>
              <a:avLst/>
              <a:gdLst/>
              <a:ahLst/>
              <a:cxnLst/>
              <a:rect l="l" t="t" r="r" b="b"/>
              <a:pathLst>
                <a:path w="434" h="886" extrusionOk="0">
                  <a:moveTo>
                    <a:pt x="326" y="0"/>
                  </a:moveTo>
                  <a:lnTo>
                    <a:pt x="339" y="1"/>
                  </a:lnTo>
                  <a:lnTo>
                    <a:pt x="356" y="4"/>
                  </a:lnTo>
                  <a:lnTo>
                    <a:pt x="374" y="7"/>
                  </a:lnTo>
                  <a:lnTo>
                    <a:pt x="392" y="12"/>
                  </a:lnTo>
                  <a:lnTo>
                    <a:pt x="408" y="18"/>
                  </a:lnTo>
                  <a:lnTo>
                    <a:pt x="422" y="24"/>
                  </a:lnTo>
                  <a:lnTo>
                    <a:pt x="431" y="33"/>
                  </a:lnTo>
                  <a:lnTo>
                    <a:pt x="434" y="44"/>
                  </a:lnTo>
                  <a:lnTo>
                    <a:pt x="264" y="841"/>
                  </a:lnTo>
                  <a:lnTo>
                    <a:pt x="258" y="859"/>
                  </a:lnTo>
                  <a:lnTo>
                    <a:pt x="246" y="874"/>
                  </a:lnTo>
                  <a:lnTo>
                    <a:pt x="229" y="883"/>
                  </a:lnTo>
                  <a:lnTo>
                    <a:pt x="229" y="886"/>
                  </a:lnTo>
                  <a:lnTo>
                    <a:pt x="0" y="886"/>
                  </a:lnTo>
                  <a:lnTo>
                    <a:pt x="12" y="853"/>
                  </a:lnTo>
                  <a:lnTo>
                    <a:pt x="32" y="824"/>
                  </a:lnTo>
                  <a:lnTo>
                    <a:pt x="59" y="800"/>
                  </a:lnTo>
                  <a:lnTo>
                    <a:pt x="90" y="780"/>
                  </a:lnTo>
                  <a:lnTo>
                    <a:pt x="128" y="767"/>
                  </a:lnTo>
                  <a:lnTo>
                    <a:pt x="169" y="761"/>
                  </a:lnTo>
                  <a:lnTo>
                    <a:pt x="285" y="45"/>
                  </a:lnTo>
                  <a:lnTo>
                    <a:pt x="288" y="28"/>
                  </a:lnTo>
                  <a:lnTo>
                    <a:pt x="292" y="15"/>
                  </a:lnTo>
                  <a:lnTo>
                    <a:pt x="300" y="6"/>
                  </a:lnTo>
                  <a:lnTo>
                    <a:pt x="31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1116432782" y="1422758040"/>
              <a:ext cx="570506302" cy="716636648"/>
            </a:xfrm>
            <a:custGeom>
              <a:avLst/>
              <a:gdLst/>
              <a:ahLst/>
              <a:cxnLst/>
              <a:rect l="l" t="t" r="r" b="b"/>
              <a:pathLst>
                <a:path w="441" h="886" extrusionOk="0">
                  <a:moveTo>
                    <a:pt x="108" y="0"/>
                  </a:moveTo>
                  <a:lnTo>
                    <a:pt x="128" y="1"/>
                  </a:lnTo>
                  <a:lnTo>
                    <a:pt x="146" y="10"/>
                  </a:lnTo>
                  <a:lnTo>
                    <a:pt x="159" y="25"/>
                  </a:lnTo>
                  <a:lnTo>
                    <a:pt x="167" y="45"/>
                  </a:lnTo>
                  <a:lnTo>
                    <a:pt x="265" y="759"/>
                  </a:lnTo>
                  <a:lnTo>
                    <a:pt x="303" y="764"/>
                  </a:lnTo>
                  <a:lnTo>
                    <a:pt x="336" y="774"/>
                  </a:lnTo>
                  <a:lnTo>
                    <a:pt x="367" y="788"/>
                  </a:lnTo>
                  <a:lnTo>
                    <a:pt x="393" y="807"/>
                  </a:lnTo>
                  <a:lnTo>
                    <a:pt x="416" y="830"/>
                  </a:lnTo>
                  <a:lnTo>
                    <a:pt x="432" y="857"/>
                  </a:lnTo>
                  <a:lnTo>
                    <a:pt x="441" y="886"/>
                  </a:lnTo>
                  <a:lnTo>
                    <a:pt x="212" y="886"/>
                  </a:lnTo>
                  <a:lnTo>
                    <a:pt x="212" y="884"/>
                  </a:lnTo>
                  <a:lnTo>
                    <a:pt x="197" y="880"/>
                  </a:lnTo>
                  <a:lnTo>
                    <a:pt x="185" y="869"/>
                  </a:lnTo>
                  <a:lnTo>
                    <a:pt x="174" y="856"/>
                  </a:lnTo>
                  <a:lnTo>
                    <a:pt x="170" y="841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2" y="24"/>
                  </a:lnTo>
                  <a:lnTo>
                    <a:pt x="25" y="18"/>
                  </a:lnTo>
                  <a:lnTo>
                    <a:pt x="42" y="12"/>
                  </a:lnTo>
                  <a:lnTo>
                    <a:pt x="60" y="7"/>
                  </a:lnTo>
                  <a:lnTo>
                    <a:pt x="78" y="4"/>
                  </a:lnTo>
                  <a:lnTo>
                    <a:pt x="95" y="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517465621" y="1504451646"/>
              <a:ext cx="360932726" cy="351847809"/>
            </a:xfrm>
            <a:custGeom>
              <a:avLst/>
              <a:gdLst/>
              <a:ahLst/>
              <a:cxnLst/>
              <a:rect l="l" t="t" r="r" b="b"/>
              <a:pathLst>
                <a:path w="279" h="435" extrusionOk="0">
                  <a:moveTo>
                    <a:pt x="72" y="0"/>
                  </a:moveTo>
                  <a:lnTo>
                    <a:pt x="279" y="169"/>
                  </a:lnTo>
                  <a:lnTo>
                    <a:pt x="194" y="435"/>
                  </a:lnTo>
                  <a:lnTo>
                    <a:pt x="0" y="4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1090559460" y="1514157793"/>
              <a:ext cx="357051314" cy="342141689"/>
            </a:xfrm>
            <a:custGeom>
              <a:avLst/>
              <a:gdLst/>
              <a:ahLst/>
              <a:cxnLst/>
              <a:rect l="l" t="t" r="r" b="b"/>
              <a:pathLst>
                <a:path w="276" h="423" extrusionOk="0">
                  <a:moveTo>
                    <a:pt x="200" y="0"/>
                  </a:moveTo>
                  <a:lnTo>
                    <a:pt x="276" y="423"/>
                  </a:lnTo>
                  <a:lnTo>
                    <a:pt x="81" y="423"/>
                  </a:lnTo>
                  <a:lnTo>
                    <a:pt x="0" y="16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598967161" y="985981746"/>
              <a:ext cx="763261867" cy="692371298"/>
            </a:xfrm>
            <a:custGeom>
              <a:avLst/>
              <a:gdLst/>
              <a:ahLst/>
              <a:cxnLst/>
              <a:rect l="l" t="t" r="r" b="b"/>
              <a:pathLst>
                <a:path w="590" h="856" extrusionOk="0">
                  <a:moveTo>
                    <a:pt x="211" y="0"/>
                  </a:moveTo>
                  <a:lnTo>
                    <a:pt x="385" y="0"/>
                  </a:lnTo>
                  <a:lnTo>
                    <a:pt x="416" y="5"/>
                  </a:lnTo>
                  <a:lnTo>
                    <a:pt x="445" y="18"/>
                  </a:lnTo>
                  <a:lnTo>
                    <a:pt x="470" y="38"/>
                  </a:lnTo>
                  <a:lnTo>
                    <a:pt x="493" y="64"/>
                  </a:lnTo>
                  <a:lnTo>
                    <a:pt x="511" y="94"/>
                  </a:lnTo>
                  <a:lnTo>
                    <a:pt x="525" y="125"/>
                  </a:lnTo>
                  <a:lnTo>
                    <a:pt x="534" y="160"/>
                  </a:lnTo>
                  <a:lnTo>
                    <a:pt x="537" y="193"/>
                  </a:lnTo>
                  <a:lnTo>
                    <a:pt x="590" y="698"/>
                  </a:lnTo>
                  <a:lnTo>
                    <a:pt x="585" y="734"/>
                  </a:lnTo>
                  <a:lnTo>
                    <a:pt x="573" y="767"/>
                  </a:lnTo>
                  <a:lnTo>
                    <a:pt x="555" y="796"/>
                  </a:lnTo>
                  <a:lnTo>
                    <a:pt x="531" y="822"/>
                  </a:lnTo>
                  <a:lnTo>
                    <a:pt x="501" y="840"/>
                  </a:lnTo>
                  <a:lnTo>
                    <a:pt x="467" y="852"/>
                  </a:lnTo>
                  <a:lnTo>
                    <a:pt x="431" y="856"/>
                  </a:lnTo>
                  <a:lnTo>
                    <a:pt x="158" y="856"/>
                  </a:lnTo>
                  <a:lnTo>
                    <a:pt x="122" y="852"/>
                  </a:lnTo>
                  <a:lnTo>
                    <a:pt x="89" y="840"/>
                  </a:lnTo>
                  <a:lnTo>
                    <a:pt x="59" y="822"/>
                  </a:lnTo>
                  <a:lnTo>
                    <a:pt x="35" y="796"/>
                  </a:lnTo>
                  <a:lnTo>
                    <a:pt x="17" y="767"/>
                  </a:lnTo>
                  <a:lnTo>
                    <a:pt x="5" y="734"/>
                  </a:lnTo>
                  <a:lnTo>
                    <a:pt x="0" y="698"/>
                  </a:lnTo>
                  <a:lnTo>
                    <a:pt x="53" y="193"/>
                  </a:lnTo>
                  <a:lnTo>
                    <a:pt x="56" y="160"/>
                  </a:lnTo>
                  <a:lnTo>
                    <a:pt x="65" y="125"/>
                  </a:lnTo>
                  <a:lnTo>
                    <a:pt x="80" y="94"/>
                  </a:lnTo>
                  <a:lnTo>
                    <a:pt x="100" y="64"/>
                  </a:lnTo>
                  <a:lnTo>
                    <a:pt x="122" y="38"/>
                  </a:lnTo>
                  <a:lnTo>
                    <a:pt x="149" y="18"/>
                  </a:lnTo>
                  <a:lnTo>
                    <a:pt x="178" y="5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27A50"/>
            </a:solidFill>
            <a:ln w="9525" cap="flat" cmpd="sng">
              <a:solidFill>
                <a:srgbClr val="D27A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589910430" y="1067675351"/>
              <a:ext cx="384218678" cy="610678193"/>
            </a:xfrm>
            <a:custGeom>
              <a:avLst/>
              <a:gdLst/>
              <a:ahLst/>
              <a:cxnLst/>
              <a:rect l="l" t="t" r="r" b="b"/>
              <a:pathLst>
                <a:path w="297" h="755" extrusionOk="0">
                  <a:moveTo>
                    <a:pt x="83" y="0"/>
                  </a:moveTo>
                  <a:lnTo>
                    <a:pt x="229" y="0"/>
                  </a:lnTo>
                  <a:lnTo>
                    <a:pt x="248" y="11"/>
                  </a:lnTo>
                  <a:lnTo>
                    <a:pt x="269" y="18"/>
                  </a:lnTo>
                  <a:lnTo>
                    <a:pt x="292" y="20"/>
                  </a:lnTo>
                  <a:lnTo>
                    <a:pt x="297" y="20"/>
                  </a:lnTo>
                  <a:lnTo>
                    <a:pt x="297" y="755"/>
                  </a:lnTo>
                  <a:lnTo>
                    <a:pt x="165" y="755"/>
                  </a:lnTo>
                  <a:lnTo>
                    <a:pt x="128" y="751"/>
                  </a:lnTo>
                  <a:lnTo>
                    <a:pt x="95" y="739"/>
                  </a:lnTo>
                  <a:lnTo>
                    <a:pt x="63" y="721"/>
                  </a:lnTo>
                  <a:lnTo>
                    <a:pt x="37" y="695"/>
                  </a:lnTo>
                  <a:lnTo>
                    <a:pt x="18" y="666"/>
                  </a:lnTo>
                  <a:lnTo>
                    <a:pt x="4" y="633"/>
                  </a:lnTo>
                  <a:lnTo>
                    <a:pt x="0" y="597"/>
                  </a:lnTo>
                  <a:lnTo>
                    <a:pt x="52" y="92"/>
                  </a:lnTo>
                  <a:lnTo>
                    <a:pt x="55" y="59"/>
                  </a:lnTo>
                  <a:lnTo>
                    <a:pt x="66" y="2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C681"/>
            </a:solidFill>
            <a:ln w="9525" cap="flat" cmpd="sng">
              <a:solidFill>
                <a:srgbClr val="FFC6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974128689" y="1067675351"/>
              <a:ext cx="397155304" cy="610678193"/>
            </a:xfrm>
            <a:custGeom>
              <a:avLst/>
              <a:gdLst/>
              <a:ahLst/>
              <a:cxnLst/>
              <a:rect l="l" t="t" r="r" b="b"/>
              <a:pathLst>
                <a:path w="307" h="755" extrusionOk="0">
                  <a:moveTo>
                    <a:pt x="57" y="0"/>
                  </a:moveTo>
                  <a:lnTo>
                    <a:pt x="226" y="0"/>
                  </a:lnTo>
                  <a:lnTo>
                    <a:pt x="241" y="29"/>
                  </a:lnTo>
                  <a:lnTo>
                    <a:pt x="250" y="59"/>
                  </a:lnTo>
                  <a:lnTo>
                    <a:pt x="254" y="92"/>
                  </a:lnTo>
                  <a:lnTo>
                    <a:pt x="307" y="597"/>
                  </a:lnTo>
                  <a:lnTo>
                    <a:pt x="303" y="633"/>
                  </a:lnTo>
                  <a:lnTo>
                    <a:pt x="289" y="666"/>
                  </a:lnTo>
                  <a:lnTo>
                    <a:pt x="269" y="695"/>
                  </a:lnTo>
                  <a:lnTo>
                    <a:pt x="242" y="721"/>
                  </a:lnTo>
                  <a:lnTo>
                    <a:pt x="212" y="739"/>
                  </a:lnTo>
                  <a:lnTo>
                    <a:pt x="177" y="751"/>
                  </a:lnTo>
                  <a:lnTo>
                    <a:pt x="141" y="755"/>
                  </a:lnTo>
                  <a:lnTo>
                    <a:pt x="0" y="755"/>
                  </a:lnTo>
                  <a:lnTo>
                    <a:pt x="0" y="20"/>
                  </a:lnTo>
                  <a:lnTo>
                    <a:pt x="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D7A0"/>
            </a:solidFill>
            <a:ln w="9525" cap="flat" cmpd="sng">
              <a:solidFill>
                <a:srgbClr val="FFD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921088461" y="1320034999"/>
              <a:ext cx="42691324" cy="2911841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0" y="0"/>
                  </a:moveTo>
                  <a:lnTo>
                    <a:pt x="33" y="30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27" y="33"/>
                  </a:lnTo>
                  <a:lnTo>
                    <a:pt x="24" y="36"/>
                  </a:lnTo>
                  <a:lnTo>
                    <a:pt x="0" y="12"/>
                  </a:lnTo>
                  <a:lnTo>
                    <a:pt x="13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825357498" y="1257753690"/>
              <a:ext cx="93143821" cy="37206869"/>
            </a:xfrm>
            <a:custGeom>
              <a:avLst/>
              <a:gdLst/>
              <a:ahLst/>
              <a:cxnLst/>
              <a:rect l="l" t="t" r="r" b="b"/>
              <a:pathLst>
                <a:path w="72" h="46" extrusionOk="0">
                  <a:moveTo>
                    <a:pt x="72" y="0"/>
                  </a:moveTo>
                  <a:lnTo>
                    <a:pt x="65" y="29"/>
                  </a:lnTo>
                  <a:lnTo>
                    <a:pt x="62" y="31"/>
                  </a:lnTo>
                  <a:lnTo>
                    <a:pt x="54" y="32"/>
                  </a:lnTo>
                  <a:lnTo>
                    <a:pt x="44" y="37"/>
                  </a:lnTo>
                  <a:lnTo>
                    <a:pt x="29" y="46"/>
                  </a:lnTo>
                  <a:lnTo>
                    <a:pt x="0" y="17"/>
                  </a:lnTo>
                  <a:lnTo>
                    <a:pt x="21" y="6"/>
                  </a:lnTo>
                  <a:lnTo>
                    <a:pt x="4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739976027" y="1193855175"/>
              <a:ext cx="135835149" cy="46104417"/>
            </a:xfrm>
            <a:custGeom>
              <a:avLst/>
              <a:gdLst/>
              <a:ahLst/>
              <a:cxnLst/>
              <a:rect l="l" t="t" r="r" b="b"/>
              <a:pathLst>
                <a:path w="105" h="57" extrusionOk="0">
                  <a:moveTo>
                    <a:pt x="78" y="0"/>
                  </a:moveTo>
                  <a:lnTo>
                    <a:pt x="105" y="4"/>
                  </a:lnTo>
                  <a:lnTo>
                    <a:pt x="93" y="31"/>
                  </a:lnTo>
                  <a:lnTo>
                    <a:pt x="87" y="33"/>
                  </a:lnTo>
                  <a:lnTo>
                    <a:pt x="74" y="34"/>
                  </a:lnTo>
                  <a:lnTo>
                    <a:pt x="52" y="42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15" y="16"/>
                  </a:lnTo>
                  <a:lnTo>
                    <a:pt x="33" y="7"/>
                  </a:lnTo>
                  <a:lnTo>
                    <a:pt x="54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630014819" y="1117823776"/>
              <a:ext cx="201811612" cy="53383768"/>
            </a:xfrm>
            <a:custGeom>
              <a:avLst/>
              <a:gdLst/>
              <a:ahLst/>
              <a:cxnLst/>
              <a:rect l="l" t="t" r="r" b="b"/>
              <a:pathLst>
                <a:path w="156" h="66" extrusionOk="0">
                  <a:moveTo>
                    <a:pt x="100" y="0"/>
                  </a:moveTo>
                  <a:lnTo>
                    <a:pt x="127" y="5"/>
                  </a:lnTo>
                  <a:lnTo>
                    <a:pt x="156" y="18"/>
                  </a:lnTo>
                  <a:lnTo>
                    <a:pt x="136" y="41"/>
                  </a:lnTo>
                  <a:lnTo>
                    <a:pt x="131" y="41"/>
                  </a:lnTo>
                  <a:lnTo>
                    <a:pt x="121" y="38"/>
                  </a:lnTo>
                  <a:lnTo>
                    <a:pt x="104" y="38"/>
                  </a:lnTo>
                  <a:lnTo>
                    <a:pt x="82" y="41"/>
                  </a:lnTo>
                  <a:lnTo>
                    <a:pt x="56" y="50"/>
                  </a:lnTo>
                  <a:lnTo>
                    <a:pt x="27" y="66"/>
                  </a:lnTo>
                  <a:lnTo>
                    <a:pt x="0" y="38"/>
                  </a:lnTo>
                  <a:lnTo>
                    <a:pt x="14" y="27"/>
                  </a:lnTo>
                  <a:lnTo>
                    <a:pt x="32" y="17"/>
                  </a:lnTo>
                  <a:lnTo>
                    <a:pt x="52" y="8"/>
                  </a:lnTo>
                  <a:lnTo>
                    <a:pt x="74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552394852" y="1054733863"/>
              <a:ext cx="219922911" cy="65516696"/>
            </a:xfrm>
            <a:custGeom>
              <a:avLst/>
              <a:gdLst/>
              <a:ahLst/>
              <a:cxnLst/>
              <a:rect l="l" t="t" r="r" b="b"/>
              <a:pathLst>
                <a:path w="170" h="81" extrusionOk="0">
                  <a:moveTo>
                    <a:pt x="116" y="0"/>
                  </a:moveTo>
                  <a:lnTo>
                    <a:pt x="143" y="6"/>
                  </a:lnTo>
                  <a:lnTo>
                    <a:pt x="170" y="18"/>
                  </a:lnTo>
                  <a:lnTo>
                    <a:pt x="151" y="40"/>
                  </a:lnTo>
                  <a:lnTo>
                    <a:pt x="148" y="40"/>
                  </a:lnTo>
                  <a:lnTo>
                    <a:pt x="137" y="39"/>
                  </a:lnTo>
                  <a:lnTo>
                    <a:pt x="122" y="39"/>
                  </a:lnTo>
                  <a:lnTo>
                    <a:pt x="103" y="40"/>
                  </a:lnTo>
                  <a:lnTo>
                    <a:pt x="78" y="46"/>
                  </a:lnTo>
                  <a:lnTo>
                    <a:pt x="53" y="60"/>
                  </a:lnTo>
                  <a:lnTo>
                    <a:pt x="24" y="81"/>
                  </a:lnTo>
                  <a:lnTo>
                    <a:pt x="5" y="60"/>
                  </a:lnTo>
                  <a:lnTo>
                    <a:pt x="0" y="54"/>
                  </a:lnTo>
                  <a:lnTo>
                    <a:pt x="2" y="51"/>
                  </a:lnTo>
                  <a:lnTo>
                    <a:pt x="9" y="45"/>
                  </a:lnTo>
                  <a:lnTo>
                    <a:pt x="20" y="36"/>
                  </a:lnTo>
                  <a:lnTo>
                    <a:pt x="33" y="25"/>
                  </a:lnTo>
                  <a:lnTo>
                    <a:pt x="50" y="15"/>
                  </a:lnTo>
                  <a:lnTo>
                    <a:pt x="71" y="6"/>
                  </a:lnTo>
                  <a:lnTo>
                    <a:pt x="92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990946102" y="1320034999"/>
              <a:ext cx="42691324" cy="2911841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" y="0"/>
                  </a:moveTo>
                  <a:lnTo>
                    <a:pt x="18" y="5"/>
                  </a:lnTo>
                  <a:lnTo>
                    <a:pt x="33" y="12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E794B"/>
            </a:solidFill>
            <a:ln w="9525" cap="flat" cmpd="sng">
              <a:solidFill>
                <a:srgbClr val="DE79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1036225648" y="1257753690"/>
              <a:ext cx="91850562" cy="37206869"/>
            </a:xfrm>
            <a:custGeom>
              <a:avLst/>
              <a:gdLst/>
              <a:ahLst/>
              <a:cxnLst/>
              <a:rect l="l" t="t" r="r" b="b"/>
              <a:pathLst>
                <a:path w="71" h="46" extrusionOk="0">
                  <a:moveTo>
                    <a:pt x="0" y="0"/>
                  </a:moveTo>
                  <a:lnTo>
                    <a:pt x="27" y="0"/>
                  </a:lnTo>
                  <a:lnTo>
                    <a:pt x="51" y="6"/>
                  </a:lnTo>
                  <a:lnTo>
                    <a:pt x="71" y="17"/>
                  </a:lnTo>
                  <a:lnTo>
                    <a:pt x="42" y="46"/>
                  </a:lnTo>
                  <a:lnTo>
                    <a:pt x="28" y="37"/>
                  </a:lnTo>
                  <a:lnTo>
                    <a:pt x="16" y="32"/>
                  </a:lnTo>
                  <a:lnTo>
                    <a:pt x="9" y="31"/>
                  </a:lnTo>
                  <a:lnTo>
                    <a:pt x="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794B"/>
            </a:solidFill>
            <a:ln w="9525" cap="flat" cmpd="sng">
              <a:solidFill>
                <a:srgbClr val="DE79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1078916383" y="1193855175"/>
              <a:ext cx="135835149" cy="46104417"/>
            </a:xfrm>
            <a:custGeom>
              <a:avLst/>
              <a:gdLst/>
              <a:ahLst/>
              <a:cxnLst/>
              <a:rect l="l" t="t" r="r" b="b"/>
              <a:pathLst>
                <a:path w="105" h="57" extrusionOk="0">
                  <a:moveTo>
                    <a:pt x="26" y="0"/>
                  </a:moveTo>
                  <a:lnTo>
                    <a:pt x="50" y="1"/>
                  </a:lnTo>
                  <a:lnTo>
                    <a:pt x="71" y="7"/>
                  </a:lnTo>
                  <a:lnTo>
                    <a:pt x="89" y="16"/>
                  </a:lnTo>
                  <a:lnTo>
                    <a:pt x="105" y="28"/>
                  </a:lnTo>
                  <a:lnTo>
                    <a:pt x="75" y="57"/>
                  </a:lnTo>
                  <a:lnTo>
                    <a:pt x="51" y="42"/>
                  </a:lnTo>
                  <a:lnTo>
                    <a:pt x="30" y="34"/>
                  </a:lnTo>
                  <a:lnTo>
                    <a:pt x="17" y="33"/>
                  </a:lnTo>
                  <a:lnTo>
                    <a:pt x="12" y="31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E794B"/>
            </a:solidFill>
            <a:ln w="9525" cap="flat" cmpd="sng">
              <a:solidFill>
                <a:srgbClr val="DE79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1124194286" y="1117823776"/>
              <a:ext cx="197931034" cy="53383768"/>
            </a:xfrm>
            <a:custGeom>
              <a:avLst/>
              <a:gdLst/>
              <a:ahLst/>
              <a:cxnLst/>
              <a:rect l="l" t="t" r="r" b="b"/>
              <a:pathLst>
                <a:path w="153" h="66" extrusionOk="0">
                  <a:moveTo>
                    <a:pt x="55" y="0"/>
                  </a:moveTo>
                  <a:lnTo>
                    <a:pt x="80" y="2"/>
                  </a:lnTo>
                  <a:lnTo>
                    <a:pt x="104" y="8"/>
                  </a:lnTo>
                  <a:lnTo>
                    <a:pt x="123" y="17"/>
                  </a:lnTo>
                  <a:lnTo>
                    <a:pt x="140" y="27"/>
                  </a:lnTo>
                  <a:lnTo>
                    <a:pt x="153" y="38"/>
                  </a:lnTo>
                  <a:lnTo>
                    <a:pt x="126" y="66"/>
                  </a:lnTo>
                  <a:lnTo>
                    <a:pt x="98" y="50"/>
                  </a:lnTo>
                  <a:lnTo>
                    <a:pt x="72" y="41"/>
                  </a:lnTo>
                  <a:lnTo>
                    <a:pt x="51" y="38"/>
                  </a:lnTo>
                  <a:lnTo>
                    <a:pt x="34" y="38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0" y="18"/>
                  </a:lnTo>
                  <a:lnTo>
                    <a:pt x="28" y="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E794B"/>
            </a:solidFill>
            <a:ln w="9525" cap="flat" cmpd="sng">
              <a:solidFill>
                <a:srgbClr val="DE79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1182409672" y="1054733863"/>
              <a:ext cx="219922911" cy="65516696"/>
            </a:xfrm>
            <a:custGeom>
              <a:avLst/>
              <a:gdLst/>
              <a:ahLst/>
              <a:cxnLst/>
              <a:rect l="l" t="t" r="r" b="b"/>
              <a:pathLst>
                <a:path w="170" h="81" extrusionOk="0">
                  <a:moveTo>
                    <a:pt x="53" y="0"/>
                  </a:moveTo>
                  <a:lnTo>
                    <a:pt x="77" y="1"/>
                  </a:lnTo>
                  <a:lnTo>
                    <a:pt x="99" y="6"/>
                  </a:lnTo>
                  <a:lnTo>
                    <a:pt x="119" y="15"/>
                  </a:lnTo>
                  <a:lnTo>
                    <a:pt x="136" y="25"/>
                  </a:lnTo>
                  <a:lnTo>
                    <a:pt x="151" y="36"/>
                  </a:lnTo>
                  <a:lnTo>
                    <a:pt x="161" y="45"/>
                  </a:lnTo>
                  <a:lnTo>
                    <a:pt x="167" y="51"/>
                  </a:lnTo>
                  <a:lnTo>
                    <a:pt x="170" y="54"/>
                  </a:lnTo>
                  <a:lnTo>
                    <a:pt x="166" y="60"/>
                  </a:lnTo>
                  <a:lnTo>
                    <a:pt x="145" y="81"/>
                  </a:lnTo>
                  <a:lnTo>
                    <a:pt x="117" y="60"/>
                  </a:lnTo>
                  <a:lnTo>
                    <a:pt x="90" y="46"/>
                  </a:lnTo>
                  <a:lnTo>
                    <a:pt x="68" y="40"/>
                  </a:lnTo>
                  <a:lnTo>
                    <a:pt x="47" y="39"/>
                  </a:lnTo>
                  <a:lnTo>
                    <a:pt x="32" y="39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0" y="18"/>
                  </a:lnTo>
                  <a:lnTo>
                    <a:pt x="27" y="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E794B"/>
            </a:solidFill>
            <a:ln w="9525" cap="flat" cmpd="sng">
              <a:solidFill>
                <a:srgbClr val="DE79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649419400" y="987599464"/>
              <a:ext cx="324710112" cy="366407029"/>
            </a:xfrm>
            <a:custGeom>
              <a:avLst/>
              <a:gdLst/>
              <a:ahLst/>
              <a:cxnLst/>
              <a:rect l="l" t="t" r="r" b="b"/>
              <a:pathLst>
                <a:path w="251" h="453" extrusionOk="0">
                  <a:moveTo>
                    <a:pt x="85" y="0"/>
                  </a:moveTo>
                  <a:lnTo>
                    <a:pt x="89" y="10"/>
                  </a:lnTo>
                  <a:lnTo>
                    <a:pt x="101" y="24"/>
                  </a:lnTo>
                  <a:lnTo>
                    <a:pt x="115" y="38"/>
                  </a:lnTo>
                  <a:lnTo>
                    <a:pt x="132" y="53"/>
                  </a:lnTo>
                  <a:lnTo>
                    <a:pt x="147" y="68"/>
                  </a:lnTo>
                  <a:lnTo>
                    <a:pt x="159" y="80"/>
                  </a:lnTo>
                  <a:lnTo>
                    <a:pt x="168" y="87"/>
                  </a:lnTo>
                  <a:lnTo>
                    <a:pt x="190" y="105"/>
                  </a:lnTo>
                  <a:lnTo>
                    <a:pt x="217" y="116"/>
                  </a:lnTo>
                  <a:lnTo>
                    <a:pt x="246" y="119"/>
                  </a:lnTo>
                  <a:lnTo>
                    <a:pt x="251" y="119"/>
                  </a:lnTo>
                  <a:lnTo>
                    <a:pt x="251" y="453"/>
                  </a:lnTo>
                  <a:lnTo>
                    <a:pt x="237" y="429"/>
                  </a:lnTo>
                  <a:lnTo>
                    <a:pt x="219" y="399"/>
                  </a:lnTo>
                  <a:lnTo>
                    <a:pt x="198" y="366"/>
                  </a:lnTo>
                  <a:lnTo>
                    <a:pt x="174" y="330"/>
                  </a:lnTo>
                  <a:lnTo>
                    <a:pt x="148" y="292"/>
                  </a:lnTo>
                  <a:lnTo>
                    <a:pt x="121" y="253"/>
                  </a:lnTo>
                  <a:lnTo>
                    <a:pt x="95" y="214"/>
                  </a:lnTo>
                  <a:lnTo>
                    <a:pt x="70" y="175"/>
                  </a:lnTo>
                  <a:lnTo>
                    <a:pt x="47" y="137"/>
                  </a:lnTo>
                  <a:lnTo>
                    <a:pt x="28" y="104"/>
                  </a:lnTo>
                  <a:lnTo>
                    <a:pt x="12" y="74"/>
                  </a:lnTo>
                  <a:lnTo>
                    <a:pt x="0" y="48"/>
                  </a:lnTo>
                  <a:lnTo>
                    <a:pt x="26" y="29"/>
                  </a:lnTo>
                  <a:lnTo>
                    <a:pt x="5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974128689" y="978702400"/>
              <a:ext cx="307892075" cy="375304068"/>
            </a:xfrm>
            <a:custGeom>
              <a:avLst/>
              <a:gdLst/>
              <a:ahLst/>
              <a:cxnLst/>
              <a:rect l="l" t="t" r="r" b="b"/>
              <a:pathLst>
                <a:path w="238" h="464" extrusionOk="0">
                  <a:moveTo>
                    <a:pt x="140" y="0"/>
                  </a:moveTo>
                  <a:lnTo>
                    <a:pt x="167" y="5"/>
                  </a:lnTo>
                  <a:lnTo>
                    <a:pt x="194" y="14"/>
                  </a:lnTo>
                  <a:lnTo>
                    <a:pt x="217" y="26"/>
                  </a:lnTo>
                  <a:lnTo>
                    <a:pt x="238" y="44"/>
                  </a:lnTo>
                  <a:lnTo>
                    <a:pt x="227" y="68"/>
                  </a:lnTo>
                  <a:lnTo>
                    <a:pt x="214" y="95"/>
                  </a:lnTo>
                  <a:lnTo>
                    <a:pt x="197" y="125"/>
                  </a:lnTo>
                  <a:lnTo>
                    <a:pt x="179" y="159"/>
                  </a:lnTo>
                  <a:lnTo>
                    <a:pt x="161" y="193"/>
                  </a:lnTo>
                  <a:lnTo>
                    <a:pt x="141" y="228"/>
                  </a:lnTo>
                  <a:lnTo>
                    <a:pt x="120" y="263"/>
                  </a:lnTo>
                  <a:lnTo>
                    <a:pt x="101" y="297"/>
                  </a:lnTo>
                  <a:lnTo>
                    <a:pt x="81" y="330"/>
                  </a:lnTo>
                  <a:lnTo>
                    <a:pt x="63" y="362"/>
                  </a:lnTo>
                  <a:lnTo>
                    <a:pt x="45" y="391"/>
                  </a:lnTo>
                  <a:lnTo>
                    <a:pt x="30" y="415"/>
                  </a:lnTo>
                  <a:lnTo>
                    <a:pt x="18" y="436"/>
                  </a:lnTo>
                  <a:lnTo>
                    <a:pt x="9" y="451"/>
                  </a:lnTo>
                  <a:lnTo>
                    <a:pt x="3" y="460"/>
                  </a:lnTo>
                  <a:lnTo>
                    <a:pt x="0" y="464"/>
                  </a:lnTo>
                  <a:lnTo>
                    <a:pt x="0" y="130"/>
                  </a:lnTo>
                  <a:lnTo>
                    <a:pt x="27" y="125"/>
                  </a:lnTo>
                  <a:lnTo>
                    <a:pt x="51" y="115"/>
                  </a:lnTo>
                  <a:lnTo>
                    <a:pt x="72" y="98"/>
                  </a:lnTo>
                  <a:lnTo>
                    <a:pt x="81" y="89"/>
                  </a:lnTo>
                  <a:lnTo>
                    <a:pt x="92" y="76"/>
                  </a:lnTo>
                  <a:lnTo>
                    <a:pt x="104" y="61"/>
                  </a:lnTo>
                  <a:lnTo>
                    <a:pt x="116" y="43"/>
                  </a:lnTo>
                  <a:lnTo>
                    <a:pt x="126" y="26"/>
                  </a:lnTo>
                  <a:lnTo>
                    <a:pt x="135" y="1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641657075" y="1399301803"/>
              <a:ext cx="152652373" cy="81693595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59" y="0"/>
                  </a:moveTo>
                  <a:lnTo>
                    <a:pt x="118" y="101"/>
                  </a:lnTo>
                  <a:lnTo>
                    <a:pt x="0" y="10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641657075" y="1494745498"/>
              <a:ext cx="152652373" cy="82502187"/>
            </a:xfrm>
            <a:custGeom>
              <a:avLst/>
              <a:gdLst/>
              <a:ahLst/>
              <a:cxnLst/>
              <a:rect l="l" t="t" r="r" b="b"/>
              <a:pathLst>
                <a:path w="118" h="102" extrusionOk="0">
                  <a:moveTo>
                    <a:pt x="0" y="0"/>
                  </a:moveTo>
                  <a:lnTo>
                    <a:pt x="118" y="0"/>
                  </a:lnTo>
                  <a:lnTo>
                    <a:pt x="59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1148773203" y="1399301803"/>
              <a:ext cx="153946443" cy="81693595"/>
            </a:xfrm>
            <a:custGeom>
              <a:avLst/>
              <a:gdLst/>
              <a:ahLst/>
              <a:cxnLst/>
              <a:rect l="l" t="t" r="r" b="b"/>
              <a:pathLst>
                <a:path w="119" h="101" extrusionOk="0">
                  <a:moveTo>
                    <a:pt x="59" y="0"/>
                  </a:moveTo>
                  <a:lnTo>
                    <a:pt x="119" y="101"/>
                  </a:lnTo>
                  <a:lnTo>
                    <a:pt x="0" y="10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1148773203" y="1494745498"/>
              <a:ext cx="153946443" cy="82502187"/>
            </a:xfrm>
            <a:custGeom>
              <a:avLst/>
              <a:gdLst/>
              <a:ahLst/>
              <a:cxnLst/>
              <a:rect l="l" t="t" r="r" b="b"/>
              <a:pathLst>
                <a:path w="119" h="102" extrusionOk="0">
                  <a:moveTo>
                    <a:pt x="0" y="0"/>
                  </a:moveTo>
                  <a:lnTo>
                    <a:pt x="119" y="0"/>
                  </a:lnTo>
                  <a:lnTo>
                    <a:pt x="59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895215960" y="1399301803"/>
              <a:ext cx="152652373" cy="81693595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61" y="0"/>
                  </a:moveTo>
                  <a:lnTo>
                    <a:pt x="118" y="101"/>
                  </a:lnTo>
                  <a:lnTo>
                    <a:pt x="0" y="10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895215960" y="1494745498"/>
              <a:ext cx="152652373" cy="82502187"/>
            </a:xfrm>
            <a:custGeom>
              <a:avLst/>
              <a:gdLst/>
              <a:ahLst/>
              <a:cxnLst/>
              <a:rect l="l" t="t" r="r" b="b"/>
              <a:pathLst>
                <a:path w="118" h="102" extrusionOk="0">
                  <a:moveTo>
                    <a:pt x="0" y="0"/>
                  </a:moveTo>
                  <a:lnTo>
                    <a:pt x="118" y="0"/>
                  </a:lnTo>
                  <a:lnTo>
                    <a:pt x="61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895215960" y="1399301803"/>
              <a:ext cx="78913924" cy="81693595"/>
            </a:xfrm>
            <a:custGeom>
              <a:avLst/>
              <a:gdLst/>
              <a:ahLst/>
              <a:cxnLst/>
              <a:rect l="l" t="t" r="r" b="b"/>
              <a:pathLst>
                <a:path w="61" h="101" extrusionOk="0">
                  <a:moveTo>
                    <a:pt x="61" y="0"/>
                  </a:moveTo>
                  <a:lnTo>
                    <a:pt x="61" y="101"/>
                  </a:lnTo>
                  <a:lnTo>
                    <a:pt x="0" y="10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895215960" y="1494745498"/>
              <a:ext cx="78913924" cy="82502187"/>
            </a:xfrm>
            <a:custGeom>
              <a:avLst/>
              <a:gdLst/>
              <a:ahLst/>
              <a:cxnLst/>
              <a:rect l="l" t="t" r="r" b="b"/>
              <a:pathLst>
                <a:path w="61" h="102" extrusionOk="0">
                  <a:moveTo>
                    <a:pt x="0" y="0"/>
                  </a:moveTo>
                  <a:lnTo>
                    <a:pt x="61" y="0"/>
                  </a:lnTo>
                  <a:lnTo>
                    <a:pt x="61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253558064" y="1968728658"/>
              <a:ext cx="411385210" cy="178754988"/>
            </a:xfrm>
            <a:custGeom>
              <a:avLst/>
              <a:gdLst/>
              <a:ahLst/>
              <a:cxnLst/>
              <a:rect l="l" t="t" r="r" b="b"/>
              <a:pathLst>
                <a:path w="318" h="221" extrusionOk="0">
                  <a:moveTo>
                    <a:pt x="192" y="0"/>
                  </a:moveTo>
                  <a:lnTo>
                    <a:pt x="308" y="0"/>
                  </a:lnTo>
                  <a:lnTo>
                    <a:pt x="311" y="0"/>
                  </a:lnTo>
                  <a:lnTo>
                    <a:pt x="314" y="1"/>
                  </a:lnTo>
                  <a:lnTo>
                    <a:pt x="315" y="3"/>
                  </a:lnTo>
                  <a:lnTo>
                    <a:pt x="317" y="6"/>
                  </a:lnTo>
                  <a:lnTo>
                    <a:pt x="318" y="9"/>
                  </a:lnTo>
                  <a:lnTo>
                    <a:pt x="318" y="12"/>
                  </a:lnTo>
                  <a:lnTo>
                    <a:pt x="285" y="167"/>
                  </a:lnTo>
                  <a:lnTo>
                    <a:pt x="279" y="187"/>
                  </a:lnTo>
                  <a:lnTo>
                    <a:pt x="267" y="203"/>
                  </a:lnTo>
                  <a:lnTo>
                    <a:pt x="251" y="215"/>
                  </a:lnTo>
                  <a:lnTo>
                    <a:pt x="248" y="218"/>
                  </a:lnTo>
                  <a:lnTo>
                    <a:pt x="245" y="220"/>
                  </a:lnTo>
                  <a:lnTo>
                    <a:pt x="240" y="221"/>
                  </a:lnTo>
                  <a:lnTo>
                    <a:pt x="11" y="221"/>
                  </a:lnTo>
                  <a:lnTo>
                    <a:pt x="8" y="221"/>
                  </a:lnTo>
                  <a:lnTo>
                    <a:pt x="5" y="220"/>
                  </a:lnTo>
                  <a:lnTo>
                    <a:pt x="3" y="217"/>
                  </a:lnTo>
                  <a:lnTo>
                    <a:pt x="2" y="215"/>
                  </a:lnTo>
                  <a:lnTo>
                    <a:pt x="0" y="212"/>
                  </a:lnTo>
                  <a:lnTo>
                    <a:pt x="2" y="208"/>
                  </a:lnTo>
                  <a:lnTo>
                    <a:pt x="12" y="175"/>
                  </a:lnTo>
                  <a:lnTo>
                    <a:pt x="32" y="145"/>
                  </a:lnTo>
                  <a:lnTo>
                    <a:pt x="59" y="119"/>
                  </a:lnTo>
                  <a:lnTo>
                    <a:pt x="92" y="98"/>
                  </a:lnTo>
                  <a:lnTo>
                    <a:pt x="129" y="83"/>
                  </a:lnTo>
                  <a:lnTo>
                    <a:pt x="171" y="75"/>
                  </a:lnTo>
                  <a:lnTo>
                    <a:pt x="181" y="9"/>
                  </a:lnTo>
                  <a:lnTo>
                    <a:pt x="183" y="4"/>
                  </a:lnTo>
                  <a:lnTo>
                    <a:pt x="184" y="1"/>
                  </a:lnTo>
                  <a:lnTo>
                    <a:pt x="187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1279434219" y="1968728658"/>
              <a:ext cx="421734523" cy="178754988"/>
            </a:xfrm>
            <a:custGeom>
              <a:avLst/>
              <a:gdLst/>
              <a:ahLst/>
              <a:cxnLst/>
              <a:rect l="l" t="t" r="r" b="b"/>
              <a:pathLst>
                <a:path w="326" h="221" extrusionOk="0">
                  <a:moveTo>
                    <a:pt x="11" y="0"/>
                  </a:moveTo>
                  <a:lnTo>
                    <a:pt x="128" y="0"/>
                  </a:lnTo>
                  <a:lnTo>
                    <a:pt x="133" y="0"/>
                  </a:lnTo>
                  <a:lnTo>
                    <a:pt x="136" y="1"/>
                  </a:lnTo>
                  <a:lnTo>
                    <a:pt x="137" y="4"/>
                  </a:lnTo>
                  <a:lnTo>
                    <a:pt x="139" y="9"/>
                  </a:lnTo>
                  <a:lnTo>
                    <a:pt x="148" y="75"/>
                  </a:lnTo>
                  <a:lnTo>
                    <a:pt x="186" y="80"/>
                  </a:lnTo>
                  <a:lnTo>
                    <a:pt x="219" y="92"/>
                  </a:lnTo>
                  <a:lnTo>
                    <a:pt x="250" y="107"/>
                  </a:lnTo>
                  <a:lnTo>
                    <a:pt x="278" y="128"/>
                  </a:lnTo>
                  <a:lnTo>
                    <a:pt x="299" y="152"/>
                  </a:lnTo>
                  <a:lnTo>
                    <a:pt x="315" y="179"/>
                  </a:lnTo>
                  <a:lnTo>
                    <a:pt x="326" y="208"/>
                  </a:lnTo>
                  <a:lnTo>
                    <a:pt x="326" y="214"/>
                  </a:lnTo>
                  <a:lnTo>
                    <a:pt x="323" y="217"/>
                  </a:lnTo>
                  <a:lnTo>
                    <a:pt x="321" y="220"/>
                  </a:lnTo>
                  <a:lnTo>
                    <a:pt x="318" y="221"/>
                  </a:lnTo>
                  <a:lnTo>
                    <a:pt x="315" y="221"/>
                  </a:lnTo>
                  <a:lnTo>
                    <a:pt x="86" y="221"/>
                  </a:lnTo>
                  <a:lnTo>
                    <a:pt x="83" y="221"/>
                  </a:lnTo>
                  <a:lnTo>
                    <a:pt x="80" y="220"/>
                  </a:lnTo>
                  <a:lnTo>
                    <a:pt x="64" y="212"/>
                  </a:lnTo>
                  <a:lnTo>
                    <a:pt x="48" y="200"/>
                  </a:lnTo>
                  <a:lnTo>
                    <a:pt x="39" y="185"/>
                  </a:lnTo>
                  <a:lnTo>
                    <a:pt x="33" y="16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0" y="447291012"/>
              <a:ext cx="349289329" cy="358318573"/>
            </a:xfrm>
            <a:custGeom>
              <a:avLst/>
              <a:gdLst/>
              <a:ahLst/>
              <a:cxnLst/>
              <a:rect l="l" t="t" r="r" b="b"/>
              <a:pathLst>
                <a:path w="270" h="443" extrusionOk="0">
                  <a:moveTo>
                    <a:pt x="270" y="0"/>
                  </a:moveTo>
                  <a:lnTo>
                    <a:pt x="263" y="59"/>
                  </a:lnTo>
                  <a:lnTo>
                    <a:pt x="251" y="113"/>
                  </a:lnTo>
                  <a:lnTo>
                    <a:pt x="234" y="165"/>
                  </a:lnTo>
                  <a:lnTo>
                    <a:pt x="214" y="210"/>
                  </a:lnTo>
                  <a:lnTo>
                    <a:pt x="192" y="252"/>
                  </a:lnTo>
                  <a:lnTo>
                    <a:pt x="166" y="290"/>
                  </a:lnTo>
                  <a:lnTo>
                    <a:pt x="141" y="323"/>
                  </a:lnTo>
                  <a:lnTo>
                    <a:pt x="115" y="351"/>
                  </a:lnTo>
                  <a:lnTo>
                    <a:pt x="89" y="376"/>
                  </a:lnTo>
                  <a:lnTo>
                    <a:pt x="67" y="397"/>
                  </a:lnTo>
                  <a:lnTo>
                    <a:pt x="46" y="413"/>
                  </a:lnTo>
                  <a:lnTo>
                    <a:pt x="28" y="427"/>
                  </a:lnTo>
                  <a:lnTo>
                    <a:pt x="13" y="436"/>
                  </a:lnTo>
                  <a:lnTo>
                    <a:pt x="3" y="442"/>
                  </a:lnTo>
                  <a:lnTo>
                    <a:pt x="0" y="44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0" y="447291012"/>
              <a:ext cx="349289329" cy="358318573"/>
            </a:xfrm>
            <a:custGeom>
              <a:avLst/>
              <a:gdLst/>
              <a:ahLst/>
              <a:cxnLst/>
              <a:rect l="l" t="t" r="r" b="b"/>
              <a:pathLst>
                <a:path w="270" h="443" extrusionOk="0">
                  <a:moveTo>
                    <a:pt x="270" y="0"/>
                  </a:moveTo>
                  <a:lnTo>
                    <a:pt x="0" y="443"/>
                  </a:lnTo>
                  <a:lnTo>
                    <a:pt x="0" y="439"/>
                  </a:lnTo>
                  <a:lnTo>
                    <a:pt x="2" y="427"/>
                  </a:lnTo>
                  <a:lnTo>
                    <a:pt x="3" y="409"/>
                  </a:lnTo>
                  <a:lnTo>
                    <a:pt x="8" y="383"/>
                  </a:lnTo>
                  <a:lnTo>
                    <a:pt x="14" y="353"/>
                  </a:lnTo>
                  <a:lnTo>
                    <a:pt x="23" y="320"/>
                  </a:lnTo>
                  <a:lnTo>
                    <a:pt x="37" y="282"/>
                  </a:lnTo>
                  <a:lnTo>
                    <a:pt x="53" y="241"/>
                  </a:lnTo>
                  <a:lnTo>
                    <a:pt x="74" y="201"/>
                  </a:lnTo>
                  <a:lnTo>
                    <a:pt x="101" y="159"/>
                  </a:lnTo>
                  <a:lnTo>
                    <a:pt x="133" y="116"/>
                  </a:lnTo>
                  <a:lnTo>
                    <a:pt x="172" y="74"/>
                  </a:lnTo>
                  <a:lnTo>
                    <a:pt x="218" y="37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0" y="634134428"/>
              <a:ext cx="194049627" cy="171475134"/>
            </a:xfrm>
            <a:custGeom>
              <a:avLst/>
              <a:gdLst/>
              <a:ahLst/>
              <a:cxnLst/>
              <a:rect l="l" t="t" r="r" b="b"/>
              <a:pathLst>
                <a:path w="150" h="212" extrusionOk="0">
                  <a:moveTo>
                    <a:pt x="130" y="0"/>
                  </a:moveTo>
                  <a:lnTo>
                    <a:pt x="150" y="80"/>
                  </a:lnTo>
                  <a:lnTo>
                    <a:pt x="123" y="111"/>
                  </a:lnTo>
                  <a:lnTo>
                    <a:pt x="97" y="139"/>
                  </a:lnTo>
                  <a:lnTo>
                    <a:pt x="71" y="161"/>
                  </a:lnTo>
                  <a:lnTo>
                    <a:pt x="49" y="181"/>
                  </a:lnTo>
                  <a:lnTo>
                    <a:pt x="29" y="194"/>
                  </a:lnTo>
                  <a:lnTo>
                    <a:pt x="14" y="205"/>
                  </a:lnTo>
                  <a:lnTo>
                    <a:pt x="5" y="211"/>
                  </a:lnTo>
                  <a:lnTo>
                    <a:pt x="0" y="21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236740651" y="615530735"/>
              <a:ext cx="40103996" cy="34780587"/>
            </a:xfrm>
            <a:custGeom>
              <a:avLst/>
              <a:gdLst/>
              <a:ahLst/>
              <a:cxnLst/>
              <a:rect l="l" t="t" r="r" b="b"/>
              <a:pathLst>
                <a:path w="31" h="43" extrusionOk="0">
                  <a:moveTo>
                    <a:pt x="31" y="0"/>
                  </a:moveTo>
                  <a:lnTo>
                    <a:pt x="9" y="43"/>
                  </a:lnTo>
                  <a:lnTo>
                    <a:pt x="0" y="8"/>
                  </a:lnTo>
                  <a:lnTo>
                    <a:pt x="3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222510406" y="447291012"/>
              <a:ext cx="126779090" cy="131032886"/>
            </a:xfrm>
            <a:custGeom>
              <a:avLst/>
              <a:gdLst/>
              <a:ahLst/>
              <a:cxnLst/>
              <a:rect l="l" t="t" r="r" b="b"/>
              <a:pathLst>
                <a:path w="98" h="162" extrusionOk="0">
                  <a:moveTo>
                    <a:pt x="98" y="0"/>
                  </a:moveTo>
                  <a:lnTo>
                    <a:pt x="92" y="52"/>
                  </a:lnTo>
                  <a:lnTo>
                    <a:pt x="82" y="101"/>
                  </a:lnTo>
                  <a:lnTo>
                    <a:pt x="68" y="14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199224252" y="447291012"/>
              <a:ext cx="150065045" cy="131032886"/>
            </a:xfrm>
            <a:custGeom>
              <a:avLst/>
              <a:gdLst/>
              <a:ahLst/>
              <a:cxnLst/>
              <a:rect l="l" t="t" r="r" b="b"/>
              <a:pathLst>
                <a:path w="116" h="162" extrusionOk="0">
                  <a:moveTo>
                    <a:pt x="116" y="0"/>
                  </a:moveTo>
                  <a:lnTo>
                    <a:pt x="18" y="162"/>
                  </a:lnTo>
                  <a:lnTo>
                    <a:pt x="17" y="162"/>
                  </a:lnTo>
                  <a:lnTo>
                    <a:pt x="0" y="94"/>
                  </a:lnTo>
                  <a:lnTo>
                    <a:pt x="33" y="61"/>
                  </a:lnTo>
                  <a:lnTo>
                    <a:pt x="73" y="2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113842781" y="566191426"/>
              <a:ext cx="37516668" cy="26692138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1" y="0"/>
                  </a:moveTo>
                  <a:lnTo>
                    <a:pt x="29" y="25"/>
                  </a:lnTo>
                  <a:lnTo>
                    <a:pt x="0" y="3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0" y="630089940"/>
              <a:ext cx="168176343" cy="175519618"/>
            </a:xfrm>
            <a:custGeom>
              <a:avLst/>
              <a:gdLst/>
              <a:ahLst/>
              <a:cxnLst/>
              <a:rect l="l" t="t" r="r" b="b"/>
              <a:pathLst>
                <a:path w="130" h="217" extrusionOk="0">
                  <a:moveTo>
                    <a:pt x="129" y="0"/>
                  </a:moveTo>
                  <a:lnTo>
                    <a:pt x="130" y="5"/>
                  </a:lnTo>
                  <a:lnTo>
                    <a:pt x="0" y="217"/>
                  </a:lnTo>
                  <a:lnTo>
                    <a:pt x="0" y="211"/>
                  </a:lnTo>
                  <a:lnTo>
                    <a:pt x="2" y="196"/>
                  </a:lnTo>
                  <a:lnTo>
                    <a:pt x="5" y="172"/>
                  </a:lnTo>
                  <a:lnTo>
                    <a:pt x="11" y="142"/>
                  </a:lnTo>
                  <a:lnTo>
                    <a:pt x="20" y="104"/>
                  </a:lnTo>
                  <a:lnTo>
                    <a:pt x="34" y="62"/>
                  </a:lnTo>
                  <a:lnTo>
                    <a:pt x="52" y="1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203105825" y="473173987"/>
              <a:ext cx="172057749" cy="593692212"/>
            </a:xfrm>
            <a:custGeom>
              <a:avLst/>
              <a:gdLst/>
              <a:ahLst/>
              <a:cxnLst/>
              <a:rect l="l" t="t" r="r" b="b"/>
              <a:pathLst>
                <a:path w="133" h="734" extrusionOk="0">
                  <a:moveTo>
                    <a:pt x="133" y="0"/>
                  </a:moveTo>
                  <a:lnTo>
                    <a:pt x="56" y="734"/>
                  </a:lnTo>
                  <a:lnTo>
                    <a:pt x="30" y="663"/>
                  </a:lnTo>
                  <a:lnTo>
                    <a:pt x="14" y="592"/>
                  </a:lnTo>
                  <a:lnTo>
                    <a:pt x="5" y="526"/>
                  </a:lnTo>
                  <a:lnTo>
                    <a:pt x="0" y="461"/>
                  </a:lnTo>
                  <a:lnTo>
                    <a:pt x="2" y="401"/>
                  </a:lnTo>
                  <a:lnTo>
                    <a:pt x="6" y="342"/>
                  </a:lnTo>
                  <a:lnTo>
                    <a:pt x="15" y="288"/>
                  </a:lnTo>
                  <a:lnTo>
                    <a:pt x="27" y="237"/>
                  </a:lnTo>
                  <a:lnTo>
                    <a:pt x="41" y="190"/>
                  </a:lnTo>
                  <a:lnTo>
                    <a:pt x="56" y="148"/>
                  </a:lnTo>
                  <a:lnTo>
                    <a:pt x="73" y="110"/>
                  </a:lnTo>
                  <a:lnTo>
                    <a:pt x="88" y="77"/>
                  </a:lnTo>
                  <a:lnTo>
                    <a:pt x="103" y="50"/>
                  </a:lnTo>
                  <a:lnTo>
                    <a:pt x="115" y="29"/>
                  </a:lnTo>
                  <a:lnTo>
                    <a:pt x="124" y="12"/>
                  </a:lnTo>
                  <a:lnTo>
                    <a:pt x="13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CFA694"/>
            </a:solidFill>
            <a:ln w="9525" cap="flat" cmpd="sng">
              <a:solidFill>
                <a:srgbClr val="CFA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275550634" y="473173987"/>
              <a:ext cx="172057749" cy="593692212"/>
            </a:xfrm>
            <a:custGeom>
              <a:avLst/>
              <a:gdLst/>
              <a:ahLst/>
              <a:cxnLst/>
              <a:rect l="l" t="t" r="r" b="b"/>
              <a:pathLst>
                <a:path w="133" h="734" extrusionOk="0">
                  <a:moveTo>
                    <a:pt x="77" y="0"/>
                  </a:moveTo>
                  <a:lnTo>
                    <a:pt x="78" y="3"/>
                  </a:lnTo>
                  <a:lnTo>
                    <a:pt x="83" y="14"/>
                  </a:lnTo>
                  <a:lnTo>
                    <a:pt x="90" y="32"/>
                  </a:lnTo>
                  <a:lnTo>
                    <a:pt x="98" y="56"/>
                  </a:lnTo>
                  <a:lnTo>
                    <a:pt x="105" y="86"/>
                  </a:lnTo>
                  <a:lnTo>
                    <a:pt x="115" y="121"/>
                  </a:lnTo>
                  <a:lnTo>
                    <a:pt x="122" y="160"/>
                  </a:lnTo>
                  <a:lnTo>
                    <a:pt x="128" y="205"/>
                  </a:lnTo>
                  <a:lnTo>
                    <a:pt x="131" y="253"/>
                  </a:lnTo>
                  <a:lnTo>
                    <a:pt x="133" y="306"/>
                  </a:lnTo>
                  <a:lnTo>
                    <a:pt x="130" y="362"/>
                  </a:lnTo>
                  <a:lnTo>
                    <a:pt x="122" y="419"/>
                  </a:lnTo>
                  <a:lnTo>
                    <a:pt x="112" y="479"/>
                  </a:lnTo>
                  <a:lnTo>
                    <a:pt x="93" y="541"/>
                  </a:lnTo>
                  <a:lnTo>
                    <a:pt x="69" y="604"/>
                  </a:lnTo>
                  <a:lnTo>
                    <a:pt x="38" y="669"/>
                  </a:lnTo>
                  <a:lnTo>
                    <a:pt x="0" y="73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1D4CB"/>
            </a:solidFill>
            <a:ln w="9525" cap="flat" cmpd="sng">
              <a:solidFill>
                <a:srgbClr val="F1D4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230271910" y="473173987"/>
              <a:ext cx="144890388" cy="283904850"/>
            </a:xfrm>
            <a:custGeom>
              <a:avLst/>
              <a:gdLst/>
              <a:ahLst/>
              <a:cxnLst/>
              <a:rect l="l" t="t" r="r" b="b"/>
              <a:pathLst>
                <a:path w="112" h="351" extrusionOk="0">
                  <a:moveTo>
                    <a:pt x="112" y="0"/>
                  </a:moveTo>
                  <a:lnTo>
                    <a:pt x="74" y="351"/>
                  </a:lnTo>
                  <a:lnTo>
                    <a:pt x="0" y="259"/>
                  </a:lnTo>
                  <a:lnTo>
                    <a:pt x="12" y="214"/>
                  </a:lnTo>
                  <a:lnTo>
                    <a:pt x="26" y="172"/>
                  </a:lnTo>
                  <a:lnTo>
                    <a:pt x="41" y="133"/>
                  </a:lnTo>
                  <a:lnTo>
                    <a:pt x="56" y="99"/>
                  </a:lnTo>
                  <a:lnTo>
                    <a:pt x="71" y="69"/>
                  </a:lnTo>
                  <a:lnTo>
                    <a:pt x="83" y="45"/>
                  </a:lnTo>
                  <a:lnTo>
                    <a:pt x="95" y="26"/>
                  </a:lnTo>
                  <a:lnTo>
                    <a:pt x="104" y="11"/>
                  </a:lnTo>
                  <a:lnTo>
                    <a:pt x="110" y="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96F4B"/>
            </a:solidFill>
            <a:ln w="9525" cap="flat" cmpd="sng">
              <a:solidFill>
                <a:srgbClr val="B96F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203105825" y="766784996"/>
              <a:ext cx="46571910" cy="55001458"/>
            </a:xfrm>
            <a:custGeom>
              <a:avLst/>
              <a:gdLst/>
              <a:ahLst/>
              <a:cxnLst/>
              <a:rect l="l" t="t" r="r" b="b"/>
              <a:pathLst>
                <a:path w="36" h="68" extrusionOk="0">
                  <a:moveTo>
                    <a:pt x="5" y="0"/>
                  </a:moveTo>
                  <a:lnTo>
                    <a:pt x="36" y="41"/>
                  </a:lnTo>
                  <a:lnTo>
                    <a:pt x="33" y="42"/>
                  </a:ln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209573745" y="850095806"/>
              <a:ext cx="100905806" cy="216770453"/>
            </a:xfrm>
            <a:custGeom>
              <a:avLst/>
              <a:gdLst/>
              <a:ahLst/>
              <a:cxnLst/>
              <a:rect l="l" t="t" r="r" b="b"/>
              <a:pathLst>
                <a:path w="78" h="268" extrusionOk="0">
                  <a:moveTo>
                    <a:pt x="78" y="0"/>
                  </a:moveTo>
                  <a:lnTo>
                    <a:pt x="51" y="268"/>
                  </a:lnTo>
                  <a:lnTo>
                    <a:pt x="25" y="197"/>
                  </a:lnTo>
                  <a:lnTo>
                    <a:pt x="9" y="128"/>
                  </a:lnTo>
                  <a:lnTo>
                    <a:pt x="0" y="60"/>
                  </a:lnTo>
                  <a:lnTo>
                    <a:pt x="78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275550634" y="848478152"/>
              <a:ext cx="120311178" cy="218388143"/>
            </a:xfrm>
            <a:custGeom>
              <a:avLst/>
              <a:gdLst/>
              <a:ahLst/>
              <a:cxnLst/>
              <a:rect l="l" t="t" r="r" b="b"/>
              <a:pathLst>
                <a:path w="93" h="270" extrusionOk="0">
                  <a:moveTo>
                    <a:pt x="30" y="0"/>
                  </a:moveTo>
                  <a:lnTo>
                    <a:pt x="93" y="78"/>
                  </a:lnTo>
                  <a:lnTo>
                    <a:pt x="69" y="142"/>
                  </a:lnTo>
                  <a:lnTo>
                    <a:pt x="38" y="205"/>
                  </a:lnTo>
                  <a:lnTo>
                    <a:pt x="0" y="270"/>
                  </a:lnTo>
                  <a:lnTo>
                    <a:pt x="2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395861336" y="790241330"/>
              <a:ext cx="43984582" cy="45295318"/>
            </a:xfrm>
            <a:custGeom>
              <a:avLst/>
              <a:gdLst/>
              <a:ahLst/>
              <a:cxnLst/>
              <a:rect l="l" t="t" r="r" b="b"/>
              <a:pathLst>
                <a:path w="34" h="56" extrusionOk="0">
                  <a:moveTo>
                    <a:pt x="34" y="0"/>
                  </a:moveTo>
                  <a:lnTo>
                    <a:pt x="25" y="56"/>
                  </a:lnTo>
                  <a:lnTo>
                    <a:pt x="0" y="2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328590862" y="473173987"/>
              <a:ext cx="119017104" cy="287948811"/>
            </a:xfrm>
            <a:custGeom>
              <a:avLst/>
              <a:gdLst/>
              <a:ahLst/>
              <a:cxnLst/>
              <a:rect l="l" t="t" r="r" b="b"/>
              <a:pathLst>
                <a:path w="92" h="356" extrusionOk="0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7" y="3"/>
                  </a:lnTo>
                  <a:lnTo>
                    <a:pt x="42" y="14"/>
                  </a:lnTo>
                  <a:lnTo>
                    <a:pt x="48" y="30"/>
                  </a:lnTo>
                  <a:lnTo>
                    <a:pt x="55" y="53"/>
                  </a:lnTo>
                  <a:lnTo>
                    <a:pt x="63" y="81"/>
                  </a:lnTo>
                  <a:lnTo>
                    <a:pt x="72" y="115"/>
                  </a:lnTo>
                  <a:lnTo>
                    <a:pt x="80" y="151"/>
                  </a:lnTo>
                  <a:lnTo>
                    <a:pt x="86" y="193"/>
                  </a:lnTo>
                  <a:lnTo>
                    <a:pt x="89" y="238"/>
                  </a:lnTo>
                  <a:lnTo>
                    <a:pt x="92" y="288"/>
                  </a:lnTo>
                  <a:lnTo>
                    <a:pt x="3" y="356"/>
                  </a:lnTo>
                  <a:lnTo>
                    <a:pt x="0" y="35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79777"/>
            </a:solidFill>
            <a:ln w="9525" cap="flat" cmpd="sng">
              <a:solidFill>
                <a:srgbClr val="D797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375162349" y="0"/>
              <a:ext cx="1206989056" cy="516043094"/>
            </a:xfrm>
            <a:custGeom>
              <a:avLst/>
              <a:gdLst/>
              <a:ahLst/>
              <a:cxnLst/>
              <a:rect l="l" t="t" r="r" b="b"/>
              <a:pathLst>
                <a:path w="933" h="638" extrusionOk="0">
                  <a:moveTo>
                    <a:pt x="775" y="0"/>
                  </a:moveTo>
                  <a:lnTo>
                    <a:pt x="818" y="73"/>
                  </a:lnTo>
                  <a:lnTo>
                    <a:pt x="853" y="144"/>
                  </a:lnTo>
                  <a:lnTo>
                    <a:pt x="879" y="210"/>
                  </a:lnTo>
                  <a:lnTo>
                    <a:pt x="900" y="272"/>
                  </a:lnTo>
                  <a:lnTo>
                    <a:pt x="915" y="330"/>
                  </a:lnTo>
                  <a:lnTo>
                    <a:pt x="924" y="386"/>
                  </a:lnTo>
                  <a:lnTo>
                    <a:pt x="930" y="436"/>
                  </a:lnTo>
                  <a:lnTo>
                    <a:pt x="933" y="481"/>
                  </a:lnTo>
                  <a:lnTo>
                    <a:pt x="931" y="520"/>
                  </a:lnTo>
                  <a:lnTo>
                    <a:pt x="928" y="555"/>
                  </a:lnTo>
                  <a:lnTo>
                    <a:pt x="925" y="584"/>
                  </a:lnTo>
                  <a:lnTo>
                    <a:pt x="921" y="608"/>
                  </a:lnTo>
                  <a:lnTo>
                    <a:pt x="918" y="624"/>
                  </a:lnTo>
                  <a:lnTo>
                    <a:pt x="915" y="635"/>
                  </a:lnTo>
                  <a:lnTo>
                    <a:pt x="913" y="638"/>
                  </a:lnTo>
                  <a:lnTo>
                    <a:pt x="909" y="638"/>
                  </a:lnTo>
                  <a:lnTo>
                    <a:pt x="894" y="638"/>
                  </a:lnTo>
                  <a:lnTo>
                    <a:pt x="870" y="636"/>
                  </a:lnTo>
                  <a:lnTo>
                    <a:pt x="838" y="635"/>
                  </a:lnTo>
                  <a:lnTo>
                    <a:pt x="800" y="633"/>
                  </a:lnTo>
                  <a:lnTo>
                    <a:pt x="757" y="632"/>
                  </a:lnTo>
                  <a:lnTo>
                    <a:pt x="707" y="630"/>
                  </a:lnTo>
                  <a:lnTo>
                    <a:pt x="654" y="629"/>
                  </a:lnTo>
                  <a:lnTo>
                    <a:pt x="598" y="626"/>
                  </a:lnTo>
                  <a:lnTo>
                    <a:pt x="541" y="624"/>
                  </a:lnTo>
                  <a:lnTo>
                    <a:pt x="482" y="621"/>
                  </a:lnTo>
                  <a:lnTo>
                    <a:pt x="423" y="620"/>
                  </a:lnTo>
                  <a:lnTo>
                    <a:pt x="366" y="618"/>
                  </a:lnTo>
                  <a:lnTo>
                    <a:pt x="310" y="615"/>
                  </a:lnTo>
                  <a:lnTo>
                    <a:pt x="259" y="614"/>
                  </a:lnTo>
                  <a:lnTo>
                    <a:pt x="209" y="612"/>
                  </a:lnTo>
                  <a:lnTo>
                    <a:pt x="166" y="611"/>
                  </a:lnTo>
                  <a:lnTo>
                    <a:pt x="128" y="609"/>
                  </a:lnTo>
                  <a:lnTo>
                    <a:pt x="96" y="608"/>
                  </a:lnTo>
                  <a:lnTo>
                    <a:pt x="72" y="606"/>
                  </a:lnTo>
                  <a:lnTo>
                    <a:pt x="57" y="606"/>
                  </a:lnTo>
                  <a:lnTo>
                    <a:pt x="53" y="606"/>
                  </a:lnTo>
                  <a:lnTo>
                    <a:pt x="59" y="597"/>
                  </a:lnTo>
                  <a:lnTo>
                    <a:pt x="57" y="587"/>
                  </a:lnTo>
                  <a:lnTo>
                    <a:pt x="50" y="574"/>
                  </a:lnTo>
                  <a:lnTo>
                    <a:pt x="38" y="558"/>
                  </a:lnTo>
                  <a:lnTo>
                    <a:pt x="25" y="537"/>
                  </a:lnTo>
                  <a:lnTo>
                    <a:pt x="12" y="508"/>
                  </a:lnTo>
                  <a:lnTo>
                    <a:pt x="3" y="472"/>
                  </a:lnTo>
                  <a:lnTo>
                    <a:pt x="0" y="439"/>
                  </a:lnTo>
                  <a:lnTo>
                    <a:pt x="3" y="409"/>
                  </a:lnTo>
                  <a:lnTo>
                    <a:pt x="13" y="382"/>
                  </a:lnTo>
                  <a:lnTo>
                    <a:pt x="28" y="358"/>
                  </a:lnTo>
                  <a:lnTo>
                    <a:pt x="50" y="336"/>
                  </a:lnTo>
                  <a:lnTo>
                    <a:pt x="75" y="315"/>
                  </a:lnTo>
                  <a:lnTo>
                    <a:pt x="105" y="297"/>
                  </a:lnTo>
                  <a:lnTo>
                    <a:pt x="139" y="281"/>
                  </a:lnTo>
                  <a:lnTo>
                    <a:pt x="175" y="266"/>
                  </a:lnTo>
                  <a:lnTo>
                    <a:pt x="214" y="251"/>
                  </a:lnTo>
                  <a:lnTo>
                    <a:pt x="255" y="237"/>
                  </a:lnTo>
                  <a:lnTo>
                    <a:pt x="298" y="225"/>
                  </a:lnTo>
                  <a:lnTo>
                    <a:pt x="342" y="211"/>
                  </a:lnTo>
                  <a:lnTo>
                    <a:pt x="387" y="199"/>
                  </a:lnTo>
                  <a:lnTo>
                    <a:pt x="431" y="187"/>
                  </a:lnTo>
                  <a:lnTo>
                    <a:pt x="476" y="174"/>
                  </a:lnTo>
                  <a:lnTo>
                    <a:pt x="520" y="160"/>
                  </a:lnTo>
                  <a:lnTo>
                    <a:pt x="562" y="147"/>
                  </a:lnTo>
                  <a:lnTo>
                    <a:pt x="601" y="130"/>
                  </a:lnTo>
                  <a:lnTo>
                    <a:pt x="639" y="113"/>
                  </a:lnTo>
                  <a:lnTo>
                    <a:pt x="675" y="95"/>
                  </a:lnTo>
                  <a:lnTo>
                    <a:pt x="707" y="74"/>
                  </a:lnTo>
                  <a:lnTo>
                    <a:pt x="734" y="53"/>
                  </a:lnTo>
                  <a:lnTo>
                    <a:pt x="757" y="28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974128689" y="439202550"/>
              <a:ext cx="588617613" cy="588839142"/>
            </a:xfrm>
            <a:custGeom>
              <a:avLst/>
              <a:gdLst/>
              <a:ahLst/>
              <a:cxnLst/>
              <a:rect l="l" t="t" r="r" b="b"/>
              <a:pathLst>
                <a:path w="455" h="728" extrusionOk="0">
                  <a:moveTo>
                    <a:pt x="0" y="0"/>
                  </a:moveTo>
                  <a:lnTo>
                    <a:pt x="247" y="0"/>
                  </a:lnTo>
                  <a:lnTo>
                    <a:pt x="292" y="28"/>
                  </a:lnTo>
                  <a:lnTo>
                    <a:pt x="333" y="62"/>
                  </a:lnTo>
                  <a:lnTo>
                    <a:pt x="367" y="98"/>
                  </a:lnTo>
                  <a:lnTo>
                    <a:pt x="398" y="140"/>
                  </a:lnTo>
                  <a:lnTo>
                    <a:pt x="422" y="184"/>
                  </a:lnTo>
                  <a:lnTo>
                    <a:pt x="440" y="232"/>
                  </a:lnTo>
                  <a:lnTo>
                    <a:pt x="450" y="282"/>
                  </a:lnTo>
                  <a:lnTo>
                    <a:pt x="455" y="334"/>
                  </a:lnTo>
                  <a:lnTo>
                    <a:pt x="450" y="392"/>
                  </a:lnTo>
                  <a:lnTo>
                    <a:pt x="435" y="447"/>
                  </a:lnTo>
                  <a:lnTo>
                    <a:pt x="414" y="500"/>
                  </a:lnTo>
                  <a:lnTo>
                    <a:pt x="384" y="548"/>
                  </a:lnTo>
                  <a:lnTo>
                    <a:pt x="346" y="592"/>
                  </a:lnTo>
                  <a:lnTo>
                    <a:pt x="303" y="631"/>
                  </a:lnTo>
                  <a:lnTo>
                    <a:pt x="253" y="664"/>
                  </a:lnTo>
                  <a:lnTo>
                    <a:pt x="199" y="691"/>
                  </a:lnTo>
                  <a:lnTo>
                    <a:pt x="140" y="711"/>
                  </a:lnTo>
                  <a:lnTo>
                    <a:pt x="78" y="725"/>
                  </a:lnTo>
                  <a:lnTo>
                    <a:pt x="13" y="728"/>
                  </a:lnTo>
                  <a:lnTo>
                    <a:pt x="10" y="728"/>
                  </a:lnTo>
                  <a:lnTo>
                    <a:pt x="7" y="728"/>
                  </a:lnTo>
                  <a:lnTo>
                    <a:pt x="3" y="728"/>
                  </a:lnTo>
                  <a:lnTo>
                    <a:pt x="0" y="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98448504" y="439202550"/>
              <a:ext cx="576974225" cy="588839142"/>
            </a:xfrm>
            <a:custGeom>
              <a:avLst/>
              <a:gdLst/>
              <a:ahLst/>
              <a:cxnLst/>
              <a:rect l="l" t="t" r="r" b="b"/>
              <a:pathLst>
                <a:path w="446" h="728" extrusionOk="0">
                  <a:moveTo>
                    <a:pt x="209" y="0"/>
                  </a:moveTo>
                  <a:lnTo>
                    <a:pt x="445" y="0"/>
                  </a:lnTo>
                  <a:lnTo>
                    <a:pt x="445" y="728"/>
                  </a:lnTo>
                  <a:lnTo>
                    <a:pt x="445" y="728"/>
                  </a:lnTo>
                  <a:lnTo>
                    <a:pt x="445" y="728"/>
                  </a:lnTo>
                  <a:lnTo>
                    <a:pt x="446" y="728"/>
                  </a:lnTo>
                  <a:lnTo>
                    <a:pt x="446" y="728"/>
                  </a:lnTo>
                  <a:lnTo>
                    <a:pt x="445" y="728"/>
                  </a:lnTo>
                  <a:lnTo>
                    <a:pt x="380" y="725"/>
                  </a:lnTo>
                  <a:lnTo>
                    <a:pt x="318" y="711"/>
                  </a:lnTo>
                  <a:lnTo>
                    <a:pt x="258" y="691"/>
                  </a:lnTo>
                  <a:lnTo>
                    <a:pt x="203" y="664"/>
                  </a:lnTo>
                  <a:lnTo>
                    <a:pt x="154" y="631"/>
                  </a:lnTo>
                  <a:lnTo>
                    <a:pt x="110" y="592"/>
                  </a:lnTo>
                  <a:lnTo>
                    <a:pt x="72" y="548"/>
                  </a:lnTo>
                  <a:lnTo>
                    <a:pt x="42" y="500"/>
                  </a:lnTo>
                  <a:lnTo>
                    <a:pt x="20" y="447"/>
                  </a:lnTo>
                  <a:lnTo>
                    <a:pt x="4" y="392"/>
                  </a:lnTo>
                  <a:lnTo>
                    <a:pt x="0" y="334"/>
                  </a:lnTo>
                  <a:lnTo>
                    <a:pt x="3" y="282"/>
                  </a:lnTo>
                  <a:lnTo>
                    <a:pt x="15" y="232"/>
                  </a:lnTo>
                  <a:lnTo>
                    <a:pt x="33" y="184"/>
                  </a:lnTo>
                  <a:lnTo>
                    <a:pt x="57" y="140"/>
                  </a:lnTo>
                  <a:lnTo>
                    <a:pt x="89" y="98"/>
                  </a:lnTo>
                  <a:lnTo>
                    <a:pt x="124" y="62"/>
                  </a:lnTo>
                  <a:lnTo>
                    <a:pt x="164" y="28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732213702" y="644649146"/>
              <a:ext cx="91850562" cy="109194325"/>
            </a:xfrm>
            <a:custGeom>
              <a:avLst/>
              <a:gdLst/>
              <a:ahLst/>
              <a:cxnLst/>
              <a:rect l="l" t="t" r="r" b="b"/>
              <a:pathLst>
                <a:path w="71" h="135" extrusionOk="0">
                  <a:moveTo>
                    <a:pt x="36" y="0"/>
                  </a:moveTo>
                  <a:lnTo>
                    <a:pt x="49" y="4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1" y="35"/>
                  </a:lnTo>
                  <a:lnTo>
                    <a:pt x="71" y="100"/>
                  </a:lnTo>
                  <a:lnTo>
                    <a:pt x="68" y="114"/>
                  </a:lnTo>
                  <a:lnTo>
                    <a:pt x="60" y="124"/>
                  </a:lnTo>
                  <a:lnTo>
                    <a:pt x="49" y="132"/>
                  </a:lnTo>
                  <a:lnTo>
                    <a:pt x="36" y="135"/>
                  </a:lnTo>
                  <a:lnTo>
                    <a:pt x="22" y="132"/>
                  </a:lnTo>
                  <a:lnTo>
                    <a:pt x="10" y="124"/>
                  </a:lnTo>
                  <a:lnTo>
                    <a:pt x="3" y="114"/>
                  </a:lnTo>
                  <a:lnTo>
                    <a:pt x="0" y="100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2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1129368622" y="644649146"/>
              <a:ext cx="91850562" cy="109194325"/>
            </a:xfrm>
            <a:custGeom>
              <a:avLst/>
              <a:gdLst/>
              <a:ahLst/>
              <a:cxnLst/>
              <a:rect l="l" t="t" r="r" b="b"/>
              <a:pathLst>
                <a:path w="71" h="135" extrusionOk="0">
                  <a:moveTo>
                    <a:pt x="36" y="0"/>
                  </a:moveTo>
                  <a:lnTo>
                    <a:pt x="50" y="4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1" y="35"/>
                  </a:lnTo>
                  <a:lnTo>
                    <a:pt x="71" y="100"/>
                  </a:lnTo>
                  <a:lnTo>
                    <a:pt x="68" y="114"/>
                  </a:lnTo>
                  <a:lnTo>
                    <a:pt x="60" y="124"/>
                  </a:lnTo>
                  <a:lnTo>
                    <a:pt x="50" y="132"/>
                  </a:lnTo>
                  <a:lnTo>
                    <a:pt x="36" y="135"/>
                  </a:lnTo>
                  <a:lnTo>
                    <a:pt x="23" y="132"/>
                  </a:lnTo>
                  <a:lnTo>
                    <a:pt x="11" y="124"/>
                  </a:lnTo>
                  <a:lnTo>
                    <a:pt x="3" y="114"/>
                  </a:lnTo>
                  <a:lnTo>
                    <a:pt x="0" y="100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895215960" y="741710559"/>
              <a:ext cx="161708436" cy="65516696"/>
            </a:xfrm>
            <a:custGeom>
              <a:avLst/>
              <a:gdLst/>
              <a:ahLst/>
              <a:cxnLst/>
              <a:rect l="l" t="t" r="r" b="b"/>
              <a:pathLst>
                <a:path w="125" h="81" extrusionOk="0">
                  <a:moveTo>
                    <a:pt x="61" y="0"/>
                  </a:moveTo>
                  <a:lnTo>
                    <a:pt x="83" y="0"/>
                  </a:lnTo>
                  <a:lnTo>
                    <a:pt x="97" y="4"/>
                  </a:lnTo>
                  <a:lnTo>
                    <a:pt x="109" y="16"/>
                  </a:lnTo>
                  <a:lnTo>
                    <a:pt x="118" y="31"/>
                  </a:lnTo>
                  <a:lnTo>
                    <a:pt x="124" y="46"/>
                  </a:lnTo>
                  <a:lnTo>
                    <a:pt x="125" y="57"/>
                  </a:lnTo>
                  <a:lnTo>
                    <a:pt x="122" y="66"/>
                  </a:lnTo>
                  <a:lnTo>
                    <a:pt x="113" y="73"/>
                  </a:lnTo>
                  <a:lnTo>
                    <a:pt x="100" y="79"/>
                  </a:lnTo>
                  <a:lnTo>
                    <a:pt x="83" y="81"/>
                  </a:lnTo>
                  <a:lnTo>
                    <a:pt x="61" y="81"/>
                  </a:lnTo>
                  <a:lnTo>
                    <a:pt x="46" y="79"/>
                  </a:lnTo>
                  <a:lnTo>
                    <a:pt x="29" y="76"/>
                  </a:lnTo>
                  <a:lnTo>
                    <a:pt x="15" y="70"/>
                  </a:lnTo>
                  <a:lnTo>
                    <a:pt x="5" y="64"/>
                  </a:lnTo>
                  <a:lnTo>
                    <a:pt x="0" y="57"/>
                  </a:lnTo>
                  <a:lnTo>
                    <a:pt x="3" y="48"/>
                  </a:lnTo>
                  <a:lnTo>
                    <a:pt x="11" y="36"/>
                  </a:lnTo>
                  <a:lnTo>
                    <a:pt x="21" y="24"/>
                  </a:lnTo>
                  <a:lnTo>
                    <a:pt x="35" y="12"/>
                  </a:lnTo>
                  <a:lnTo>
                    <a:pt x="49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974128689" y="741710559"/>
              <a:ext cx="82794507" cy="65516696"/>
            </a:xfrm>
            <a:custGeom>
              <a:avLst/>
              <a:gdLst/>
              <a:ahLst/>
              <a:cxnLst/>
              <a:rect l="l" t="t" r="r" b="b"/>
              <a:pathLst>
                <a:path w="64" h="81" extrusionOk="0">
                  <a:moveTo>
                    <a:pt x="0" y="0"/>
                  </a:moveTo>
                  <a:lnTo>
                    <a:pt x="22" y="0"/>
                  </a:lnTo>
                  <a:lnTo>
                    <a:pt x="36" y="4"/>
                  </a:lnTo>
                  <a:lnTo>
                    <a:pt x="48" y="16"/>
                  </a:lnTo>
                  <a:lnTo>
                    <a:pt x="57" y="31"/>
                  </a:lnTo>
                  <a:lnTo>
                    <a:pt x="63" y="46"/>
                  </a:lnTo>
                  <a:lnTo>
                    <a:pt x="64" y="57"/>
                  </a:lnTo>
                  <a:lnTo>
                    <a:pt x="61" y="66"/>
                  </a:lnTo>
                  <a:lnTo>
                    <a:pt x="52" y="73"/>
                  </a:lnTo>
                  <a:lnTo>
                    <a:pt x="39" y="79"/>
                  </a:lnTo>
                  <a:lnTo>
                    <a:pt x="22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783960346" y="809653561"/>
              <a:ext cx="386806010" cy="101105880"/>
            </a:xfrm>
            <a:custGeom>
              <a:avLst/>
              <a:gdLst/>
              <a:ahLst/>
              <a:cxnLst/>
              <a:rect l="l" t="t" r="r" b="b"/>
              <a:pathLst>
                <a:path w="299" h="125" extrusionOk="0">
                  <a:moveTo>
                    <a:pt x="15" y="0"/>
                  </a:moveTo>
                  <a:lnTo>
                    <a:pt x="21" y="0"/>
                  </a:lnTo>
                  <a:lnTo>
                    <a:pt x="25" y="3"/>
                  </a:lnTo>
                  <a:lnTo>
                    <a:pt x="29" y="6"/>
                  </a:lnTo>
                  <a:lnTo>
                    <a:pt x="31" y="10"/>
                  </a:lnTo>
                  <a:lnTo>
                    <a:pt x="44" y="38"/>
                  </a:lnTo>
                  <a:lnTo>
                    <a:pt x="62" y="60"/>
                  </a:lnTo>
                  <a:lnTo>
                    <a:pt x="83" y="75"/>
                  </a:lnTo>
                  <a:lnTo>
                    <a:pt x="109" y="87"/>
                  </a:lnTo>
                  <a:lnTo>
                    <a:pt x="136" y="92"/>
                  </a:lnTo>
                  <a:lnTo>
                    <a:pt x="163" y="92"/>
                  </a:lnTo>
                  <a:lnTo>
                    <a:pt x="189" y="87"/>
                  </a:lnTo>
                  <a:lnTo>
                    <a:pt x="214" y="75"/>
                  </a:lnTo>
                  <a:lnTo>
                    <a:pt x="236" y="59"/>
                  </a:lnTo>
                  <a:lnTo>
                    <a:pt x="254" y="38"/>
                  </a:lnTo>
                  <a:lnTo>
                    <a:pt x="267" y="10"/>
                  </a:lnTo>
                  <a:lnTo>
                    <a:pt x="269" y="6"/>
                  </a:lnTo>
                  <a:lnTo>
                    <a:pt x="273" y="3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1" y="3"/>
                  </a:lnTo>
                  <a:lnTo>
                    <a:pt x="296" y="6"/>
                  </a:lnTo>
                  <a:lnTo>
                    <a:pt x="297" y="10"/>
                  </a:lnTo>
                  <a:lnTo>
                    <a:pt x="299" y="15"/>
                  </a:lnTo>
                  <a:lnTo>
                    <a:pt x="297" y="20"/>
                  </a:lnTo>
                  <a:lnTo>
                    <a:pt x="284" y="50"/>
                  </a:lnTo>
                  <a:lnTo>
                    <a:pt x="266" y="75"/>
                  </a:lnTo>
                  <a:lnTo>
                    <a:pt x="245" y="95"/>
                  </a:lnTo>
                  <a:lnTo>
                    <a:pt x="219" y="110"/>
                  </a:lnTo>
                  <a:lnTo>
                    <a:pt x="192" y="119"/>
                  </a:lnTo>
                  <a:lnTo>
                    <a:pt x="163" y="125"/>
                  </a:lnTo>
                  <a:lnTo>
                    <a:pt x="135" y="125"/>
                  </a:lnTo>
                  <a:lnTo>
                    <a:pt x="106" y="119"/>
                  </a:lnTo>
                  <a:lnTo>
                    <a:pt x="79" y="110"/>
                  </a:lnTo>
                  <a:lnTo>
                    <a:pt x="53" y="95"/>
                  </a:lnTo>
                  <a:lnTo>
                    <a:pt x="32" y="75"/>
                  </a:lnTo>
                  <a:lnTo>
                    <a:pt x="14" y="5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40233939" y="525749246"/>
              <a:ext cx="424321851" cy="228094283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22" y="0"/>
                  </a:moveTo>
                  <a:lnTo>
                    <a:pt x="328" y="0"/>
                  </a:lnTo>
                  <a:lnTo>
                    <a:pt x="291" y="6"/>
                  </a:lnTo>
                  <a:lnTo>
                    <a:pt x="254" y="18"/>
                  </a:lnTo>
                  <a:lnTo>
                    <a:pt x="221" y="38"/>
                  </a:lnTo>
                  <a:lnTo>
                    <a:pt x="191" y="60"/>
                  </a:lnTo>
                  <a:lnTo>
                    <a:pt x="164" y="87"/>
                  </a:lnTo>
                  <a:lnTo>
                    <a:pt x="140" y="116"/>
                  </a:lnTo>
                  <a:lnTo>
                    <a:pt x="119" y="144"/>
                  </a:lnTo>
                  <a:lnTo>
                    <a:pt x="99" y="173"/>
                  </a:lnTo>
                  <a:lnTo>
                    <a:pt x="84" y="202"/>
                  </a:lnTo>
                  <a:lnTo>
                    <a:pt x="71" y="227"/>
                  </a:lnTo>
                  <a:lnTo>
                    <a:pt x="60" y="248"/>
                  </a:lnTo>
                  <a:lnTo>
                    <a:pt x="52" y="267"/>
                  </a:lnTo>
                  <a:lnTo>
                    <a:pt x="48" y="277"/>
                  </a:lnTo>
                  <a:lnTo>
                    <a:pt x="46" y="282"/>
                  </a:lnTo>
                  <a:lnTo>
                    <a:pt x="27" y="242"/>
                  </a:lnTo>
                  <a:lnTo>
                    <a:pt x="12" y="203"/>
                  </a:lnTo>
                  <a:lnTo>
                    <a:pt x="4" y="167"/>
                  </a:lnTo>
                  <a:lnTo>
                    <a:pt x="0" y="132"/>
                  </a:lnTo>
                  <a:lnTo>
                    <a:pt x="0" y="101"/>
                  </a:lnTo>
                  <a:lnTo>
                    <a:pt x="3" y="72"/>
                  </a:lnTo>
                  <a:lnTo>
                    <a:pt x="7" y="48"/>
                  </a:lnTo>
                  <a:lnTo>
                    <a:pt x="13" y="27"/>
                  </a:lnTo>
                  <a:lnTo>
                    <a:pt x="18" y="12"/>
                  </a:lnTo>
                  <a:lnTo>
                    <a:pt x="2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1197932680" y="525749246"/>
              <a:ext cx="425615911" cy="228094283"/>
            </a:xfrm>
            <a:custGeom>
              <a:avLst/>
              <a:gdLst/>
              <a:ahLst/>
              <a:cxnLst/>
              <a:rect l="l" t="t" r="r" b="b"/>
              <a:pathLst>
                <a:path w="329" h="282" extrusionOk="0">
                  <a:moveTo>
                    <a:pt x="0" y="0"/>
                  </a:moveTo>
                  <a:lnTo>
                    <a:pt x="304" y="0"/>
                  </a:lnTo>
                  <a:lnTo>
                    <a:pt x="306" y="3"/>
                  </a:lnTo>
                  <a:lnTo>
                    <a:pt x="310" y="12"/>
                  </a:lnTo>
                  <a:lnTo>
                    <a:pt x="315" y="27"/>
                  </a:lnTo>
                  <a:lnTo>
                    <a:pt x="321" y="48"/>
                  </a:lnTo>
                  <a:lnTo>
                    <a:pt x="326" y="72"/>
                  </a:lnTo>
                  <a:lnTo>
                    <a:pt x="329" y="101"/>
                  </a:lnTo>
                  <a:lnTo>
                    <a:pt x="329" y="132"/>
                  </a:lnTo>
                  <a:lnTo>
                    <a:pt x="324" y="167"/>
                  </a:lnTo>
                  <a:lnTo>
                    <a:pt x="316" y="203"/>
                  </a:lnTo>
                  <a:lnTo>
                    <a:pt x="301" y="242"/>
                  </a:lnTo>
                  <a:lnTo>
                    <a:pt x="282" y="282"/>
                  </a:lnTo>
                  <a:lnTo>
                    <a:pt x="280" y="277"/>
                  </a:lnTo>
                  <a:lnTo>
                    <a:pt x="276" y="267"/>
                  </a:lnTo>
                  <a:lnTo>
                    <a:pt x="268" y="248"/>
                  </a:lnTo>
                  <a:lnTo>
                    <a:pt x="258" y="227"/>
                  </a:lnTo>
                  <a:lnTo>
                    <a:pt x="244" y="202"/>
                  </a:lnTo>
                  <a:lnTo>
                    <a:pt x="229" y="173"/>
                  </a:lnTo>
                  <a:lnTo>
                    <a:pt x="209" y="144"/>
                  </a:lnTo>
                  <a:lnTo>
                    <a:pt x="188" y="116"/>
                  </a:lnTo>
                  <a:lnTo>
                    <a:pt x="164" y="87"/>
                  </a:lnTo>
                  <a:lnTo>
                    <a:pt x="137" y="60"/>
                  </a:lnTo>
                  <a:lnTo>
                    <a:pt x="107" y="38"/>
                  </a:lnTo>
                  <a:lnTo>
                    <a:pt x="74" y="18"/>
                  </a:lnTo>
                  <a:lnTo>
                    <a:pt x="3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505823365" y="742519611"/>
              <a:ext cx="203105686" cy="126988917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78" y="0"/>
                  </a:moveTo>
                  <a:lnTo>
                    <a:pt x="102" y="5"/>
                  </a:lnTo>
                  <a:lnTo>
                    <a:pt x="125" y="15"/>
                  </a:lnTo>
                  <a:lnTo>
                    <a:pt x="142" y="32"/>
                  </a:lnTo>
                  <a:lnTo>
                    <a:pt x="152" y="54"/>
                  </a:lnTo>
                  <a:lnTo>
                    <a:pt x="157" y="78"/>
                  </a:lnTo>
                  <a:lnTo>
                    <a:pt x="152" y="104"/>
                  </a:lnTo>
                  <a:lnTo>
                    <a:pt x="142" y="125"/>
                  </a:lnTo>
                  <a:lnTo>
                    <a:pt x="125" y="142"/>
                  </a:lnTo>
                  <a:lnTo>
                    <a:pt x="102" y="152"/>
                  </a:lnTo>
                  <a:lnTo>
                    <a:pt x="78" y="157"/>
                  </a:lnTo>
                  <a:lnTo>
                    <a:pt x="53" y="152"/>
                  </a:lnTo>
                  <a:lnTo>
                    <a:pt x="32" y="142"/>
                  </a:lnTo>
                  <a:lnTo>
                    <a:pt x="15" y="125"/>
                  </a:lnTo>
                  <a:lnTo>
                    <a:pt x="4" y="104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15" y="32"/>
                  </a:lnTo>
                  <a:lnTo>
                    <a:pt x="32" y="15"/>
                  </a:lnTo>
                  <a:lnTo>
                    <a:pt x="53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DF63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252266492" y="742519611"/>
              <a:ext cx="203105686" cy="126988917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79" y="0"/>
                  </a:moveTo>
                  <a:lnTo>
                    <a:pt x="103" y="5"/>
                  </a:lnTo>
                  <a:lnTo>
                    <a:pt x="125" y="15"/>
                  </a:lnTo>
                  <a:lnTo>
                    <a:pt x="142" y="32"/>
                  </a:lnTo>
                  <a:lnTo>
                    <a:pt x="152" y="54"/>
                  </a:lnTo>
                  <a:lnTo>
                    <a:pt x="157" y="78"/>
                  </a:lnTo>
                  <a:lnTo>
                    <a:pt x="152" y="104"/>
                  </a:lnTo>
                  <a:lnTo>
                    <a:pt x="142" y="125"/>
                  </a:lnTo>
                  <a:lnTo>
                    <a:pt x="125" y="142"/>
                  </a:lnTo>
                  <a:lnTo>
                    <a:pt x="103" y="152"/>
                  </a:lnTo>
                  <a:lnTo>
                    <a:pt x="79" y="157"/>
                  </a:lnTo>
                  <a:lnTo>
                    <a:pt x="53" y="152"/>
                  </a:lnTo>
                  <a:lnTo>
                    <a:pt x="32" y="142"/>
                  </a:lnTo>
                  <a:lnTo>
                    <a:pt x="15" y="125"/>
                  </a:lnTo>
                  <a:lnTo>
                    <a:pt x="5" y="104"/>
                  </a:lnTo>
                  <a:lnTo>
                    <a:pt x="0" y="78"/>
                  </a:lnTo>
                  <a:lnTo>
                    <a:pt x="5" y="54"/>
                  </a:lnTo>
                  <a:lnTo>
                    <a:pt x="15" y="32"/>
                  </a:lnTo>
                  <a:lnTo>
                    <a:pt x="32" y="15"/>
                  </a:lnTo>
                  <a:lnTo>
                    <a:pt x="5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F6364"/>
            </a:solidFill>
            <a:ln w="9525" cap="flat" cmpd="sng">
              <a:solidFill>
                <a:srgbClr val="FA74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41527523" y="422217089"/>
              <a:ext cx="1278140212" cy="113238296"/>
            </a:xfrm>
            <a:custGeom>
              <a:avLst/>
              <a:gdLst/>
              <a:ahLst/>
              <a:cxnLst/>
              <a:rect l="l" t="t" r="r" b="b"/>
              <a:pathLst>
                <a:path w="988" h="140" extrusionOk="0">
                  <a:moveTo>
                    <a:pt x="29" y="0"/>
                  </a:moveTo>
                  <a:lnTo>
                    <a:pt x="953" y="0"/>
                  </a:lnTo>
                  <a:lnTo>
                    <a:pt x="988" y="140"/>
                  </a:lnTo>
                  <a:lnTo>
                    <a:pt x="0" y="1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A5316"/>
            </a:solidFill>
            <a:ln w="9525" cap="flat" cmpd="sng">
              <a:solidFill>
                <a:srgbClr val="BA5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341527523" y="422217089"/>
              <a:ext cx="632602177" cy="113238296"/>
            </a:xfrm>
            <a:custGeom>
              <a:avLst/>
              <a:gdLst/>
              <a:ahLst/>
              <a:cxnLst/>
              <a:rect l="l" t="t" r="r" b="b"/>
              <a:pathLst>
                <a:path w="489" h="140" extrusionOk="0">
                  <a:moveTo>
                    <a:pt x="29" y="0"/>
                  </a:moveTo>
                  <a:lnTo>
                    <a:pt x="489" y="0"/>
                  </a:lnTo>
                  <a:lnTo>
                    <a:pt x="489" y="140"/>
                  </a:lnTo>
                  <a:lnTo>
                    <a:pt x="0" y="1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F3200"/>
            </a:solidFill>
            <a:ln w="9525" cap="flat" cmpd="sng">
              <a:solidFill>
                <a:srgbClr val="9F3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355757768" y="459423962"/>
              <a:ext cx="1247092271" cy="38015967"/>
            </a:xfrm>
            <a:custGeom>
              <a:avLst/>
              <a:gdLst/>
              <a:ahLst/>
              <a:cxnLst/>
              <a:rect l="l" t="t" r="r" b="b"/>
              <a:pathLst>
                <a:path w="964" h="47" extrusionOk="0">
                  <a:moveTo>
                    <a:pt x="9" y="0"/>
                  </a:moveTo>
                  <a:lnTo>
                    <a:pt x="952" y="0"/>
                  </a:lnTo>
                  <a:lnTo>
                    <a:pt x="964" y="47"/>
                  </a:lnTo>
                  <a:lnTo>
                    <a:pt x="0" y="4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71E00"/>
            </a:solidFill>
            <a:ln w="9525" cap="flat" cmpd="sng">
              <a:solidFill>
                <a:srgbClr val="771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355757768" y="459423962"/>
              <a:ext cx="618371479" cy="38015967"/>
            </a:xfrm>
            <a:custGeom>
              <a:avLst/>
              <a:gdLst/>
              <a:ahLst/>
              <a:cxnLst/>
              <a:rect l="l" t="t" r="r" b="b"/>
              <a:pathLst>
                <a:path w="478" h="47" extrusionOk="0">
                  <a:moveTo>
                    <a:pt x="9" y="0"/>
                  </a:moveTo>
                  <a:lnTo>
                    <a:pt x="478" y="0"/>
                  </a:lnTo>
                  <a:lnTo>
                    <a:pt x="478" y="47"/>
                  </a:lnTo>
                  <a:lnTo>
                    <a:pt x="0" y="4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91074463" y="378539472"/>
              <a:ext cx="192756366" cy="224050318"/>
            </a:xfrm>
            <a:custGeom>
              <a:avLst/>
              <a:gdLst/>
              <a:ahLst/>
              <a:cxnLst/>
              <a:rect l="l" t="t" r="r" b="b"/>
              <a:pathLst>
                <a:path w="149" h="277" extrusionOk="0">
                  <a:moveTo>
                    <a:pt x="75" y="0"/>
                  </a:moveTo>
                  <a:lnTo>
                    <a:pt x="95" y="6"/>
                  </a:lnTo>
                  <a:lnTo>
                    <a:pt x="113" y="19"/>
                  </a:lnTo>
                  <a:lnTo>
                    <a:pt x="128" y="40"/>
                  </a:lnTo>
                  <a:lnTo>
                    <a:pt x="139" y="69"/>
                  </a:lnTo>
                  <a:lnTo>
                    <a:pt x="146" y="102"/>
                  </a:lnTo>
                  <a:lnTo>
                    <a:pt x="149" y="138"/>
                  </a:lnTo>
                  <a:lnTo>
                    <a:pt x="146" y="174"/>
                  </a:lnTo>
                  <a:lnTo>
                    <a:pt x="139" y="207"/>
                  </a:lnTo>
                  <a:lnTo>
                    <a:pt x="128" y="236"/>
                  </a:lnTo>
                  <a:lnTo>
                    <a:pt x="113" y="257"/>
                  </a:lnTo>
                  <a:lnTo>
                    <a:pt x="95" y="271"/>
                  </a:lnTo>
                  <a:lnTo>
                    <a:pt x="75" y="277"/>
                  </a:lnTo>
                  <a:lnTo>
                    <a:pt x="56" y="271"/>
                  </a:lnTo>
                  <a:lnTo>
                    <a:pt x="38" y="257"/>
                  </a:lnTo>
                  <a:lnTo>
                    <a:pt x="23" y="236"/>
                  </a:lnTo>
                  <a:lnTo>
                    <a:pt x="11" y="207"/>
                  </a:lnTo>
                  <a:lnTo>
                    <a:pt x="3" y="174"/>
                  </a:lnTo>
                  <a:lnTo>
                    <a:pt x="0" y="138"/>
                  </a:lnTo>
                  <a:lnTo>
                    <a:pt x="3" y="102"/>
                  </a:lnTo>
                  <a:lnTo>
                    <a:pt x="11" y="69"/>
                  </a:lnTo>
                  <a:lnTo>
                    <a:pt x="23" y="40"/>
                  </a:lnTo>
                  <a:lnTo>
                    <a:pt x="38" y="19"/>
                  </a:lnTo>
                  <a:lnTo>
                    <a:pt x="56" y="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C681"/>
            </a:solidFill>
            <a:ln w="9525" cap="flat" cmpd="sng">
              <a:solidFill>
                <a:srgbClr val="FFC6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1489007964" y="378539472"/>
              <a:ext cx="192756366" cy="224050318"/>
            </a:xfrm>
            <a:custGeom>
              <a:avLst/>
              <a:gdLst/>
              <a:ahLst/>
              <a:cxnLst/>
              <a:rect l="l" t="t" r="r" b="b"/>
              <a:pathLst>
                <a:path w="149" h="277" extrusionOk="0">
                  <a:moveTo>
                    <a:pt x="73" y="0"/>
                  </a:moveTo>
                  <a:lnTo>
                    <a:pt x="93" y="6"/>
                  </a:lnTo>
                  <a:lnTo>
                    <a:pt x="111" y="19"/>
                  </a:lnTo>
                  <a:lnTo>
                    <a:pt x="126" y="40"/>
                  </a:lnTo>
                  <a:lnTo>
                    <a:pt x="138" y="69"/>
                  </a:lnTo>
                  <a:lnTo>
                    <a:pt x="146" y="102"/>
                  </a:lnTo>
                  <a:lnTo>
                    <a:pt x="149" y="138"/>
                  </a:lnTo>
                  <a:lnTo>
                    <a:pt x="146" y="174"/>
                  </a:lnTo>
                  <a:lnTo>
                    <a:pt x="138" y="207"/>
                  </a:lnTo>
                  <a:lnTo>
                    <a:pt x="126" y="236"/>
                  </a:lnTo>
                  <a:lnTo>
                    <a:pt x="111" y="257"/>
                  </a:lnTo>
                  <a:lnTo>
                    <a:pt x="93" y="271"/>
                  </a:lnTo>
                  <a:lnTo>
                    <a:pt x="73" y="277"/>
                  </a:lnTo>
                  <a:lnTo>
                    <a:pt x="54" y="271"/>
                  </a:lnTo>
                  <a:lnTo>
                    <a:pt x="36" y="257"/>
                  </a:lnTo>
                  <a:lnTo>
                    <a:pt x="21" y="236"/>
                  </a:lnTo>
                  <a:lnTo>
                    <a:pt x="10" y="207"/>
                  </a:lnTo>
                  <a:lnTo>
                    <a:pt x="3" y="174"/>
                  </a:lnTo>
                  <a:lnTo>
                    <a:pt x="0" y="138"/>
                  </a:lnTo>
                  <a:lnTo>
                    <a:pt x="3" y="102"/>
                  </a:lnTo>
                  <a:lnTo>
                    <a:pt x="10" y="69"/>
                  </a:lnTo>
                  <a:lnTo>
                    <a:pt x="21" y="40"/>
                  </a:lnTo>
                  <a:lnTo>
                    <a:pt x="36" y="19"/>
                  </a:lnTo>
                  <a:lnTo>
                    <a:pt x="54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D7A0"/>
            </a:solidFill>
            <a:ln w="9525" cap="flat" cmpd="sng">
              <a:solidFill>
                <a:srgbClr val="FFD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1721867864" y="468320961"/>
              <a:ext cx="234153616" cy="1679162168"/>
            </a:xfrm>
            <a:custGeom>
              <a:avLst/>
              <a:gdLst/>
              <a:ahLst/>
              <a:cxnLst/>
              <a:rect l="l" t="t" r="r" b="b"/>
              <a:pathLst>
                <a:path w="181" h="2076" extrusionOk="0">
                  <a:moveTo>
                    <a:pt x="133" y="0"/>
                  </a:moveTo>
                  <a:lnTo>
                    <a:pt x="181" y="3"/>
                  </a:lnTo>
                  <a:lnTo>
                    <a:pt x="49" y="2076"/>
                  </a:lnTo>
                  <a:lnTo>
                    <a:pt x="0" y="207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590000"/>
            </a:solidFill>
            <a:ln w="9525" cap="flat" cmpd="sng">
              <a:solidFill>
                <a:srgbClr val="5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1781376012" y="274198135"/>
              <a:ext cx="278138208" cy="237800422"/>
            </a:xfrm>
            <a:custGeom>
              <a:avLst/>
              <a:gdLst/>
              <a:ahLst/>
              <a:cxnLst/>
              <a:rect l="l" t="t" r="r" b="b"/>
              <a:pathLst>
                <a:path w="215" h="294" extrusionOk="0">
                  <a:moveTo>
                    <a:pt x="126" y="0"/>
                  </a:moveTo>
                  <a:lnTo>
                    <a:pt x="215" y="294"/>
                  </a:lnTo>
                  <a:lnTo>
                    <a:pt x="0" y="2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EB5B0"/>
            </a:solidFill>
            <a:ln w="9525" cap="flat" cmpd="sng">
              <a:solidFill>
                <a:srgbClr val="AEB5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1921091294" y="274198135"/>
              <a:ext cx="138422475" cy="237800422"/>
            </a:xfrm>
            <a:custGeom>
              <a:avLst/>
              <a:gdLst/>
              <a:ahLst/>
              <a:cxnLst/>
              <a:rect l="l" t="t" r="r" b="b"/>
              <a:pathLst>
                <a:path w="107" h="294" extrusionOk="0">
                  <a:moveTo>
                    <a:pt x="18" y="0"/>
                  </a:moveTo>
                  <a:lnTo>
                    <a:pt x="107" y="294"/>
                  </a:lnTo>
                  <a:lnTo>
                    <a:pt x="0" y="28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5D4D2"/>
            </a:solidFill>
            <a:ln w="9525" cap="flat" cmpd="sng">
              <a:solidFill>
                <a:srgbClr val="C5D4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1909448217" y="520896091"/>
              <a:ext cx="72445194" cy="80075907"/>
            </a:xfrm>
            <a:custGeom>
              <a:avLst/>
              <a:gdLst/>
              <a:ahLst/>
              <a:cxnLst/>
              <a:rect l="l" t="t" r="r" b="b"/>
              <a:pathLst>
                <a:path w="56" h="99" extrusionOk="0">
                  <a:moveTo>
                    <a:pt x="8" y="0"/>
                  </a:moveTo>
                  <a:lnTo>
                    <a:pt x="9" y="0"/>
                  </a:lnTo>
                  <a:lnTo>
                    <a:pt x="27" y="6"/>
                  </a:lnTo>
                  <a:lnTo>
                    <a:pt x="44" y="18"/>
                  </a:lnTo>
                  <a:lnTo>
                    <a:pt x="53" y="33"/>
                  </a:lnTo>
                  <a:lnTo>
                    <a:pt x="56" y="53"/>
                  </a:lnTo>
                  <a:lnTo>
                    <a:pt x="51" y="72"/>
                  </a:lnTo>
                  <a:lnTo>
                    <a:pt x="39" y="87"/>
                  </a:lnTo>
                  <a:lnTo>
                    <a:pt x="23" y="96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AD92"/>
            </a:solidFill>
            <a:ln w="9525" cap="flat" cmpd="sng">
              <a:solidFill>
                <a:srgbClr val="F5AD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1848645664" y="520896091"/>
              <a:ext cx="71151938" cy="80075907"/>
            </a:xfrm>
            <a:custGeom>
              <a:avLst/>
              <a:gdLst/>
              <a:ahLst/>
              <a:cxnLst/>
              <a:rect l="l" t="t" r="r" b="b"/>
              <a:pathLst>
                <a:path w="55" h="99" extrusionOk="0">
                  <a:moveTo>
                    <a:pt x="55" y="0"/>
                  </a:moveTo>
                  <a:lnTo>
                    <a:pt x="55" y="0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27" y="93"/>
                  </a:lnTo>
                  <a:lnTo>
                    <a:pt x="12" y="83"/>
                  </a:lnTo>
                  <a:lnTo>
                    <a:pt x="2" y="66"/>
                  </a:lnTo>
                  <a:lnTo>
                    <a:pt x="0" y="47"/>
                  </a:lnTo>
                  <a:lnTo>
                    <a:pt x="5" y="27"/>
                  </a:lnTo>
                  <a:lnTo>
                    <a:pt x="17" y="12"/>
                  </a:lnTo>
                  <a:lnTo>
                    <a:pt x="34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926E"/>
            </a:solidFill>
            <a:ln w="9525" cap="flat" cmpd="sng">
              <a:solidFill>
                <a:srgbClr val="EE9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1901686713" y="615530735"/>
              <a:ext cx="69857866" cy="79266807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6" y="0"/>
                  </a:moveTo>
                  <a:lnTo>
                    <a:pt x="8" y="0"/>
                  </a:lnTo>
                  <a:lnTo>
                    <a:pt x="27" y="5"/>
                  </a:lnTo>
                  <a:lnTo>
                    <a:pt x="42" y="17"/>
                  </a:lnTo>
                  <a:lnTo>
                    <a:pt x="51" y="33"/>
                  </a:lnTo>
                  <a:lnTo>
                    <a:pt x="54" y="52"/>
                  </a:lnTo>
                  <a:lnTo>
                    <a:pt x="50" y="71"/>
                  </a:lnTo>
                  <a:lnTo>
                    <a:pt x="38" y="86"/>
                  </a:lnTo>
                  <a:lnTo>
                    <a:pt x="21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9E8E5"/>
            </a:solidFill>
            <a:ln w="9525" cap="flat" cmpd="sng">
              <a:solidFill>
                <a:srgbClr val="F9E8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1839589755" y="615530735"/>
              <a:ext cx="69857866" cy="79266807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54" y="0"/>
                  </a:moveTo>
                  <a:lnTo>
                    <a:pt x="54" y="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28" y="94"/>
                  </a:lnTo>
                  <a:lnTo>
                    <a:pt x="12" y="82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4" y="27"/>
                  </a:lnTo>
                  <a:lnTo>
                    <a:pt x="16" y="12"/>
                  </a:lnTo>
                  <a:lnTo>
                    <a:pt x="3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BD0C7"/>
            </a:solidFill>
            <a:ln w="9525" cap="flat" cmpd="sng">
              <a:solidFill>
                <a:srgbClr val="EBD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7" name="Google Shape;1027;p14"/>
          <p:cNvGrpSpPr/>
          <p:nvPr/>
        </p:nvGrpSpPr>
        <p:grpSpPr>
          <a:xfrm>
            <a:off x="685800" y="7162800"/>
            <a:ext cx="2339975" cy="1125537"/>
            <a:chOff x="2852737" y="1958975"/>
            <a:chExt cx="6486525" cy="3121025"/>
          </a:xfrm>
        </p:grpSpPr>
        <p:sp>
          <p:nvSpPr>
            <p:cNvPr id="1028" name="Google Shape;1028;p14"/>
            <p:cNvSpPr/>
            <p:nvPr/>
          </p:nvSpPr>
          <p:spPr>
            <a:xfrm>
              <a:off x="3084512" y="2876550"/>
              <a:ext cx="5305425" cy="1865312"/>
            </a:xfrm>
            <a:custGeom>
              <a:avLst/>
              <a:gdLst/>
              <a:ahLst/>
              <a:cxnLst/>
              <a:rect l="l" t="t" r="r" b="b"/>
              <a:pathLst>
                <a:path w="3342" h="1175" extrusionOk="0">
                  <a:moveTo>
                    <a:pt x="0" y="0"/>
                  </a:moveTo>
                  <a:lnTo>
                    <a:pt x="3342" y="0"/>
                  </a:lnTo>
                  <a:lnTo>
                    <a:pt x="3140" y="770"/>
                  </a:lnTo>
                  <a:lnTo>
                    <a:pt x="3120" y="828"/>
                  </a:lnTo>
                  <a:lnTo>
                    <a:pt x="3096" y="883"/>
                  </a:lnTo>
                  <a:lnTo>
                    <a:pt x="3066" y="934"/>
                  </a:lnTo>
                  <a:lnTo>
                    <a:pt x="3030" y="982"/>
                  </a:lnTo>
                  <a:lnTo>
                    <a:pt x="2990" y="1024"/>
                  </a:lnTo>
                  <a:lnTo>
                    <a:pt x="2946" y="1062"/>
                  </a:lnTo>
                  <a:lnTo>
                    <a:pt x="2897" y="1096"/>
                  </a:lnTo>
                  <a:lnTo>
                    <a:pt x="2845" y="1123"/>
                  </a:lnTo>
                  <a:lnTo>
                    <a:pt x="2791" y="1145"/>
                  </a:lnTo>
                  <a:lnTo>
                    <a:pt x="2734" y="1162"/>
                  </a:lnTo>
                  <a:lnTo>
                    <a:pt x="2675" y="1173"/>
                  </a:lnTo>
                  <a:lnTo>
                    <a:pt x="2614" y="1175"/>
                  </a:lnTo>
                  <a:lnTo>
                    <a:pt x="728" y="1175"/>
                  </a:lnTo>
                  <a:lnTo>
                    <a:pt x="666" y="1173"/>
                  </a:lnTo>
                  <a:lnTo>
                    <a:pt x="607" y="1162"/>
                  </a:lnTo>
                  <a:lnTo>
                    <a:pt x="550" y="1145"/>
                  </a:lnTo>
                  <a:lnTo>
                    <a:pt x="495" y="1123"/>
                  </a:lnTo>
                  <a:lnTo>
                    <a:pt x="443" y="1096"/>
                  </a:lnTo>
                  <a:lnTo>
                    <a:pt x="395" y="1062"/>
                  </a:lnTo>
                  <a:lnTo>
                    <a:pt x="351" y="1024"/>
                  </a:lnTo>
                  <a:lnTo>
                    <a:pt x="311" y="982"/>
                  </a:lnTo>
                  <a:lnTo>
                    <a:pt x="275" y="934"/>
                  </a:lnTo>
                  <a:lnTo>
                    <a:pt x="245" y="883"/>
                  </a:lnTo>
                  <a:lnTo>
                    <a:pt x="221" y="828"/>
                  </a:lnTo>
                  <a:lnTo>
                    <a:pt x="202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8D6D"/>
            </a:solidFill>
            <a:ln w="9525" cap="flat" cmpd="sng">
              <a:solidFill>
                <a:srgbClr val="DD9F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084512" y="2876550"/>
              <a:ext cx="2538412" cy="1865312"/>
            </a:xfrm>
            <a:custGeom>
              <a:avLst/>
              <a:gdLst/>
              <a:ahLst/>
              <a:cxnLst/>
              <a:rect l="l" t="t" r="r" b="b"/>
              <a:pathLst>
                <a:path w="1599" h="1175" extrusionOk="0">
                  <a:moveTo>
                    <a:pt x="0" y="0"/>
                  </a:moveTo>
                  <a:lnTo>
                    <a:pt x="1594" y="0"/>
                  </a:lnTo>
                  <a:lnTo>
                    <a:pt x="1599" y="160"/>
                  </a:lnTo>
                  <a:lnTo>
                    <a:pt x="1596" y="163"/>
                  </a:lnTo>
                  <a:lnTo>
                    <a:pt x="1590" y="171"/>
                  </a:lnTo>
                  <a:lnTo>
                    <a:pt x="1581" y="184"/>
                  </a:lnTo>
                  <a:lnTo>
                    <a:pt x="1568" y="201"/>
                  </a:lnTo>
                  <a:lnTo>
                    <a:pt x="1550" y="222"/>
                  </a:lnTo>
                  <a:lnTo>
                    <a:pt x="1529" y="246"/>
                  </a:lnTo>
                  <a:lnTo>
                    <a:pt x="1506" y="272"/>
                  </a:lnTo>
                  <a:lnTo>
                    <a:pt x="1477" y="302"/>
                  </a:lnTo>
                  <a:lnTo>
                    <a:pt x="1446" y="331"/>
                  </a:lnTo>
                  <a:lnTo>
                    <a:pt x="1413" y="363"/>
                  </a:lnTo>
                  <a:lnTo>
                    <a:pt x="1376" y="396"/>
                  </a:lnTo>
                  <a:lnTo>
                    <a:pt x="1335" y="429"/>
                  </a:lnTo>
                  <a:lnTo>
                    <a:pt x="1292" y="466"/>
                  </a:lnTo>
                  <a:lnTo>
                    <a:pt x="1254" y="507"/>
                  </a:lnTo>
                  <a:lnTo>
                    <a:pt x="1221" y="551"/>
                  </a:lnTo>
                  <a:lnTo>
                    <a:pt x="1194" y="599"/>
                  </a:lnTo>
                  <a:lnTo>
                    <a:pt x="1171" y="647"/>
                  </a:lnTo>
                  <a:lnTo>
                    <a:pt x="1155" y="699"/>
                  </a:lnTo>
                  <a:lnTo>
                    <a:pt x="1144" y="753"/>
                  </a:lnTo>
                  <a:lnTo>
                    <a:pt x="1138" y="806"/>
                  </a:lnTo>
                  <a:lnTo>
                    <a:pt x="1138" y="860"/>
                  </a:lnTo>
                  <a:lnTo>
                    <a:pt x="1144" y="914"/>
                  </a:lnTo>
                  <a:lnTo>
                    <a:pt x="1157" y="967"/>
                  </a:lnTo>
                  <a:lnTo>
                    <a:pt x="1175" y="1020"/>
                  </a:lnTo>
                  <a:lnTo>
                    <a:pt x="1200" y="1071"/>
                  </a:lnTo>
                  <a:lnTo>
                    <a:pt x="1232" y="1123"/>
                  </a:lnTo>
                  <a:lnTo>
                    <a:pt x="1267" y="1175"/>
                  </a:lnTo>
                  <a:lnTo>
                    <a:pt x="728" y="1175"/>
                  </a:lnTo>
                  <a:lnTo>
                    <a:pt x="666" y="1173"/>
                  </a:lnTo>
                  <a:lnTo>
                    <a:pt x="607" y="1162"/>
                  </a:lnTo>
                  <a:lnTo>
                    <a:pt x="550" y="1145"/>
                  </a:lnTo>
                  <a:lnTo>
                    <a:pt x="495" y="1123"/>
                  </a:lnTo>
                  <a:lnTo>
                    <a:pt x="443" y="1096"/>
                  </a:lnTo>
                  <a:lnTo>
                    <a:pt x="395" y="1062"/>
                  </a:lnTo>
                  <a:lnTo>
                    <a:pt x="351" y="1024"/>
                  </a:lnTo>
                  <a:lnTo>
                    <a:pt x="311" y="982"/>
                  </a:lnTo>
                  <a:lnTo>
                    <a:pt x="275" y="934"/>
                  </a:lnTo>
                  <a:lnTo>
                    <a:pt x="245" y="883"/>
                  </a:lnTo>
                  <a:lnTo>
                    <a:pt x="221" y="828"/>
                  </a:lnTo>
                  <a:lnTo>
                    <a:pt x="202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8D6D"/>
            </a:solidFill>
            <a:ln w="9525" cap="flat" cmpd="sng">
              <a:solidFill>
                <a:srgbClr val="C68D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2852737" y="2352675"/>
              <a:ext cx="5767387" cy="806450"/>
            </a:xfrm>
            <a:custGeom>
              <a:avLst/>
              <a:gdLst/>
              <a:ahLst/>
              <a:cxnLst/>
              <a:rect l="l" t="t" r="r" b="b"/>
              <a:pathLst>
                <a:path w="3633" h="508" extrusionOk="0">
                  <a:moveTo>
                    <a:pt x="254" y="0"/>
                  </a:moveTo>
                  <a:lnTo>
                    <a:pt x="3379" y="0"/>
                  </a:lnTo>
                  <a:lnTo>
                    <a:pt x="3420" y="4"/>
                  </a:lnTo>
                  <a:lnTo>
                    <a:pt x="3459" y="13"/>
                  </a:lnTo>
                  <a:lnTo>
                    <a:pt x="3495" y="29"/>
                  </a:lnTo>
                  <a:lnTo>
                    <a:pt x="3529" y="49"/>
                  </a:lnTo>
                  <a:lnTo>
                    <a:pt x="3559" y="75"/>
                  </a:lnTo>
                  <a:lnTo>
                    <a:pt x="3585" y="104"/>
                  </a:lnTo>
                  <a:lnTo>
                    <a:pt x="3604" y="138"/>
                  </a:lnTo>
                  <a:lnTo>
                    <a:pt x="3620" y="174"/>
                  </a:lnTo>
                  <a:lnTo>
                    <a:pt x="3630" y="213"/>
                  </a:lnTo>
                  <a:lnTo>
                    <a:pt x="3633" y="254"/>
                  </a:lnTo>
                  <a:lnTo>
                    <a:pt x="3630" y="295"/>
                  </a:lnTo>
                  <a:lnTo>
                    <a:pt x="3620" y="335"/>
                  </a:lnTo>
                  <a:lnTo>
                    <a:pt x="3604" y="371"/>
                  </a:lnTo>
                  <a:lnTo>
                    <a:pt x="3585" y="404"/>
                  </a:lnTo>
                  <a:lnTo>
                    <a:pt x="3559" y="434"/>
                  </a:lnTo>
                  <a:lnTo>
                    <a:pt x="3529" y="459"/>
                  </a:lnTo>
                  <a:lnTo>
                    <a:pt x="3495" y="480"/>
                  </a:lnTo>
                  <a:lnTo>
                    <a:pt x="3459" y="496"/>
                  </a:lnTo>
                  <a:lnTo>
                    <a:pt x="3420" y="505"/>
                  </a:lnTo>
                  <a:lnTo>
                    <a:pt x="3379" y="508"/>
                  </a:lnTo>
                  <a:lnTo>
                    <a:pt x="254" y="508"/>
                  </a:lnTo>
                  <a:lnTo>
                    <a:pt x="213" y="505"/>
                  </a:lnTo>
                  <a:lnTo>
                    <a:pt x="173" y="496"/>
                  </a:lnTo>
                  <a:lnTo>
                    <a:pt x="137" y="480"/>
                  </a:lnTo>
                  <a:lnTo>
                    <a:pt x="104" y="459"/>
                  </a:lnTo>
                  <a:lnTo>
                    <a:pt x="74" y="434"/>
                  </a:lnTo>
                  <a:lnTo>
                    <a:pt x="50" y="404"/>
                  </a:lnTo>
                  <a:lnTo>
                    <a:pt x="28" y="371"/>
                  </a:lnTo>
                  <a:lnTo>
                    <a:pt x="12" y="335"/>
                  </a:lnTo>
                  <a:lnTo>
                    <a:pt x="4" y="295"/>
                  </a:lnTo>
                  <a:lnTo>
                    <a:pt x="0" y="254"/>
                  </a:lnTo>
                  <a:lnTo>
                    <a:pt x="4" y="213"/>
                  </a:lnTo>
                  <a:lnTo>
                    <a:pt x="12" y="174"/>
                  </a:lnTo>
                  <a:lnTo>
                    <a:pt x="28" y="138"/>
                  </a:lnTo>
                  <a:lnTo>
                    <a:pt x="50" y="104"/>
                  </a:lnTo>
                  <a:lnTo>
                    <a:pt x="74" y="75"/>
                  </a:lnTo>
                  <a:lnTo>
                    <a:pt x="104" y="49"/>
                  </a:lnTo>
                  <a:lnTo>
                    <a:pt x="137" y="29"/>
                  </a:lnTo>
                  <a:lnTo>
                    <a:pt x="173" y="13"/>
                  </a:lnTo>
                  <a:lnTo>
                    <a:pt x="213" y="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D9F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3282950" y="3636962"/>
              <a:ext cx="4906962" cy="600075"/>
            </a:xfrm>
            <a:custGeom>
              <a:avLst/>
              <a:gdLst/>
              <a:ahLst/>
              <a:cxnLst/>
              <a:rect l="l" t="t" r="r" b="b"/>
              <a:pathLst>
                <a:path w="3091" h="378" extrusionOk="0">
                  <a:moveTo>
                    <a:pt x="0" y="0"/>
                  </a:moveTo>
                  <a:lnTo>
                    <a:pt x="3091" y="0"/>
                  </a:lnTo>
                  <a:lnTo>
                    <a:pt x="3015" y="291"/>
                  </a:lnTo>
                  <a:lnTo>
                    <a:pt x="3002" y="336"/>
                  </a:lnTo>
                  <a:lnTo>
                    <a:pt x="2984" y="378"/>
                  </a:lnTo>
                  <a:lnTo>
                    <a:pt x="108" y="378"/>
                  </a:lnTo>
                  <a:lnTo>
                    <a:pt x="91" y="336"/>
                  </a:lnTo>
                  <a:lnTo>
                    <a:pt x="77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785B"/>
            </a:solidFill>
            <a:ln w="9525" cap="flat" cmpd="sng">
              <a:solidFill>
                <a:srgbClr val="C68D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929312" y="1958975"/>
              <a:ext cx="3070225" cy="2813050"/>
            </a:xfrm>
            <a:custGeom>
              <a:avLst/>
              <a:gdLst/>
              <a:ahLst/>
              <a:cxnLst/>
              <a:rect l="l" t="t" r="r" b="b"/>
              <a:pathLst>
                <a:path w="1934" h="1772" extrusionOk="0">
                  <a:moveTo>
                    <a:pt x="153" y="0"/>
                  </a:moveTo>
                  <a:lnTo>
                    <a:pt x="185" y="1"/>
                  </a:lnTo>
                  <a:lnTo>
                    <a:pt x="215" y="8"/>
                  </a:lnTo>
                  <a:lnTo>
                    <a:pt x="245" y="22"/>
                  </a:lnTo>
                  <a:lnTo>
                    <a:pt x="271" y="42"/>
                  </a:lnTo>
                  <a:lnTo>
                    <a:pt x="1881" y="1488"/>
                  </a:lnTo>
                  <a:lnTo>
                    <a:pt x="1903" y="1512"/>
                  </a:lnTo>
                  <a:lnTo>
                    <a:pt x="1919" y="1540"/>
                  </a:lnTo>
                  <a:lnTo>
                    <a:pt x="1929" y="1570"/>
                  </a:lnTo>
                  <a:lnTo>
                    <a:pt x="1934" y="1601"/>
                  </a:lnTo>
                  <a:lnTo>
                    <a:pt x="1933" y="1632"/>
                  </a:lnTo>
                  <a:lnTo>
                    <a:pt x="1925" y="1663"/>
                  </a:lnTo>
                  <a:lnTo>
                    <a:pt x="1912" y="1691"/>
                  </a:lnTo>
                  <a:lnTo>
                    <a:pt x="1893" y="1718"/>
                  </a:lnTo>
                  <a:lnTo>
                    <a:pt x="1868" y="1740"/>
                  </a:lnTo>
                  <a:lnTo>
                    <a:pt x="1841" y="1757"/>
                  </a:lnTo>
                  <a:lnTo>
                    <a:pt x="1811" y="1767"/>
                  </a:lnTo>
                  <a:lnTo>
                    <a:pt x="1780" y="1772"/>
                  </a:lnTo>
                  <a:lnTo>
                    <a:pt x="1749" y="1770"/>
                  </a:lnTo>
                  <a:lnTo>
                    <a:pt x="1718" y="1763"/>
                  </a:lnTo>
                  <a:lnTo>
                    <a:pt x="1689" y="1749"/>
                  </a:lnTo>
                  <a:lnTo>
                    <a:pt x="1663" y="1731"/>
                  </a:lnTo>
                  <a:lnTo>
                    <a:pt x="54" y="283"/>
                  </a:lnTo>
                  <a:lnTo>
                    <a:pt x="32" y="260"/>
                  </a:lnTo>
                  <a:lnTo>
                    <a:pt x="15" y="233"/>
                  </a:lnTo>
                  <a:lnTo>
                    <a:pt x="5" y="203"/>
                  </a:lnTo>
                  <a:lnTo>
                    <a:pt x="0" y="172"/>
                  </a:lnTo>
                  <a:lnTo>
                    <a:pt x="1" y="140"/>
                  </a:lnTo>
                  <a:lnTo>
                    <a:pt x="8" y="110"/>
                  </a:lnTo>
                  <a:lnTo>
                    <a:pt x="22" y="80"/>
                  </a:lnTo>
                  <a:lnTo>
                    <a:pt x="42" y="54"/>
                  </a:lnTo>
                  <a:lnTo>
                    <a:pt x="65" y="32"/>
                  </a:lnTo>
                  <a:lnTo>
                    <a:pt x="93" y="16"/>
                  </a:lnTo>
                  <a:lnTo>
                    <a:pt x="122" y="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DAAA"/>
            </a:solidFill>
            <a:ln w="9525" cap="flat" cmpd="sng">
              <a:solidFill>
                <a:srgbClr val="FFD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8007350" y="3781425"/>
              <a:ext cx="1331912" cy="1298575"/>
            </a:xfrm>
            <a:custGeom>
              <a:avLst/>
              <a:gdLst/>
              <a:ahLst/>
              <a:cxnLst/>
              <a:rect l="l" t="t" r="r" b="b"/>
              <a:pathLst>
                <a:path w="839" h="818" extrusionOk="0">
                  <a:moveTo>
                    <a:pt x="424" y="0"/>
                  </a:moveTo>
                  <a:lnTo>
                    <a:pt x="455" y="4"/>
                  </a:lnTo>
                  <a:lnTo>
                    <a:pt x="487" y="15"/>
                  </a:lnTo>
                  <a:lnTo>
                    <a:pt x="520" y="34"/>
                  </a:lnTo>
                  <a:lnTo>
                    <a:pt x="553" y="60"/>
                  </a:lnTo>
                  <a:lnTo>
                    <a:pt x="577" y="82"/>
                  </a:lnTo>
                  <a:lnTo>
                    <a:pt x="600" y="108"/>
                  </a:lnTo>
                  <a:lnTo>
                    <a:pt x="624" y="138"/>
                  </a:lnTo>
                  <a:lnTo>
                    <a:pt x="648" y="170"/>
                  </a:lnTo>
                  <a:lnTo>
                    <a:pt x="673" y="205"/>
                  </a:lnTo>
                  <a:lnTo>
                    <a:pt x="697" y="243"/>
                  </a:lnTo>
                  <a:lnTo>
                    <a:pt x="720" y="282"/>
                  </a:lnTo>
                  <a:lnTo>
                    <a:pt x="742" y="323"/>
                  </a:lnTo>
                  <a:lnTo>
                    <a:pt x="762" y="365"/>
                  </a:lnTo>
                  <a:lnTo>
                    <a:pt x="782" y="407"/>
                  </a:lnTo>
                  <a:lnTo>
                    <a:pt x="798" y="449"/>
                  </a:lnTo>
                  <a:lnTo>
                    <a:pt x="813" y="491"/>
                  </a:lnTo>
                  <a:lnTo>
                    <a:pt x="824" y="532"/>
                  </a:lnTo>
                  <a:lnTo>
                    <a:pt x="833" y="572"/>
                  </a:lnTo>
                  <a:lnTo>
                    <a:pt x="838" y="610"/>
                  </a:lnTo>
                  <a:lnTo>
                    <a:pt x="839" y="647"/>
                  </a:lnTo>
                  <a:lnTo>
                    <a:pt x="837" y="681"/>
                  </a:lnTo>
                  <a:lnTo>
                    <a:pt x="829" y="712"/>
                  </a:lnTo>
                  <a:lnTo>
                    <a:pt x="817" y="740"/>
                  </a:lnTo>
                  <a:lnTo>
                    <a:pt x="799" y="764"/>
                  </a:lnTo>
                  <a:lnTo>
                    <a:pt x="777" y="784"/>
                  </a:lnTo>
                  <a:lnTo>
                    <a:pt x="751" y="798"/>
                  </a:lnTo>
                  <a:lnTo>
                    <a:pt x="721" y="810"/>
                  </a:lnTo>
                  <a:lnTo>
                    <a:pt x="688" y="816"/>
                  </a:lnTo>
                  <a:lnTo>
                    <a:pt x="651" y="818"/>
                  </a:lnTo>
                  <a:lnTo>
                    <a:pt x="612" y="817"/>
                  </a:lnTo>
                  <a:lnTo>
                    <a:pt x="572" y="813"/>
                  </a:lnTo>
                  <a:lnTo>
                    <a:pt x="529" y="806"/>
                  </a:lnTo>
                  <a:lnTo>
                    <a:pt x="486" y="796"/>
                  </a:lnTo>
                  <a:lnTo>
                    <a:pt x="443" y="785"/>
                  </a:lnTo>
                  <a:lnTo>
                    <a:pt x="398" y="770"/>
                  </a:lnTo>
                  <a:lnTo>
                    <a:pt x="355" y="754"/>
                  </a:lnTo>
                  <a:lnTo>
                    <a:pt x="313" y="736"/>
                  </a:lnTo>
                  <a:lnTo>
                    <a:pt x="271" y="718"/>
                  </a:lnTo>
                  <a:lnTo>
                    <a:pt x="231" y="698"/>
                  </a:lnTo>
                  <a:lnTo>
                    <a:pt x="194" y="677"/>
                  </a:lnTo>
                  <a:lnTo>
                    <a:pt x="158" y="656"/>
                  </a:lnTo>
                  <a:lnTo>
                    <a:pt x="127" y="635"/>
                  </a:lnTo>
                  <a:lnTo>
                    <a:pt x="99" y="615"/>
                  </a:lnTo>
                  <a:lnTo>
                    <a:pt x="74" y="594"/>
                  </a:lnTo>
                  <a:lnTo>
                    <a:pt x="44" y="564"/>
                  </a:lnTo>
                  <a:lnTo>
                    <a:pt x="22" y="533"/>
                  </a:lnTo>
                  <a:lnTo>
                    <a:pt x="8" y="502"/>
                  </a:lnTo>
                  <a:lnTo>
                    <a:pt x="1" y="471"/>
                  </a:lnTo>
                  <a:lnTo>
                    <a:pt x="0" y="440"/>
                  </a:lnTo>
                  <a:lnTo>
                    <a:pt x="4" y="409"/>
                  </a:lnTo>
                  <a:lnTo>
                    <a:pt x="14" y="378"/>
                  </a:lnTo>
                  <a:lnTo>
                    <a:pt x="28" y="346"/>
                  </a:lnTo>
                  <a:lnTo>
                    <a:pt x="48" y="315"/>
                  </a:lnTo>
                  <a:lnTo>
                    <a:pt x="70" y="283"/>
                  </a:lnTo>
                  <a:lnTo>
                    <a:pt x="95" y="250"/>
                  </a:lnTo>
                  <a:lnTo>
                    <a:pt x="123" y="216"/>
                  </a:lnTo>
                  <a:lnTo>
                    <a:pt x="153" y="183"/>
                  </a:lnTo>
                  <a:lnTo>
                    <a:pt x="183" y="149"/>
                  </a:lnTo>
                  <a:lnTo>
                    <a:pt x="212" y="118"/>
                  </a:lnTo>
                  <a:lnTo>
                    <a:pt x="243" y="90"/>
                  </a:lnTo>
                  <a:lnTo>
                    <a:pt x="273" y="64"/>
                  </a:lnTo>
                  <a:lnTo>
                    <a:pt x="303" y="41"/>
                  </a:lnTo>
                  <a:lnTo>
                    <a:pt x="333" y="24"/>
                  </a:lnTo>
                  <a:lnTo>
                    <a:pt x="362" y="10"/>
                  </a:lnTo>
                  <a:lnTo>
                    <a:pt x="393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FFB757"/>
            </a:solidFill>
            <a:ln w="9525" cap="flat" cmpd="sng">
              <a:solidFill>
                <a:srgbClr val="FFC4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5" name="Google Shape;103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3862" y="8986837"/>
            <a:ext cx="6381750" cy="447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6" name="Google Shape;1036;p14"/>
          <p:cNvGrpSpPr/>
          <p:nvPr/>
        </p:nvGrpSpPr>
        <p:grpSpPr>
          <a:xfrm>
            <a:off x="-1820862" y="3856037"/>
            <a:ext cx="1444625" cy="1673225"/>
            <a:chOff x="0" y="0"/>
            <a:chExt cx="2147483647" cy="2147483647"/>
          </a:xfrm>
        </p:grpSpPr>
        <p:grpSp>
          <p:nvGrpSpPr>
            <p:cNvPr id="1037" name="Google Shape;1037;p14"/>
            <p:cNvGrpSpPr/>
            <p:nvPr/>
          </p:nvGrpSpPr>
          <p:grpSpPr>
            <a:xfrm>
              <a:off x="0" y="433158179"/>
              <a:ext cx="2022611441" cy="1714325467"/>
              <a:chOff x="-5232400" y="496887"/>
              <a:chExt cx="6503988" cy="6383338"/>
            </a:xfrm>
          </p:grpSpPr>
          <p:sp>
            <p:nvSpPr>
              <p:cNvPr id="1038" name="Google Shape;1038;p14"/>
              <p:cNvSpPr/>
              <p:nvPr/>
            </p:nvSpPr>
            <p:spPr>
              <a:xfrm>
                <a:off x="-5232400" y="5530850"/>
                <a:ext cx="6353175" cy="1349375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850" extrusionOk="0">
                    <a:moveTo>
                      <a:pt x="0" y="0"/>
                    </a:moveTo>
                    <a:lnTo>
                      <a:pt x="4002" y="0"/>
                    </a:lnTo>
                    <a:lnTo>
                      <a:pt x="3638" y="850"/>
                    </a:lnTo>
                    <a:lnTo>
                      <a:pt x="364" y="8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-1585912" y="496887"/>
                <a:ext cx="2857500" cy="442912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90" extrusionOk="0">
                    <a:moveTo>
                      <a:pt x="0" y="0"/>
                    </a:moveTo>
                    <a:lnTo>
                      <a:pt x="143" y="129"/>
                    </a:lnTo>
                    <a:lnTo>
                      <a:pt x="277" y="256"/>
                    </a:lnTo>
                    <a:lnTo>
                      <a:pt x="405" y="382"/>
                    </a:lnTo>
                    <a:lnTo>
                      <a:pt x="525" y="505"/>
                    </a:lnTo>
                    <a:lnTo>
                      <a:pt x="638" y="626"/>
                    </a:lnTo>
                    <a:lnTo>
                      <a:pt x="744" y="744"/>
                    </a:lnTo>
                    <a:lnTo>
                      <a:pt x="843" y="861"/>
                    </a:lnTo>
                    <a:lnTo>
                      <a:pt x="936" y="974"/>
                    </a:lnTo>
                    <a:lnTo>
                      <a:pt x="1022" y="1085"/>
                    </a:lnTo>
                    <a:lnTo>
                      <a:pt x="1103" y="1195"/>
                    </a:lnTo>
                    <a:lnTo>
                      <a:pt x="1178" y="1300"/>
                    </a:lnTo>
                    <a:lnTo>
                      <a:pt x="1247" y="1403"/>
                    </a:lnTo>
                    <a:lnTo>
                      <a:pt x="1312" y="1503"/>
                    </a:lnTo>
                    <a:lnTo>
                      <a:pt x="1370" y="1600"/>
                    </a:lnTo>
                    <a:lnTo>
                      <a:pt x="1424" y="1694"/>
                    </a:lnTo>
                    <a:lnTo>
                      <a:pt x="1474" y="1785"/>
                    </a:lnTo>
                    <a:lnTo>
                      <a:pt x="1518" y="1872"/>
                    </a:lnTo>
                    <a:lnTo>
                      <a:pt x="1558" y="1956"/>
                    </a:lnTo>
                    <a:lnTo>
                      <a:pt x="1594" y="2036"/>
                    </a:lnTo>
                    <a:lnTo>
                      <a:pt x="1627" y="2113"/>
                    </a:lnTo>
                    <a:lnTo>
                      <a:pt x="1657" y="2187"/>
                    </a:lnTo>
                    <a:lnTo>
                      <a:pt x="1681" y="2256"/>
                    </a:lnTo>
                    <a:lnTo>
                      <a:pt x="1704" y="2322"/>
                    </a:lnTo>
                    <a:lnTo>
                      <a:pt x="1722" y="2384"/>
                    </a:lnTo>
                    <a:lnTo>
                      <a:pt x="1740" y="2442"/>
                    </a:lnTo>
                    <a:lnTo>
                      <a:pt x="1754" y="2495"/>
                    </a:lnTo>
                    <a:lnTo>
                      <a:pt x="1765" y="2545"/>
                    </a:lnTo>
                    <a:lnTo>
                      <a:pt x="1775" y="2590"/>
                    </a:lnTo>
                    <a:lnTo>
                      <a:pt x="1782" y="2631"/>
                    </a:lnTo>
                    <a:lnTo>
                      <a:pt x="1787" y="2667"/>
                    </a:lnTo>
                    <a:lnTo>
                      <a:pt x="1792" y="2699"/>
                    </a:lnTo>
                    <a:lnTo>
                      <a:pt x="1795" y="2727"/>
                    </a:lnTo>
                    <a:lnTo>
                      <a:pt x="1797" y="2749"/>
                    </a:lnTo>
                    <a:lnTo>
                      <a:pt x="1798" y="2767"/>
                    </a:lnTo>
                    <a:lnTo>
                      <a:pt x="1798" y="2779"/>
                    </a:lnTo>
                    <a:lnTo>
                      <a:pt x="1800" y="2786"/>
                    </a:lnTo>
                    <a:lnTo>
                      <a:pt x="1800" y="2790"/>
                    </a:lnTo>
                    <a:lnTo>
                      <a:pt x="0" y="2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-5173662" y="1660525"/>
                <a:ext cx="2855912" cy="3265487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057" extrusionOk="0">
                    <a:moveTo>
                      <a:pt x="1799" y="0"/>
                    </a:moveTo>
                    <a:lnTo>
                      <a:pt x="1799" y="2057"/>
                    </a:lnTo>
                    <a:lnTo>
                      <a:pt x="0" y="2057"/>
                    </a:lnTo>
                    <a:lnTo>
                      <a:pt x="94" y="1980"/>
                    </a:lnTo>
                    <a:lnTo>
                      <a:pt x="186" y="1900"/>
                    </a:lnTo>
                    <a:lnTo>
                      <a:pt x="276" y="1819"/>
                    </a:lnTo>
                    <a:lnTo>
                      <a:pt x="363" y="1739"/>
                    </a:lnTo>
                    <a:lnTo>
                      <a:pt x="451" y="1656"/>
                    </a:lnTo>
                    <a:lnTo>
                      <a:pt x="534" y="1574"/>
                    </a:lnTo>
                    <a:lnTo>
                      <a:pt x="616" y="1492"/>
                    </a:lnTo>
                    <a:lnTo>
                      <a:pt x="696" y="1409"/>
                    </a:lnTo>
                    <a:lnTo>
                      <a:pt x="773" y="1327"/>
                    </a:lnTo>
                    <a:lnTo>
                      <a:pt x="847" y="1245"/>
                    </a:lnTo>
                    <a:lnTo>
                      <a:pt x="921" y="1164"/>
                    </a:lnTo>
                    <a:lnTo>
                      <a:pt x="990" y="1083"/>
                    </a:lnTo>
                    <a:lnTo>
                      <a:pt x="1057" y="1003"/>
                    </a:lnTo>
                    <a:lnTo>
                      <a:pt x="1123" y="925"/>
                    </a:lnTo>
                    <a:lnTo>
                      <a:pt x="1185" y="849"/>
                    </a:lnTo>
                    <a:lnTo>
                      <a:pt x="1245" y="774"/>
                    </a:lnTo>
                    <a:lnTo>
                      <a:pt x="1302" y="702"/>
                    </a:lnTo>
                    <a:lnTo>
                      <a:pt x="1356" y="631"/>
                    </a:lnTo>
                    <a:lnTo>
                      <a:pt x="1408" y="564"/>
                    </a:lnTo>
                    <a:lnTo>
                      <a:pt x="1457" y="498"/>
                    </a:lnTo>
                    <a:lnTo>
                      <a:pt x="1501" y="436"/>
                    </a:lnTo>
                    <a:lnTo>
                      <a:pt x="1545" y="377"/>
                    </a:lnTo>
                    <a:lnTo>
                      <a:pt x="1583" y="321"/>
                    </a:lnTo>
                    <a:lnTo>
                      <a:pt x="1621" y="269"/>
                    </a:lnTo>
                    <a:lnTo>
                      <a:pt x="1653" y="222"/>
                    </a:lnTo>
                    <a:lnTo>
                      <a:pt x="1683" y="177"/>
                    </a:lnTo>
                    <a:lnTo>
                      <a:pt x="1710" y="138"/>
                    </a:lnTo>
                    <a:lnTo>
                      <a:pt x="1733" y="102"/>
                    </a:lnTo>
                    <a:lnTo>
                      <a:pt x="1753" y="72"/>
                    </a:lnTo>
                    <a:lnTo>
                      <a:pt x="1769" y="47"/>
                    </a:lnTo>
                    <a:lnTo>
                      <a:pt x="1782" y="26"/>
                    </a:lnTo>
                    <a:lnTo>
                      <a:pt x="1791" y="12"/>
                    </a:lnTo>
                    <a:lnTo>
                      <a:pt x="1797" y="2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1" name="Google Shape;1041;p14"/>
            <p:cNvGrpSpPr/>
            <p:nvPr/>
          </p:nvGrpSpPr>
          <p:grpSpPr>
            <a:xfrm>
              <a:off x="968555281" y="0"/>
              <a:ext cx="1178928364" cy="1919944674"/>
              <a:chOff x="2838450" y="538162"/>
              <a:chExt cx="6503987" cy="12265025"/>
            </a:xfrm>
          </p:grpSpPr>
          <p:sp>
            <p:nvSpPr>
              <p:cNvPr id="1042" name="Google Shape;1042;p14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4"/>
                    </a:lnTo>
                    <a:lnTo>
                      <a:pt x="3868" y="28"/>
                    </a:lnTo>
                    <a:lnTo>
                      <a:pt x="3877" y="46"/>
                    </a:lnTo>
                    <a:lnTo>
                      <a:pt x="3881" y="69"/>
                    </a:lnTo>
                    <a:lnTo>
                      <a:pt x="3881" y="2477"/>
                    </a:lnTo>
                    <a:lnTo>
                      <a:pt x="3877" y="2498"/>
                    </a:lnTo>
                    <a:lnTo>
                      <a:pt x="3867" y="2517"/>
                    </a:lnTo>
                    <a:lnTo>
                      <a:pt x="3852" y="2531"/>
                    </a:lnTo>
                    <a:lnTo>
                      <a:pt x="3833" y="2541"/>
                    </a:lnTo>
                    <a:lnTo>
                      <a:pt x="3812" y="2544"/>
                    </a:lnTo>
                    <a:lnTo>
                      <a:pt x="68" y="2544"/>
                    </a:lnTo>
                    <a:lnTo>
                      <a:pt x="46" y="2541"/>
                    </a:lnTo>
                    <a:lnTo>
                      <a:pt x="28" y="2531"/>
                    </a:lnTo>
                    <a:lnTo>
                      <a:pt x="13" y="2516"/>
                    </a:lnTo>
                    <a:lnTo>
                      <a:pt x="3" y="2497"/>
                    </a:lnTo>
                    <a:lnTo>
                      <a:pt x="0" y="2476"/>
                    </a:lnTo>
                    <a:lnTo>
                      <a:pt x="0" y="69"/>
                    </a:lnTo>
                    <a:lnTo>
                      <a:pt x="3" y="46"/>
                    </a:lnTo>
                    <a:lnTo>
                      <a:pt x="13" y="28"/>
                    </a:lnTo>
                    <a:lnTo>
                      <a:pt x="28" y="14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1479A"/>
              </a:solidFill>
              <a:ln w="9525" cap="flat" cmpd="sng">
                <a:solidFill>
                  <a:srgbClr val="1E2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66" y="0"/>
                    </a:lnTo>
                    <a:lnTo>
                      <a:pt x="1606" y="813"/>
                    </a:lnTo>
                    <a:lnTo>
                      <a:pt x="1606" y="0"/>
                    </a:lnTo>
                    <a:lnTo>
                      <a:pt x="2275" y="0"/>
                    </a:lnTo>
                    <a:lnTo>
                      <a:pt x="2275" y="813"/>
                    </a:lnTo>
                    <a:lnTo>
                      <a:pt x="3515" y="0"/>
                    </a:ln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3"/>
                    </a:lnTo>
                    <a:lnTo>
                      <a:pt x="3867" y="28"/>
                    </a:lnTo>
                    <a:lnTo>
                      <a:pt x="3877" y="46"/>
                    </a:lnTo>
                    <a:lnTo>
                      <a:pt x="3881" y="66"/>
                    </a:lnTo>
                    <a:lnTo>
                      <a:pt x="3881" y="241"/>
                    </a:lnTo>
                    <a:lnTo>
                      <a:pt x="2817" y="939"/>
                    </a:lnTo>
                    <a:lnTo>
                      <a:pt x="3881" y="939"/>
                    </a:lnTo>
                    <a:lnTo>
                      <a:pt x="3881" y="1608"/>
                    </a:lnTo>
                    <a:lnTo>
                      <a:pt x="2816" y="1608"/>
                    </a:lnTo>
                    <a:lnTo>
                      <a:pt x="3879" y="2306"/>
                    </a:lnTo>
                    <a:lnTo>
                      <a:pt x="3879" y="2479"/>
                    </a:lnTo>
                    <a:lnTo>
                      <a:pt x="3876" y="2500"/>
                    </a:lnTo>
                    <a:lnTo>
                      <a:pt x="3867" y="2518"/>
                    </a:lnTo>
                    <a:lnTo>
                      <a:pt x="3852" y="2532"/>
                    </a:lnTo>
                    <a:lnTo>
                      <a:pt x="3833" y="2542"/>
                    </a:lnTo>
                    <a:lnTo>
                      <a:pt x="3813" y="2544"/>
                    </a:lnTo>
                    <a:lnTo>
                      <a:pt x="3514" y="2544"/>
                    </a:lnTo>
                    <a:lnTo>
                      <a:pt x="2275" y="1732"/>
                    </a:lnTo>
                    <a:lnTo>
                      <a:pt x="2275" y="2543"/>
                    </a:lnTo>
                    <a:lnTo>
                      <a:pt x="1606" y="2543"/>
                    </a:lnTo>
                    <a:lnTo>
                      <a:pt x="1606" y="1730"/>
                    </a:lnTo>
                    <a:lnTo>
                      <a:pt x="366" y="2543"/>
                    </a:lnTo>
                    <a:lnTo>
                      <a:pt x="68" y="2543"/>
                    </a:lnTo>
                    <a:lnTo>
                      <a:pt x="46" y="2540"/>
                    </a:lnTo>
                    <a:lnTo>
                      <a:pt x="28" y="2531"/>
                    </a:lnTo>
                    <a:lnTo>
                      <a:pt x="14" y="2516"/>
                    </a:lnTo>
                    <a:lnTo>
                      <a:pt x="4" y="2498"/>
                    </a:lnTo>
                    <a:lnTo>
                      <a:pt x="0" y="2477"/>
                    </a:lnTo>
                    <a:lnTo>
                      <a:pt x="0" y="2304"/>
                    </a:lnTo>
                    <a:lnTo>
                      <a:pt x="1064" y="1607"/>
                    </a:lnTo>
                    <a:lnTo>
                      <a:pt x="0" y="1607"/>
                    </a:lnTo>
                    <a:lnTo>
                      <a:pt x="0" y="938"/>
                    </a:lnTo>
                    <a:lnTo>
                      <a:pt x="1064" y="938"/>
                    </a:lnTo>
                    <a:lnTo>
                      <a:pt x="0" y="239"/>
                    </a:lnTo>
                    <a:lnTo>
                      <a:pt x="0" y="66"/>
                    </a:lnTo>
                    <a:lnTo>
                      <a:pt x="4" y="46"/>
                    </a:lnTo>
                    <a:lnTo>
                      <a:pt x="14" y="28"/>
                    </a:lnTo>
                    <a:lnTo>
                      <a:pt x="28" y="13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8FBFB"/>
              </a:solidFill>
              <a:ln w="9525" cap="flat" cmpd="sng">
                <a:solidFill>
                  <a:srgbClr val="F8FBF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1740" y="0"/>
                    </a:moveTo>
                    <a:lnTo>
                      <a:pt x="2141" y="0"/>
                    </a:lnTo>
                    <a:lnTo>
                      <a:pt x="2141" y="1072"/>
                    </a:lnTo>
                    <a:lnTo>
                      <a:pt x="3881" y="1072"/>
                    </a:lnTo>
                    <a:lnTo>
                      <a:pt x="3881" y="1474"/>
                    </a:lnTo>
                    <a:lnTo>
                      <a:pt x="2141" y="1474"/>
                    </a:lnTo>
                    <a:lnTo>
                      <a:pt x="2141" y="2544"/>
                    </a:lnTo>
                    <a:lnTo>
                      <a:pt x="1740" y="2544"/>
                    </a:lnTo>
                    <a:lnTo>
                      <a:pt x="1740" y="1474"/>
                    </a:lnTo>
                    <a:lnTo>
                      <a:pt x="0" y="1474"/>
                    </a:lnTo>
                    <a:lnTo>
                      <a:pt x="0" y="1072"/>
                    </a:lnTo>
                    <a:lnTo>
                      <a:pt x="1740" y="1072"/>
                    </a:lnTo>
                    <a:lnTo>
                      <a:pt x="174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3186112" y="3438525"/>
                <a:ext cx="2538412" cy="148748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937" extrusionOk="0">
                    <a:moveTo>
                      <a:pt x="1353" y="0"/>
                    </a:moveTo>
                    <a:lnTo>
                      <a:pt x="1599" y="0"/>
                    </a:lnTo>
                    <a:lnTo>
                      <a:pt x="157" y="937"/>
                    </a:lnTo>
                    <a:lnTo>
                      <a:pt x="65" y="937"/>
                    </a:lnTo>
                    <a:lnTo>
                      <a:pt x="46" y="934"/>
                    </a:lnTo>
                    <a:lnTo>
                      <a:pt x="28" y="926"/>
                    </a:lnTo>
                    <a:lnTo>
                      <a:pt x="15" y="914"/>
                    </a:lnTo>
                    <a:lnTo>
                      <a:pt x="5" y="898"/>
                    </a:lnTo>
                    <a:lnTo>
                      <a:pt x="0" y="879"/>
                    </a:lnTo>
                    <a:lnTo>
                      <a:pt x="1353" y="0"/>
                    </a:ln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6958012" y="3438525"/>
                <a:ext cx="2381250" cy="148590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936" extrusionOk="0">
                    <a:moveTo>
                      <a:pt x="0" y="0"/>
                    </a:moveTo>
                    <a:lnTo>
                      <a:pt x="245" y="0"/>
                    </a:lnTo>
                    <a:lnTo>
                      <a:pt x="1500" y="816"/>
                    </a:lnTo>
                    <a:lnTo>
                      <a:pt x="1500" y="870"/>
                    </a:lnTo>
                    <a:lnTo>
                      <a:pt x="1498" y="890"/>
                    </a:lnTo>
                    <a:lnTo>
                      <a:pt x="1489" y="908"/>
                    </a:lnTo>
                    <a:lnTo>
                      <a:pt x="1475" y="921"/>
                    </a:lnTo>
                    <a:lnTo>
                      <a:pt x="1459" y="931"/>
                    </a:lnTo>
                    <a:lnTo>
                      <a:pt x="1441" y="9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3181350" y="898525"/>
                <a:ext cx="2336800" cy="1477962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931" extrusionOk="0">
                    <a:moveTo>
                      <a:pt x="39" y="0"/>
                    </a:moveTo>
                    <a:lnTo>
                      <a:pt x="1472" y="931"/>
                    </a:lnTo>
                    <a:lnTo>
                      <a:pt x="1227" y="931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3" y="41"/>
                    </a:lnTo>
                    <a:lnTo>
                      <a:pt x="10" y="24"/>
                    </a:lnTo>
                    <a:lnTo>
                      <a:pt x="23" y="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14"/>
              <p:cNvSpPr/>
              <p:nvPr/>
            </p:nvSpPr>
            <p:spPr>
              <a:xfrm>
                <a:off x="6792912" y="887412"/>
                <a:ext cx="2544762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938" extrusionOk="0">
                    <a:moveTo>
                      <a:pt x="1441" y="0"/>
                    </a:moveTo>
                    <a:lnTo>
                      <a:pt x="1538" y="0"/>
                    </a:lnTo>
                    <a:lnTo>
                      <a:pt x="1557" y="3"/>
                    </a:lnTo>
                    <a:lnTo>
                      <a:pt x="1573" y="10"/>
                    </a:lnTo>
                    <a:lnTo>
                      <a:pt x="1587" y="23"/>
                    </a:lnTo>
                    <a:lnTo>
                      <a:pt x="1597" y="38"/>
                    </a:lnTo>
                    <a:lnTo>
                      <a:pt x="1603" y="55"/>
                    </a:lnTo>
                    <a:lnTo>
                      <a:pt x="245" y="938"/>
                    </a:lnTo>
                    <a:lnTo>
                      <a:pt x="0" y="938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14"/>
              <p:cNvSpPr/>
              <p:nvPr/>
            </p:nvSpPr>
            <p:spPr>
              <a:xfrm>
                <a:off x="2838450" y="538162"/>
                <a:ext cx="492125" cy="12265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642" extrusionOk="0">
                    <a:moveTo>
                      <a:pt x="149" y="0"/>
                    </a:moveTo>
                    <a:lnTo>
                      <a:pt x="149" y="0"/>
                    </a:lnTo>
                    <a:lnTo>
                      <a:pt x="180" y="2"/>
                    </a:lnTo>
                    <a:lnTo>
                      <a:pt x="208" y="11"/>
                    </a:lnTo>
                    <a:lnTo>
                      <a:pt x="234" y="25"/>
                    </a:lnTo>
                    <a:lnTo>
                      <a:pt x="256" y="44"/>
                    </a:lnTo>
                    <a:lnTo>
                      <a:pt x="275" y="66"/>
                    </a:lnTo>
                    <a:lnTo>
                      <a:pt x="289" y="91"/>
                    </a:lnTo>
                    <a:lnTo>
                      <a:pt x="297" y="119"/>
                    </a:lnTo>
                    <a:lnTo>
                      <a:pt x="300" y="149"/>
                    </a:lnTo>
                    <a:lnTo>
                      <a:pt x="300" y="3493"/>
                    </a:lnTo>
                    <a:lnTo>
                      <a:pt x="297" y="3523"/>
                    </a:lnTo>
                    <a:lnTo>
                      <a:pt x="289" y="3551"/>
                    </a:lnTo>
                    <a:lnTo>
                      <a:pt x="275" y="3576"/>
                    </a:lnTo>
                    <a:lnTo>
                      <a:pt x="256" y="3598"/>
                    </a:lnTo>
                    <a:lnTo>
                      <a:pt x="234" y="3617"/>
                    </a:lnTo>
                    <a:lnTo>
                      <a:pt x="209" y="3631"/>
                    </a:lnTo>
                    <a:lnTo>
                      <a:pt x="180" y="3640"/>
                    </a:lnTo>
                    <a:lnTo>
                      <a:pt x="150" y="3642"/>
                    </a:lnTo>
                    <a:lnTo>
                      <a:pt x="121" y="3640"/>
                    </a:lnTo>
                    <a:lnTo>
                      <a:pt x="92" y="3631"/>
                    </a:lnTo>
                    <a:lnTo>
                      <a:pt x="66" y="3617"/>
                    </a:lnTo>
                    <a:lnTo>
                      <a:pt x="44" y="3598"/>
                    </a:lnTo>
                    <a:lnTo>
                      <a:pt x="26" y="3576"/>
                    </a:lnTo>
                    <a:lnTo>
                      <a:pt x="11" y="3551"/>
                    </a:lnTo>
                    <a:lnTo>
                      <a:pt x="2" y="3523"/>
                    </a:lnTo>
                    <a:lnTo>
                      <a:pt x="0" y="3493"/>
                    </a:lnTo>
                    <a:lnTo>
                      <a:pt x="0" y="148"/>
                    </a:lnTo>
                    <a:lnTo>
                      <a:pt x="2" y="118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6" y="25"/>
                    </a:lnTo>
                    <a:lnTo>
                      <a:pt x="91" y="11"/>
                    </a:lnTo>
                    <a:lnTo>
                      <a:pt x="118" y="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0" name="Google Shape;1050;p14"/>
          <p:cNvGrpSpPr/>
          <p:nvPr/>
        </p:nvGrpSpPr>
        <p:grpSpPr>
          <a:xfrm>
            <a:off x="-3648075" y="4419600"/>
            <a:ext cx="981075" cy="1136650"/>
            <a:chOff x="0" y="0"/>
            <a:chExt cx="2147483647" cy="2147483647"/>
          </a:xfrm>
        </p:grpSpPr>
        <p:grpSp>
          <p:nvGrpSpPr>
            <p:cNvPr id="1051" name="Google Shape;1051;p14"/>
            <p:cNvGrpSpPr/>
            <p:nvPr/>
          </p:nvGrpSpPr>
          <p:grpSpPr>
            <a:xfrm>
              <a:off x="0" y="433158179"/>
              <a:ext cx="2022611441" cy="1714325467"/>
              <a:chOff x="-5232400" y="496887"/>
              <a:chExt cx="6503988" cy="6383338"/>
            </a:xfrm>
          </p:grpSpPr>
          <p:sp>
            <p:nvSpPr>
              <p:cNvPr id="1052" name="Google Shape;1052;p14"/>
              <p:cNvSpPr/>
              <p:nvPr/>
            </p:nvSpPr>
            <p:spPr>
              <a:xfrm>
                <a:off x="-5232400" y="5530850"/>
                <a:ext cx="6353175" cy="1349375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850" extrusionOk="0">
                    <a:moveTo>
                      <a:pt x="0" y="0"/>
                    </a:moveTo>
                    <a:lnTo>
                      <a:pt x="4002" y="0"/>
                    </a:lnTo>
                    <a:lnTo>
                      <a:pt x="3638" y="850"/>
                    </a:lnTo>
                    <a:lnTo>
                      <a:pt x="364" y="8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-1585912" y="496887"/>
                <a:ext cx="2857500" cy="442912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90" extrusionOk="0">
                    <a:moveTo>
                      <a:pt x="0" y="0"/>
                    </a:moveTo>
                    <a:lnTo>
                      <a:pt x="143" y="129"/>
                    </a:lnTo>
                    <a:lnTo>
                      <a:pt x="277" y="256"/>
                    </a:lnTo>
                    <a:lnTo>
                      <a:pt x="405" y="382"/>
                    </a:lnTo>
                    <a:lnTo>
                      <a:pt x="525" y="505"/>
                    </a:lnTo>
                    <a:lnTo>
                      <a:pt x="638" y="626"/>
                    </a:lnTo>
                    <a:lnTo>
                      <a:pt x="744" y="744"/>
                    </a:lnTo>
                    <a:lnTo>
                      <a:pt x="843" y="861"/>
                    </a:lnTo>
                    <a:lnTo>
                      <a:pt x="936" y="974"/>
                    </a:lnTo>
                    <a:lnTo>
                      <a:pt x="1022" y="1085"/>
                    </a:lnTo>
                    <a:lnTo>
                      <a:pt x="1103" y="1195"/>
                    </a:lnTo>
                    <a:lnTo>
                      <a:pt x="1178" y="1300"/>
                    </a:lnTo>
                    <a:lnTo>
                      <a:pt x="1247" y="1403"/>
                    </a:lnTo>
                    <a:lnTo>
                      <a:pt x="1312" y="1503"/>
                    </a:lnTo>
                    <a:lnTo>
                      <a:pt x="1370" y="1600"/>
                    </a:lnTo>
                    <a:lnTo>
                      <a:pt x="1424" y="1694"/>
                    </a:lnTo>
                    <a:lnTo>
                      <a:pt x="1474" y="1785"/>
                    </a:lnTo>
                    <a:lnTo>
                      <a:pt x="1518" y="1872"/>
                    </a:lnTo>
                    <a:lnTo>
                      <a:pt x="1558" y="1956"/>
                    </a:lnTo>
                    <a:lnTo>
                      <a:pt x="1594" y="2036"/>
                    </a:lnTo>
                    <a:lnTo>
                      <a:pt x="1627" y="2113"/>
                    </a:lnTo>
                    <a:lnTo>
                      <a:pt x="1657" y="2187"/>
                    </a:lnTo>
                    <a:lnTo>
                      <a:pt x="1681" y="2256"/>
                    </a:lnTo>
                    <a:lnTo>
                      <a:pt x="1704" y="2322"/>
                    </a:lnTo>
                    <a:lnTo>
                      <a:pt x="1722" y="2384"/>
                    </a:lnTo>
                    <a:lnTo>
                      <a:pt x="1740" y="2442"/>
                    </a:lnTo>
                    <a:lnTo>
                      <a:pt x="1754" y="2495"/>
                    </a:lnTo>
                    <a:lnTo>
                      <a:pt x="1765" y="2545"/>
                    </a:lnTo>
                    <a:lnTo>
                      <a:pt x="1775" y="2590"/>
                    </a:lnTo>
                    <a:lnTo>
                      <a:pt x="1782" y="2631"/>
                    </a:lnTo>
                    <a:lnTo>
                      <a:pt x="1787" y="2667"/>
                    </a:lnTo>
                    <a:lnTo>
                      <a:pt x="1792" y="2699"/>
                    </a:lnTo>
                    <a:lnTo>
                      <a:pt x="1795" y="2727"/>
                    </a:lnTo>
                    <a:lnTo>
                      <a:pt x="1797" y="2749"/>
                    </a:lnTo>
                    <a:lnTo>
                      <a:pt x="1798" y="2767"/>
                    </a:lnTo>
                    <a:lnTo>
                      <a:pt x="1798" y="2779"/>
                    </a:lnTo>
                    <a:lnTo>
                      <a:pt x="1800" y="2786"/>
                    </a:lnTo>
                    <a:lnTo>
                      <a:pt x="1800" y="2790"/>
                    </a:lnTo>
                    <a:lnTo>
                      <a:pt x="0" y="2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-5173662" y="1660525"/>
                <a:ext cx="2855912" cy="3265487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057" extrusionOk="0">
                    <a:moveTo>
                      <a:pt x="1799" y="0"/>
                    </a:moveTo>
                    <a:lnTo>
                      <a:pt x="1799" y="2057"/>
                    </a:lnTo>
                    <a:lnTo>
                      <a:pt x="0" y="2057"/>
                    </a:lnTo>
                    <a:lnTo>
                      <a:pt x="94" y="1980"/>
                    </a:lnTo>
                    <a:lnTo>
                      <a:pt x="186" y="1900"/>
                    </a:lnTo>
                    <a:lnTo>
                      <a:pt x="276" y="1819"/>
                    </a:lnTo>
                    <a:lnTo>
                      <a:pt x="363" y="1739"/>
                    </a:lnTo>
                    <a:lnTo>
                      <a:pt x="451" y="1656"/>
                    </a:lnTo>
                    <a:lnTo>
                      <a:pt x="534" y="1574"/>
                    </a:lnTo>
                    <a:lnTo>
                      <a:pt x="616" y="1492"/>
                    </a:lnTo>
                    <a:lnTo>
                      <a:pt x="696" y="1409"/>
                    </a:lnTo>
                    <a:lnTo>
                      <a:pt x="773" y="1327"/>
                    </a:lnTo>
                    <a:lnTo>
                      <a:pt x="847" y="1245"/>
                    </a:lnTo>
                    <a:lnTo>
                      <a:pt x="921" y="1164"/>
                    </a:lnTo>
                    <a:lnTo>
                      <a:pt x="990" y="1083"/>
                    </a:lnTo>
                    <a:lnTo>
                      <a:pt x="1057" y="1003"/>
                    </a:lnTo>
                    <a:lnTo>
                      <a:pt x="1123" y="925"/>
                    </a:lnTo>
                    <a:lnTo>
                      <a:pt x="1185" y="849"/>
                    </a:lnTo>
                    <a:lnTo>
                      <a:pt x="1245" y="774"/>
                    </a:lnTo>
                    <a:lnTo>
                      <a:pt x="1302" y="702"/>
                    </a:lnTo>
                    <a:lnTo>
                      <a:pt x="1356" y="631"/>
                    </a:lnTo>
                    <a:lnTo>
                      <a:pt x="1408" y="564"/>
                    </a:lnTo>
                    <a:lnTo>
                      <a:pt x="1457" y="498"/>
                    </a:lnTo>
                    <a:lnTo>
                      <a:pt x="1501" y="436"/>
                    </a:lnTo>
                    <a:lnTo>
                      <a:pt x="1545" y="377"/>
                    </a:lnTo>
                    <a:lnTo>
                      <a:pt x="1583" y="321"/>
                    </a:lnTo>
                    <a:lnTo>
                      <a:pt x="1621" y="269"/>
                    </a:lnTo>
                    <a:lnTo>
                      <a:pt x="1653" y="222"/>
                    </a:lnTo>
                    <a:lnTo>
                      <a:pt x="1683" y="177"/>
                    </a:lnTo>
                    <a:lnTo>
                      <a:pt x="1710" y="138"/>
                    </a:lnTo>
                    <a:lnTo>
                      <a:pt x="1733" y="102"/>
                    </a:lnTo>
                    <a:lnTo>
                      <a:pt x="1753" y="72"/>
                    </a:lnTo>
                    <a:lnTo>
                      <a:pt x="1769" y="47"/>
                    </a:lnTo>
                    <a:lnTo>
                      <a:pt x="1782" y="26"/>
                    </a:lnTo>
                    <a:lnTo>
                      <a:pt x="1791" y="12"/>
                    </a:lnTo>
                    <a:lnTo>
                      <a:pt x="1797" y="2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5" name="Google Shape;1055;p14"/>
            <p:cNvGrpSpPr/>
            <p:nvPr/>
          </p:nvGrpSpPr>
          <p:grpSpPr>
            <a:xfrm>
              <a:off x="968555281" y="0"/>
              <a:ext cx="1178928364" cy="1919944674"/>
              <a:chOff x="2838450" y="538162"/>
              <a:chExt cx="6503987" cy="12265025"/>
            </a:xfrm>
          </p:grpSpPr>
          <p:sp>
            <p:nvSpPr>
              <p:cNvPr id="1056" name="Google Shape;1056;p14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4"/>
                    </a:lnTo>
                    <a:lnTo>
                      <a:pt x="3868" y="28"/>
                    </a:lnTo>
                    <a:lnTo>
                      <a:pt x="3877" y="46"/>
                    </a:lnTo>
                    <a:lnTo>
                      <a:pt x="3881" y="69"/>
                    </a:lnTo>
                    <a:lnTo>
                      <a:pt x="3881" y="2477"/>
                    </a:lnTo>
                    <a:lnTo>
                      <a:pt x="3877" y="2498"/>
                    </a:lnTo>
                    <a:lnTo>
                      <a:pt x="3867" y="2517"/>
                    </a:lnTo>
                    <a:lnTo>
                      <a:pt x="3852" y="2531"/>
                    </a:lnTo>
                    <a:lnTo>
                      <a:pt x="3833" y="2541"/>
                    </a:lnTo>
                    <a:lnTo>
                      <a:pt x="3812" y="2544"/>
                    </a:lnTo>
                    <a:lnTo>
                      <a:pt x="68" y="2544"/>
                    </a:lnTo>
                    <a:lnTo>
                      <a:pt x="46" y="2541"/>
                    </a:lnTo>
                    <a:lnTo>
                      <a:pt x="28" y="2531"/>
                    </a:lnTo>
                    <a:lnTo>
                      <a:pt x="13" y="2516"/>
                    </a:lnTo>
                    <a:lnTo>
                      <a:pt x="3" y="2497"/>
                    </a:lnTo>
                    <a:lnTo>
                      <a:pt x="0" y="2476"/>
                    </a:lnTo>
                    <a:lnTo>
                      <a:pt x="0" y="69"/>
                    </a:lnTo>
                    <a:lnTo>
                      <a:pt x="3" y="46"/>
                    </a:lnTo>
                    <a:lnTo>
                      <a:pt x="13" y="28"/>
                    </a:lnTo>
                    <a:lnTo>
                      <a:pt x="28" y="14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1479A"/>
              </a:solidFill>
              <a:ln w="9525" cap="flat" cmpd="sng">
                <a:solidFill>
                  <a:srgbClr val="1E2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66" y="0"/>
                    </a:lnTo>
                    <a:lnTo>
                      <a:pt x="1606" y="813"/>
                    </a:lnTo>
                    <a:lnTo>
                      <a:pt x="1606" y="0"/>
                    </a:lnTo>
                    <a:lnTo>
                      <a:pt x="2275" y="0"/>
                    </a:lnTo>
                    <a:lnTo>
                      <a:pt x="2275" y="813"/>
                    </a:lnTo>
                    <a:lnTo>
                      <a:pt x="3515" y="0"/>
                    </a:ln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3"/>
                    </a:lnTo>
                    <a:lnTo>
                      <a:pt x="3867" y="28"/>
                    </a:lnTo>
                    <a:lnTo>
                      <a:pt x="3877" y="46"/>
                    </a:lnTo>
                    <a:lnTo>
                      <a:pt x="3881" y="66"/>
                    </a:lnTo>
                    <a:lnTo>
                      <a:pt x="3881" y="241"/>
                    </a:lnTo>
                    <a:lnTo>
                      <a:pt x="2817" y="939"/>
                    </a:lnTo>
                    <a:lnTo>
                      <a:pt x="3881" y="939"/>
                    </a:lnTo>
                    <a:lnTo>
                      <a:pt x="3881" y="1608"/>
                    </a:lnTo>
                    <a:lnTo>
                      <a:pt x="2816" y="1608"/>
                    </a:lnTo>
                    <a:lnTo>
                      <a:pt x="3879" y="2306"/>
                    </a:lnTo>
                    <a:lnTo>
                      <a:pt x="3879" y="2479"/>
                    </a:lnTo>
                    <a:lnTo>
                      <a:pt x="3876" y="2500"/>
                    </a:lnTo>
                    <a:lnTo>
                      <a:pt x="3867" y="2518"/>
                    </a:lnTo>
                    <a:lnTo>
                      <a:pt x="3852" y="2532"/>
                    </a:lnTo>
                    <a:lnTo>
                      <a:pt x="3833" y="2542"/>
                    </a:lnTo>
                    <a:lnTo>
                      <a:pt x="3813" y="2544"/>
                    </a:lnTo>
                    <a:lnTo>
                      <a:pt x="3514" y="2544"/>
                    </a:lnTo>
                    <a:lnTo>
                      <a:pt x="2275" y="1732"/>
                    </a:lnTo>
                    <a:lnTo>
                      <a:pt x="2275" y="2543"/>
                    </a:lnTo>
                    <a:lnTo>
                      <a:pt x="1606" y="2543"/>
                    </a:lnTo>
                    <a:lnTo>
                      <a:pt x="1606" y="1730"/>
                    </a:lnTo>
                    <a:lnTo>
                      <a:pt x="366" y="2543"/>
                    </a:lnTo>
                    <a:lnTo>
                      <a:pt x="68" y="2543"/>
                    </a:lnTo>
                    <a:lnTo>
                      <a:pt x="46" y="2540"/>
                    </a:lnTo>
                    <a:lnTo>
                      <a:pt x="28" y="2531"/>
                    </a:lnTo>
                    <a:lnTo>
                      <a:pt x="14" y="2516"/>
                    </a:lnTo>
                    <a:lnTo>
                      <a:pt x="4" y="2498"/>
                    </a:lnTo>
                    <a:lnTo>
                      <a:pt x="0" y="2477"/>
                    </a:lnTo>
                    <a:lnTo>
                      <a:pt x="0" y="2304"/>
                    </a:lnTo>
                    <a:lnTo>
                      <a:pt x="1064" y="1607"/>
                    </a:lnTo>
                    <a:lnTo>
                      <a:pt x="0" y="1607"/>
                    </a:lnTo>
                    <a:lnTo>
                      <a:pt x="0" y="938"/>
                    </a:lnTo>
                    <a:lnTo>
                      <a:pt x="1064" y="938"/>
                    </a:lnTo>
                    <a:lnTo>
                      <a:pt x="0" y="239"/>
                    </a:lnTo>
                    <a:lnTo>
                      <a:pt x="0" y="66"/>
                    </a:lnTo>
                    <a:lnTo>
                      <a:pt x="4" y="46"/>
                    </a:lnTo>
                    <a:lnTo>
                      <a:pt x="14" y="28"/>
                    </a:lnTo>
                    <a:lnTo>
                      <a:pt x="28" y="13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8FBFB"/>
              </a:solidFill>
              <a:ln w="9525" cap="flat" cmpd="sng">
                <a:solidFill>
                  <a:srgbClr val="F8FBF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1740" y="0"/>
                    </a:moveTo>
                    <a:lnTo>
                      <a:pt x="2141" y="0"/>
                    </a:lnTo>
                    <a:lnTo>
                      <a:pt x="2141" y="1072"/>
                    </a:lnTo>
                    <a:lnTo>
                      <a:pt x="3881" y="1072"/>
                    </a:lnTo>
                    <a:lnTo>
                      <a:pt x="3881" y="1474"/>
                    </a:lnTo>
                    <a:lnTo>
                      <a:pt x="2141" y="1474"/>
                    </a:lnTo>
                    <a:lnTo>
                      <a:pt x="2141" y="2544"/>
                    </a:lnTo>
                    <a:lnTo>
                      <a:pt x="1740" y="2544"/>
                    </a:lnTo>
                    <a:lnTo>
                      <a:pt x="1740" y="1474"/>
                    </a:lnTo>
                    <a:lnTo>
                      <a:pt x="0" y="1474"/>
                    </a:lnTo>
                    <a:lnTo>
                      <a:pt x="0" y="1072"/>
                    </a:lnTo>
                    <a:lnTo>
                      <a:pt x="1740" y="1072"/>
                    </a:lnTo>
                    <a:lnTo>
                      <a:pt x="174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3186112" y="3438525"/>
                <a:ext cx="2538412" cy="148748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937" extrusionOk="0">
                    <a:moveTo>
                      <a:pt x="1353" y="0"/>
                    </a:moveTo>
                    <a:lnTo>
                      <a:pt x="1599" y="0"/>
                    </a:lnTo>
                    <a:lnTo>
                      <a:pt x="157" y="937"/>
                    </a:lnTo>
                    <a:lnTo>
                      <a:pt x="65" y="937"/>
                    </a:lnTo>
                    <a:lnTo>
                      <a:pt x="46" y="934"/>
                    </a:lnTo>
                    <a:lnTo>
                      <a:pt x="28" y="926"/>
                    </a:lnTo>
                    <a:lnTo>
                      <a:pt x="15" y="914"/>
                    </a:lnTo>
                    <a:lnTo>
                      <a:pt x="5" y="898"/>
                    </a:lnTo>
                    <a:lnTo>
                      <a:pt x="0" y="879"/>
                    </a:lnTo>
                    <a:lnTo>
                      <a:pt x="1353" y="0"/>
                    </a:ln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6958012" y="3438525"/>
                <a:ext cx="2381250" cy="148590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936" extrusionOk="0">
                    <a:moveTo>
                      <a:pt x="0" y="0"/>
                    </a:moveTo>
                    <a:lnTo>
                      <a:pt x="245" y="0"/>
                    </a:lnTo>
                    <a:lnTo>
                      <a:pt x="1500" y="816"/>
                    </a:lnTo>
                    <a:lnTo>
                      <a:pt x="1500" y="870"/>
                    </a:lnTo>
                    <a:lnTo>
                      <a:pt x="1498" y="890"/>
                    </a:lnTo>
                    <a:lnTo>
                      <a:pt x="1489" y="908"/>
                    </a:lnTo>
                    <a:lnTo>
                      <a:pt x="1475" y="921"/>
                    </a:lnTo>
                    <a:lnTo>
                      <a:pt x="1459" y="931"/>
                    </a:lnTo>
                    <a:lnTo>
                      <a:pt x="1441" y="9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3181350" y="898525"/>
                <a:ext cx="2336800" cy="1477962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931" extrusionOk="0">
                    <a:moveTo>
                      <a:pt x="39" y="0"/>
                    </a:moveTo>
                    <a:lnTo>
                      <a:pt x="1472" y="931"/>
                    </a:lnTo>
                    <a:lnTo>
                      <a:pt x="1227" y="931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3" y="41"/>
                    </a:lnTo>
                    <a:lnTo>
                      <a:pt x="10" y="24"/>
                    </a:lnTo>
                    <a:lnTo>
                      <a:pt x="23" y="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6792912" y="887412"/>
                <a:ext cx="2544762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938" extrusionOk="0">
                    <a:moveTo>
                      <a:pt x="1441" y="0"/>
                    </a:moveTo>
                    <a:lnTo>
                      <a:pt x="1538" y="0"/>
                    </a:lnTo>
                    <a:lnTo>
                      <a:pt x="1557" y="3"/>
                    </a:lnTo>
                    <a:lnTo>
                      <a:pt x="1573" y="10"/>
                    </a:lnTo>
                    <a:lnTo>
                      <a:pt x="1587" y="23"/>
                    </a:lnTo>
                    <a:lnTo>
                      <a:pt x="1597" y="38"/>
                    </a:lnTo>
                    <a:lnTo>
                      <a:pt x="1603" y="55"/>
                    </a:lnTo>
                    <a:lnTo>
                      <a:pt x="245" y="938"/>
                    </a:lnTo>
                    <a:lnTo>
                      <a:pt x="0" y="938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2838450" y="538162"/>
                <a:ext cx="492125" cy="12265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642" extrusionOk="0">
                    <a:moveTo>
                      <a:pt x="149" y="0"/>
                    </a:moveTo>
                    <a:lnTo>
                      <a:pt x="149" y="0"/>
                    </a:lnTo>
                    <a:lnTo>
                      <a:pt x="180" y="2"/>
                    </a:lnTo>
                    <a:lnTo>
                      <a:pt x="208" y="11"/>
                    </a:lnTo>
                    <a:lnTo>
                      <a:pt x="234" y="25"/>
                    </a:lnTo>
                    <a:lnTo>
                      <a:pt x="256" y="44"/>
                    </a:lnTo>
                    <a:lnTo>
                      <a:pt x="275" y="66"/>
                    </a:lnTo>
                    <a:lnTo>
                      <a:pt x="289" y="91"/>
                    </a:lnTo>
                    <a:lnTo>
                      <a:pt x="297" y="119"/>
                    </a:lnTo>
                    <a:lnTo>
                      <a:pt x="300" y="149"/>
                    </a:lnTo>
                    <a:lnTo>
                      <a:pt x="300" y="3493"/>
                    </a:lnTo>
                    <a:lnTo>
                      <a:pt x="297" y="3523"/>
                    </a:lnTo>
                    <a:lnTo>
                      <a:pt x="289" y="3551"/>
                    </a:lnTo>
                    <a:lnTo>
                      <a:pt x="275" y="3576"/>
                    </a:lnTo>
                    <a:lnTo>
                      <a:pt x="256" y="3598"/>
                    </a:lnTo>
                    <a:lnTo>
                      <a:pt x="234" y="3617"/>
                    </a:lnTo>
                    <a:lnTo>
                      <a:pt x="209" y="3631"/>
                    </a:lnTo>
                    <a:lnTo>
                      <a:pt x="180" y="3640"/>
                    </a:lnTo>
                    <a:lnTo>
                      <a:pt x="150" y="3642"/>
                    </a:lnTo>
                    <a:lnTo>
                      <a:pt x="121" y="3640"/>
                    </a:lnTo>
                    <a:lnTo>
                      <a:pt x="92" y="3631"/>
                    </a:lnTo>
                    <a:lnTo>
                      <a:pt x="66" y="3617"/>
                    </a:lnTo>
                    <a:lnTo>
                      <a:pt x="44" y="3598"/>
                    </a:lnTo>
                    <a:lnTo>
                      <a:pt x="26" y="3576"/>
                    </a:lnTo>
                    <a:lnTo>
                      <a:pt x="11" y="3551"/>
                    </a:lnTo>
                    <a:lnTo>
                      <a:pt x="2" y="3523"/>
                    </a:lnTo>
                    <a:lnTo>
                      <a:pt x="0" y="3493"/>
                    </a:lnTo>
                    <a:lnTo>
                      <a:pt x="0" y="148"/>
                    </a:lnTo>
                    <a:lnTo>
                      <a:pt x="2" y="118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6" y="25"/>
                    </a:lnTo>
                    <a:lnTo>
                      <a:pt x="91" y="11"/>
                    </a:lnTo>
                    <a:lnTo>
                      <a:pt x="118" y="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4" name="Google Shape;1064;p14"/>
          <p:cNvGrpSpPr/>
          <p:nvPr/>
        </p:nvGrpSpPr>
        <p:grpSpPr>
          <a:xfrm>
            <a:off x="-2590800" y="2433637"/>
            <a:ext cx="981075" cy="1136650"/>
            <a:chOff x="0" y="0"/>
            <a:chExt cx="2147483647" cy="2147483647"/>
          </a:xfrm>
        </p:grpSpPr>
        <p:grpSp>
          <p:nvGrpSpPr>
            <p:cNvPr id="1065" name="Google Shape;1065;p14"/>
            <p:cNvGrpSpPr/>
            <p:nvPr/>
          </p:nvGrpSpPr>
          <p:grpSpPr>
            <a:xfrm>
              <a:off x="0" y="433158179"/>
              <a:ext cx="2022611441" cy="1714325467"/>
              <a:chOff x="-5232400" y="496887"/>
              <a:chExt cx="6503988" cy="6383338"/>
            </a:xfrm>
          </p:grpSpPr>
          <p:sp>
            <p:nvSpPr>
              <p:cNvPr id="1066" name="Google Shape;1066;p14"/>
              <p:cNvSpPr/>
              <p:nvPr/>
            </p:nvSpPr>
            <p:spPr>
              <a:xfrm>
                <a:off x="-5232400" y="5530850"/>
                <a:ext cx="6353175" cy="1349375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850" extrusionOk="0">
                    <a:moveTo>
                      <a:pt x="0" y="0"/>
                    </a:moveTo>
                    <a:lnTo>
                      <a:pt x="4002" y="0"/>
                    </a:lnTo>
                    <a:lnTo>
                      <a:pt x="3638" y="850"/>
                    </a:lnTo>
                    <a:lnTo>
                      <a:pt x="364" y="8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-1585912" y="496887"/>
                <a:ext cx="2857500" cy="442912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90" extrusionOk="0">
                    <a:moveTo>
                      <a:pt x="0" y="0"/>
                    </a:moveTo>
                    <a:lnTo>
                      <a:pt x="143" y="129"/>
                    </a:lnTo>
                    <a:lnTo>
                      <a:pt x="277" y="256"/>
                    </a:lnTo>
                    <a:lnTo>
                      <a:pt x="405" y="382"/>
                    </a:lnTo>
                    <a:lnTo>
                      <a:pt x="525" y="505"/>
                    </a:lnTo>
                    <a:lnTo>
                      <a:pt x="638" y="626"/>
                    </a:lnTo>
                    <a:lnTo>
                      <a:pt x="744" y="744"/>
                    </a:lnTo>
                    <a:lnTo>
                      <a:pt x="843" y="861"/>
                    </a:lnTo>
                    <a:lnTo>
                      <a:pt x="936" y="974"/>
                    </a:lnTo>
                    <a:lnTo>
                      <a:pt x="1022" y="1085"/>
                    </a:lnTo>
                    <a:lnTo>
                      <a:pt x="1103" y="1195"/>
                    </a:lnTo>
                    <a:lnTo>
                      <a:pt x="1178" y="1300"/>
                    </a:lnTo>
                    <a:lnTo>
                      <a:pt x="1247" y="1403"/>
                    </a:lnTo>
                    <a:lnTo>
                      <a:pt x="1312" y="1503"/>
                    </a:lnTo>
                    <a:lnTo>
                      <a:pt x="1370" y="1600"/>
                    </a:lnTo>
                    <a:lnTo>
                      <a:pt x="1424" y="1694"/>
                    </a:lnTo>
                    <a:lnTo>
                      <a:pt x="1474" y="1785"/>
                    </a:lnTo>
                    <a:lnTo>
                      <a:pt x="1518" y="1872"/>
                    </a:lnTo>
                    <a:lnTo>
                      <a:pt x="1558" y="1956"/>
                    </a:lnTo>
                    <a:lnTo>
                      <a:pt x="1594" y="2036"/>
                    </a:lnTo>
                    <a:lnTo>
                      <a:pt x="1627" y="2113"/>
                    </a:lnTo>
                    <a:lnTo>
                      <a:pt x="1657" y="2187"/>
                    </a:lnTo>
                    <a:lnTo>
                      <a:pt x="1681" y="2256"/>
                    </a:lnTo>
                    <a:lnTo>
                      <a:pt x="1704" y="2322"/>
                    </a:lnTo>
                    <a:lnTo>
                      <a:pt x="1722" y="2384"/>
                    </a:lnTo>
                    <a:lnTo>
                      <a:pt x="1740" y="2442"/>
                    </a:lnTo>
                    <a:lnTo>
                      <a:pt x="1754" y="2495"/>
                    </a:lnTo>
                    <a:lnTo>
                      <a:pt x="1765" y="2545"/>
                    </a:lnTo>
                    <a:lnTo>
                      <a:pt x="1775" y="2590"/>
                    </a:lnTo>
                    <a:lnTo>
                      <a:pt x="1782" y="2631"/>
                    </a:lnTo>
                    <a:lnTo>
                      <a:pt x="1787" y="2667"/>
                    </a:lnTo>
                    <a:lnTo>
                      <a:pt x="1792" y="2699"/>
                    </a:lnTo>
                    <a:lnTo>
                      <a:pt x="1795" y="2727"/>
                    </a:lnTo>
                    <a:lnTo>
                      <a:pt x="1797" y="2749"/>
                    </a:lnTo>
                    <a:lnTo>
                      <a:pt x="1798" y="2767"/>
                    </a:lnTo>
                    <a:lnTo>
                      <a:pt x="1798" y="2779"/>
                    </a:lnTo>
                    <a:lnTo>
                      <a:pt x="1800" y="2786"/>
                    </a:lnTo>
                    <a:lnTo>
                      <a:pt x="1800" y="2790"/>
                    </a:lnTo>
                    <a:lnTo>
                      <a:pt x="0" y="2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-5173662" y="1660525"/>
                <a:ext cx="2855912" cy="3265487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057" extrusionOk="0">
                    <a:moveTo>
                      <a:pt x="1799" y="0"/>
                    </a:moveTo>
                    <a:lnTo>
                      <a:pt x="1799" y="2057"/>
                    </a:lnTo>
                    <a:lnTo>
                      <a:pt x="0" y="2057"/>
                    </a:lnTo>
                    <a:lnTo>
                      <a:pt x="94" y="1980"/>
                    </a:lnTo>
                    <a:lnTo>
                      <a:pt x="186" y="1900"/>
                    </a:lnTo>
                    <a:lnTo>
                      <a:pt x="276" y="1819"/>
                    </a:lnTo>
                    <a:lnTo>
                      <a:pt x="363" y="1739"/>
                    </a:lnTo>
                    <a:lnTo>
                      <a:pt x="451" y="1656"/>
                    </a:lnTo>
                    <a:lnTo>
                      <a:pt x="534" y="1574"/>
                    </a:lnTo>
                    <a:lnTo>
                      <a:pt x="616" y="1492"/>
                    </a:lnTo>
                    <a:lnTo>
                      <a:pt x="696" y="1409"/>
                    </a:lnTo>
                    <a:lnTo>
                      <a:pt x="773" y="1327"/>
                    </a:lnTo>
                    <a:lnTo>
                      <a:pt x="847" y="1245"/>
                    </a:lnTo>
                    <a:lnTo>
                      <a:pt x="921" y="1164"/>
                    </a:lnTo>
                    <a:lnTo>
                      <a:pt x="990" y="1083"/>
                    </a:lnTo>
                    <a:lnTo>
                      <a:pt x="1057" y="1003"/>
                    </a:lnTo>
                    <a:lnTo>
                      <a:pt x="1123" y="925"/>
                    </a:lnTo>
                    <a:lnTo>
                      <a:pt x="1185" y="849"/>
                    </a:lnTo>
                    <a:lnTo>
                      <a:pt x="1245" y="774"/>
                    </a:lnTo>
                    <a:lnTo>
                      <a:pt x="1302" y="702"/>
                    </a:lnTo>
                    <a:lnTo>
                      <a:pt x="1356" y="631"/>
                    </a:lnTo>
                    <a:lnTo>
                      <a:pt x="1408" y="564"/>
                    </a:lnTo>
                    <a:lnTo>
                      <a:pt x="1457" y="498"/>
                    </a:lnTo>
                    <a:lnTo>
                      <a:pt x="1501" y="436"/>
                    </a:lnTo>
                    <a:lnTo>
                      <a:pt x="1545" y="377"/>
                    </a:lnTo>
                    <a:lnTo>
                      <a:pt x="1583" y="321"/>
                    </a:lnTo>
                    <a:lnTo>
                      <a:pt x="1621" y="269"/>
                    </a:lnTo>
                    <a:lnTo>
                      <a:pt x="1653" y="222"/>
                    </a:lnTo>
                    <a:lnTo>
                      <a:pt x="1683" y="177"/>
                    </a:lnTo>
                    <a:lnTo>
                      <a:pt x="1710" y="138"/>
                    </a:lnTo>
                    <a:lnTo>
                      <a:pt x="1733" y="102"/>
                    </a:lnTo>
                    <a:lnTo>
                      <a:pt x="1753" y="72"/>
                    </a:lnTo>
                    <a:lnTo>
                      <a:pt x="1769" y="47"/>
                    </a:lnTo>
                    <a:lnTo>
                      <a:pt x="1782" y="26"/>
                    </a:lnTo>
                    <a:lnTo>
                      <a:pt x="1791" y="12"/>
                    </a:lnTo>
                    <a:lnTo>
                      <a:pt x="1797" y="2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rgbClr val="547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9" name="Google Shape;1069;p14"/>
            <p:cNvGrpSpPr/>
            <p:nvPr/>
          </p:nvGrpSpPr>
          <p:grpSpPr>
            <a:xfrm>
              <a:off x="968555281" y="0"/>
              <a:ext cx="1178928364" cy="1919944674"/>
              <a:chOff x="2838450" y="538162"/>
              <a:chExt cx="6503987" cy="12265025"/>
            </a:xfrm>
          </p:grpSpPr>
          <p:sp>
            <p:nvSpPr>
              <p:cNvPr id="1070" name="Google Shape;1070;p14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4"/>
                    </a:lnTo>
                    <a:lnTo>
                      <a:pt x="3868" y="28"/>
                    </a:lnTo>
                    <a:lnTo>
                      <a:pt x="3877" y="46"/>
                    </a:lnTo>
                    <a:lnTo>
                      <a:pt x="3881" y="69"/>
                    </a:lnTo>
                    <a:lnTo>
                      <a:pt x="3881" y="2477"/>
                    </a:lnTo>
                    <a:lnTo>
                      <a:pt x="3877" y="2498"/>
                    </a:lnTo>
                    <a:lnTo>
                      <a:pt x="3867" y="2517"/>
                    </a:lnTo>
                    <a:lnTo>
                      <a:pt x="3852" y="2531"/>
                    </a:lnTo>
                    <a:lnTo>
                      <a:pt x="3833" y="2541"/>
                    </a:lnTo>
                    <a:lnTo>
                      <a:pt x="3812" y="2544"/>
                    </a:lnTo>
                    <a:lnTo>
                      <a:pt x="68" y="2544"/>
                    </a:lnTo>
                    <a:lnTo>
                      <a:pt x="46" y="2541"/>
                    </a:lnTo>
                    <a:lnTo>
                      <a:pt x="28" y="2531"/>
                    </a:lnTo>
                    <a:lnTo>
                      <a:pt x="13" y="2516"/>
                    </a:lnTo>
                    <a:lnTo>
                      <a:pt x="3" y="2497"/>
                    </a:lnTo>
                    <a:lnTo>
                      <a:pt x="0" y="2476"/>
                    </a:lnTo>
                    <a:lnTo>
                      <a:pt x="0" y="69"/>
                    </a:lnTo>
                    <a:lnTo>
                      <a:pt x="3" y="46"/>
                    </a:lnTo>
                    <a:lnTo>
                      <a:pt x="13" y="28"/>
                    </a:lnTo>
                    <a:lnTo>
                      <a:pt x="28" y="14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1479A"/>
              </a:solidFill>
              <a:ln w="9525" cap="flat" cmpd="sng">
                <a:solidFill>
                  <a:srgbClr val="1E2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68" y="0"/>
                    </a:moveTo>
                    <a:lnTo>
                      <a:pt x="366" y="0"/>
                    </a:lnTo>
                    <a:lnTo>
                      <a:pt x="1606" y="813"/>
                    </a:lnTo>
                    <a:lnTo>
                      <a:pt x="1606" y="0"/>
                    </a:lnTo>
                    <a:lnTo>
                      <a:pt x="2275" y="0"/>
                    </a:lnTo>
                    <a:lnTo>
                      <a:pt x="2275" y="813"/>
                    </a:lnTo>
                    <a:lnTo>
                      <a:pt x="3515" y="0"/>
                    </a:lnTo>
                    <a:lnTo>
                      <a:pt x="3813" y="0"/>
                    </a:lnTo>
                    <a:lnTo>
                      <a:pt x="3835" y="4"/>
                    </a:lnTo>
                    <a:lnTo>
                      <a:pt x="3853" y="13"/>
                    </a:lnTo>
                    <a:lnTo>
                      <a:pt x="3867" y="28"/>
                    </a:lnTo>
                    <a:lnTo>
                      <a:pt x="3877" y="46"/>
                    </a:lnTo>
                    <a:lnTo>
                      <a:pt x="3881" y="66"/>
                    </a:lnTo>
                    <a:lnTo>
                      <a:pt x="3881" y="241"/>
                    </a:lnTo>
                    <a:lnTo>
                      <a:pt x="2817" y="939"/>
                    </a:lnTo>
                    <a:lnTo>
                      <a:pt x="3881" y="939"/>
                    </a:lnTo>
                    <a:lnTo>
                      <a:pt x="3881" y="1608"/>
                    </a:lnTo>
                    <a:lnTo>
                      <a:pt x="2816" y="1608"/>
                    </a:lnTo>
                    <a:lnTo>
                      <a:pt x="3879" y="2306"/>
                    </a:lnTo>
                    <a:lnTo>
                      <a:pt x="3879" y="2479"/>
                    </a:lnTo>
                    <a:lnTo>
                      <a:pt x="3876" y="2500"/>
                    </a:lnTo>
                    <a:lnTo>
                      <a:pt x="3867" y="2518"/>
                    </a:lnTo>
                    <a:lnTo>
                      <a:pt x="3852" y="2532"/>
                    </a:lnTo>
                    <a:lnTo>
                      <a:pt x="3833" y="2542"/>
                    </a:lnTo>
                    <a:lnTo>
                      <a:pt x="3813" y="2544"/>
                    </a:lnTo>
                    <a:lnTo>
                      <a:pt x="3514" y="2544"/>
                    </a:lnTo>
                    <a:lnTo>
                      <a:pt x="2275" y="1732"/>
                    </a:lnTo>
                    <a:lnTo>
                      <a:pt x="2275" y="2543"/>
                    </a:lnTo>
                    <a:lnTo>
                      <a:pt x="1606" y="2543"/>
                    </a:lnTo>
                    <a:lnTo>
                      <a:pt x="1606" y="1730"/>
                    </a:lnTo>
                    <a:lnTo>
                      <a:pt x="366" y="2543"/>
                    </a:lnTo>
                    <a:lnTo>
                      <a:pt x="68" y="2543"/>
                    </a:lnTo>
                    <a:lnTo>
                      <a:pt x="46" y="2540"/>
                    </a:lnTo>
                    <a:lnTo>
                      <a:pt x="28" y="2531"/>
                    </a:lnTo>
                    <a:lnTo>
                      <a:pt x="14" y="2516"/>
                    </a:lnTo>
                    <a:lnTo>
                      <a:pt x="4" y="2498"/>
                    </a:lnTo>
                    <a:lnTo>
                      <a:pt x="0" y="2477"/>
                    </a:lnTo>
                    <a:lnTo>
                      <a:pt x="0" y="2304"/>
                    </a:lnTo>
                    <a:lnTo>
                      <a:pt x="1064" y="1607"/>
                    </a:lnTo>
                    <a:lnTo>
                      <a:pt x="0" y="1607"/>
                    </a:lnTo>
                    <a:lnTo>
                      <a:pt x="0" y="938"/>
                    </a:lnTo>
                    <a:lnTo>
                      <a:pt x="1064" y="938"/>
                    </a:lnTo>
                    <a:lnTo>
                      <a:pt x="0" y="239"/>
                    </a:lnTo>
                    <a:lnTo>
                      <a:pt x="0" y="66"/>
                    </a:lnTo>
                    <a:lnTo>
                      <a:pt x="4" y="46"/>
                    </a:lnTo>
                    <a:lnTo>
                      <a:pt x="14" y="28"/>
                    </a:lnTo>
                    <a:lnTo>
                      <a:pt x="28" y="13"/>
                    </a:lnTo>
                    <a:lnTo>
                      <a:pt x="46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8FBFB"/>
              </a:solidFill>
              <a:ln w="9525" cap="flat" cmpd="sng">
                <a:solidFill>
                  <a:srgbClr val="F8FBF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3181350" y="887412"/>
                <a:ext cx="6161087" cy="40386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544" extrusionOk="0">
                    <a:moveTo>
                      <a:pt x="1740" y="0"/>
                    </a:moveTo>
                    <a:lnTo>
                      <a:pt x="2141" y="0"/>
                    </a:lnTo>
                    <a:lnTo>
                      <a:pt x="2141" y="1072"/>
                    </a:lnTo>
                    <a:lnTo>
                      <a:pt x="3881" y="1072"/>
                    </a:lnTo>
                    <a:lnTo>
                      <a:pt x="3881" y="1474"/>
                    </a:lnTo>
                    <a:lnTo>
                      <a:pt x="2141" y="1474"/>
                    </a:lnTo>
                    <a:lnTo>
                      <a:pt x="2141" y="2544"/>
                    </a:lnTo>
                    <a:lnTo>
                      <a:pt x="1740" y="2544"/>
                    </a:lnTo>
                    <a:lnTo>
                      <a:pt x="1740" y="1474"/>
                    </a:lnTo>
                    <a:lnTo>
                      <a:pt x="0" y="1474"/>
                    </a:lnTo>
                    <a:lnTo>
                      <a:pt x="0" y="1072"/>
                    </a:lnTo>
                    <a:lnTo>
                      <a:pt x="1740" y="1072"/>
                    </a:lnTo>
                    <a:lnTo>
                      <a:pt x="174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3186112" y="3438525"/>
                <a:ext cx="2538412" cy="148748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937" extrusionOk="0">
                    <a:moveTo>
                      <a:pt x="1353" y="0"/>
                    </a:moveTo>
                    <a:lnTo>
                      <a:pt x="1599" y="0"/>
                    </a:lnTo>
                    <a:lnTo>
                      <a:pt x="157" y="937"/>
                    </a:lnTo>
                    <a:lnTo>
                      <a:pt x="65" y="937"/>
                    </a:lnTo>
                    <a:lnTo>
                      <a:pt x="46" y="934"/>
                    </a:lnTo>
                    <a:lnTo>
                      <a:pt x="28" y="926"/>
                    </a:lnTo>
                    <a:lnTo>
                      <a:pt x="15" y="914"/>
                    </a:lnTo>
                    <a:lnTo>
                      <a:pt x="5" y="898"/>
                    </a:lnTo>
                    <a:lnTo>
                      <a:pt x="0" y="879"/>
                    </a:lnTo>
                    <a:lnTo>
                      <a:pt x="1353" y="0"/>
                    </a:ln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6958012" y="3438525"/>
                <a:ext cx="2381250" cy="148590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936" extrusionOk="0">
                    <a:moveTo>
                      <a:pt x="0" y="0"/>
                    </a:moveTo>
                    <a:lnTo>
                      <a:pt x="245" y="0"/>
                    </a:lnTo>
                    <a:lnTo>
                      <a:pt x="1500" y="816"/>
                    </a:lnTo>
                    <a:lnTo>
                      <a:pt x="1500" y="870"/>
                    </a:lnTo>
                    <a:lnTo>
                      <a:pt x="1498" y="890"/>
                    </a:lnTo>
                    <a:lnTo>
                      <a:pt x="1489" y="908"/>
                    </a:lnTo>
                    <a:lnTo>
                      <a:pt x="1475" y="921"/>
                    </a:lnTo>
                    <a:lnTo>
                      <a:pt x="1459" y="931"/>
                    </a:lnTo>
                    <a:lnTo>
                      <a:pt x="1441" y="9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3181350" y="898525"/>
                <a:ext cx="2336800" cy="1477962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931" extrusionOk="0">
                    <a:moveTo>
                      <a:pt x="39" y="0"/>
                    </a:moveTo>
                    <a:lnTo>
                      <a:pt x="1472" y="931"/>
                    </a:lnTo>
                    <a:lnTo>
                      <a:pt x="1227" y="931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3" y="41"/>
                    </a:lnTo>
                    <a:lnTo>
                      <a:pt x="10" y="24"/>
                    </a:lnTo>
                    <a:lnTo>
                      <a:pt x="23" y="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4"/>
              <p:cNvSpPr/>
              <p:nvPr/>
            </p:nvSpPr>
            <p:spPr>
              <a:xfrm>
                <a:off x="6792912" y="887412"/>
                <a:ext cx="2544762" cy="14890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938" extrusionOk="0">
                    <a:moveTo>
                      <a:pt x="1441" y="0"/>
                    </a:moveTo>
                    <a:lnTo>
                      <a:pt x="1538" y="0"/>
                    </a:lnTo>
                    <a:lnTo>
                      <a:pt x="1557" y="3"/>
                    </a:lnTo>
                    <a:lnTo>
                      <a:pt x="1573" y="10"/>
                    </a:lnTo>
                    <a:lnTo>
                      <a:pt x="1587" y="23"/>
                    </a:lnTo>
                    <a:lnTo>
                      <a:pt x="1597" y="38"/>
                    </a:lnTo>
                    <a:lnTo>
                      <a:pt x="1603" y="55"/>
                    </a:lnTo>
                    <a:lnTo>
                      <a:pt x="245" y="938"/>
                    </a:lnTo>
                    <a:lnTo>
                      <a:pt x="0" y="938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F0564A"/>
              </a:solidFill>
              <a:ln w="9525" cap="flat" cmpd="sng">
                <a:solidFill>
                  <a:srgbClr val="FF26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14"/>
              <p:cNvSpPr/>
              <p:nvPr/>
            </p:nvSpPr>
            <p:spPr>
              <a:xfrm>
                <a:off x="2838450" y="538162"/>
                <a:ext cx="492125" cy="12265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642" extrusionOk="0">
                    <a:moveTo>
                      <a:pt x="149" y="0"/>
                    </a:moveTo>
                    <a:lnTo>
                      <a:pt x="149" y="0"/>
                    </a:lnTo>
                    <a:lnTo>
                      <a:pt x="180" y="2"/>
                    </a:lnTo>
                    <a:lnTo>
                      <a:pt x="208" y="11"/>
                    </a:lnTo>
                    <a:lnTo>
                      <a:pt x="234" y="25"/>
                    </a:lnTo>
                    <a:lnTo>
                      <a:pt x="256" y="44"/>
                    </a:lnTo>
                    <a:lnTo>
                      <a:pt x="275" y="66"/>
                    </a:lnTo>
                    <a:lnTo>
                      <a:pt x="289" y="91"/>
                    </a:lnTo>
                    <a:lnTo>
                      <a:pt x="297" y="119"/>
                    </a:lnTo>
                    <a:lnTo>
                      <a:pt x="300" y="149"/>
                    </a:lnTo>
                    <a:lnTo>
                      <a:pt x="300" y="3493"/>
                    </a:lnTo>
                    <a:lnTo>
                      <a:pt x="297" y="3523"/>
                    </a:lnTo>
                    <a:lnTo>
                      <a:pt x="289" y="3551"/>
                    </a:lnTo>
                    <a:lnTo>
                      <a:pt x="275" y="3576"/>
                    </a:lnTo>
                    <a:lnTo>
                      <a:pt x="256" y="3598"/>
                    </a:lnTo>
                    <a:lnTo>
                      <a:pt x="234" y="3617"/>
                    </a:lnTo>
                    <a:lnTo>
                      <a:pt x="209" y="3631"/>
                    </a:lnTo>
                    <a:lnTo>
                      <a:pt x="180" y="3640"/>
                    </a:lnTo>
                    <a:lnTo>
                      <a:pt x="150" y="3642"/>
                    </a:lnTo>
                    <a:lnTo>
                      <a:pt x="121" y="3640"/>
                    </a:lnTo>
                    <a:lnTo>
                      <a:pt x="92" y="3631"/>
                    </a:lnTo>
                    <a:lnTo>
                      <a:pt x="66" y="3617"/>
                    </a:lnTo>
                    <a:lnTo>
                      <a:pt x="44" y="3598"/>
                    </a:lnTo>
                    <a:lnTo>
                      <a:pt x="26" y="3576"/>
                    </a:lnTo>
                    <a:lnTo>
                      <a:pt x="11" y="3551"/>
                    </a:lnTo>
                    <a:lnTo>
                      <a:pt x="2" y="3523"/>
                    </a:lnTo>
                    <a:lnTo>
                      <a:pt x="0" y="3493"/>
                    </a:lnTo>
                    <a:lnTo>
                      <a:pt x="0" y="148"/>
                    </a:lnTo>
                    <a:lnTo>
                      <a:pt x="2" y="118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6" y="25"/>
                    </a:lnTo>
                    <a:lnTo>
                      <a:pt x="91" y="11"/>
                    </a:lnTo>
                    <a:lnTo>
                      <a:pt x="118" y="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594F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8" name="Google Shape;1078;p14"/>
          <p:cNvGrpSpPr/>
          <p:nvPr/>
        </p:nvGrpSpPr>
        <p:grpSpPr>
          <a:xfrm>
            <a:off x="4483100" y="3562350"/>
            <a:ext cx="793750" cy="1495425"/>
            <a:chOff x="2838450" y="538162"/>
            <a:chExt cx="6503987" cy="12265025"/>
          </a:xfrm>
        </p:grpSpPr>
        <p:sp>
          <p:nvSpPr>
            <p:cNvPr id="1079" name="Google Shape;1079;p14"/>
            <p:cNvSpPr/>
            <p:nvPr/>
          </p:nvSpPr>
          <p:spPr>
            <a:xfrm>
              <a:off x="3181350" y="887412"/>
              <a:ext cx="6161087" cy="4038600"/>
            </a:xfrm>
            <a:custGeom>
              <a:avLst/>
              <a:gdLst/>
              <a:ahLst/>
              <a:cxnLst/>
              <a:rect l="l" t="t" r="r" b="b"/>
              <a:pathLst>
                <a:path w="3881" h="2544" extrusionOk="0">
                  <a:moveTo>
                    <a:pt x="68" y="0"/>
                  </a:moveTo>
                  <a:lnTo>
                    <a:pt x="3813" y="0"/>
                  </a:lnTo>
                  <a:lnTo>
                    <a:pt x="3835" y="4"/>
                  </a:lnTo>
                  <a:lnTo>
                    <a:pt x="3853" y="14"/>
                  </a:lnTo>
                  <a:lnTo>
                    <a:pt x="3868" y="28"/>
                  </a:lnTo>
                  <a:lnTo>
                    <a:pt x="3877" y="46"/>
                  </a:lnTo>
                  <a:lnTo>
                    <a:pt x="3881" y="69"/>
                  </a:lnTo>
                  <a:lnTo>
                    <a:pt x="3881" y="2477"/>
                  </a:lnTo>
                  <a:lnTo>
                    <a:pt x="3877" y="2498"/>
                  </a:lnTo>
                  <a:lnTo>
                    <a:pt x="3867" y="2517"/>
                  </a:lnTo>
                  <a:lnTo>
                    <a:pt x="3852" y="2531"/>
                  </a:lnTo>
                  <a:lnTo>
                    <a:pt x="3833" y="2541"/>
                  </a:lnTo>
                  <a:lnTo>
                    <a:pt x="3812" y="2544"/>
                  </a:lnTo>
                  <a:lnTo>
                    <a:pt x="68" y="2544"/>
                  </a:lnTo>
                  <a:lnTo>
                    <a:pt x="46" y="2541"/>
                  </a:lnTo>
                  <a:lnTo>
                    <a:pt x="28" y="2531"/>
                  </a:lnTo>
                  <a:lnTo>
                    <a:pt x="13" y="2516"/>
                  </a:lnTo>
                  <a:lnTo>
                    <a:pt x="3" y="2497"/>
                  </a:lnTo>
                  <a:lnTo>
                    <a:pt x="0" y="2476"/>
                  </a:lnTo>
                  <a:lnTo>
                    <a:pt x="0" y="69"/>
                  </a:lnTo>
                  <a:lnTo>
                    <a:pt x="3" y="46"/>
                  </a:lnTo>
                  <a:lnTo>
                    <a:pt x="13" y="28"/>
                  </a:lnTo>
                  <a:lnTo>
                    <a:pt x="28" y="14"/>
                  </a:lnTo>
                  <a:lnTo>
                    <a:pt x="46" y="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1479A"/>
            </a:solidFill>
            <a:ln w="9525" cap="flat" cmpd="sng">
              <a:solidFill>
                <a:srgbClr val="1E2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3181350" y="887412"/>
              <a:ext cx="6161087" cy="4038600"/>
            </a:xfrm>
            <a:custGeom>
              <a:avLst/>
              <a:gdLst/>
              <a:ahLst/>
              <a:cxnLst/>
              <a:rect l="l" t="t" r="r" b="b"/>
              <a:pathLst>
                <a:path w="3881" h="2544" extrusionOk="0">
                  <a:moveTo>
                    <a:pt x="68" y="0"/>
                  </a:moveTo>
                  <a:lnTo>
                    <a:pt x="366" y="0"/>
                  </a:lnTo>
                  <a:lnTo>
                    <a:pt x="1606" y="813"/>
                  </a:lnTo>
                  <a:lnTo>
                    <a:pt x="1606" y="0"/>
                  </a:lnTo>
                  <a:lnTo>
                    <a:pt x="2275" y="0"/>
                  </a:lnTo>
                  <a:lnTo>
                    <a:pt x="2275" y="813"/>
                  </a:lnTo>
                  <a:lnTo>
                    <a:pt x="3515" y="0"/>
                  </a:lnTo>
                  <a:lnTo>
                    <a:pt x="3813" y="0"/>
                  </a:lnTo>
                  <a:lnTo>
                    <a:pt x="3835" y="4"/>
                  </a:lnTo>
                  <a:lnTo>
                    <a:pt x="3853" y="13"/>
                  </a:lnTo>
                  <a:lnTo>
                    <a:pt x="3867" y="28"/>
                  </a:lnTo>
                  <a:lnTo>
                    <a:pt x="3877" y="46"/>
                  </a:lnTo>
                  <a:lnTo>
                    <a:pt x="3881" y="66"/>
                  </a:lnTo>
                  <a:lnTo>
                    <a:pt x="3881" y="241"/>
                  </a:lnTo>
                  <a:lnTo>
                    <a:pt x="2817" y="939"/>
                  </a:lnTo>
                  <a:lnTo>
                    <a:pt x="3881" y="939"/>
                  </a:lnTo>
                  <a:lnTo>
                    <a:pt x="3881" y="1608"/>
                  </a:lnTo>
                  <a:lnTo>
                    <a:pt x="2816" y="1608"/>
                  </a:lnTo>
                  <a:lnTo>
                    <a:pt x="3879" y="2306"/>
                  </a:lnTo>
                  <a:lnTo>
                    <a:pt x="3879" y="2479"/>
                  </a:lnTo>
                  <a:lnTo>
                    <a:pt x="3876" y="2500"/>
                  </a:lnTo>
                  <a:lnTo>
                    <a:pt x="3867" y="2518"/>
                  </a:lnTo>
                  <a:lnTo>
                    <a:pt x="3852" y="2532"/>
                  </a:lnTo>
                  <a:lnTo>
                    <a:pt x="3833" y="2542"/>
                  </a:lnTo>
                  <a:lnTo>
                    <a:pt x="3813" y="2544"/>
                  </a:lnTo>
                  <a:lnTo>
                    <a:pt x="3514" y="2544"/>
                  </a:lnTo>
                  <a:lnTo>
                    <a:pt x="2275" y="1732"/>
                  </a:lnTo>
                  <a:lnTo>
                    <a:pt x="2275" y="2543"/>
                  </a:lnTo>
                  <a:lnTo>
                    <a:pt x="1606" y="2543"/>
                  </a:lnTo>
                  <a:lnTo>
                    <a:pt x="1606" y="1730"/>
                  </a:lnTo>
                  <a:lnTo>
                    <a:pt x="366" y="2543"/>
                  </a:lnTo>
                  <a:lnTo>
                    <a:pt x="68" y="2543"/>
                  </a:lnTo>
                  <a:lnTo>
                    <a:pt x="46" y="2540"/>
                  </a:lnTo>
                  <a:lnTo>
                    <a:pt x="28" y="2531"/>
                  </a:lnTo>
                  <a:lnTo>
                    <a:pt x="14" y="2516"/>
                  </a:lnTo>
                  <a:lnTo>
                    <a:pt x="4" y="2498"/>
                  </a:lnTo>
                  <a:lnTo>
                    <a:pt x="0" y="2477"/>
                  </a:lnTo>
                  <a:lnTo>
                    <a:pt x="0" y="2304"/>
                  </a:lnTo>
                  <a:lnTo>
                    <a:pt x="1064" y="1607"/>
                  </a:lnTo>
                  <a:lnTo>
                    <a:pt x="0" y="1607"/>
                  </a:lnTo>
                  <a:lnTo>
                    <a:pt x="0" y="938"/>
                  </a:lnTo>
                  <a:lnTo>
                    <a:pt x="1064" y="938"/>
                  </a:lnTo>
                  <a:lnTo>
                    <a:pt x="0" y="239"/>
                  </a:lnTo>
                  <a:lnTo>
                    <a:pt x="0" y="66"/>
                  </a:lnTo>
                  <a:lnTo>
                    <a:pt x="4" y="46"/>
                  </a:lnTo>
                  <a:lnTo>
                    <a:pt x="14" y="28"/>
                  </a:lnTo>
                  <a:lnTo>
                    <a:pt x="28" y="13"/>
                  </a:lnTo>
                  <a:lnTo>
                    <a:pt x="46" y="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8FBFB"/>
            </a:solidFill>
            <a:ln w="9525" cap="flat" cmpd="sng">
              <a:solidFill>
                <a:srgbClr val="F8FB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3181350" y="887412"/>
              <a:ext cx="6161087" cy="4038600"/>
            </a:xfrm>
            <a:custGeom>
              <a:avLst/>
              <a:gdLst/>
              <a:ahLst/>
              <a:cxnLst/>
              <a:rect l="l" t="t" r="r" b="b"/>
              <a:pathLst>
                <a:path w="3881" h="2544" extrusionOk="0">
                  <a:moveTo>
                    <a:pt x="1740" y="0"/>
                  </a:moveTo>
                  <a:lnTo>
                    <a:pt x="2141" y="0"/>
                  </a:lnTo>
                  <a:lnTo>
                    <a:pt x="2141" y="1072"/>
                  </a:lnTo>
                  <a:lnTo>
                    <a:pt x="3881" y="1072"/>
                  </a:lnTo>
                  <a:lnTo>
                    <a:pt x="3881" y="1474"/>
                  </a:lnTo>
                  <a:lnTo>
                    <a:pt x="2141" y="1474"/>
                  </a:lnTo>
                  <a:lnTo>
                    <a:pt x="2141" y="2544"/>
                  </a:lnTo>
                  <a:lnTo>
                    <a:pt x="1740" y="2544"/>
                  </a:lnTo>
                  <a:lnTo>
                    <a:pt x="1740" y="1474"/>
                  </a:lnTo>
                  <a:lnTo>
                    <a:pt x="0" y="1474"/>
                  </a:lnTo>
                  <a:lnTo>
                    <a:pt x="0" y="1072"/>
                  </a:lnTo>
                  <a:lnTo>
                    <a:pt x="1740" y="1072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3186112" y="3438525"/>
              <a:ext cx="2538412" cy="1487487"/>
            </a:xfrm>
            <a:custGeom>
              <a:avLst/>
              <a:gdLst/>
              <a:ahLst/>
              <a:cxnLst/>
              <a:rect l="l" t="t" r="r" b="b"/>
              <a:pathLst>
                <a:path w="1599" h="937" extrusionOk="0">
                  <a:moveTo>
                    <a:pt x="1353" y="0"/>
                  </a:moveTo>
                  <a:lnTo>
                    <a:pt x="1599" y="0"/>
                  </a:lnTo>
                  <a:lnTo>
                    <a:pt x="157" y="937"/>
                  </a:lnTo>
                  <a:lnTo>
                    <a:pt x="65" y="937"/>
                  </a:lnTo>
                  <a:lnTo>
                    <a:pt x="46" y="934"/>
                  </a:lnTo>
                  <a:lnTo>
                    <a:pt x="28" y="926"/>
                  </a:lnTo>
                  <a:lnTo>
                    <a:pt x="15" y="914"/>
                  </a:lnTo>
                  <a:lnTo>
                    <a:pt x="5" y="898"/>
                  </a:lnTo>
                  <a:lnTo>
                    <a:pt x="0" y="879"/>
                  </a:lnTo>
                  <a:lnTo>
                    <a:pt x="1353" y="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6958012" y="3438525"/>
              <a:ext cx="2381250" cy="1485900"/>
            </a:xfrm>
            <a:custGeom>
              <a:avLst/>
              <a:gdLst/>
              <a:ahLst/>
              <a:cxnLst/>
              <a:rect l="l" t="t" r="r" b="b"/>
              <a:pathLst>
                <a:path w="1500" h="936" extrusionOk="0">
                  <a:moveTo>
                    <a:pt x="0" y="0"/>
                  </a:moveTo>
                  <a:lnTo>
                    <a:pt x="245" y="0"/>
                  </a:lnTo>
                  <a:lnTo>
                    <a:pt x="1500" y="816"/>
                  </a:lnTo>
                  <a:lnTo>
                    <a:pt x="1500" y="870"/>
                  </a:lnTo>
                  <a:lnTo>
                    <a:pt x="1498" y="890"/>
                  </a:lnTo>
                  <a:lnTo>
                    <a:pt x="1489" y="908"/>
                  </a:lnTo>
                  <a:lnTo>
                    <a:pt x="1475" y="921"/>
                  </a:lnTo>
                  <a:lnTo>
                    <a:pt x="1459" y="931"/>
                  </a:lnTo>
                  <a:lnTo>
                    <a:pt x="1441" y="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3181350" y="898525"/>
              <a:ext cx="2336800" cy="1477962"/>
            </a:xfrm>
            <a:custGeom>
              <a:avLst/>
              <a:gdLst/>
              <a:ahLst/>
              <a:cxnLst/>
              <a:rect l="l" t="t" r="r" b="b"/>
              <a:pathLst>
                <a:path w="1472" h="931" extrusionOk="0">
                  <a:moveTo>
                    <a:pt x="39" y="0"/>
                  </a:moveTo>
                  <a:lnTo>
                    <a:pt x="1472" y="931"/>
                  </a:lnTo>
                  <a:lnTo>
                    <a:pt x="1227" y="931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0" y="120"/>
                  </a:lnTo>
                  <a:lnTo>
                    <a:pt x="0" y="105"/>
                  </a:lnTo>
                  <a:lnTo>
                    <a:pt x="0" y="89"/>
                  </a:lnTo>
                  <a:lnTo>
                    <a:pt x="0" y="7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3" y="41"/>
                  </a:lnTo>
                  <a:lnTo>
                    <a:pt x="10" y="24"/>
                  </a:lnTo>
                  <a:lnTo>
                    <a:pt x="23" y="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6792912" y="887412"/>
              <a:ext cx="2544762" cy="1489075"/>
            </a:xfrm>
            <a:custGeom>
              <a:avLst/>
              <a:gdLst/>
              <a:ahLst/>
              <a:cxnLst/>
              <a:rect l="l" t="t" r="r" b="b"/>
              <a:pathLst>
                <a:path w="1603" h="938" extrusionOk="0">
                  <a:moveTo>
                    <a:pt x="1441" y="0"/>
                  </a:moveTo>
                  <a:lnTo>
                    <a:pt x="1538" y="0"/>
                  </a:lnTo>
                  <a:lnTo>
                    <a:pt x="1557" y="3"/>
                  </a:lnTo>
                  <a:lnTo>
                    <a:pt x="1573" y="10"/>
                  </a:lnTo>
                  <a:lnTo>
                    <a:pt x="1587" y="23"/>
                  </a:lnTo>
                  <a:lnTo>
                    <a:pt x="1597" y="38"/>
                  </a:lnTo>
                  <a:lnTo>
                    <a:pt x="1603" y="55"/>
                  </a:lnTo>
                  <a:lnTo>
                    <a:pt x="245" y="938"/>
                  </a:lnTo>
                  <a:lnTo>
                    <a:pt x="0" y="938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F0564A"/>
            </a:solidFill>
            <a:ln w="9525" cap="flat" cmpd="sng">
              <a:solidFill>
                <a:srgbClr val="FF2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2838450" y="538162"/>
              <a:ext cx="492125" cy="12265025"/>
            </a:xfrm>
            <a:custGeom>
              <a:avLst/>
              <a:gdLst/>
              <a:ahLst/>
              <a:cxnLst/>
              <a:rect l="l" t="t" r="r" b="b"/>
              <a:pathLst>
                <a:path w="300" h="3642" extrusionOk="0">
                  <a:moveTo>
                    <a:pt x="149" y="0"/>
                  </a:moveTo>
                  <a:lnTo>
                    <a:pt x="149" y="0"/>
                  </a:lnTo>
                  <a:lnTo>
                    <a:pt x="180" y="2"/>
                  </a:lnTo>
                  <a:lnTo>
                    <a:pt x="208" y="11"/>
                  </a:lnTo>
                  <a:lnTo>
                    <a:pt x="234" y="25"/>
                  </a:lnTo>
                  <a:lnTo>
                    <a:pt x="256" y="44"/>
                  </a:lnTo>
                  <a:lnTo>
                    <a:pt x="275" y="66"/>
                  </a:lnTo>
                  <a:lnTo>
                    <a:pt x="289" y="91"/>
                  </a:lnTo>
                  <a:lnTo>
                    <a:pt x="297" y="119"/>
                  </a:lnTo>
                  <a:lnTo>
                    <a:pt x="300" y="149"/>
                  </a:lnTo>
                  <a:lnTo>
                    <a:pt x="300" y="3493"/>
                  </a:lnTo>
                  <a:lnTo>
                    <a:pt x="297" y="3523"/>
                  </a:lnTo>
                  <a:lnTo>
                    <a:pt x="289" y="3551"/>
                  </a:lnTo>
                  <a:lnTo>
                    <a:pt x="275" y="3576"/>
                  </a:lnTo>
                  <a:lnTo>
                    <a:pt x="256" y="3598"/>
                  </a:lnTo>
                  <a:lnTo>
                    <a:pt x="234" y="3617"/>
                  </a:lnTo>
                  <a:lnTo>
                    <a:pt x="209" y="3631"/>
                  </a:lnTo>
                  <a:lnTo>
                    <a:pt x="180" y="3640"/>
                  </a:lnTo>
                  <a:lnTo>
                    <a:pt x="150" y="3642"/>
                  </a:lnTo>
                  <a:lnTo>
                    <a:pt x="121" y="3640"/>
                  </a:lnTo>
                  <a:lnTo>
                    <a:pt x="92" y="3631"/>
                  </a:lnTo>
                  <a:lnTo>
                    <a:pt x="66" y="3617"/>
                  </a:lnTo>
                  <a:lnTo>
                    <a:pt x="44" y="3598"/>
                  </a:lnTo>
                  <a:lnTo>
                    <a:pt x="26" y="3576"/>
                  </a:lnTo>
                  <a:lnTo>
                    <a:pt x="11" y="3551"/>
                  </a:lnTo>
                  <a:lnTo>
                    <a:pt x="2" y="3523"/>
                  </a:lnTo>
                  <a:lnTo>
                    <a:pt x="0" y="3493"/>
                  </a:lnTo>
                  <a:lnTo>
                    <a:pt x="0" y="148"/>
                  </a:lnTo>
                  <a:lnTo>
                    <a:pt x="2" y="118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8" y="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594F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5"/>
          <p:cNvSpPr txBox="1"/>
          <p:nvPr/>
        </p:nvSpPr>
        <p:spPr>
          <a:xfrm>
            <a:off x="2947987" y="4876800"/>
            <a:ext cx="60960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zealand population</a:t>
            </a:r>
            <a:endParaRPr/>
          </a:p>
        </p:txBody>
      </p:sp>
      <p:sp>
        <p:nvSpPr>
          <p:cNvPr id="1092" name="Google Shape;1092;p15"/>
          <p:cNvSpPr txBox="1"/>
          <p:nvPr/>
        </p:nvSpPr>
        <p:spPr>
          <a:xfrm>
            <a:off x="5105400" y="800100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  <p:pic>
        <p:nvPicPr>
          <p:cNvPr id="1093" name="Google Shape;10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3862" y="8986837"/>
            <a:ext cx="63817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0000" y="488950"/>
            <a:ext cx="6554787" cy="4403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5" name="Google Shape;1095;p15"/>
          <p:cNvCxnSpPr/>
          <p:nvPr/>
        </p:nvCxnSpPr>
        <p:spPr>
          <a:xfrm flipH="1">
            <a:off x="7772400" y="1874837"/>
            <a:ext cx="838200" cy="762000"/>
          </a:xfrm>
          <a:prstGeom prst="straightConnector1">
            <a:avLst/>
          </a:prstGeom>
          <a:noFill/>
          <a:ln w="57150" cap="rnd" cmpd="sng">
            <a:solidFill>
              <a:srgbClr val="54798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96" name="Google Shape;1096;p15"/>
          <p:cNvCxnSpPr/>
          <p:nvPr/>
        </p:nvCxnSpPr>
        <p:spPr>
          <a:xfrm rot="10800000">
            <a:off x="8610600" y="1874837"/>
            <a:ext cx="2743200" cy="0"/>
          </a:xfrm>
          <a:prstGeom prst="straightConnector1">
            <a:avLst/>
          </a:prstGeom>
          <a:noFill/>
          <a:ln w="57150" cap="rnd" cmpd="sng">
            <a:solidFill>
              <a:srgbClr val="54798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97" name="Google Shape;1097;p15"/>
          <p:cNvSpPr txBox="1"/>
          <p:nvPr/>
        </p:nvSpPr>
        <p:spPr>
          <a:xfrm>
            <a:off x="8904287" y="1066800"/>
            <a:ext cx="254793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7980"/>
              </a:buClr>
              <a:buSzPts val="4400"/>
              <a:buFont typeface="Arial"/>
              <a:buNone/>
            </a:pPr>
            <a:r>
              <a:rPr lang="en-US" sz="4400" b="0" i="0" u="none" dirty="0" err="1">
                <a:solidFill>
                  <a:srgbClr val="54798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en-US" sz="4400" b="0" i="0" u="none" dirty="0">
                <a:solidFill>
                  <a:srgbClr val="547980"/>
                </a:solidFill>
                <a:latin typeface="Arial"/>
                <a:ea typeface="Arial"/>
                <a:cs typeface="Arial"/>
                <a:sym typeface="Arial"/>
              </a:rPr>
              <a:t> (74%)</a:t>
            </a:r>
            <a:endParaRPr dirty="0"/>
          </a:p>
        </p:txBody>
      </p:sp>
      <p:cxnSp>
        <p:nvCxnSpPr>
          <p:cNvPr id="1098" name="Google Shape;1098;p15"/>
          <p:cNvCxnSpPr/>
          <p:nvPr/>
        </p:nvCxnSpPr>
        <p:spPr>
          <a:xfrm>
            <a:off x="3027362" y="1455737"/>
            <a:ext cx="839787" cy="762000"/>
          </a:xfrm>
          <a:prstGeom prst="straightConnector1">
            <a:avLst/>
          </a:prstGeom>
          <a:noFill/>
          <a:ln w="57150" cap="rnd" cmpd="sng">
            <a:solidFill>
              <a:srgbClr val="45ADA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99" name="Google Shape;1099;p15"/>
          <p:cNvCxnSpPr/>
          <p:nvPr/>
        </p:nvCxnSpPr>
        <p:spPr>
          <a:xfrm rot="10800000">
            <a:off x="1981200" y="1455737"/>
            <a:ext cx="1046162" cy="0"/>
          </a:xfrm>
          <a:prstGeom prst="straightConnector1">
            <a:avLst/>
          </a:prstGeom>
          <a:noFill/>
          <a:ln w="57150" cap="rnd" cmpd="sng">
            <a:solidFill>
              <a:srgbClr val="45ADA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00" name="Google Shape;1100;p15"/>
          <p:cNvSpPr txBox="1"/>
          <p:nvPr/>
        </p:nvSpPr>
        <p:spPr>
          <a:xfrm>
            <a:off x="866900" y="1371600"/>
            <a:ext cx="2189038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DA8"/>
              </a:buClr>
              <a:buSzPts val="4400"/>
              <a:buFont typeface="Arial"/>
              <a:buNone/>
            </a:pPr>
            <a:r>
              <a:rPr lang="en-US" sz="4400" b="0" i="0" u="none" dirty="0" err="1">
                <a:solidFill>
                  <a:srgbClr val="45ADA8"/>
                </a:solidFill>
                <a:latin typeface="Arial"/>
                <a:ea typeface="Arial"/>
                <a:cs typeface="Arial"/>
                <a:sym typeface="Arial"/>
              </a:rPr>
              <a:t>maori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DA8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rgbClr val="45ADA8"/>
                </a:solidFill>
                <a:latin typeface="Arial"/>
                <a:ea typeface="Arial"/>
                <a:cs typeface="Arial"/>
                <a:sym typeface="Arial"/>
              </a:rPr>
              <a:t>(15%)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C2"/>
        </a:solidFill>
        <a:effectLst/>
      </p:bgPr>
    </p:bg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6"/>
          <p:cNvSpPr/>
          <p:nvPr/>
        </p:nvSpPr>
        <p:spPr>
          <a:xfrm>
            <a:off x="3602037" y="381000"/>
            <a:ext cx="4703762" cy="5562600"/>
          </a:xfrm>
          <a:custGeom>
            <a:avLst/>
            <a:gdLst/>
            <a:ahLst/>
            <a:cxnLst/>
            <a:rect l="l" t="t" r="r" b="b"/>
            <a:pathLst>
              <a:path w="101" h="120" extrusionOk="0">
                <a:moveTo>
                  <a:pt x="62" y="58"/>
                </a:moveTo>
                <a:cubicBezTo>
                  <a:pt x="60" y="56"/>
                  <a:pt x="59" y="59"/>
                  <a:pt x="56" y="60"/>
                </a:cubicBezTo>
                <a:cubicBezTo>
                  <a:pt x="53" y="61"/>
                  <a:pt x="51" y="54"/>
                  <a:pt x="48" y="57"/>
                </a:cubicBezTo>
                <a:cubicBezTo>
                  <a:pt x="45" y="60"/>
                  <a:pt x="48" y="61"/>
                  <a:pt x="44" y="64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7" y="86"/>
                  <a:pt x="15" y="90"/>
                </a:cubicBezTo>
                <a:cubicBezTo>
                  <a:pt x="13" y="93"/>
                  <a:pt x="5" y="97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9"/>
                  <a:pt x="10" y="111"/>
                </a:cubicBezTo>
                <a:cubicBezTo>
                  <a:pt x="12" y="114"/>
                  <a:pt x="15" y="112"/>
                  <a:pt x="16" y="114"/>
                </a:cubicBezTo>
                <a:cubicBezTo>
                  <a:pt x="17" y="116"/>
                  <a:pt x="25" y="116"/>
                  <a:pt x="31" y="110"/>
                </a:cubicBezTo>
                <a:cubicBezTo>
                  <a:pt x="37" y="105"/>
                  <a:pt x="34" y="102"/>
                  <a:pt x="36" y="101"/>
                </a:cubicBezTo>
                <a:cubicBezTo>
                  <a:pt x="38" y="100"/>
                  <a:pt x="39" y="95"/>
                  <a:pt x="40" y="93"/>
                </a:cubicBezTo>
                <a:cubicBezTo>
                  <a:pt x="42" y="90"/>
                  <a:pt x="43" y="87"/>
                  <a:pt x="49" y="87"/>
                </a:cubicBezTo>
                <a:cubicBezTo>
                  <a:pt x="55" y="87"/>
                  <a:pt x="52" y="86"/>
                  <a:pt x="52" y="83"/>
                </a:cubicBezTo>
                <a:cubicBezTo>
                  <a:pt x="51" y="80"/>
                  <a:pt x="57" y="79"/>
                  <a:pt x="57" y="75"/>
                </a:cubicBezTo>
                <a:cubicBezTo>
                  <a:pt x="57" y="71"/>
                  <a:pt x="65" y="68"/>
                  <a:pt x="63" y="65"/>
                </a:cubicBezTo>
                <a:cubicBezTo>
                  <a:pt x="62" y="62"/>
                  <a:pt x="65" y="60"/>
                  <a:pt x="62" y="58"/>
                </a:cubicBezTo>
                <a:close/>
                <a:moveTo>
                  <a:pt x="11" y="120"/>
                </a:moveTo>
                <a:cubicBezTo>
                  <a:pt x="12" y="120"/>
                  <a:pt x="16" y="119"/>
                  <a:pt x="14" y="116"/>
                </a:cubicBezTo>
                <a:cubicBezTo>
                  <a:pt x="11" y="113"/>
                  <a:pt x="8" y="119"/>
                  <a:pt x="11" y="120"/>
                </a:cubicBezTo>
                <a:close/>
                <a:moveTo>
                  <a:pt x="91" y="29"/>
                </a:moveTo>
                <a:cubicBezTo>
                  <a:pt x="90" y="32"/>
                  <a:pt x="87" y="29"/>
                  <a:pt x="83" y="29"/>
                </a:cubicBezTo>
                <a:cubicBezTo>
                  <a:pt x="80" y="29"/>
                  <a:pt x="79" y="27"/>
                  <a:pt x="79" y="24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8"/>
                  <a:pt x="76" y="21"/>
                  <a:pt x="75" y="22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5"/>
                </a:cubicBezTo>
                <a:cubicBezTo>
                  <a:pt x="69" y="11"/>
                  <a:pt x="66" y="12"/>
                  <a:pt x="66" y="8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6" y="7"/>
                  <a:pt x="58" y="9"/>
                </a:cubicBezTo>
                <a:cubicBezTo>
                  <a:pt x="60" y="11"/>
                  <a:pt x="64" y="13"/>
                  <a:pt x="64" y="14"/>
                </a:cubicBezTo>
                <a:cubicBezTo>
                  <a:pt x="64" y="16"/>
                  <a:pt x="66" y="20"/>
                  <a:pt x="68" y="21"/>
                </a:cubicBezTo>
                <a:cubicBezTo>
                  <a:pt x="71" y="22"/>
                  <a:pt x="67" y="28"/>
                  <a:pt x="67" y="33"/>
                </a:cubicBezTo>
                <a:cubicBezTo>
                  <a:pt x="67" y="38"/>
                  <a:pt x="63" y="37"/>
                  <a:pt x="61" y="40"/>
                </a:cubicBezTo>
                <a:cubicBezTo>
                  <a:pt x="58" y="43"/>
                  <a:pt x="67" y="47"/>
                  <a:pt x="71" y="50"/>
                </a:cubicBezTo>
                <a:cubicBezTo>
                  <a:pt x="75" y="53"/>
                  <a:pt x="68" y="61"/>
                  <a:pt x="69" y="63"/>
                </a:cubicBezTo>
                <a:cubicBezTo>
                  <a:pt x="70" y="64"/>
                  <a:pt x="72" y="65"/>
                  <a:pt x="76" y="64"/>
                </a:cubicBezTo>
                <a:cubicBezTo>
                  <a:pt x="80" y="63"/>
                  <a:pt x="82" y="54"/>
                  <a:pt x="85" y="51"/>
                </a:cubicBezTo>
                <a:cubicBezTo>
                  <a:pt x="88" y="49"/>
                  <a:pt x="86" y="45"/>
                  <a:pt x="88" y="43"/>
                </a:cubicBezTo>
                <a:cubicBezTo>
                  <a:pt x="89" y="41"/>
                  <a:pt x="91" y="41"/>
                  <a:pt x="93" y="41"/>
                </a:cubicBezTo>
                <a:cubicBezTo>
                  <a:pt x="95" y="41"/>
                  <a:pt x="94" y="36"/>
                  <a:pt x="96" y="36"/>
                </a:cubicBezTo>
                <a:cubicBezTo>
                  <a:pt x="99" y="36"/>
                  <a:pt x="98" y="33"/>
                  <a:pt x="99" y="29"/>
                </a:cubicBezTo>
                <a:cubicBezTo>
                  <a:pt x="101" y="25"/>
                  <a:pt x="93" y="27"/>
                  <a:pt x="91" y="29"/>
                </a:cubicBezTo>
                <a:close/>
              </a:path>
            </a:pathLst>
          </a:custGeom>
          <a:solidFill>
            <a:srgbClr val="45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6"/>
          <p:cNvSpPr txBox="1"/>
          <p:nvPr/>
        </p:nvSpPr>
        <p:spPr>
          <a:xfrm>
            <a:off x="5474525" y="4687887"/>
            <a:ext cx="522522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 dirty="0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US" sz="7200" b="0" i="0" u="none" dirty="0" err="1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zealand</a:t>
            </a:r>
            <a:endParaRPr dirty="0"/>
          </a:p>
        </p:txBody>
      </p:sp>
      <p:sp>
        <p:nvSpPr>
          <p:cNvPr id="1107" name="Google Shape;1107;p16"/>
          <p:cNvSpPr txBox="1"/>
          <p:nvPr/>
        </p:nvSpPr>
        <p:spPr>
          <a:xfrm>
            <a:off x="5105400" y="8001000"/>
            <a:ext cx="31242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F4F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594F4F"/>
                </a:solidFill>
                <a:latin typeface="Arial"/>
                <a:ea typeface="Arial"/>
                <a:cs typeface="Arial"/>
                <a:sym typeface="Arial"/>
              </a:rPr>
              <a:t>southern island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Flat Fin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PresentationFormat>自訂</PresentationFormat>
  <Paragraphs>100</Paragraphs>
  <Slides>27</Slides>
  <Notes>27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Theme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User</cp:lastModifiedBy>
  <cp:revision>1</cp:revision>
  <dcterms:modified xsi:type="dcterms:W3CDTF">2019-05-22T01:20:11Z</dcterms:modified>
</cp:coreProperties>
</file>