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9" r:id="rId4"/>
    <p:sldId id="258" r:id="rId5"/>
    <p:sldId id="265" r:id="rId6"/>
    <p:sldId id="260" r:id="rId7"/>
    <p:sldId id="274" r:id="rId8"/>
    <p:sldId id="261" r:id="rId9"/>
    <p:sldId id="262" r:id="rId10"/>
    <p:sldId id="276" r:id="rId11"/>
    <p:sldId id="264" r:id="rId12"/>
    <p:sldId id="263" r:id="rId13"/>
    <p:sldId id="273" r:id="rId14"/>
    <p:sldId id="271" r:id="rId15"/>
    <p:sldId id="266" r:id="rId16"/>
    <p:sldId id="267" r:id="rId17"/>
    <p:sldId id="268" r:id="rId18"/>
    <p:sldId id="270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37E8F-F7EF-4788-88C8-D75C99A9B35D}" type="datetimeFigureOut">
              <a:rPr lang="en-CA" smtClean="0"/>
              <a:t>2019-06-10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FD419-DDD6-4B5A-A48F-374C28DDA76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453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FD419-DDD6-4B5A-A48F-374C28DDA761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381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2019/6/10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3382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4943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0953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2522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2019/6/10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339947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2019/6/10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640258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2019/6/10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59497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2019/6/10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4452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2019/6/10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2815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5BBEAD13-0566-4C6C-97E7-55F17F24B09F}" type="datetimeFigureOut">
              <a:rPr lang="zh-TW" altLang="en-US" smtClean="0"/>
              <a:t>2019/6/10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885038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5BBEAD13-0566-4C6C-97E7-55F17F24B09F}" type="datetimeFigureOut">
              <a:rPr lang="zh-TW" altLang="en-US" smtClean="0"/>
              <a:t>2019/6/10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03204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2019/6/10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610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023EB-21F5-4B4D-B356-808ABBD344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English </a:t>
            </a:r>
            <a:br>
              <a:rPr lang="en-CA" dirty="0"/>
            </a:br>
            <a:r>
              <a:rPr lang="en-CA" dirty="0"/>
              <a:t>101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2153E7-538A-4159-B89B-A181744CA1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How to learn English</a:t>
            </a:r>
          </a:p>
          <a:p>
            <a:r>
              <a:rPr lang="en-CA" dirty="0"/>
              <a:t>Fast and efficiently</a:t>
            </a:r>
          </a:p>
        </p:txBody>
      </p:sp>
    </p:spTree>
    <p:extLst>
      <p:ext uri="{BB962C8B-B14F-4D97-AF65-F5344CB8AC3E}">
        <p14:creationId xmlns:p14="http://schemas.microsoft.com/office/powerpoint/2010/main" val="2930122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7D3C4-527C-46A1-A23F-81FD30051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Let’s play another 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93BA4-F0D1-493A-A3C3-051285C87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Last man standing</a:t>
            </a:r>
          </a:p>
          <a:p>
            <a:r>
              <a:rPr lang="en-CA" dirty="0"/>
              <a:t>We will choose a topic</a:t>
            </a:r>
          </a:p>
          <a:p>
            <a:r>
              <a:rPr lang="en-CA" dirty="0"/>
              <a:t>Everyone stands up</a:t>
            </a:r>
          </a:p>
          <a:p>
            <a:r>
              <a:rPr lang="en-CA" dirty="0"/>
              <a:t>I will throw a ball at a student </a:t>
            </a:r>
          </a:p>
          <a:p>
            <a:pPr lvl="1"/>
            <a:r>
              <a:rPr lang="en-CA" dirty="0"/>
              <a:t>Name something related to the topic</a:t>
            </a:r>
          </a:p>
          <a:p>
            <a:pPr lvl="1"/>
            <a:r>
              <a:rPr lang="en-CA" dirty="0"/>
              <a:t>Toss the ball at another person</a:t>
            </a:r>
          </a:p>
          <a:p>
            <a:pPr lvl="1"/>
            <a:r>
              <a:rPr lang="en-CA" dirty="0"/>
              <a:t>Name another thing related to the topic</a:t>
            </a:r>
          </a:p>
          <a:p>
            <a:pPr lvl="1"/>
            <a:r>
              <a:rPr lang="en-CA" dirty="0"/>
              <a:t>YOU HAVE TO BE FASTTTTT!!!!!!! 5 seconds </a:t>
            </a:r>
          </a:p>
        </p:txBody>
      </p:sp>
    </p:spTree>
    <p:extLst>
      <p:ext uri="{BB962C8B-B14F-4D97-AF65-F5344CB8AC3E}">
        <p14:creationId xmlns:p14="http://schemas.microsoft.com/office/powerpoint/2010/main" val="497751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FB28EC-AA05-48AD-B0DB-5D5597600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480" y="382385"/>
            <a:ext cx="4218559" cy="28011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3E414B-D29D-4FB0-BD28-4E5726A0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1A87A-8802-4E06-B5A9-82F4998FC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210280"/>
            <a:ext cx="7633742" cy="3593591"/>
          </a:xfrm>
        </p:spPr>
        <p:txBody>
          <a:bodyPr/>
          <a:lstStyle/>
          <a:p>
            <a:r>
              <a:rPr lang="en-CA" sz="2500" dirty="0">
                <a:solidFill>
                  <a:srgbClr val="FF0000"/>
                </a:solidFill>
              </a:rPr>
              <a:t>Most difficult!</a:t>
            </a:r>
          </a:p>
          <a:p>
            <a:r>
              <a:rPr lang="en-CA" sz="2500" dirty="0"/>
              <a:t>Takes practice</a:t>
            </a:r>
          </a:p>
          <a:p>
            <a:r>
              <a:rPr lang="en-CA" sz="2500" dirty="0"/>
              <a:t>Reading really helps!</a:t>
            </a:r>
          </a:p>
          <a:p>
            <a:pPr lvl="1"/>
            <a:r>
              <a:rPr lang="en-CA" sz="2500" dirty="0"/>
              <a:t>See how other people write</a:t>
            </a:r>
          </a:p>
          <a:p>
            <a:r>
              <a:rPr lang="en-CA" sz="2500" dirty="0"/>
              <a:t>Write reflections!</a:t>
            </a:r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CDCD10-7544-4358-A123-02408968C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3" y="3569440"/>
            <a:ext cx="5027712" cy="2828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5DE057-1B4C-4120-BAA2-583B95FD54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71"/>
          <a:stretch/>
        </p:blipFill>
        <p:spPr>
          <a:xfrm>
            <a:off x="868241" y="1032409"/>
            <a:ext cx="7774775" cy="56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BE116-8AEF-4CC3-8492-5DDC538DB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Speaking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5183D-6E63-41AF-A098-9B380CA06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355410"/>
            <a:ext cx="7633742" cy="3593591"/>
          </a:xfrm>
        </p:spPr>
        <p:txBody>
          <a:bodyPr/>
          <a:lstStyle/>
          <a:p>
            <a:r>
              <a:rPr lang="en-CA" dirty="0"/>
              <a:t>SPEAKKKKKKKK</a:t>
            </a:r>
          </a:p>
          <a:p>
            <a:pPr lvl="1"/>
            <a:r>
              <a:rPr lang="en-CA" dirty="0"/>
              <a:t>Use other words if stuck</a:t>
            </a:r>
          </a:p>
          <a:p>
            <a:r>
              <a:rPr lang="en-CA" dirty="0"/>
              <a:t>Read aloud</a:t>
            </a:r>
          </a:p>
        </p:txBody>
      </p:sp>
      <p:pic>
        <p:nvPicPr>
          <p:cNvPr id="2050" name="Picture 2" descr="Image result for speak">
            <a:extLst>
              <a:ext uri="{FF2B5EF4-FFF2-40B4-BE49-F238E27FC236}">
                <a16:creationId xmlns:a16="http://schemas.microsoft.com/office/drawing/2014/main" id="{FF0E22B2-9B85-4662-AFC4-DEC4067CB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15585"/>
            <a:ext cx="5368652" cy="463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2C36F5-1681-4330-ACF3-78D8C7EEE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78" y="2780928"/>
            <a:ext cx="438150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3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99F78-E52D-42A7-B6B4-BCC1D0A7A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Book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65E6E-CADE-4DE8-B7B1-D13FF8FEE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412776"/>
            <a:ext cx="7633742" cy="51348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CA" sz="3500" dirty="0"/>
              <a:t>Holes (Louis Sachar)</a:t>
            </a:r>
          </a:p>
          <a:p>
            <a:pPr marL="0" indent="0">
              <a:buNone/>
            </a:pPr>
            <a:r>
              <a:rPr lang="en-CA" sz="3500" dirty="0"/>
              <a:t>Stargirl (Jerry Spinelli)</a:t>
            </a:r>
          </a:p>
          <a:p>
            <a:pPr marL="0" indent="0">
              <a:buNone/>
            </a:pPr>
            <a:r>
              <a:rPr lang="en-CA" sz="3500" dirty="0"/>
              <a:t>Black Beauty (Anna Sewell)</a:t>
            </a:r>
          </a:p>
          <a:p>
            <a:pPr marL="0" indent="0">
              <a:buNone/>
            </a:pPr>
            <a:r>
              <a:rPr lang="en-CA" sz="3500" dirty="0"/>
              <a:t>A Wrinkle in Time (Madeleine </a:t>
            </a:r>
            <a:r>
              <a:rPr lang="en-CA" sz="3500" dirty="0" err="1"/>
              <a:t>L'Engle</a:t>
            </a:r>
            <a:r>
              <a:rPr lang="en-CA" sz="3500" dirty="0"/>
              <a:t>)</a:t>
            </a:r>
          </a:p>
          <a:p>
            <a:endParaRPr lang="en-CA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20C06B7-104C-44C6-B8E2-ECABCB3CC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511654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848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F0F283-C8B6-4598-89C9-C404C98A5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73B0C0-761B-443F-97A0-9D6E01FBB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-2"/>
            <a:ext cx="4725186" cy="6858002"/>
          </a:xfrm>
          <a:custGeom>
            <a:avLst/>
            <a:gdLst>
              <a:gd name="connsiteX0" fmla="*/ 0 w 6300250"/>
              <a:gd name="connsiteY0" fmla="*/ 0 h 6858002"/>
              <a:gd name="connsiteX1" fmla="*/ 3149600 w 6300250"/>
              <a:gd name="connsiteY1" fmla="*/ 0 h 6858002"/>
              <a:gd name="connsiteX2" fmla="*/ 3149600 w 6300250"/>
              <a:gd name="connsiteY2" fmla="*/ 2 h 6858002"/>
              <a:gd name="connsiteX3" fmla="*/ 6110455 w 6300250"/>
              <a:gd name="connsiteY3" fmla="*/ 2 h 6858002"/>
              <a:gd name="connsiteX4" fmla="*/ 6115495 w 6300250"/>
              <a:gd name="connsiteY4" fmla="*/ 66677 h 6858002"/>
              <a:gd name="connsiteX5" fmla="*/ 6123892 w 6300250"/>
              <a:gd name="connsiteY5" fmla="*/ 122239 h 6858002"/>
              <a:gd name="connsiteX6" fmla="*/ 6133970 w 6300250"/>
              <a:gd name="connsiteY6" fmla="*/ 174627 h 6858002"/>
              <a:gd name="connsiteX7" fmla="*/ 6150766 w 6300250"/>
              <a:gd name="connsiteY7" fmla="*/ 217489 h 6858002"/>
              <a:gd name="connsiteX8" fmla="*/ 6167562 w 6300250"/>
              <a:gd name="connsiteY8" fmla="*/ 260352 h 6858002"/>
              <a:gd name="connsiteX9" fmla="*/ 6187717 w 6300250"/>
              <a:gd name="connsiteY9" fmla="*/ 296864 h 6858002"/>
              <a:gd name="connsiteX10" fmla="*/ 6207872 w 6300250"/>
              <a:gd name="connsiteY10" fmla="*/ 334964 h 6858002"/>
              <a:gd name="connsiteX11" fmla="*/ 6226348 w 6300250"/>
              <a:gd name="connsiteY11" fmla="*/ 369889 h 6858002"/>
              <a:gd name="connsiteX12" fmla="*/ 6244823 w 6300250"/>
              <a:gd name="connsiteY12" fmla="*/ 409577 h 6858002"/>
              <a:gd name="connsiteX13" fmla="*/ 6261619 w 6300250"/>
              <a:gd name="connsiteY13" fmla="*/ 450852 h 6858002"/>
              <a:gd name="connsiteX14" fmla="*/ 6276736 w 6300250"/>
              <a:gd name="connsiteY14" fmla="*/ 496889 h 6858002"/>
              <a:gd name="connsiteX15" fmla="*/ 6288493 w 6300250"/>
              <a:gd name="connsiteY15" fmla="*/ 546102 h 6858002"/>
              <a:gd name="connsiteX16" fmla="*/ 6296891 w 6300250"/>
              <a:gd name="connsiteY16" fmla="*/ 606427 h 6858002"/>
              <a:gd name="connsiteX17" fmla="*/ 6300250 w 6300250"/>
              <a:gd name="connsiteY17" fmla="*/ 673102 h 6858002"/>
              <a:gd name="connsiteX18" fmla="*/ 6296891 w 6300250"/>
              <a:gd name="connsiteY18" fmla="*/ 744539 h 6858002"/>
              <a:gd name="connsiteX19" fmla="*/ 6288493 w 6300250"/>
              <a:gd name="connsiteY19" fmla="*/ 801689 h 6858002"/>
              <a:gd name="connsiteX20" fmla="*/ 6276736 w 6300250"/>
              <a:gd name="connsiteY20" fmla="*/ 854077 h 6858002"/>
              <a:gd name="connsiteX21" fmla="*/ 6261619 w 6300250"/>
              <a:gd name="connsiteY21" fmla="*/ 901702 h 6858002"/>
              <a:gd name="connsiteX22" fmla="*/ 6244823 w 6300250"/>
              <a:gd name="connsiteY22" fmla="*/ 942977 h 6858002"/>
              <a:gd name="connsiteX23" fmla="*/ 6224668 w 6300250"/>
              <a:gd name="connsiteY23" fmla="*/ 981077 h 6858002"/>
              <a:gd name="connsiteX24" fmla="*/ 6204513 w 6300250"/>
              <a:gd name="connsiteY24" fmla="*/ 1017589 h 6858002"/>
              <a:gd name="connsiteX25" fmla="*/ 6184358 w 6300250"/>
              <a:gd name="connsiteY25" fmla="*/ 1055689 h 6858002"/>
              <a:gd name="connsiteX26" fmla="*/ 6165882 w 6300250"/>
              <a:gd name="connsiteY26" fmla="*/ 1095377 h 6858002"/>
              <a:gd name="connsiteX27" fmla="*/ 6147406 w 6300250"/>
              <a:gd name="connsiteY27" fmla="*/ 1136652 h 6858002"/>
              <a:gd name="connsiteX28" fmla="*/ 6132291 w 6300250"/>
              <a:gd name="connsiteY28" fmla="*/ 1182689 h 6858002"/>
              <a:gd name="connsiteX29" fmla="*/ 6122213 w 6300250"/>
              <a:gd name="connsiteY29" fmla="*/ 1235077 h 6858002"/>
              <a:gd name="connsiteX30" fmla="*/ 6112135 w 6300250"/>
              <a:gd name="connsiteY30" fmla="*/ 1295402 h 6858002"/>
              <a:gd name="connsiteX31" fmla="*/ 6110455 w 6300250"/>
              <a:gd name="connsiteY31" fmla="*/ 1363664 h 6858002"/>
              <a:gd name="connsiteX32" fmla="*/ 6112135 w 6300250"/>
              <a:gd name="connsiteY32" fmla="*/ 1431927 h 6858002"/>
              <a:gd name="connsiteX33" fmla="*/ 6122213 w 6300250"/>
              <a:gd name="connsiteY33" fmla="*/ 1492252 h 6858002"/>
              <a:gd name="connsiteX34" fmla="*/ 6132291 w 6300250"/>
              <a:gd name="connsiteY34" fmla="*/ 1544639 h 6858002"/>
              <a:gd name="connsiteX35" fmla="*/ 6147406 w 6300250"/>
              <a:gd name="connsiteY35" fmla="*/ 1589089 h 6858002"/>
              <a:gd name="connsiteX36" fmla="*/ 6165882 w 6300250"/>
              <a:gd name="connsiteY36" fmla="*/ 1631952 h 6858002"/>
              <a:gd name="connsiteX37" fmla="*/ 6184358 w 6300250"/>
              <a:gd name="connsiteY37" fmla="*/ 1671639 h 6858002"/>
              <a:gd name="connsiteX38" fmla="*/ 6204513 w 6300250"/>
              <a:gd name="connsiteY38" fmla="*/ 1708152 h 6858002"/>
              <a:gd name="connsiteX39" fmla="*/ 6224668 w 6300250"/>
              <a:gd name="connsiteY39" fmla="*/ 1743077 h 6858002"/>
              <a:gd name="connsiteX40" fmla="*/ 6244823 w 6300250"/>
              <a:gd name="connsiteY40" fmla="*/ 1782764 h 6858002"/>
              <a:gd name="connsiteX41" fmla="*/ 6261619 w 6300250"/>
              <a:gd name="connsiteY41" fmla="*/ 1824039 h 6858002"/>
              <a:gd name="connsiteX42" fmla="*/ 6276736 w 6300250"/>
              <a:gd name="connsiteY42" fmla="*/ 1870077 h 6858002"/>
              <a:gd name="connsiteX43" fmla="*/ 6288493 w 6300250"/>
              <a:gd name="connsiteY43" fmla="*/ 1922464 h 6858002"/>
              <a:gd name="connsiteX44" fmla="*/ 6296891 w 6300250"/>
              <a:gd name="connsiteY44" fmla="*/ 1982789 h 6858002"/>
              <a:gd name="connsiteX45" fmla="*/ 6300250 w 6300250"/>
              <a:gd name="connsiteY45" fmla="*/ 2051052 h 6858002"/>
              <a:gd name="connsiteX46" fmla="*/ 6296891 w 6300250"/>
              <a:gd name="connsiteY46" fmla="*/ 2119314 h 6858002"/>
              <a:gd name="connsiteX47" fmla="*/ 6288493 w 6300250"/>
              <a:gd name="connsiteY47" fmla="*/ 2179639 h 6858002"/>
              <a:gd name="connsiteX48" fmla="*/ 6276736 w 6300250"/>
              <a:gd name="connsiteY48" fmla="*/ 2232027 h 6858002"/>
              <a:gd name="connsiteX49" fmla="*/ 6261619 w 6300250"/>
              <a:gd name="connsiteY49" fmla="*/ 2278064 h 6858002"/>
              <a:gd name="connsiteX50" fmla="*/ 6244823 w 6300250"/>
              <a:gd name="connsiteY50" fmla="*/ 2319339 h 6858002"/>
              <a:gd name="connsiteX51" fmla="*/ 6224668 w 6300250"/>
              <a:gd name="connsiteY51" fmla="*/ 2359027 h 6858002"/>
              <a:gd name="connsiteX52" fmla="*/ 6204513 w 6300250"/>
              <a:gd name="connsiteY52" fmla="*/ 2395539 h 6858002"/>
              <a:gd name="connsiteX53" fmla="*/ 6184358 w 6300250"/>
              <a:gd name="connsiteY53" fmla="*/ 2433639 h 6858002"/>
              <a:gd name="connsiteX54" fmla="*/ 6165882 w 6300250"/>
              <a:gd name="connsiteY54" fmla="*/ 2471739 h 6858002"/>
              <a:gd name="connsiteX55" fmla="*/ 6147406 w 6300250"/>
              <a:gd name="connsiteY55" fmla="*/ 2513014 h 6858002"/>
              <a:gd name="connsiteX56" fmla="*/ 6132291 w 6300250"/>
              <a:gd name="connsiteY56" fmla="*/ 2560639 h 6858002"/>
              <a:gd name="connsiteX57" fmla="*/ 6122213 w 6300250"/>
              <a:gd name="connsiteY57" fmla="*/ 2613027 h 6858002"/>
              <a:gd name="connsiteX58" fmla="*/ 6112135 w 6300250"/>
              <a:gd name="connsiteY58" fmla="*/ 2671764 h 6858002"/>
              <a:gd name="connsiteX59" fmla="*/ 6110455 w 6300250"/>
              <a:gd name="connsiteY59" fmla="*/ 2741614 h 6858002"/>
              <a:gd name="connsiteX60" fmla="*/ 6112135 w 6300250"/>
              <a:gd name="connsiteY60" fmla="*/ 2809877 h 6858002"/>
              <a:gd name="connsiteX61" fmla="*/ 6122213 w 6300250"/>
              <a:gd name="connsiteY61" fmla="*/ 2868614 h 6858002"/>
              <a:gd name="connsiteX62" fmla="*/ 6132291 w 6300250"/>
              <a:gd name="connsiteY62" fmla="*/ 2922589 h 6858002"/>
              <a:gd name="connsiteX63" fmla="*/ 6147406 w 6300250"/>
              <a:gd name="connsiteY63" fmla="*/ 2967039 h 6858002"/>
              <a:gd name="connsiteX64" fmla="*/ 6165882 w 6300250"/>
              <a:gd name="connsiteY64" fmla="*/ 3009902 h 6858002"/>
              <a:gd name="connsiteX65" fmla="*/ 6184358 w 6300250"/>
              <a:gd name="connsiteY65" fmla="*/ 3046414 h 6858002"/>
              <a:gd name="connsiteX66" fmla="*/ 6204513 w 6300250"/>
              <a:gd name="connsiteY66" fmla="*/ 3084514 h 6858002"/>
              <a:gd name="connsiteX67" fmla="*/ 6224668 w 6300250"/>
              <a:gd name="connsiteY67" fmla="*/ 3121027 h 6858002"/>
              <a:gd name="connsiteX68" fmla="*/ 6244823 w 6300250"/>
              <a:gd name="connsiteY68" fmla="*/ 3160714 h 6858002"/>
              <a:gd name="connsiteX69" fmla="*/ 6261619 w 6300250"/>
              <a:gd name="connsiteY69" fmla="*/ 3201989 h 6858002"/>
              <a:gd name="connsiteX70" fmla="*/ 6276736 w 6300250"/>
              <a:gd name="connsiteY70" fmla="*/ 3248027 h 6858002"/>
              <a:gd name="connsiteX71" fmla="*/ 6288493 w 6300250"/>
              <a:gd name="connsiteY71" fmla="*/ 3300414 h 6858002"/>
              <a:gd name="connsiteX72" fmla="*/ 6296891 w 6300250"/>
              <a:gd name="connsiteY72" fmla="*/ 3360739 h 6858002"/>
              <a:gd name="connsiteX73" fmla="*/ 6300250 w 6300250"/>
              <a:gd name="connsiteY73" fmla="*/ 3427414 h 6858002"/>
              <a:gd name="connsiteX74" fmla="*/ 6296891 w 6300250"/>
              <a:gd name="connsiteY74" fmla="*/ 3497264 h 6858002"/>
              <a:gd name="connsiteX75" fmla="*/ 6288493 w 6300250"/>
              <a:gd name="connsiteY75" fmla="*/ 3557589 h 6858002"/>
              <a:gd name="connsiteX76" fmla="*/ 6276736 w 6300250"/>
              <a:gd name="connsiteY76" fmla="*/ 3609977 h 6858002"/>
              <a:gd name="connsiteX77" fmla="*/ 6261619 w 6300250"/>
              <a:gd name="connsiteY77" fmla="*/ 3656014 h 6858002"/>
              <a:gd name="connsiteX78" fmla="*/ 6244823 w 6300250"/>
              <a:gd name="connsiteY78" fmla="*/ 3697289 h 6858002"/>
              <a:gd name="connsiteX79" fmla="*/ 6224668 w 6300250"/>
              <a:gd name="connsiteY79" fmla="*/ 3736977 h 6858002"/>
              <a:gd name="connsiteX80" fmla="*/ 6184358 w 6300250"/>
              <a:gd name="connsiteY80" fmla="*/ 3811589 h 6858002"/>
              <a:gd name="connsiteX81" fmla="*/ 6165882 w 6300250"/>
              <a:gd name="connsiteY81" fmla="*/ 3848102 h 6858002"/>
              <a:gd name="connsiteX82" fmla="*/ 6147406 w 6300250"/>
              <a:gd name="connsiteY82" fmla="*/ 3890964 h 6858002"/>
              <a:gd name="connsiteX83" fmla="*/ 6132291 w 6300250"/>
              <a:gd name="connsiteY83" fmla="*/ 3935414 h 6858002"/>
              <a:gd name="connsiteX84" fmla="*/ 6122213 w 6300250"/>
              <a:gd name="connsiteY84" fmla="*/ 3987802 h 6858002"/>
              <a:gd name="connsiteX85" fmla="*/ 6112135 w 6300250"/>
              <a:gd name="connsiteY85" fmla="*/ 4048127 h 6858002"/>
              <a:gd name="connsiteX86" fmla="*/ 6110455 w 6300250"/>
              <a:gd name="connsiteY86" fmla="*/ 4116389 h 6858002"/>
              <a:gd name="connsiteX87" fmla="*/ 6112135 w 6300250"/>
              <a:gd name="connsiteY87" fmla="*/ 4186239 h 6858002"/>
              <a:gd name="connsiteX88" fmla="*/ 6122213 w 6300250"/>
              <a:gd name="connsiteY88" fmla="*/ 4244977 h 6858002"/>
              <a:gd name="connsiteX89" fmla="*/ 6132291 w 6300250"/>
              <a:gd name="connsiteY89" fmla="*/ 4297364 h 6858002"/>
              <a:gd name="connsiteX90" fmla="*/ 6147406 w 6300250"/>
              <a:gd name="connsiteY90" fmla="*/ 4343402 h 6858002"/>
              <a:gd name="connsiteX91" fmla="*/ 6165882 w 6300250"/>
              <a:gd name="connsiteY91" fmla="*/ 4386264 h 6858002"/>
              <a:gd name="connsiteX92" fmla="*/ 6184358 w 6300250"/>
              <a:gd name="connsiteY92" fmla="*/ 4424364 h 6858002"/>
              <a:gd name="connsiteX93" fmla="*/ 6224668 w 6300250"/>
              <a:gd name="connsiteY93" fmla="*/ 4498977 h 6858002"/>
              <a:gd name="connsiteX94" fmla="*/ 6244823 w 6300250"/>
              <a:gd name="connsiteY94" fmla="*/ 4537077 h 6858002"/>
              <a:gd name="connsiteX95" fmla="*/ 6261619 w 6300250"/>
              <a:gd name="connsiteY95" fmla="*/ 4579939 h 6858002"/>
              <a:gd name="connsiteX96" fmla="*/ 6276736 w 6300250"/>
              <a:gd name="connsiteY96" fmla="*/ 4625977 h 6858002"/>
              <a:gd name="connsiteX97" fmla="*/ 6288493 w 6300250"/>
              <a:gd name="connsiteY97" fmla="*/ 4678364 h 6858002"/>
              <a:gd name="connsiteX98" fmla="*/ 6296891 w 6300250"/>
              <a:gd name="connsiteY98" fmla="*/ 4738689 h 6858002"/>
              <a:gd name="connsiteX99" fmla="*/ 6300250 w 6300250"/>
              <a:gd name="connsiteY99" fmla="*/ 4806952 h 6858002"/>
              <a:gd name="connsiteX100" fmla="*/ 6296891 w 6300250"/>
              <a:gd name="connsiteY100" fmla="*/ 4875214 h 6858002"/>
              <a:gd name="connsiteX101" fmla="*/ 6288493 w 6300250"/>
              <a:gd name="connsiteY101" fmla="*/ 4935539 h 6858002"/>
              <a:gd name="connsiteX102" fmla="*/ 6276736 w 6300250"/>
              <a:gd name="connsiteY102" fmla="*/ 4987927 h 6858002"/>
              <a:gd name="connsiteX103" fmla="*/ 6261619 w 6300250"/>
              <a:gd name="connsiteY103" fmla="*/ 5033964 h 6858002"/>
              <a:gd name="connsiteX104" fmla="*/ 6244823 w 6300250"/>
              <a:gd name="connsiteY104" fmla="*/ 5075239 h 6858002"/>
              <a:gd name="connsiteX105" fmla="*/ 6224668 w 6300250"/>
              <a:gd name="connsiteY105" fmla="*/ 5114927 h 6858002"/>
              <a:gd name="connsiteX106" fmla="*/ 6204513 w 6300250"/>
              <a:gd name="connsiteY106" fmla="*/ 5149852 h 6858002"/>
              <a:gd name="connsiteX107" fmla="*/ 6184358 w 6300250"/>
              <a:gd name="connsiteY107" fmla="*/ 5186364 h 6858002"/>
              <a:gd name="connsiteX108" fmla="*/ 6165882 w 6300250"/>
              <a:gd name="connsiteY108" fmla="*/ 5226052 h 6858002"/>
              <a:gd name="connsiteX109" fmla="*/ 6147406 w 6300250"/>
              <a:gd name="connsiteY109" fmla="*/ 5268914 h 6858002"/>
              <a:gd name="connsiteX110" fmla="*/ 6132291 w 6300250"/>
              <a:gd name="connsiteY110" fmla="*/ 5313364 h 6858002"/>
              <a:gd name="connsiteX111" fmla="*/ 6122213 w 6300250"/>
              <a:gd name="connsiteY111" fmla="*/ 5365752 h 6858002"/>
              <a:gd name="connsiteX112" fmla="*/ 6112135 w 6300250"/>
              <a:gd name="connsiteY112" fmla="*/ 5426077 h 6858002"/>
              <a:gd name="connsiteX113" fmla="*/ 6110455 w 6300250"/>
              <a:gd name="connsiteY113" fmla="*/ 5494339 h 6858002"/>
              <a:gd name="connsiteX114" fmla="*/ 6112135 w 6300250"/>
              <a:gd name="connsiteY114" fmla="*/ 5562602 h 6858002"/>
              <a:gd name="connsiteX115" fmla="*/ 6122213 w 6300250"/>
              <a:gd name="connsiteY115" fmla="*/ 5622927 h 6858002"/>
              <a:gd name="connsiteX116" fmla="*/ 6132291 w 6300250"/>
              <a:gd name="connsiteY116" fmla="*/ 5675314 h 6858002"/>
              <a:gd name="connsiteX117" fmla="*/ 6147406 w 6300250"/>
              <a:gd name="connsiteY117" fmla="*/ 5721352 h 6858002"/>
              <a:gd name="connsiteX118" fmla="*/ 6165882 w 6300250"/>
              <a:gd name="connsiteY118" fmla="*/ 5762627 h 6858002"/>
              <a:gd name="connsiteX119" fmla="*/ 6184358 w 6300250"/>
              <a:gd name="connsiteY119" fmla="*/ 5802314 h 6858002"/>
              <a:gd name="connsiteX120" fmla="*/ 6204513 w 6300250"/>
              <a:gd name="connsiteY120" fmla="*/ 5840414 h 6858002"/>
              <a:gd name="connsiteX121" fmla="*/ 6224668 w 6300250"/>
              <a:gd name="connsiteY121" fmla="*/ 5876927 h 6858002"/>
              <a:gd name="connsiteX122" fmla="*/ 6244823 w 6300250"/>
              <a:gd name="connsiteY122" fmla="*/ 5915027 h 6858002"/>
              <a:gd name="connsiteX123" fmla="*/ 6261619 w 6300250"/>
              <a:gd name="connsiteY123" fmla="*/ 5956302 h 6858002"/>
              <a:gd name="connsiteX124" fmla="*/ 6276736 w 6300250"/>
              <a:gd name="connsiteY124" fmla="*/ 6003927 h 6858002"/>
              <a:gd name="connsiteX125" fmla="*/ 6288493 w 6300250"/>
              <a:gd name="connsiteY125" fmla="*/ 6056314 h 6858002"/>
              <a:gd name="connsiteX126" fmla="*/ 6296891 w 6300250"/>
              <a:gd name="connsiteY126" fmla="*/ 6113464 h 6858002"/>
              <a:gd name="connsiteX127" fmla="*/ 6300250 w 6300250"/>
              <a:gd name="connsiteY127" fmla="*/ 6183314 h 6858002"/>
              <a:gd name="connsiteX128" fmla="*/ 6296891 w 6300250"/>
              <a:gd name="connsiteY128" fmla="*/ 6251577 h 6858002"/>
              <a:gd name="connsiteX129" fmla="*/ 6288493 w 6300250"/>
              <a:gd name="connsiteY129" fmla="*/ 6311902 h 6858002"/>
              <a:gd name="connsiteX130" fmla="*/ 6276736 w 6300250"/>
              <a:gd name="connsiteY130" fmla="*/ 6361114 h 6858002"/>
              <a:gd name="connsiteX131" fmla="*/ 6261619 w 6300250"/>
              <a:gd name="connsiteY131" fmla="*/ 6407152 h 6858002"/>
              <a:gd name="connsiteX132" fmla="*/ 6244823 w 6300250"/>
              <a:gd name="connsiteY132" fmla="*/ 6448427 h 6858002"/>
              <a:gd name="connsiteX133" fmla="*/ 6226348 w 6300250"/>
              <a:gd name="connsiteY133" fmla="*/ 6488114 h 6858002"/>
              <a:gd name="connsiteX134" fmla="*/ 6207872 w 6300250"/>
              <a:gd name="connsiteY134" fmla="*/ 6523039 h 6858002"/>
              <a:gd name="connsiteX135" fmla="*/ 6187717 w 6300250"/>
              <a:gd name="connsiteY135" fmla="*/ 6561139 h 6858002"/>
              <a:gd name="connsiteX136" fmla="*/ 6167562 w 6300250"/>
              <a:gd name="connsiteY136" fmla="*/ 6597652 h 6858002"/>
              <a:gd name="connsiteX137" fmla="*/ 6150766 w 6300250"/>
              <a:gd name="connsiteY137" fmla="*/ 6640514 h 6858002"/>
              <a:gd name="connsiteX138" fmla="*/ 6133970 w 6300250"/>
              <a:gd name="connsiteY138" fmla="*/ 6683377 h 6858002"/>
              <a:gd name="connsiteX139" fmla="*/ 6123892 w 6300250"/>
              <a:gd name="connsiteY139" fmla="*/ 6735764 h 6858002"/>
              <a:gd name="connsiteX140" fmla="*/ 6115495 w 6300250"/>
              <a:gd name="connsiteY140" fmla="*/ 6791327 h 6858002"/>
              <a:gd name="connsiteX141" fmla="*/ 6110455 w 6300250"/>
              <a:gd name="connsiteY141" fmla="*/ 6858002 h 6858002"/>
              <a:gd name="connsiteX142" fmla="*/ 3149600 w 6300250"/>
              <a:gd name="connsiteY142" fmla="*/ 6858002 h 6858002"/>
              <a:gd name="connsiteX143" fmla="*/ 2707087 w 6300250"/>
              <a:gd name="connsiteY143" fmla="*/ 6858002 h 6858002"/>
              <a:gd name="connsiteX144" fmla="*/ 0 w 6300250"/>
              <a:gd name="connsiteY144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300250" h="6858002">
                <a:moveTo>
                  <a:pt x="0" y="0"/>
                </a:moveTo>
                <a:lnTo>
                  <a:pt x="3149600" y="0"/>
                </a:lnTo>
                <a:lnTo>
                  <a:pt x="3149600" y="2"/>
                </a:lnTo>
                <a:lnTo>
                  <a:pt x="6110455" y="2"/>
                </a:lnTo>
                <a:lnTo>
                  <a:pt x="6115495" y="66677"/>
                </a:lnTo>
                <a:lnTo>
                  <a:pt x="6123892" y="122239"/>
                </a:lnTo>
                <a:lnTo>
                  <a:pt x="6133970" y="174627"/>
                </a:lnTo>
                <a:lnTo>
                  <a:pt x="6150766" y="217489"/>
                </a:lnTo>
                <a:lnTo>
                  <a:pt x="6167562" y="260352"/>
                </a:lnTo>
                <a:lnTo>
                  <a:pt x="6187717" y="296864"/>
                </a:lnTo>
                <a:lnTo>
                  <a:pt x="6207872" y="334964"/>
                </a:lnTo>
                <a:lnTo>
                  <a:pt x="6226348" y="369889"/>
                </a:lnTo>
                <a:lnTo>
                  <a:pt x="6244823" y="409577"/>
                </a:lnTo>
                <a:lnTo>
                  <a:pt x="6261619" y="450852"/>
                </a:lnTo>
                <a:lnTo>
                  <a:pt x="6276736" y="496889"/>
                </a:lnTo>
                <a:lnTo>
                  <a:pt x="6288493" y="546102"/>
                </a:lnTo>
                <a:lnTo>
                  <a:pt x="6296891" y="606427"/>
                </a:lnTo>
                <a:lnTo>
                  <a:pt x="6300250" y="673102"/>
                </a:lnTo>
                <a:lnTo>
                  <a:pt x="6296891" y="744539"/>
                </a:lnTo>
                <a:lnTo>
                  <a:pt x="6288493" y="801689"/>
                </a:lnTo>
                <a:lnTo>
                  <a:pt x="6276736" y="854077"/>
                </a:lnTo>
                <a:lnTo>
                  <a:pt x="6261619" y="901702"/>
                </a:lnTo>
                <a:lnTo>
                  <a:pt x="6244823" y="942977"/>
                </a:lnTo>
                <a:lnTo>
                  <a:pt x="6224668" y="981077"/>
                </a:lnTo>
                <a:lnTo>
                  <a:pt x="6204513" y="1017589"/>
                </a:lnTo>
                <a:lnTo>
                  <a:pt x="6184358" y="1055689"/>
                </a:lnTo>
                <a:lnTo>
                  <a:pt x="6165882" y="1095377"/>
                </a:lnTo>
                <a:lnTo>
                  <a:pt x="6147406" y="1136652"/>
                </a:lnTo>
                <a:lnTo>
                  <a:pt x="6132291" y="1182689"/>
                </a:lnTo>
                <a:lnTo>
                  <a:pt x="6122213" y="1235077"/>
                </a:lnTo>
                <a:lnTo>
                  <a:pt x="6112135" y="1295402"/>
                </a:lnTo>
                <a:lnTo>
                  <a:pt x="6110455" y="1363664"/>
                </a:lnTo>
                <a:lnTo>
                  <a:pt x="6112135" y="1431927"/>
                </a:lnTo>
                <a:lnTo>
                  <a:pt x="6122213" y="1492252"/>
                </a:lnTo>
                <a:lnTo>
                  <a:pt x="6132291" y="1544639"/>
                </a:lnTo>
                <a:lnTo>
                  <a:pt x="6147406" y="1589089"/>
                </a:lnTo>
                <a:lnTo>
                  <a:pt x="6165882" y="1631952"/>
                </a:lnTo>
                <a:lnTo>
                  <a:pt x="6184358" y="1671639"/>
                </a:lnTo>
                <a:lnTo>
                  <a:pt x="6204513" y="1708152"/>
                </a:lnTo>
                <a:lnTo>
                  <a:pt x="6224668" y="1743077"/>
                </a:lnTo>
                <a:lnTo>
                  <a:pt x="6244823" y="1782764"/>
                </a:lnTo>
                <a:lnTo>
                  <a:pt x="6261619" y="1824039"/>
                </a:lnTo>
                <a:lnTo>
                  <a:pt x="6276736" y="1870077"/>
                </a:lnTo>
                <a:lnTo>
                  <a:pt x="6288493" y="1922464"/>
                </a:lnTo>
                <a:lnTo>
                  <a:pt x="6296891" y="1982789"/>
                </a:lnTo>
                <a:lnTo>
                  <a:pt x="6300250" y="2051052"/>
                </a:lnTo>
                <a:lnTo>
                  <a:pt x="6296891" y="2119314"/>
                </a:lnTo>
                <a:lnTo>
                  <a:pt x="6288493" y="2179639"/>
                </a:lnTo>
                <a:lnTo>
                  <a:pt x="6276736" y="2232027"/>
                </a:lnTo>
                <a:lnTo>
                  <a:pt x="6261619" y="2278064"/>
                </a:lnTo>
                <a:lnTo>
                  <a:pt x="6244823" y="2319339"/>
                </a:lnTo>
                <a:lnTo>
                  <a:pt x="6224668" y="2359027"/>
                </a:lnTo>
                <a:lnTo>
                  <a:pt x="6204513" y="2395539"/>
                </a:lnTo>
                <a:lnTo>
                  <a:pt x="6184358" y="2433639"/>
                </a:lnTo>
                <a:lnTo>
                  <a:pt x="6165882" y="2471739"/>
                </a:lnTo>
                <a:lnTo>
                  <a:pt x="6147406" y="2513014"/>
                </a:lnTo>
                <a:lnTo>
                  <a:pt x="6132291" y="2560639"/>
                </a:lnTo>
                <a:lnTo>
                  <a:pt x="6122213" y="2613027"/>
                </a:lnTo>
                <a:lnTo>
                  <a:pt x="6112135" y="2671764"/>
                </a:lnTo>
                <a:lnTo>
                  <a:pt x="6110455" y="2741614"/>
                </a:lnTo>
                <a:lnTo>
                  <a:pt x="6112135" y="2809877"/>
                </a:lnTo>
                <a:lnTo>
                  <a:pt x="6122213" y="2868614"/>
                </a:lnTo>
                <a:lnTo>
                  <a:pt x="6132291" y="2922589"/>
                </a:lnTo>
                <a:lnTo>
                  <a:pt x="6147406" y="2967039"/>
                </a:lnTo>
                <a:lnTo>
                  <a:pt x="6165882" y="3009902"/>
                </a:lnTo>
                <a:lnTo>
                  <a:pt x="6184358" y="3046414"/>
                </a:lnTo>
                <a:lnTo>
                  <a:pt x="6204513" y="3084514"/>
                </a:lnTo>
                <a:lnTo>
                  <a:pt x="6224668" y="3121027"/>
                </a:lnTo>
                <a:lnTo>
                  <a:pt x="6244823" y="3160714"/>
                </a:lnTo>
                <a:lnTo>
                  <a:pt x="6261619" y="3201989"/>
                </a:lnTo>
                <a:lnTo>
                  <a:pt x="6276736" y="3248027"/>
                </a:lnTo>
                <a:lnTo>
                  <a:pt x="6288493" y="3300414"/>
                </a:lnTo>
                <a:lnTo>
                  <a:pt x="6296891" y="3360739"/>
                </a:lnTo>
                <a:lnTo>
                  <a:pt x="6300250" y="3427414"/>
                </a:lnTo>
                <a:lnTo>
                  <a:pt x="6296891" y="3497264"/>
                </a:lnTo>
                <a:lnTo>
                  <a:pt x="6288493" y="3557589"/>
                </a:lnTo>
                <a:lnTo>
                  <a:pt x="6276736" y="3609977"/>
                </a:lnTo>
                <a:lnTo>
                  <a:pt x="6261619" y="3656014"/>
                </a:lnTo>
                <a:lnTo>
                  <a:pt x="6244823" y="3697289"/>
                </a:lnTo>
                <a:lnTo>
                  <a:pt x="6224668" y="3736977"/>
                </a:lnTo>
                <a:lnTo>
                  <a:pt x="6184358" y="3811589"/>
                </a:lnTo>
                <a:lnTo>
                  <a:pt x="6165882" y="3848102"/>
                </a:lnTo>
                <a:lnTo>
                  <a:pt x="6147406" y="3890964"/>
                </a:lnTo>
                <a:lnTo>
                  <a:pt x="6132291" y="3935414"/>
                </a:lnTo>
                <a:lnTo>
                  <a:pt x="6122213" y="3987802"/>
                </a:lnTo>
                <a:lnTo>
                  <a:pt x="6112135" y="4048127"/>
                </a:lnTo>
                <a:lnTo>
                  <a:pt x="6110455" y="4116389"/>
                </a:lnTo>
                <a:lnTo>
                  <a:pt x="6112135" y="4186239"/>
                </a:lnTo>
                <a:lnTo>
                  <a:pt x="6122213" y="4244977"/>
                </a:lnTo>
                <a:lnTo>
                  <a:pt x="6132291" y="4297364"/>
                </a:lnTo>
                <a:lnTo>
                  <a:pt x="6147406" y="4343402"/>
                </a:lnTo>
                <a:lnTo>
                  <a:pt x="6165882" y="4386264"/>
                </a:lnTo>
                <a:lnTo>
                  <a:pt x="6184358" y="4424364"/>
                </a:lnTo>
                <a:lnTo>
                  <a:pt x="6224668" y="4498977"/>
                </a:lnTo>
                <a:lnTo>
                  <a:pt x="6244823" y="4537077"/>
                </a:lnTo>
                <a:lnTo>
                  <a:pt x="6261619" y="4579939"/>
                </a:lnTo>
                <a:lnTo>
                  <a:pt x="6276736" y="4625977"/>
                </a:lnTo>
                <a:lnTo>
                  <a:pt x="6288493" y="4678364"/>
                </a:lnTo>
                <a:lnTo>
                  <a:pt x="6296891" y="4738689"/>
                </a:lnTo>
                <a:lnTo>
                  <a:pt x="6300250" y="4806952"/>
                </a:lnTo>
                <a:lnTo>
                  <a:pt x="6296891" y="4875214"/>
                </a:lnTo>
                <a:lnTo>
                  <a:pt x="6288493" y="4935539"/>
                </a:lnTo>
                <a:lnTo>
                  <a:pt x="6276736" y="4987927"/>
                </a:lnTo>
                <a:lnTo>
                  <a:pt x="6261619" y="5033964"/>
                </a:lnTo>
                <a:lnTo>
                  <a:pt x="6244823" y="5075239"/>
                </a:lnTo>
                <a:lnTo>
                  <a:pt x="6224668" y="5114927"/>
                </a:lnTo>
                <a:lnTo>
                  <a:pt x="6204513" y="5149852"/>
                </a:lnTo>
                <a:lnTo>
                  <a:pt x="6184358" y="5186364"/>
                </a:lnTo>
                <a:lnTo>
                  <a:pt x="6165882" y="5226052"/>
                </a:lnTo>
                <a:lnTo>
                  <a:pt x="6147406" y="5268914"/>
                </a:lnTo>
                <a:lnTo>
                  <a:pt x="6132291" y="5313364"/>
                </a:lnTo>
                <a:lnTo>
                  <a:pt x="6122213" y="5365752"/>
                </a:lnTo>
                <a:lnTo>
                  <a:pt x="6112135" y="5426077"/>
                </a:lnTo>
                <a:lnTo>
                  <a:pt x="6110455" y="5494339"/>
                </a:lnTo>
                <a:lnTo>
                  <a:pt x="6112135" y="5562602"/>
                </a:lnTo>
                <a:lnTo>
                  <a:pt x="6122213" y="5622927"/>
                </a:lnTo>
                <a:lnTo>
                  <a:pt x="6132291" y="5675314"/>
                </a:lnTo>
                <a:lnTo>
                  <a:pt x="6147406" y="5721352"/>
                </a:lnTo>
                <a:lnTo>
                  <a:pt x="6165882" y="5762627"/>
                </a:lnTo>
                <a:lnTo>
                  <a:pt x="6184358" y="5802314"/>
                </a:lnTo>
                <a:lnTo>
                  <a:pt x="6204513" y="5840414"/>
                </a:lnTo>
                <a:lnTo>
                  <a:pt x="6224668" y="5876927"/>
                </a:lnTo>
                <a:lnTo>
                  <a:pt x="6244823" y="5915027"/>
                </a:lnTo>
                <a:lnTo>
                  <a:pt x="6261619" y="5956302"/>
                </a:lnTo>
                <a:lnTo>
                  <a:pt x="6276736" y="6003927"/>
                </a:lnTo>
                <a:lnTo>
                  <a:pt x="6288493" y="6056314"/>
                </a:lnTo>
                <a:lnTo>
                  <a:pt x="6296891" y="6113464"/>
                </a:lnTo>
                <a:lnTo>
                  <a:pt x="6300250" y="6183314"/>
                </a:lnTo>
                <a:lnTo>
                  <a:pt x="6296891" y="6251577"/>
                </a:lnTo>
                <a:lnTo>
                  <a:pt x="6288493" y="6311902"/>
                </a:lnTo>
                <a:lnTo>
                  <a:pt x="6276736" y="6361114"/>
                </a:lnTo>
                <a:lnTo>
                  <a:pt x="6261619" y="6407152"/>
                </a:lnTo>
                <a:lnTo>
                  <a:pt x="6244823" y="6448427"/>
                </a:lnTo>
                <a:lnTo>
                  <a:pt x="6226348" y="6488114"/>
                </a:lnTo>
                <a:lnTo>
                  <a:pt x="6207872" y="6523039"/>
                </a:lnTo>
                <a:lnTo>
                  <a:pt x="6187717" y="6561139"/>
                </a:lnTo>
                <a:lnTo>
                  <a:pt x="6167562" y="6597652"/>
                </a:lnTo>
                <a:lnTo>
                  <a:pt x="6150766" y="6640514"/>
                </a:lnTo>
                <a:lnTo>
                  <a:pt x="6133970" y="6683377"/>
                </a:lnTo>
                <a:lnTo>
                  <a:pt x="6123892" y="6735764"/>
                </a:lnTo>
                <a:lnTo>
                  <a:pt x="6115495" y="6791327"/>
                </a:lnTo>
                <a:lnTo>
                  <a:pt x="6110455" y="6858002"/>
                </a:lnTo>
                <a:lnTo>
                  <a:pt x="3149600" y="6858002"/>
                </a:lnTo>
                <a:lnTo>
                  <a:pt x="2707087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255E1-780C-4C7B-9E51-58E453C0E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949" y="1162940"/>
            <a:ext cx="3386699" cy="4532120"/>
          </a:xfrm>
        </p:spPr>
        <p:txBody>
          <a:bodyPr anchor="ctr">
            <a:normAutofit/>
          </a:bodyPr>
          <a:lstStyle/>
          <a:p>
            <a:r>
              <a:rPr lang="en-CA" sz="3800">
                <a:solidFill>
                  <a:srgbClr val="2A1A00"/>
                </a:solidFill>
              </a:rPr>
              <a:t>What do you do to learn English?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B475C6-1445-41C7-9360-49FD7C1C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B0A3E-CCA7-4BB7-ACEF-31FC03214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1953" y="1128451"/>
            <a:ext cx="3510547" cy="4566609"/>
          </a:xfrm>
        </p:spPr>
        <p:txBody>
          <a:bodyPr anchor="ctr">
            <a:normAutofit/>
          </a:bodyPr>
          <a:lstStyle/>
          <a:p>
            <a:r>
              <a:rPr lang="en-CA" sz="5500" dirty="0"/>
              <a:t>Reading</a:t>
            </a:r>
          </a:p>
          <a:p>
            <a:r>
              <a:rPr lang="en-CA" sz="5500" dirty="0"/>
              <a:t>Listening</a:t>
            </a:r>
          </a:p>
          <a:p>
            <a:r>
              <a:rPr lang="en-CA" sz="5500" dirty="0"/>
              <a:t>Speaking</a:t>
            </a:r>
          </a:p>
          <a:p>
            <a:r>
              <a:rPr lang="en-CA" sz="5500" dirty="0"/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1980530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67762" y="630936"/>
            <a:ext cx="3926681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E53F50-53DF-4A78-99D0-6CE0557AB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192" y="864911"/>
            <a:ext cx="6773613" cy="34672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7000" spc="800"/>
              <a:t>Tutors?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9144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3886F8-F4D9-43EA-A988-9196B51E1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4985" y="5493376"/>
            <a:ext cx="6034030" cy="7422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1600" spc="400">
                <a:solidFill>
                  <a:srgbClr val="2A1A00"/>
                </a:solidFill>
              </a:rPr>
              <a:t>Is there a need?</a:t>
            </a:r>
          </a:p>
        </p:txBody>
      </p:sp>
    </p:spTree>
    <p:extLst>
      <p:ext uri="{BB962C8B-B14F-4D97-AF65-F5344CB8AC3E}">
        <p14:creationId xmlns:p14="http://schemas.microsoft.com/office/powerpoint/2010/main" val="1223806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EDB14-A300-4FA2-9233-3C9BADDC6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 had a tutor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01C8F-3247-4AF1-9AE7-1C7F01A86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371434"/>
            <a:ext cx="7633742" cy="3593591"/>
          </a:xfrm>
        </p:spPr>
        <p:txBody>
          <a:bodyPr/>
          <a:lstStyle/>
          <a:p>
            <a:r>
              <a:rPr lang="en-CA" dirty="0"/>
              <a:t>From grades 4 to 6</a:t>
            </a:r>
          </a:p>
          <a:p>
            <a:r>
              <a:rPr lang="en-CA" dirty="0"/>
              <a:t>Vocabulary, essay structure, reading comprehension</a:t>
            </a:r>
          </a:p>
          <a:p>
            <a:r>
              <a:rPr lang="en-CA" dirty="0"/>
              <a:t>Resource for more 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AB6AE4-1385-4D32-BC90-74CDFF0D0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60" y="2715579"/>
            <a:ext cx="5580112" cy="3760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CDBF58-DE9B-4BD4-AECA-E0F43DB56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2567300"/>
            <a:ext cx="5415501" cy="4056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8F9B40-0505-4C7D-9AD1-E58A5C245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758" y="345062"/>
            <a:ext cx="5715000" cy="594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82C816-C980-4C1E-9BF2-752B2A142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50" y="3538977"/>
            <a:ext cx="600075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7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512AF-7948-445E-94E1-476828369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Do you need a tutor?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09E15-24DF-4795-B779-39A711529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315" y="1168301"/>
            <a:ext cx="7633742" cy="3593591"/>
          </a:xfrm>
        </p:spPr>
        <p:txBody>
          <a:bodyPr/>
          <a:lstStyle/>
          <a:p>
            <a:r>
              <a:rPr lang="en-CA" dirty="0"/>
              <a:t>NO</a:t>
            </a:r>
          </a:p>
          <a:p>
            <a:pPr lvl="1"/>
            <a:r>
              <a:rPr lang="en-CA" dirty="0"/>
              <a:t>Tutor is only for practice (someone to tell you what’s wrong/right)</a:t>
            </a:r>
          </a:p>
          <a:p>
            <a:pPr lvl="1"/>
            <a:r>
              <a:rPr lang="en-CA" dirty="0"/>
              <a:t>Can find other resources</a:t>
            </a:r>
          </a:p>
          <a:p>
            <a:pPr lvl="2"/>
            <a:r>
              <a:rPr lang="en-CA" dirty="0"/>
              <a:t>Online</a:t>
            </a:r>
          </a:p>
          <a:p>
            <a:pPr lvl="2"/>
            <a:r>
              <a:rPr lang="en-CA" dirty="0"/>
              <a:t>Library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07A651-D4A4-4D5D-AAFA-9692B5290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836" y="3068960"/>
            <a:ext cx="6729586" cy="35552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CF9D55-5566-4A7A-ACC0-F50A3AFB3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504" y="2343880"/>
            <a:ext cx="5859515" cy="38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8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110CA-4047-4204-9E34-1FCC3BD5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785560"/>
            <a:ext cx="7633742" cy="1492132"/>
          </a:xfrm>
        </p:spPr>
        <p:txBody>
          <a:bodyPr/>
          <a:lstStyle/>
          <a:p>
            <a:r>
              <a:rPr lang="en-CA" dirty="0"/>
              <a:t>After all…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9DCBB-6EA4-467D-A4CD-AE379C7A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132856"/>
            <a:ext cx="3129186" cy="3593591"/>
          </a:xfrm>
        </p:spPr>
        <p:txBody>
          <a:bodyPr>
            <a:normAutofit/>
          </a:bodyPr>
          <a:lstStyle/>
          <a:p>
            <a:r>
              <a:rPr lang="en-CA" sz="3000" dirty="0"/>
              <a:t>You will never learn unless you want to</a:t>
            </a:r>
          </a:p>
          <a:p>
            <a:r>
              <a:rPr lang="en-CA" sz="3000" dirty="0"/>
              <a:t>You will never learn if you don’t 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7E2A23-9D59-42AD-B62F-D242ED8F3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531626"/>
            <a:ext cx="4227884" cy="422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8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BA60B-D52C-4501-AF4C-AC197E79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35" y="254090"/>
            <a:ext cx="7633742" cy="1492132"/>
          </a:xfrm>
        </p:spPr>
        <p:txBody>
          <a:bodyPr/>
          <a:lstStyle/>
          <a:p>
            <a:r>
              <a:rPr lang="en-CA" dirty="0"/>
              <a:t>Which is why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A9DBD-3565-4095-A0F9-506E0EE1B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693" y="906399"/>
            <a:ext cx="7633742" cy="4178785"/>
          </a:xfrm>
        </p:spPr>
        <p:txBody>
          <a:bodyPr>
            <a:normAutofit/>
          </a:bodyPr>
          <a:lstStyle/>
          <a:p>
            <a:r>
              <a:rPr lang="en-CA" sz="3000" dirty="0"/>
              <a:t>The people who really listened and participated today get a </a:t>
            </a:r>
            <a:r>
              <a:rPr lang="en-CA" sz="3000" dirty="0">
                <a:solidFill>
                  <a:srgbClr val="FF0000"/>
                </a:solidFill>
              </a:rPr>
              <a:t>REWARD</a:t>
            </a:r>
          </a:p>
          <a:p>
            <a:pPr lvl="1"/>
            <a:r>
              <a:rPr lang="en-CA" sz="3000" dirty="0"/>
              <a:t>You reap what you sow!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30721F-49A3-4C7E-AF2A-BE7090B52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28" y="2636912"/>
            <a:ext cx="5868144" cy="391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23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7DF3EC-4546-4F82-8582-4D2623F5F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22" y="2276872"/>
            <a:ext cx="4293096" cy="4293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FDD87A-8C09-41FC-B9EA-8B07B545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181" y="199548"/>
            <a:ext cx="7633742" cy="1492132"/>
          </a:xfrm>
        </p:spPr>
        <p:txBody>
          <a:bodyPr/>
          <a:lstStyle/>
          <a:p>
            <a:r>
              <a:rPr lang="en-CA" dirty="0"/>
              <a:t>My own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26597-180B-4ACE-BA33-9F178762B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129" y="985464"/>
            <a:ext cx="7633742" cy="3593591"/>
          </a:xfrm>
        </p:spPr>
        <p:txBody>
          <a:bodyPr/>
          <a:lstStyle/>
          <a:p>
            <a:r>
              <a:rPr lang="en-CA" dirty="0"/>
              <a:t>Didn’t have much English to begin with</a:t>
            </a:r>
          </a:p>
          <a:p>
            <a:r>
              <a:rPr lang="en-CA" dirty="0"/>
              <a:t>Moved to Canada at age 7</a:t>
            </a:r>
          </a:p>
          <a:p>
            <a:r>
              <a:rPr lang="en-CA" dirty="0"/>
              <a:t>Spelled everything incorrectly. EVERYTHING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2E6583-F920-4B6E-9D59-6C54F7826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2685890"/>
            <a:ext cx="6950120" cy="347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7E73C-F162-4964-974C-5D51A305C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First ever assignment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E48C6E-840A-4A22-B1CD-A07032F87C60}"/>
              </a:ext>
            </a:extLst>
          </p:cNvPr>
          <p:cNvSpPr txBox="1"/>
          <p:nvPr/>
        </p:nvSpPr>
        <p:spPr>
          <a:xfrm>
            <a:off x="938758" y="1166903"/>
            <a:ext cx="468052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500" dirty="0"/>
              <a:t>This is my family. </a:t>
            </a:r>
          </a:p>
          <a:p>
            <a:r>
              <a:rPr lang="en-CA" sz="2500" dirty="0"/>
              <a:t>This is my dad. </a:t>
            </a:r>
          </a:p>
          <a:p>
            <a:r>
              <a:rPr lang="en-CA" sz="2500" dirty="0"/>
              <a:t>This is my mom. </a:t>
            </a:r>
          </a:p>
          <a:p>
            <a:r>
              <a:rPr lang="en-CA" sz="2500" dirty="0"/>
              <a:t>This is my sister. Her name is Ariel. </a:t>
            </a:r>
          </a:p>
          <a:p>
            <a:r>
              <a:rPr lang="en-CA" sz="2500" dirty="0"/>
              <a:t>My family is from Taiwan.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92A9EB-588D-44B2-9886-9A3DB508F39C}"/>
              </a:ext>
            </a:extLst>
          </p:cNvPr>
          <p:cNvSpPr txBox="1"/>
          <p:nvPr/>
        </p:nvSpPr>
        <p:spPr>
          <a:xfrm>
            <a:off x="2068859" y="3418570"/>
            <a:ext cx="6503641" cy="27853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3500" dirty="0">
                <a:solidFill>
                  <a:srgbClr val="FF0000"/>
                </a:solidFill>
              </a:rPr>
              <a:t>Lis</a:t>
            </a:r>
            <a:r>
              <a:rPr lang="en-CA" sz="3500" dirty="0"/>
              <a:t> is my family. </a:t>
            </a:r>
          </a:p>
          <a:p>
            <a:r>
              <a:rPr lang="en-CA" sz="3500" dirty="0">
                <a:solidFill>
                  <a:srgbClr val="FF0000"/>
                </a:solidFill>
              </a:rPr>
              <a:t>Lis</a:t>
            </a:r>
            <a:r>
              <a:rPr lang="en-CA" sz="3500" dirty="0"/>
              <a:t> is my dad. </a:t>
            </a:r>
          </a:p>
          <a:p>
            <a:r>
              <a:rPr lang="en-CA" sz="3500" dirty="0">
                <a:solidFill>
                  <a:srgbClr val="FF0000"/>
                </a:solidFill>
              </a:rPr>
              <a:t>Lis</a:t>
            </a:r>
            <a:r>
              <a:rPr lang="en-CA" sz="3500" dirty="0"/>
              <a:t> is my mom. </a:t>
            </a:r>
          </a:p>
          <a:p>
            <a:r>
              <a:rPr lang="en-CA" sz="3500" dirty="0">
                <a:solidFill>
                  <a:srgbClr val="FF0000"/>
                </a:solidFill>
              </a:rPr>
              <a:t>Lis</a:t>
            </a:r>
            <a:r>
              <a:rPr lang="en-CA" sz="3500" dirty="0"/>
              <a:t> is my </a:t>
            </a:r>
            <a:r>
              <a:rPr lang="en-CA" sz="3500" dirty="0" err="1">
                <a:solidFill>
                  <a:srgbClr val="FF0000"/>
                </a:solidFill>
              </a:rPr>
              <a:t>seester</a:t>
            </a:r>
            <a:r>
              <a:rPr lang="en-CA" sz="3500" dirty="0"/>
              <a:t>. Her name is Ariel. </a:t>
            </a:r>
          </a:p>
          <a:p>
            <a:r>
              <a:rPr lang="en-CA" sz="3500" dirty="0"/>
              <a:t>My family is </a:t>
            </a:r>
            <a:r>
              <a:rPr lang="en-CA" sz="3500" dirty="0" err="1">
                <a:solidFill>
                  <a:srgbClr val="FF0000"/>
                </a:solidFill>
              </a:rPr>
              <a:t>frum</a:t>
            </a:r>
            <a:r>
              <a:rPr lang="en-CA" sz="3500" dirty="0"/>
              <a:t> Taiwan.</a:t>
            </a:r>
          </a:p>
        </p:txBody>
      </p:sp>
    </p:spTree>
    <p:extLst>
      <p:ext uri="{BB962C8B-B14F-4D97-AF65-F5344CB8AC3E}">
        <p14:creationId xmlns:p14="http://schemas.microsoft.com/office/powerpoint/2010/main" val="164316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8213A-A589-4869-A594-496F911EF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Embarrassing Moments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48616-535E-4E66-A226-85758AC49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196752"/>
            <a:ext cx="7633742" cy="3593591"/>
          </a:xfrm>
        </p:spPr>
        <p:txBody>
          <a:bodyPr>
            <a:normAutofit/>
          </a:bodyPr>
          <a:lstStyle/>
          <a:p>
            <a:r>
              <a:rPr lang="en-CA" sz="2500" dirty="0"/>
              <a:t>What is a </a:t>
            </a:r>
            <a:r>
              <a:rPr lang="en-CA" sz="2500" dirty="0">
                <a:solidFill>
                  <a:srgbClr val="FF0000"/>
                </a:solidFill>
              </a:rPr>
              <a:t>vegetarian</a:t>
            </a:r>
            <a:r>
              <a:rPr lang="en-CA" sz="2500" dirty="0"/>
              <a:t>?</a:t>
            </a:r>
          </a:p>
          <a:p>
            <a:r>
              <a:rPr lang="en-CA" sz="2500" dirty="0">
                <a:solidFill>
                  <a:srgbClr val="FF0000"/>
                </a:solidFill>
              </a:rPr>
              <a:t>On purpose </a:t>
            </a:r>
            <a:r>
              <a:rPr lang="en-CA" sz="2500" dirty="0"/>
              <a:t>VS </a:t>
            </a:r>
            <a:r>
              <a:rPr lang="en-CA" sz="2500" dirty="0">
                <a:solidFill>
                  <a:srgbClr val="FF0000"/>
                </a:solidFill>
              </a:rPr>
              <a:t>purposefully</a:t>
            </a:r>
          </a:p>
          <a:p>
            <a:r>
              <a:rPr lang="en-CA" sz="2500" dirty="0">
                <a:solidFill>
                  <a:srgbClr val="FF0000"/>
                </a:solidFill>
              </a:rPr>
              <a:t>Outlet</a:t>
            </a:r>
            <a:r>
              <a:rPr lang="en-CA" sz="2500" dirty="0"/>
              <a:t> (electrical)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321CBE-5619-451C-B3B3-B0036CF54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2865756"/>
            <a:ext cx="5976156" cy="3984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310C8-9911-4C30-A2D4-E5248F8D3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66" y="3513312"/>
            <a:ext cx="9174465" cy="2804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34975E-0549-4C69-B6C0-66A37C2C7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526" y="195262"/>
            <a:ext cx="411480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5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B23E6-9BFB-4DC5-880F-48DA0218E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ESL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8E2C5-6F47-4C46-8064-1D01F5F51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0720" y="260648"/>
            <a:ext cx="7633742" cy="3593591"/>
          </a:xfrm>
        </p:spPr>
        <p:txBody>
          <a:bodyPr/>
          <a:lstStyle/>
          <a:p>
            <a:r>
              <a:rPr lang="en-CA" dirty="0"/>
              <a:t>English as Second Language</a:t>
            </a:r>
          </a:p>
          <a:p>
            <a:r>
              <a:rPr lang="en-CA" dirty="0"/>
              <a:t>4 years in Canada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E47DCE-BF55-4307-A1AA-DAEF3BD9D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404" y="1169368"/>
            <a:ext cx="568863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00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67762" y="630936"/>
            <a:ext cx="3926681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E9D2D7-1825-4FEF-883C-4BB5C0604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192" y="864911"/>
            <a:ext cx="6773613" cy="34672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7000" spc="800"/>
              <a:t>So… how to get better?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9144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85051A-7A43-494B-B62D-CA969E5BA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4985" y="5493376"/>
            <a:ext cx="6034030" cy="7422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endParaRPr lang="en-US" sz="1600" spc="400">
              <a:solidFill>
                <a:srgbClr val="2A1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9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F4C02-611A-42C5-98C2-03AEC5B9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373055"/>
            <a:ext cx="7633742" cy="1492132"/>
          </a:xfrm>
        </p:spPr>
        <p:txBody>
          <a:bodyPr/>
          <a:lstStyle/>
          <a:p>
            <a:r>
              <a:rPr lang="en-CA" dirty="0"/>
              <a:t>LET’s play a game!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0F701-75BB-4509-931C-2EA8D17F6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865187"/>
            <a:ext cx="7633742" cy="39604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/>
              <a:t>Charades</a:t>
            </a:r>
          </a:p>
          <a:p>
            <a:r>
              <a:rPr lang="en-CA" sz="2400" dirty="0"/>
              <a:t>Pick a representative</a:t>
            </a:r>
          </a:p>
          <a:p>
            <a:r>
              <a:rPr lang="en-CA" sz="2400" dirty="0"/>
              <a:t>Representative will sit at the front, facing their teammates</a:t>
            </a:r>
          </a:p>
          <a:p>
            <a:r>
              <a:rPr lang="en-CA" sz="2400" dirty="0"/>
              <a:t>A word will be written on the board</a:t>
            </a:r>
          </a:p>
          <a:p>
            <a:r>
              <a:rPr lang="en-CA" sz="2400" dirty="0"/>
              <a:t>Teammates will take turns describing the word on the board</a:t>
            </a:r>
          </a:p>
          <a:p>
            <a:r>
              <a:rPr lang="en-CA" sz="2400" dirty="0"/>
              <a:t>The representative will try to guess the word</a:t>
            </a:r>
          </a:p>
        </p:txBody>
      </p:sp>
    </p:spTree>
    <p:extLst>
      <p:ext uri="{BB962C8B-B14F-4D97-AF65-F5344CB8AC3E}">
        <p14:creationId xmlns:p14="http://schemas.microsoft.com/office/powerpoint/2010/main" val="3513853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9A8AA-679C-4819-A12E-D232A6C47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9E9EF-7A20-4078-BF5C-E417D16E0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299" y="1268760"/>
            <a:ext cx="7633742" cy="3593591"/>
          </a:xfrm>
        </p:spPr>
        <p:txBody>
          <a:bodyPr/>
          <a:lstStyle/>
          <a:p>
            <a:r>
              <a:rPr lang="en-CA" dirty="0"/>
              <a:t>Watched TV!</a:t>
            </a:r>
          </a:p>
          <a:p>
            <a:pPr lvl="1"/>
            <a:r>
              <a:rPr lang="en-CA" dirty="0"/>
              <a:t>Subtitles in English!</a:t>
            </a:r>
          </a:p>
          <a:p>
            <a:r>
              <a:rPr lang="en-CA" dirty="0"/>
              <a:t>Read books</a:t>
            </a:r>
          </a:p>
          <a:p>
            <a:pPr lvl="1"/>
            <a:r>
              <a:rPr lang="en-CA" dirty="0"/>
              <a:t>Talk about books with teachers/friends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40CDD1-37C6-4219-BDF4-45BC617CD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879" y="3065555"/>
            <a:ext cx="6667500" cy="3333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8112E3-E74D-4335-B9ED-7F5C27B73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336" y="907168"/>
            <a:ext cx="3188968" cy="4316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8FDE9D-01C0-4838-AB5F-312A4CB69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621" y="2935634"/>
            <a:ext cx="7187182" cy="3593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02FED1-E9E1-4B89-8304-72AF8520C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129" y="1128451"/>
            <a:ext cx="5715000" cy="5000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29A9F5-A51C-42B2-A582-E52AE5EB73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5125" y="382385"/>
            <a:ext cx="3207990" cy="491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0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4381-B5A7-4A3F-AE36-F58F036AF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Listening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F5A95-B208-4B8A-AD0C-97F34B3D8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129" y="1370679"/>
            <a:ext cx="7633742" cy="3593591"/>
          </a:xfrm>
        </p:spPr>
        <p:txBody>
          <a:bodyPr/>
          <a:lstStyle/>
          <a:p>
            <a:r>
              <a:rPr lang="en-CA" dirty="0"/>
              <a:t>TV!</a:t>
            </a:r>
          </a:p>
          <a:p>
            <a:pPr lvl="1"/>
            <a:r>
              <a:rPr lang="en-CA" dirty="0"/>
              <a:t>With ENGLISH subtitles!</a:t>
            </a:r>
          </a:p>
          <a:p>
            <a:r>
              <a:rPr lang="en-CA" dirty="0"/>
              <a:t>Listen to other people talking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1ABD9-A91E-4E68-8410-424AC4418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439350"/>
            <a:ext cx="4179206" cy="4179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C812B7-B250-4CAB-96D0-9F29E2FA43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4" r="11094" b="8279"/>
          <a:stretch/>
        </p:blipFill>
        <p:spPr>
          <a:xfrm>
            <a:off x="939205" y="2852936"/>
            <a:ext cx="3816424" cy="3077683"/>
          </a:xfrm>
          <a:prstGeom prst="rect">
            <a:avLst/>
          </a:prstGeom>
        </p:spPr>
      </p:pic>
      <p:pic>
        <p:nvPicPr>
          <p:cNvPr id="1026" name="Picture 2" descr="Image result for listen">
            <a:extLst>
              <a:ext uri="{FF2B5EF4-FFF2-40B4-BE49-F238E27FC236}">
                <a16:creationId xmlns:a16="http://schemas.microsoft.com/office/drawing/2014/main" id="{7CD5BECB-8F98-4FA7-9947-2DD76C3D9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93178"/>
            <a:ext cx="5832648" cy="477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96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410</Words>
  <Application>Microsoft Office PowerPoint</Application>
  <PresentationFormat>On-screen Show (4:3)</PresentationFormat>
  <Paragraphs>90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微軟正黑體</vt:lpstr>
      <vt:lpstr>Arial</vt:lpstr>
      <vt:lpstr>Calibri</vt:lpstr>
      <vt:lpstr>Gill Sans MT</vt:lpstr>
      <vt:lpstr>Impact</vt:lpstr>
      <vt:lpstr>Badge</vt:lpstr>
      <vt:lpstr>English  101</vt:lpstr>
      <vt:lpstr>My own experience</vt:lpstr>
      <vt:lpstr>First ever assignment</vt:lpstr>
      <vt:lpstr>Embarrassing Moments</vt:lpstr>
      <vt:lpstr>ESL Classes</vt:lpstr>
      <vt:lpstr>So… how to get better?</vt:lpstr>
      <vt:lpstr>LET’s play a game!</vt:lpstr>
      <vt:lpstr>Reading</vt:lpstr>
      <vt:lpstr>Listening</vt:lpstr>
      <vt:lpstr>Let’s play another game</vt:lpstr>
      <vt:lpstr>Writing</vt:lpstr>
      <vt:lpstr>Speaking</vt:lpstr>
      <vt:lpstr>Book recommendations</vt:lpstr>
      <vt:lpstr>What do you do to learn English?</vt:lpstr>
      <vt:lpstr>Tutors?</vt:lpstr>
      <vt:lpstr>I had a tutor</vt:lpstr>
      <vt:lpstr>Do you need a tutor?</vt:lpstr>
      <vt:lpstr>After all…</vt:lpstr>
      <vt:lpstr>Which is why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 101</dc:title>
  <dc:creator>Belle Pan</dc:creator>
  <cp:lastModifiedBy>Belle Pan</cp:lastModifiedBy>
  <cp:revision>16</cp:revision>
  <dcterms:created xsi:type="dcterms:W3CDTF">2019-05-31T11:03:48Z</dcterms:created>
  <dcterms:modified xsi:type="dcterms:W3CDTF">2019-06-10T05:51:50Z</dcterms:modified>
</cp:coreProperties>
</file>