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9"/>
  </p:handoutMasterIdLst>
  <p:sldIdLst>
    <p:sldId id="257" r:id="rId2"/>
    <p:sldId id="267" r:id="rId3"/>
    <p:sldId id="258" r:id="rId4"/>
    <p:sldId id="268" r:id="rId5"/>
    <p:sldId id="269" r:id="rId6"/>
    <p:sldId id="25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7D56C-8060-4E1D-B324-878B2FA0E711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49EA-B276-422F-AEB4-0BCE58BAC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26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51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0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9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51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3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0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18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11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53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D4B65786-A261-4699-8F06-1D7286B7B739}" type="datetimeFigureOut">
              <a:rPr lang="zh-TW" altLang="en-US" smtClean="0"/>
              <a:t>2018/10/4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74089801-6E26-432A-AB6B-C231BEEAC6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班級名稱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班級讀書會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71930" y="1871318"/>
            <a:ext cx="5817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主持人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發表人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拍照記錄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成果報告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00870" y="5261113"/>
            <a:ext cx="6533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時間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  月  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  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地點：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班級名稱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教室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7" y="1580685"/>
            <a:ext cx="3220279" cy="45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9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6C8EACD-AB3D-420C-950D-41A8180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327647"/>
            <a:ext cx="109728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作者或書籍背景介紹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3C927D3-316B-4600-9E33-000E7120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772480"/>
            <a:ext cx="10972800" cy="452596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558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2CF38B1-57B6-4C16-BABB-647A7798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佳句分享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8164174-A45B-46A4-8A4A-17D53323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1484244"/>
            <a:ext cx="10972800" cy="5155096"/>
          </a:xfrm>
        </p:spPr>
        <p:txBody>
          <a:bodyPr/>
          <a:lstStyle/>
          <a:p>
            <a:r>
              <a:rPr lang="zh-TW" altLang="en-US" b="1" i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b="1" i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i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i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i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5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7E0412-A786-4A04-B3FD-C46CFD94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書籍內容介</a:t>
            </a:r>
            <a:r>
              <a:rPr lang="zh-TW" altLang="en-US" sz="7200" b="1" i="1" dirty="0" smtClean="0">
                <a:latin typeface="標楷體" pitchFamily="65" charset="-120"/>
                <a:ea typeface="標楷體" pitchFamily="65" charset="-120"/>
              </a:rPr>
              <a:t>紹</a:t>
            </a:r>
            <a:endParaRPr lang="zh-TW" altLang="en-US" sz="7200" b="1" i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A7BF8A4-6BE0-4E74-8951-992DE638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798983"/>
            <a:ext cx="10972800" cy="4525963"/>
          </a:xfrm>
        </p:spPr>
        <p:txBody>
          <a:bodyPr/>
          <a:lstStyle/>
          <a:p>
            <a:r>
              <a:rPr lang="zh-TW" altLang="en-US" b="1" i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0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4123BE-F851-4DDA-BD7C-251B8BE6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主題分析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A29F5E9-5ADA-4883-8F5D-A8A5D581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8895"/>
          </a:xfrm>
        </p:spPr>
        <p:txBody>
          <a:bodyPr/>
          <a:lstStyle/>
          <a:p>
            <a:r>
              <a:rPr lang="zh-TW" altLang="en-US" b="1" i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b="1" i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74ACF6-663B-48F7-8E63-A853EF0A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我的感想</a:t>
            </a:r>
            <a:endParaRPr lang="zh-TW" altLang="en-US" sz="8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9B1665A-4EA2-44EF-9150-C6B5C431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2148"/>
            <a:ext cx="10972800" cy="4525963"/>
          </a:xfrm>
        </p:spPr>
        <p:txBody>
          <a:bodyPr/>
          <a:lstStyle/>
          <a:p>
            <a:endParaRPr lang="zh-TW" altLang="en-US" b="1" i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4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討論議題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0089225"/>
      </p:ext>
    </p:extLst>
  </p:cSld>
  <p:clrMapOvr>
    <a:masterClrMapping/>
  </p:clrMapOvr>
</p:sld>
</file>

<file path=ppt/theme/theme1.xml><?xml version="1.0" encoding="utf-8"?>
<a:theme xmlns:a="http://schemas.openxmlformats.org/drawingml/2006/main" name="Mimosa_TP1006904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含羞草設計範本</Template>
  <TotalTime>532</TotalTime>
  <Words>52</Words>
  <Application>Microsoft Office PowerPoint</Application>
  <PresentationFormat>自訂</PresentationFormat>
  <Paragraphs>17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Mimosa_TP10069043</vt:lpstr>
      <vt:lpstr>(班級名稱)班級讀書會</vt:lpstr>
      <vt:lpstr>作者或書籍背景介紹</vt:lpstr>
      <vt:lpstr>佳句分享</vt:lpstr>
      <vt:lpstr>書籍內容介紹</vt:lpstr>
      <vt:lpstr>主題分析</vt:lpstr>
      <vt:lpstr>我的感想</vt:lpstr>
      <vt:lpstr>討論議題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wang hankjason</dc:creator>
  <cp:lastModifiedBy>Yi Ping</cp:lastModifiedBy>
  <cp:revision>52</cp:revision>
  <cp:lastPrinted>2018-06-04T14:55:20Z</cp:lastPrinted>
  <dcterms:created xsi:type="dcterms:W3CDTF">2018-06-02T05:44:47Z</dcterms:created>
  <dcterms:modified xsi:type="dcterms:W3CDTF">2018-10-04T11:00:52Z</dcterms:modified>
</cp:coreProperties>
</file>