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9"/>
  </p:handoutMasterIdLst>
  <p:sldIdLst>
    <p:sldId id="257" r:id="rId2"/>
    <p:sldId id="267" r:id="rId3"/>
    <p:sldId id="258" r:id="rId4"/>
    <p:sldId id="268" r:id="rId5"/>
    <p:sldId id="269" r:id="rId6"/>
    <p:sldId id="259" r:id="rId7"/>
    <p:sldId id="27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7D56C-8060-4E1D-B324-878B2FA0E711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CD49EA-B276-422F-AEB4-0BCE58BAC7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262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512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20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497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9516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1445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0218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373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40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5185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11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536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  <a:endParaRPr lang="en-US" altLang="zh-TW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charset="-120"/>
              </a:defRPr>
            </a:lvl1pPr>
          </a:lstStyle>
          <a:p>
            <a:fld id="{D4B65786-A261-4699-8F06-1D7286B7B739}" type="datetimeFigureOut">
              <a:rPr lang="zh-TW" altLang="en-US" smtClean="0"/>
              <a:t>2018/10/4</a:t>
            </a:fld>
            <a:endParaRPr lang="zh-TW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charset="-120"/>
              </a:defRPr>
            </a:lvl1pPr>
          </a:lstStyle>
          <a:p>
            <a:endParaRPr lang="zh-TW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charset="-120"/>
              </a:defRPr>
            </a:lvl1pPr>
          </a:lstStyle>
          <a:p>
            <a:fld id="{74089801-6E26-432A-AB6B-C231BEEAC6B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小葉欖仁種子學生讀書會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第  次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發表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5671930" y="1871318"/>
            <a:ext cx="58177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主持人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4000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發表人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4000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拍照記錄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4000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成果報告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300870" y="5261113"/>
            <a:ext cx="65333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時間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午休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地點：圖書館二樓閱讀大講堂</a:t>
            </a:r>
          </a:p>
        </p:txBody>
      </p:sp>
      <p:pic>
        <p:nvPicPr>
          <p:cNvPr id="7" name="圖片 7">
            <a:extLst>
              <a:ext uri="{FF2B5EF4-FFF2-40B4-BE49-F238E27FC236}">
                <a16:creationId xmlns:a16="http://schemas.microsoft.com/office/drawing/2014/main" xmlns="" id="{EC2DEE4B-5CF8-8542-AFFB-55AE8F5DC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839" y="1622339"/>
            <a:ext cx="3301195" cy="471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797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6C8EACD-AB3D-420C-950D-41A818083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357" y="327647"/>
            <a:ext cx="10972800" cy="1143000"/>
          </a:xfrm>
        </p:spPr>
        <p:txBody>
          <a:bodyPr>
            <a:noAutofit/>
          </a:bodyPr>
          <a:lstStyle/>
          <a:p>
            <a:r>
              <a:rPr lang="zh-TW" altLang="en-US" sz="7200" b="1" dirty="0">
                <a:latin typeface="標楷體" pitchFamily="65" charset="-120"/>
                <a:ea typeface="標楷體" pitchFamily="65" charset="-120"/>
              </a:rPr>
              <a:t>作者或書籍背景介紹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63C927D3-316B-4600-9E33-000E71200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57" y="1712141"/>
            <a:ext cx="10972800" cy="4507394"/>
          </a:xfrm>
        </p:spPr>
        <p:txBody>
          <a:bodyPr/>
          <a:lstStyle/>
          <a:p>
            <a:pPr marL="0" indent="0">
              <a:buNone/>
            </a:pPr>
            <a:endParaRPr lang="zh-TW" altLang="en-US" sz="48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5583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2CF38B1-57B6-4C16-BABB-647A77982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7200" b="1" dirty="0">
                <a:latin typeface="標楷體" pitchFamily="65" charset="-120"/>
                <a:ea typeface="標楷體" pitchFamily="65" charset="-120"/>
              </a:rPr>
              <a:t>佳句分享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B8164174-A45B-46A4-8A4A-17D53323B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4" y="1484244"/>
            <a:ext cx="10972800" cy="5155096"/>
          </a:xfrm>
        </p:spPr>
        <p:txBody>
          <a:bodyPr/>
          <a:lstStyle/>
          <a:p>
            <a:r>
              <a:rPr lang="zh-TW" altLang="en-US" b="1" i="1" dirty="0">
                <a:latin typeface="標楷體" pitchFamily="65" charset="-120"/>
                <a:ea typeface="標楷體" pitchFamily="65" charset="-120"/>
              </a:rPr>
              <a:t>    </a:t>
            </a:r>
            <a:endParaRPr lang="en-US" altLang="zh-TW" b="1" i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b="1" i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b="1" i="1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b="1" i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1129E3D5-0923-A347-98CC-396B0143DC19}"/>
              </a:ext>
            </a:extLst>
          </p:cNvPr>
          <p:cNvSpPr txBox="1"/>
          <p:nvPr/>
        </p:nvSpPr>
        <p:spPr>
          <a:xfrm>
            <a:off x="485141" y="1549131"/>
            <a:ext cx="11490642" cy="5034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indent="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None/>
              <a:defRPr sz="480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  <a:lvl2pPr marL="742950" indent="-28575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–"/>
              <a:defRPr sz="2800"/>
            </a:lvl2pPr>
            <a:lvl3pPr marL="11430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•"/>
              <a:defRPr sz="2400"/>
            </a:lvl3pPr>
            <a:lvl4pPr marL="16002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–"/>
              <a:defRPr sz="2000"/>
            </a:lvl4pPr>
            <a:lvl5pPr marL="20574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»"/>
              <a:defRPr sz="2000"/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»"/>
              <a:defRPr sz="2000"/>
            </a:lvl9pPr>
          </a:lstStyle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83502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67E0412-A786-4A04-B3FD-C46CFD942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7200" b="1" dirty="0">
                <a:latin typeface="標楷體" pitchFamily="65" charset="-120"/>
                <a:ea typeface="標楷體" pitchFamily="65" charset="-120"/>
              </a:rPr>
              <a:t>書籍內容介</a:t>
            </a:r>
            <a:r>
              <a:rPr lang="zh-TW" altLang="en-US" sz="7200" b="1" i="1" dirty="0">
                <a:latin typeface="標楷體" pitchFamily="65" charset="-120"/>
                <a:ea typeface="標楷體" pitchFamily="65" charset="-120"/>
              </a:rPr>
              <a:t>紹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EA7BF8A4-6BE0-4E74-8951-992DE6389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52" y="1798983"/>
            <a:ext cx="10972800" cy="4525963"/>
          </a:xfrm>
        </p:spPr>
        <p:txBody>
          <a:bodyPr/>
          <a:lstStyle/>
          <a:p>
            <a:r>
              <a:rPr lang="zh-TW" altLang="en-US" b="1" i="1" dirty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4F289F93-8A50-0E40-8DD5-176FB2965281}"/>
              </a:ext>
            </a:extLst>
          </p:cNvPr>
          <p:cNvSpPr txBox="1"/>
          <p:nvPr/>
        </p:nvSpPr>
        <p:spPr>
          <a:xfrm>
            <a:off x="772631" y="1665623"/>
            <a:ext cx="10268807" cy="4792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indent="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None/>
              <a:defRPr sz="4800">
                <a:solidFill>
                  <a:srgbClr val="0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  <a:lvl2pPr marL="742950" indent="-28575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–"/>
              <a:defRPr sz="2800"/>
            </a:lvl2pPr>
            <a:lvl3pPr marL="11430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•"/>
              <a:defRPr sz="2400"/>
            </a:lvl3pPr>
            <a:lvl4pPr marL="16002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–"/>
              <a:defRPr sz="2000"/>
            </a:lvl4pPr>
            <a:lvl5pPr marL="20574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»"/>
              <a:defRPr sz="2000"/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Char char="»"/>
              <a:defRPr sz="2000"/>
            </a:lvl9pPr>
          </a:lstStyle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275092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E4123BE-F851-4DDA-BD7C-251B8BE69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b="1" dirty="0">
                <a:latin typeface="標楷體" pitchFamily="65" charset="-120"/>
                <a:ea typeface="標楷體" pitchFamily="65" charset="-120"/>
              </a:rPr>
              <a:t>主題分析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4A29F5E9-5ADA-4883-8F5D-A8A5D5811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78895"/>
          </a:xfrm>
        </p:spPr>
        <p:txBody>
          <a:bodyPr/>
          <a:lstStyle/>
          <a:p>
            <a:r>
              <a:rPr lang="zh-TW" altLang="en-US" b="1" i="1" dirty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b="1" i="1" u="sng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4862F4B1-D81F-BC4A-A478-0A1A4D9BC447}"/>
              </a:ext>
            </a:extLst>
          </p:cNvPr>
          <p:cNvSpPr txBox="1"/>
          <p:nvPr/>
        </p:nvSpPr>
        <p:spPr>
          <a:xfrm>
            <a:off x="1805472" y="2712342"/>
            <a:ext cx="73043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l"/>
            <a:r>
              <a:rPr lang="zh-TW" altLang="en-US" b="0" i="0" dirty="0">
                <a:solidFill>
                  <a:srgbClr val="000000"/>
                </a:solidFill>
                <a:effectLst/>
                <a:latin typeface="NotoSansCJKtc-Regular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966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4674ACF6-663B-48F7-8E63-A853EF0A7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TW" altLang="en-US" sz="8000" b="1" dirty="0">
                <a:latin typeface="標楷體" pitchFamily="65" charset="-120"/>
                <a:ea typeface="標楷體" pitchFamily="65" charset="-120"/>
              </a:rPr>
              <a:t>我的感想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79B1665A-4EA2-44EF-9150-C6B5C4317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044" y="2189541"/>
            <a:ext cx="10972800" cy="4525963"/>
          </a:xfrm>
        </p:spPr>
        <p:txBody>
          <a:bodyPr/>
          <a:lstStyle/>
          <a:p>
            <a:endParaRPr lang="zh-TW" altLang="en-US" sz="4400" b="1" i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8466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7200" b="1" dirty="0">
                <a:latin typeface="標楷體" pitchFamily="65" charset="-120"/>
                <a:ea typeface="標楷體" pitchFamily="65" charset="-120"/>
              </a:rPr>
              <a:t>討論議題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383198"/>
          </a:xfrm>
        </p:spPr>
        <p:txBody>
          <a:bodyPr/>
          <a:lstStyle/>
          <a:p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920089225"/>
      </p:ext>
    </p:extLst>
  </p:cSld>
  <p:clrMapOvr>
    <a:masterClrMapping/>
  </p:clrMapOvr>
</p:sld>
</file>

<file path=ppt/theme/theme1.xml><?xml version="1.0" encoding="utf-8"?>
<a:theme xmlns:a="http://schemas.openxmlformats.org/drawingml/2006/main" name="Mimosa_TP10069043">
  <a:themeElements>
    <a:clrScheme name="Default Design 2">
      <a:dk1>
        <a:srgbClr val="000000"/>
      </a:dk1>
      <a:lt1>
        <a:srgbClr val="E8C567"/>
      </a:lt1>
      <a:dk2>
        <a:srgbClr val="2B5502"/>
      </a:dk2>
      <a:lt2>
        <a:srgbClr val="777777"/>
      </a:lt2>
      <a:accent1>
        <a:srgbClr val="909082"/>
      </a:accent1>
      <a:accent2>
        <a:srgbClr val="809EA8"/>
      </a:accent2>
      <a:accent3>
        <a:srgbClr val="F2DFB8"/>
      </a:accent3>
      <a:accent4>
        <a:srgbClr val="000000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Default Design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E8C567"/>
        </a:lt1>
        <a:dk2>
          <a:srgbClr val="2B5502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2DFB8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8C567"/>
        </a:lt1>
        <a:dk2>
          <a:srgbClr val="2B5502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F2DFB8"/>
        </a:accent3>
        <a:accent4>
          <a:srgbClr val="0000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含羞草設計範本</Template>
  <TotalTime>530</TotalTime>
  <Words>55</Words>
  <Application>Microsoft Office PowerPoint</Application>
  <PresentationFormat>自訂</PresentationFormat>
  <Paragraphs>18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Mimosa_TP10069043</vt:lpstr>
      <vt:lpstr>小葉欖仁種子學生讀書會第  次發表</vt:lpstr>
      <vt:lpstr>作者或書籍背景介紹</vt:lpstr>
      <vt:lpstr>佳句分享</vt:lpstr>
      <vt:lpstr>書籍內容介紹</vt:lpstr>
      <vt:lpstr>主題分析</vt:lpstr>
      <vt:lpstr>我的感想</vt:lpstr>
      <vt:lpstr>討論議題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wang hankjason</dc:creator>
  <cp:lastModifiedBy>Yi Ping</cp:lastModifiedBy>
  <cp:revision>55</cp:revision>
  <cp:lastPrinted>2018-06-04T14:55:20Z</cp:lastPrinted>
  <dcterms:created xsi:type="dcterms:W3CDTF">2018-06-02T05:44:47Z</dcterms:created>
  <dcterms:modified xsi:type="dcterms:W3CDTF">2018-10-04T11:03:44Z</dcterms:modified>
</cp:coreProperties>
</file>