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57" y="67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38D6FE3C-34D8-4B4B-9273-D907B0A3B964}" type="datetimeFigureOut">
              <a:rPr lang="en-US" altLang="zh-TW"/>
              <a:t>3/31/2015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E169A89D-734B-4FAD-B6E7-2B864E72E489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1D0FF5F4-5691-49AF-9E16-FB22826F7264}" type="datetimeFigureOut">
              <a:t>2015/3/31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952A89D7-7603-4ECB-ADF6-F6CF2BE4F401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外部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接點 2"/>
          <p:cNvCxnSpPr/>
          <p:nvPr userDrawn="1"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 userDrawn="1"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 userDrawn="1"/>
        </p:nvSpPr>
        <p:spPr>
          <a:xfrm>
            <a:off x="457200" y="457200"/>
            <a:ext cx="2359152" cy="1828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0" name="矩形 9"/>
          <p:cNvSpPr/>
          <p:nvPr userDrawn="1"/>
        </p:nvSpPr>
        <p:spPr>
          <a:xfrm>
            <a:off x="457200" y="6854395"/>
            <a:ext cx="2359152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1" name="矩形 10"/>
          <p:cNvSpPr/>
          <p:nvPr userDrawn="1"/>
        </p:nvSpPr>
        <p:spPr>
          <a:xfrm>
            <a:off x="457200" y="4736592"/>
            <a:ext cx="2359152" cy="2075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TW"/>
          </a:p>
        </p:txBody>
      </p:sp>
      <p:sp>
        <p:nvSpPr>
          <p:cNvPr id="12" name="圖片版面配置區 11"/>
          <p:cNvSpPr>
            <a:spLocks noGrp="1"/>
          </p:cNvSpPr>
          <p:nvPr>
            <p:ph type="pic" sz="quarter" idx="10"/>
          </p:nvPr>
        </p:nvSpPr>
        <p:spPr>
          <a:xfrm>
            <a:off x="457200" y="685800"/>
            <a:ext cx="2359152" cy="4005072"/>
          </a:xfrm>
        </p:spPr>
        <p:txBody>
          <a:bodyPr tIns="1097280">
            <a:normAutofit/>
          </a:bodyPr>
          <a:lstStyle>
            <a:lvl1pPr marL="0" indent="0" algn="ctr" latinLnBrk="0">
              <a:buNone/>
              <a:defRPr lang="zh-TW" sz="2000"/>
            </a:lvl1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13" name="矩形 12"/>
          <p:cNvSpPr/>
          <p:nvPr userDrawn="1"/>
        </p:nvSpPr>
        <p:spPr>
          <a:xfrm>
            <a:off x="3758184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4" name="矩形 13"/>
          <p:cNvSpPr/>
          <p:nvPr userDrawn="1"/>
        </p:nvSpPr>
        <p:spPr bwMode="auto">
          <a:xfrm>
            <a:off x="3758184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5" name="圖片版面配置區 11"/>
          <p:cNvSpPr>
            <a:spLocks noGrp="1"/>
          </p:cNvSpPr>
          <p:nvPr>
            <p:ph type="pic" sz="quarter" idx="11"/>
          </p:nvPr>
        </p:nvSpPr>
        <p:spPr>
          <a:xfrm>
            <a:off x="3758184" y="685800"/>
            <a:ext cx="2450592" cy="4005072"/>
          </a:xfrm>
        </p:spPr>
        <p:txBody>
          <a:bodyPr tIns="1097280">
            <a:normAutofit/>
          </a:bodyPr>
          <a:lstStyle>
            <a:lvl1pPr marL="0" indent="0" algn="ctr" latinLnBrk="0">
              <a:buNone/>
              <a:defRPr lang="zh-TW" sz="2000"/>
            </a:lvl1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16" name="矩形 15"/>
          <p:cNvSpPr/>
          <p:nvPr userDrawn="1"/>
        </p:nvSpPr>
        <p:spPr>
          <a:xfrm>
            <a:off x="7141464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7" name="矩形 16"/>
          <p:cNvSpPr/>
          <p:nvPr userDrawn="1"/>
        </p:nvSpPr>
        <p:spPr>
          <a:xfrm>
            <a:off x="7141465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8" name="圖片版面配置區 11"/>
          <p:cNvSpPr>
            <a:spLocks noGrp="1"/>
          </p:cNvSpPr>
          <p:nvPr>
            <p:ph type="pic" sz="quarter" idx="12"/>
          </p:nvPr>
        </p:nvSpPr>
        <p:spPr>
          <a:xfrm>
            <a:off x="7141465" y="2084832"/>
            <a:ext cx="2450592" cy="4727448"/>
          </a:xfrm>
        </p:spPr>
        <p:txBody>
          <a:bodyPr tIns="1097280">
            <a:normAutofit/>
          </a:bodyPr>
          <a:lstStyle>
            <a:lvl1pPr marL="0" indent="0" algn="ctr" latinLnBrk="0">
              <a:buNone/>
              <a:defRPr lang="zh-TW" sz="2000"/>
            </a:lvl1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20" name="矩形 19"/>
          <p:cNvSpPr/>
          <p:nvPr userDrawn="1"/>
        </p:nvSpPr>
        <p:spPr>
          <a:xfrm>
            <a:off x="7141464" y="1901952"/>
            <a:ext cx="2450592" cy="1463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13" hasCustomPrompt="1"/>
          </p:nvPr>
        </p:nvSpPr>
        <p:spPr>
          <a:xfrm>
            <a:off x="7142163" y="639763"/>
            <a:ext cx="2449512" cy="1262062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85000"/>
              </a:lnSpc>
              <a:spcBef>
                <a:spcPts val="0"/>
              </a:spcBef>
              <a:buNone/>
              <a:defRPr lang="zh-TW" sz="3600">
                <a:solidFill>
                  <a:schemeClr val="tx2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公司</a:t>
            </a:r>
            <a:r>
              <a:t/>
            </a:r>
            <a:br/>
            <a:r>
              <a:rPr lang="zh-TW"/>
              <a:t>名稱</a:t>
            </a:r>
          </a:p>
        </p:txBody>
      </p:sp>
      <p:sp>
        <p:nvSpPr>
          <p:cNvPr id="23" name="文字版面配置區 21"/>
          <p:cNvSpPr>
            <a:spLocks noGrp="1"/>
          </p:cNvSpPr>
          <p:nvPr>
            <p:ph type="body" sz="quarter" idx="14" hasCustomPrompt="1"/>
          </p:nvPr>
        </p:nvSpPr>
        <p:spPr>
          <a:xfrm>
            <a:off x="3758184" y="5148648"/>
            <a:ext cx="2449512" cy="266486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85000"/>
              </a:lnSpc>
              <a:spcBef>
                <a:spcPts val="0"/>
              </a:spcBef>
              <a:buNone/>
              <a:defRPr lang="zh-TW" sz="160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公司名稱</a:t>
            </a:r>
          </a:p>
        </p:txBody>
      </p:sp>
      <p:sp>
        <p:nvSpPr>
          <p:cNvPr id="24" name="文字版面配置區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58184" y="5465711"/>
            <a:ext cx="2449512" cy="427881"/>
          </a:xfrm>
        </p:spPr>
        <p:txBody>
          <a:bodyPr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TW" sz="110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公司地址</a:t>
            </a:r>
          </a:p>
        </p:txBody>
      </p:sp>
      <p:sp>
        <p:nvSpPr>
          <p:cNvPr id="25" name="文字版面配置區 21"/>
          <p:cNvSpPr>
            <a:spLocks noGrp="1"/>
          </p:cNvSpPr>
          <p:nvPr>
            <p:ph type="body" sz="quarter" idx="16" hasCustomPrompt="1"/>
          </p:nvPr>
        </p:nvSpPr>
        <p:spPr>
          <a:xfrm>
            <a:off x="3758184" y="5910688"/>
            <a:ext cx="2449512" cy="185965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TW" sz="110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電話</a:t>
            </a:r>
          </a:p>
        </p:txBody>
      </p:sp>
      <p:sp>
        <p:nvSpPr>
          <p:cNvPr id="26" name="文字版面配置區 21"/>
          <p:cNvSpPr>
            <a:spLocks noGrp="1"/>
          </p:cNvSpPr>
          <p:nvPr>
            <p:ph type="body" sz="quarter" idx="17" hasCustomPrompt="1"/>
          </p:nvPr>
        </p:nvSpPr>
        <p:spPr>
          <a:xfrm>
            <a:off x="3758184" y="6155974"/>
            <a:ext cx="2449512" cy="185965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TW" sz="110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電子郵件</a:t>
            </a:r>
          </a:p>
        </p:txBody>
      </p:sp>
      <p:sp>
        <p:nvSpPr>
          <p:cNvPr id="27" name="文字版面配置區 21"/>
          <p:cNvSpPr>
            <a:spLocks noGrp="1"/>
          </p:cNvSpPr>
          <p:nvPr>
            <p:ph type="body" sz="quarter" idx="18" hasCustomPrompt="1"/>
          </p:nvPr>
        </p:nvSpPr>
        <p:spPr>
          <a:xfrm>
            <a:off x="3758184" y="6854395"/>
            <a:ext cx="2449512" cy="448347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0"/>
              </a:spcBef>
              <a:buNone/>
              <a:defRPr lang="zh-TW" sz="110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網站 URL</a:t>
            </a:r>
          </a:p>
        </p:txBody>
      </p:sp>
      <p:sp>
        <p:nvSpPr>
          <p:cNvPr id="28" name="文字版面配置區 21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4736592"/>
            <a:ext cx="2359152" cy="2075688"/>
          </a:xfrm>
        </p:spPr>
        <p:txBody>
          <a:bodyPr lIns="182880" rIns="182880" anchor="ctr">
            <a:noAutofit/>
          </a:bodyPr>
          <a:lstStyle>
            <a:lvl1pPr marL="0" indent="0" algn="l" latinLnBrk="0">
              <a:lnSpc>
                <a:spcPct val="130000"/>
              </a:lnSpc>
              <a:spcBef>
                <a:spcPts val="0"/>
              </a:spcBef>
              <a:buNone/>
              <a:defRPr lang="zh-TW" sz="110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接點 7"/>
          <p:cNvCxnSpPr/>
          <p:nvPr userDrawn="1"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 userDrawn="1"/>
        </p:nvSpPr>
        <p:spPr>
          <a:xfrm>
            <a:off x="3849624" y="685800"/>
            <a:ext cx="2450592" cy="39503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cxnSp>
        <p:nvCxnSpPr>
          <p:cNvPr id="29" name="直線接點 2"/>
          <p:cNvCxnSpPr/>
          <p:nvPr userDrawn="1"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 userDrawn="1"/>
        </p:nvSpPr>
        <p:spPr>
          <a:xfrm>
            <a:off x="457200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0" name="矩形 9"/>
          <p:cNvSpPr/>
          <p:nvPr userDrawn="1"/>
        </p:nvSpPr>
        <p:spPr>
          <a:xfrm>
            <a:off x="457200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2" name="圖片版面配置區 11"/>
          <p:cNvSpPr>
            <a:spLocks noGrp="1"/>
          </p:cNvSpPr>
          <p:nvPr>
            <p:ph type="pic" sz="quarter" idx="10"/>
          </p:nvPr>
        </p:nvSpPr>
        <p:spPr>
          <a:xfrm>
            <a:off x="457200" y="685800"/>
            <a:ext cx="2450592" cy="2276856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zh-TW" sz="2000"/>
            </a:lvl1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13" name="矩形 12"/>
          <p:cNvSpPr/>
          <p:nvPr userDrawn="1"/>
        </p:nvSpPr>
        <p:spPr>
          <a:xfrm>
            <a:off x="3849624" y="457200"/>
            <a:ext cx="2450592" cy="1828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4" name="矩形 13"/>
          <p:cNvSpPr/>
          <p:nvPr userDrawn="1"/>
        </p:nvSpPr>
        <p:spPr>
          <a:xfrm>
            <a:off x="3849624" y="6854395"/>
            <a:ext cx="2450592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6" name="矩形 15"/>
          <p:cNvSpPr/>
          <p:nvPr userDrawn="1"/>
        </p:nvSpPr>
        <p:spPr>
          <a:xfrm>
            <a:off x="7232904" y="457200"/>
            <a:ext cx="23591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7" name="矩形 16"/>
          <p:cNvSpPr/>
          <p:nvPr userDrawn="1"/>
        </p:nvSpPr>
        <p:spPr>
          <a:xfrm>
            <a:off x="7232904" y="6854395"/>
            <a:ext cx="235915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31" name="文字版面配置區 21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3004771"/>
            <a:ext cx="2450592" cy="662354"/>
          </a:xfrm>
        </p:spPr>
        <p:txBody>
          <a:bodyPr lIns="91440" rIns="91440" bIns="0" anchor="b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TW" sz="200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33" name="文字版面配置區 21"/>
          <p:cNvSpPr>
            <a:spLocks noGrp="1"/>
          </p:cNvSpPr>
          <p:nvPr>
            <p:ph type="body" sz="quarter" idx="21" hasCustomPrompt="1"/>
          </p:nvPr>
        </p:nvSpPr>
        <p:spPr>
          <a:xfrm>
            <a:off x="4114800" y="914400"/>
            <a:ext cx="1943100" cy="3352800"/>
          </a:xfrm>
        </p:spPr>
        <p:txBody>
          <a:bodyPr lIns="91440" tIns="91440" rIns="91440" bIns="91440" anchor="ctr">
            <a:noAutofit/>
          </a:bodyPr>
          <a:lstStyle>
            <a:lvl1pPr marL="0" indent="0" algn="l" latinLnBrk="0">
              <a:lnSpc>
                <a:spcPct val="130000"/>
              </a:lnSpc>
              <a:spcBef>
                <a:spcPts val="800"/>
              </a:spcBef>
              <a:buNone/>
              <a:defRPr lang="zh-TW" sz="1600">
                <a:solidFill>
                  <a:schemeClr val="accent2">
                    <a:lumMod val="7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34" name="圖片版面配置區 11"/>
          <p:cNvSpPr>
            <a:spLocks noGrp="1"/>
          </p:cNvSpPr>
          <p:nvPr>
            <p:ph type="pic" sz="quarter" idx="22"/>
          </p:nvPr>
        </p:nvSpPr>
        <p:spPr>
          <a:xfrm>
            <a:off x="3849624" y="4690587"/>
            <a:ext cx="2450592" cy="2110626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zh-TW" sz="2000"/>
            </a:lvl1pPr>
          </a:lstStyle>
          <a:p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36" name="文字版面配置區 21"/>
          <p:cNvSpPr>
            <a:spLocks noGrp="1"/>
          </p:cNvSpPr>
          <p:nvPr>
            <p:ph type="body" sz="quarter" idx="24" hasCustomPrompt="1"/>
          </p:nvPr>
        </p:nvSpPr>
        <p:spPr>
          <a:xfrm>
            <a:off x="7235571" y="4636192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TW" sz="120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38" name="文字版面配置區 21"/>
          <p:cNvSpPr>
            <a:spLocks noGrp="1"/>
          </p:cNvSpPr>
          <p:nvPr>
            <p:ph type="body" sz="quarter" idx="26" hasCustomPrompt="1"/>
          </p:nvPr>
        </p:nvSpPr>
        <p:spPr>
          <a:xfrm>
            <a:off x="7235571" y="2854381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TW" sz="120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40" name="文字版面配置區 21"/>
          <p:cNvSpPr>
            <a:spLocks noGrp="1"/>
          </p:cNvSpPr>
          <p:nvPr>
            <p:ph type="body" sz="quarter" idx="28" hasCustomPrompt="1"/>
          </p:nvPr>
        </p:nvSpPr>
        <p:spPr>
          <a:xfrm>
            <a:off x="7235571" y="933388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TW" sz="120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43" name="文字版面配置區 21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3704131"/>
            <a:ext cx="2450592" cy="3074219"/>
          </a:xfrm>
        </p:spPr>
        <p:txBody>
          <a:bodyPr lIns="91440" rIns="91440" anchor="t">
            <a:noAutofit/>
          </a:bodyPr>
          <a:lstStyle>
            <a:lvl1pPr marL="182880" indent="-182880" algn="l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>
                <a:solidFill>
                  <a:schemeClr val="tx1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45" name="文字版面配置區 21"/>
          <p:cNvSpPr>
            <a:spLocks noGrp="1"/>
          </p:cNvSpPr>
          <p:nvPr>
            <p:ph type="body" sz="quarter" idx="33" hasCustomPrompt="1"/>
          </p:nvPr>
        </p:nvSpPr>
        <p:spPr>
          <a:xfrm>
            <a:off x="7235571" y="1170442"/>
            <a:ext cx="2359152" cy="1560646"/>
          </a:xfrm>
        </p:spPr>
        <p:txBody>
          <a:bodyPr lIns="91440" rIns="91440" anchor="t">
            <a:noAutofit/>
          </a:bodyPr>
          <a:lstStyle>
            <a:lvl1pPr marL="182880" indent="-182880" algn="l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>
                <a:solidFill>
                  <a:schemeClr val="tx1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46" name="文字版面配置區 21"/>
          <p:cNvSpPr>
            <a:spLocks noGrp="1"/>
          </p:cNvSpPr>
          <p:nvPr>
            <p:ph type="body" sz="quarter" idx="34" hasCustomPrompt="1"/>
          </p:nvPr>
        </p:nvSpPr>
        <p:spPr>
          <a:xfrm>
            <a:off x="7235571" y="3091437"/>
            <a:ext cx="2359152" cy="1393177"/>
          </a:xfrm>
        </p:spPr>
        <p:txBody>
          <a:bodyPr lIns="91440" rIns="91440" anchor="t">
            <a:noAutofit/>
          </a:bodyPr>
          <a:lstStyle>
            <a:lvl1pPr marL="182880" indent="-182880" algn="l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>
                <a:solidFill>
                  <a:schemeClr val="tx1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47" name="文字版面配置區 21"/>
          <p:cNvSpPr>
            <a:spLocks noGrp="1"/>
          </p:cNvSpPr>
          <p:nvPr>
            <p:ph type="body" sz="quarter" idx="35" hasCustomPrompt="1"/>
          </p:nvPr>
        </p:nvSpPr>
        <p:spPr>
          <a:xfrm>
            <a:off x="7235571" y="4873246"/>
            <a:ext cx="2359152" cy="1905104"/>
          </a:xfrm>
        </p:spPr>
        <p:txBody>
          <a:bodyPr lIns="91440" rIns="91440" anchor="t">
            <a:noAutofit/>
          </a:bodyPr>
          <a:lstStyle>
            <a:lvl1pPr marL="182880" indent="-182880" algn="l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>
                <a:solidFill>
                  <a:schemeClr val="tx1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C7BAE6A-DCF3-43E4-B2A0-33D0CF1225FC}" type="datetimeFigureOut">
              <a:rPr lang="en-US" altLang="zh-TW" smtClean="0"/>
              <a:pPr/>
              <a:t>3/31/2015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F6761A3-4CAC-4C5F-AC82-8DB08D526BC2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矩形 6"/>
          <p:cNvSpPr/>
          <p:nvPr userDrawn="1"/>
        </p:nvSpPr>
        <p:spPr>
          <a:xfrm>
            <a:off x="10287000" y="0"/>
            <a:ext cx="1828800" cy="77678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zh-TW" sz="1800" dirty="0">
                <a:solidFill>
                  <a:prstClr val="white">
                    <a:lumMod val="50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列印：</a:t>
            </a:r>
          </a:p>
          <a:p>
            <a:pPr lvl="0">
              <a:spcBef>
                <a:spcPts val="300"/>
              </a:spcBef>
            </a:pPr>
            <a:r>
              <a:rPr lang="zh-TW" sz="1050" baseline="0" dirty="0">
                <a:solidFill>
                  <a:prstClr val="white">
                    <a:lumMod val="50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您的印表機所列印出來的成果可能與我們的印表機有所不同，因此請務必先進行幾次列印測試。若物件沒有正確對齊，請嘗試 [配合紙張調整大小] 設定。這項設定位於 [列印] 對話方塊，只要按一下 [全頁投影片] 即可找到。</a:t>
            </a:r>
          </a:p>
          <a:p>
            <a:pPr lvl="0">
              <a:spcBef>
                <a:spcPts val="600"/>
              </a:spcBef>
            </a:pPr>
            <a:r>
              <a:rPr lang="zh-TW" sz="1050" dirty="0">
                <a:solidFill>
                  <a:prstClr val="white">
                    <a:lumMod val="50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您是否有注意到我們替您所製作的摺線？這些摺線很淡，但如果您不希望摺頁冊中出現這些摺線，請按一下 [檢視]、[投影片母片] 並刪除這些摺線，然後再進行列印。</a:t>
            </a:r>
          </a:p>
          <a:p>
            <a:pPr lvl="0">
              <a:spcBef>
                <a:spcPts val="600"/>
              </a:spcBef>
            </a:pPr>
            <a:r>
              <a:rPr lang="zh-TW" sz="1800" dirty="0">
                <a:solidFill>
                  <a:prstClr val="white">
                    <a:lumMod val="50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自訂內容：</a:t>
            </a:r>
          </a:p>
          <a:p>
            <a:pPr lvl="0">
              <a:spcBef>
                <a:spcPts val="300"/>
              </a:spcBef>
            </a:pPr>
            <a:r>
              <a:rPr lang="zh-TW" sz="1050" dirty="0">
                <a:solidFill>
                  <a:prstClr val="white">
                    <a:lumMod val="50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本摺頁冊已替您先在預留位置中進行格式化。若要新增或移除文字的項目符號，請直接按一下 [常用] 索引標籤的 [項目符號] 按鈕。</a:t>
            </a:r>
          </a:p>
          <a:p>
            <a:pPr lvl="0">
              <a:spcBef>
                <a:spcPts val="600"/>
              </a:spcBef>
            </a:pPr>
            <a:r>
              <a:rPr lang="zh-TW" sz="1050" dirty="0">
                <a:solidFill>
                  <a:prstClr val="white">
                    <a:lumMod val="50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若是標題、副標題或本文需要更多預留位置，只要製作所需大小的預留位置複本，然後拖曳定位即可。PowerPoint 的智慧輔助線會協助您對齊其他內容。</a:t>
            </a:r>
          </a:p>
          <a:p>
            <a:pPr lvl="0">
              <a:spcBef>
                <a:spcPts val="600"/>
              </a:spcBef>
            </a:pPr>
            <a:r>
              <a:rPr lang="zh-TW" sz="1050" dirty="0">
                <a:solidFill>
                  <a:prstClr val="white">
                    <a:lumMod val="50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想要使用自訂圖片來取代我們所提供的圖片嗎？沒問題！只要點選該圖片並按下 Delete 鍵，然後按一下圖示以新增自訂圖片即可。</a:t>
            </a:r>
          </a:p>
          <a:p>
            <a:pPr lvl="0">
              <a:spcBef>
                <a:spcPts val="600"/>
              </a:spcBef>
            </a:pPr>
            <a:r>
              <a:rPr lang="zh-TW" sz="1050" dirty="0">
                <a:solidFill>
                  <a:prstClr val="white">
                    <a:lumMod val="50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若是將相片取代為</a:t>
            </a:r>
            <a:r>
              <a:rPr lang="zh-TW" sz="1050" baseline="0" dirty="0">
                <a:solidFill>
                  <a:prstClr val="white">
                    <a:lumMod val="50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Calibri" panose="020F0502020204030204" pitchFamily="34" charset="0"/>
              </a:rPr>
              <a:t>自訂相片而其大小無法與原本空間完全相符，您可以立即裁切相片以配合空間大小。請直接選取圖片，然後在 [圖片工具] 的 [格式] 索引標籤上，按一下 [大小] 群組的 [裁切]。</a:t>
            </a:r>
            <a:endParaRPr lang="zh-TW" sz="1050" dirty="0">
              <a:solidFill>
                <a:prstClr val="white">
                  <a:lumMod val="50000"/>
                </a:prst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zh-TW" sz="3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版面配置區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 sz="2800" dirty="0"/>
              <a:t>嗨天</a:t>
            </a:r>
            <a:endParaRPr lang="zh-TW" sz="2800" i="1" dirty="0"/>
          </a:p>
          <a:p>
            <a:r>
              <a:rPr lang="zh-TW" b="1" dirty="0"/>
              <a:t>旅行社</a:t>
            </a: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 dirty="0"/>
              <a:t>嗨天 </a:t>
            </a:r>
            <a:r>
              <a:rPr lang="zh-TW" b="1" dirty="0"/>
              <a:t>旅行社</a:t>
            </a:r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TW" dirty="0"/>
              <a:t>12209 台中市</a:t>
            </a:r>
          </a:p>
          <a:p>
            <a:r>
              <a:rPr lang="zh-TW" dirty="0"/>
              <a:t>仁愛路四段 180 號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 dirty="0"/>
              <a:t>(123) 555-0100</a:t>
            </a:r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zh-TW" dirty="0"/>
              <a:t>contact@margiestravel.com</a:t>
            </a:r>
          </a:p>
        </p:txBody>
      </p:sp>
      <p:sp>
        <p:nvSpPr>
          <p:cNvPr id="20" name="文字版面配置區 1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zh-TW"/>
              <a:t>www.margiestravel.com</a:t>
            </a:r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zh-TW" sz="1200" dirty="0"/>
              <a:t>「如果有人問起，我們絕對會向他們推薦嗨天旅行社。這家公司對於客戶的各種需求設想相當周到，能夠替您解決所有可能的煩惱。」</a:t>
            </a:r>
          </a:p>
          <a:p>
            <a:endParaRPr lang="zh-TW" sz="1200" dirty="0"/>
          </a:p>
          <a:p>
            <a:pPr algn="r"/>
            <a:r>
              <a:rPr lang="zh-TW" sz="1200" dirty="0"/>
              <a:t>~ 廖幼瑩</a:t>
            </a:r>
          </a:p>
        </p:txBody>
      </p:sp>
      <p:pic>
        <p:nvPicPr>
          <p:cNvPr id="3" name="圖片版面配置區 2" descr="通往上方別墅的蜿蜒圓石小徑" title="旅遊圖片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6" r="5826"/>
          <a:stretch>
            <a:fillRect/>
          </a:stretch>
        </p:blipFill>
        <p:spPr/>
      </p:pic>
      <p:pic>
        <p:nvPicPr>
          <p:cNvPr id="5" name="圖片版面配置區 4" descr="通往海洋的華麗大門" title="旅遊圖片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" r="4102"/>
          <a:stretch>
            <a:fillRect/>
          </a:stretch>
        </p:blipFill>
        <p:spPr/>
      </p:pic>
      <p:pic>
        <p:nvPicPr>
          <p:cNvPr id="7" name="圖片版面配置區 6" descr="通往溫泉的木墩" title="旅遊圖片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0" r="11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zh-TW"/>
              <a:t>關於我們</a:t>
            </a:r>
          </a:p>
        </p:txBody>
      </p:sp>
      <p:sp>
        <p:nvSpPr>
          <p:cNvPr id="28" name="文字版面配置區 2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dirty="0"/>
              <a:t>「本公司不僅提供預訂行程的服務； </a:t>
            </a:r>
            <a:r>
              <a:rPr dirty="0"/>
              <a:t/>
            </a:r>
            <a:br>
              <a:rPr dirty="0"/>
            </a:br>
            <a:r>
              <a:rPr lang="zh-TW" dirty="0"/>
              <a:t>如果您將自己想要獲得的旅遊體驗告知我們，我們將會協助您實現夢想。」</a:t>
            </a:r>
          </a:p>
        </p:txBody>
      </p:sp>
      <p:sp>
        <p:nvSpPr>
          <p:cNvPr id="65" name="文字版面配置區 64"/>
          <p:cNvSpPr>
            <a:spLocks noGrp="1"/>
          </p:cNvSpPr>
          <p:nvPr>
            <p:ph type="body" sz="quarter" idx="24"/>
          </p:nvPr>
        </p:nvSpPr>
        <p:spPr>
          <a:xfrm>
            <a:off x="7235571" y="4794948"/>
            <a:ext cx="2359152" cy="237054"/>
          </a:xfrm>
        </p:spPr>
        <p:txBody>
          <a:bodyPr/>
          <a:lstStyle/>
          <a:p>
            <a:r>
              <a:rPr lang="zh-TW" sz="1400" dirty="0"/>
              <a:t>重要客戶</a:t>
            </a:r>
          </a:p>
        </p:txBody>
      </p:sp>
      <p:sp>
        <p:nvSpPr>
          <p:cNvPr id="66" name="文字版面配置區 65"/>
          <p:cNvSpPr>
            <a:spLocks noGrp="1"/>
          </p:cNvSpPr>
          <p:nvPr>
            <p:ph type="body" sz="quarter" idx="26"/>
          </p:nvPr>
        </p:nvSpPr>
        <p:spPr>
          <a:xfrm>
            <a:off x="7235571" y="2854381"/>
            <a:ext cx="2359152" cy="237054"/>
          </a:xfrm>
        </p:spPr>
        <p:txBody>
          <a:bodyPr/>
          <a:lstStyle/>
          <a:p>
            <a:r>
              <a:rPr lang="zh-TW" sz="1400" dirty="0"/>
              <a:t>服務項目</a:t>
            </a:r>
          </a:p>
        </p:txBody>
      </p:sp>
      <p:sp>
        <p:nvSpPr>
          <p:cNvPr id="68" name="文字版面配置區 6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zh-TW" sz="1400" dirty="0"/>
              <a:t>服務優點</a:t>
            </a:r>
          </a:p>
        </p:txBody>
      </p:sp>
      <p:sp>
        <p:nvSpPr>
          <p:cNvPr id="42" name="文字版面配置區 41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lvl="0" indent="0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sz="1050" dirty="0"/>
              <a:t>嗨天旅行社是您出門旅遊的首選旅行社。我們在台灣服務超過 20 年的時間，以自家的優質服務水準與絕佳口碑而自豪，並擁有一群忠實的客戶群。</a:t>
            </a:r>
          </a:p>
          <a:p>
            <a:pPr marL="0" lvl="0" indent="0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sz="1050" dirty="0"/>
              <a:t>廖幼瑩小姐和她的妹妹從未踏出過台灣半步，她們一直想要來趟熱帶地區的冒險之旅，但總是擔心會在異鄉生病或迷路。 </a:t>
            </a:r>
          </a:p>
          <a:p>
            <a:pPr marL="0" lvl="0" indent="0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TW" sz="1050" dirty="0"/>
              <a:t>我們的旅遊代理人員替她們規劃出簡便的渡假行程，提供檢查清單、渡假地點當地的信賴聯絡人以及其他運用資源。她們姊妹倆在返國後又迫不及待策畫下次出國旅行。</a:t>
            </a:r>
          </a:p>
        </p:txBody>
      </p:sp>
      <p:sp>
        <p:nvSpPr>
          <p:cNvPr id="92" name="文字版面配置區 91"/>
          <p:cNvSpPr>
            <a:spLocks noGrp="1"/>
          </p:cNvSpPr>
          <p:nvPr>
            <p:ph type="body" sz="quarter" idx="33"/>
          </p:nvPr>
        </p:nvSpPr>
        <p:spPr>
          <a:xfrm>
            <a:off x="7235571" y="1170442"/>
            <a:ext cx="2359152" cy="1560646"/>
          </a:xfrm>
        </p:spPr>
        <p:txBody>
          <a:bodyPr/>
          <a:lstStyle/>
          <a:p>
            <a:pPr marL="0" indent="0">
              <a:buNone/>
            </a:pPr>
            <a:r>
              <a:rPr lang="zh-TW" sz="1050" dirty="0"/>
              <a:t>本公司透過廣大的合作夥伴網絡，能夠提供絕佳的旅遊服務，其中包括：</a:t>
            </a:r>
          </a:p>
          <a:p>
            <a:r>
              <a:rPr lang="zh-TW" sz="1050" dirty="0"/>
              <a:t>護照辦理</a:t>
            </a:r>
          </a:p>
          <a:p>
            <a:r>
              <a:rPr lang="zh-TW" sz="1050" dirty="0"/>
              <a:t>行程規劃</a:t>
            </a:r>
          </a:p>
          <a:p>
            <a:r>
              <a:rPr lang="zh-TW" sz="1050" dirty="0"/>
              <a:t>飯店、航班、交通安排</a:t>
            </a:r>
          </a:p>
          <a:p>
            <a:r>
              <a:rPr lang="zh-TW" sz="1050" dirty="0"/>
              <a:t>旅遊保險</a:t>
            </a:r>
          </a:p>
        </p:txBody>
      </p:sp>
      <p:sp>
        <p:nvSpPr>
          <p:cNvPr id="93" name="文字版面配置區 92"/>
          <p:cNvSpPr>
            <a:spLocks noGrp="1"/>
          </p:cNvSpPr>
          <p:nvPr>
            <p:ph type="body" sz="quarter" idx="34"/>
          </p:nvPr>
        </p:nvSpPr>
        <p:spPr>
          <a:xfrm>
            <a:off x="7235571" y="3091436"/>
            <a:ext cx="2359152" cy="1393177"/>
          </a:xfrm>
        </p:spPr>
        <p:txBody>
          <a:bodyPr/>
          <a:lstStyle/>
          <a:p>
            <a:pPr marL="0" indent="0">
              <a:buNone/>
            </a:pPr>
            <a:r>
              <a:rPr lang="zh-TW" sz="1050" dirty="0"/>
              <a:t>想要擁有業界頂尖服務，找嗨天旅行社準沒錯！本公司擁有資深的經歷與豐富的多元性，因此能夠：</a:t>
            </a:r>
          </a:p>
          <a:p>
            <a:r>
              <a:rPr lang="zh-TW" sz="1050" dirty="0"/>
              <a:t>預訂各種類型的行程</a:t>
            </a:r>
          </a:p>
          <a:p>
            <a:r>
              <a:rPr lang="zh-TW" sz="1050" dirty="0"/>
              <a:t>針對您的來電與洽詢，提供迅速、完整且資訊豐富的回應</a:t>
            </a:r>
          </a:p>
          <a:p>
            <a:r>
              <a:rPr lang="zh-TW" sz="1050" dirty="0"/>
              <a:t>由閱歷豐富且足跡遍佈世界各地的旅遊代理人員提供客戶服務 </a:t>
            </a:r>
          </a:p>
        </p:txBody>
      </p:sp>
      <p:sp>
        <p:nvSpPr>
          <p:cNvPr id="94" name="文字版面配置區 93"/>
          <p:cNvSpPr>
            <a:spLocks noGrp="1"/>
          </p:cNvSpPr>
          <p:nvPr>
            <p:ph type="body" sz="quarter" idx="35"/>
          </p:nvPr>
        </p:nvSpPr>
        <p:spPr>
          <a:xfrm>
            <a:off x="7235571" y="5032002"/>
            <a:ext cx="2359152" cy="1905104"/>
          </a:xfrm>
        </p:spPr>
        <p:txBody>
          <a:bodyPr/>
          <a:lstStyle/>
          <a:p>
            <a:pPr marL="0" indent="0">
              <a:buNone/>
            </a:pPr>
            <a:r>
              <a:rPr lang="zh-TW" sz="1050" dirty="0"/>
              <a:t>本公司不僅信用可靠，客戶服務更是獲得獎項肯定，因此贏得不少大客戶的青睞，其中包括：</a:t>
            </a:r>
          </a:p>
          <a:p>
            <a:r>
              <a:rPr lang="zh-TW" sz="1050" dirty="0"/>
              <a:t>北風貿易</a:t>
            </a:r>
          </a:p>
          <a:p>
            <a:r>
              <a:rPr lang="zh-TW" sz="1050" dirty="0"/>
              <a:t>皓國廣兌</a:t>
            </a:r>
          </a:p>
          <a:p>
            <a:r>
              <a:rPr lang="zh-TW" sz="1050" dirty="0"/>
              <a:t>Contoso Limited</a:t>
            </a:r>
          </a:p>
          <a:p>
            <a:r>
              <a:rPr lang="zh-TW" sz="1050" dirty="0"/>
              <a:t>冒險工廠</a:t>
            </a:r>
          </a:p>
        </p:txBody>
      </p:sp>
      <p:pic>
        <p:nvPicPr>
          <p:cNvPr id="3" name="圖片版面配置區 2" descr="飛機翱翔天際" title="旅遊圖片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" t="170" r="53571" b="15136"/>
          <a:stretch/>
        </p:blipFill>
        <p:spPr/>
      </p:pic>
      <p:pic>
        <p:nvPicPr>
          <p:cNvPr id="6" name="圖片版面配置區 5" descr="拱形圓頂小屋門口，木門開啟" title="旅遊圖片"/>
          <p:cNvPicPr>
            <a:picLocks noGrp="1" noChangeAspect="1"/>
          </p:cNvPicPr>
          <p:nvPr>
            <p:ph type="pic" sz="quarter" idx="2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8" b="213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vel Brochure 11 x 8.5">
  <a:themeElements>
    <a:clrScheme name="Travel Brochure 2">
      <a:dk1>
        <a:srgbClr val="595959"/>
      </a:dk1>
      <a:lt1>
        <a:sysClr val="window" lastClr="FFFFFF"/>
      </a:lt1>
      <a:dk2>
        <a:srgbClr val="000000"/>
      </a:dk2>
      <a:lt2>
        <a:srgbClr val="DDDCD9"/>
      </a:lt2>
      <a:accent1>
        <a:srgbClr val="6886BC"/>
      </a:accent1>
      <a:accent2>
        <a:srgbClr val="94AA82"/>
      </a:accent2>
      <a:accent3>
        <a:srgbClr val="8E7154"/>
      </a:accent3>
      <a:accent4>
        <a:srgbClr val="A6623D"/>
      </a:accent4>
      <a:accent5>
        <a:srgbClr val="75A1BC"/>
      </a:accent5>
      <a:accent6>
        <a:srgbClr val="2F4D93"/>
      </a:accent6>
      <a:hlink>
        <a:srgbClr val="897959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otvlsblugrntri_TP103488177.potx" id="{60B07F15-098E-4D98-BC84-49F01AF979C4}" vid="{7F4F330D-D85D-45ED-8A0F-96E790F29C4C}"/>
    </a:ext>
  </a:extLst>
</a:theme>
</file>

<file path=ppt/theme/theme2.xml><?xml version="1.0" encoding="utf-8"?>
<a:theme xmlns:a="http://schemas.openxmlformats.org/drawingml/2006/main" name="Office Theme">
  <a:themeElements>
    <a:clrScheme name="Travel Brochure 2">
      <a:dk1>
        <a:srgbClr val="595959"/>
      </a:dk1>
      <a:lt1>
        <a:sysClr val="window" lastClr="FFFFFF"/>
      </a:lt1>
      <a:dk2>
        <a:srgbClr val="000000"/>
      </a:dk2>
      <a:lt2>
        <a:srgbClr val="DDDCD9"/>
      </a:lt2>
      <a:accent1>
        <a:srgbClr val="6886BC"/>
      </a:accent1>
      <a:accent2>
        <a:srgbClr val="94AA82"/>
      </a:accent2>
      <a:accent3>
        <a:srgbClr val="8E7154"/>
      </a:accent3>
      <a:accent4>
        <a:srgbClr val="A6623D"/>
      </a:accent4>
      <a:accent5>
        <a:srgbClr val="75A1BC"/>
      </a:accent5>
      <a:accent6>
        <a:srgbClr val="2F4D93"/>
      </a:accent6>
      <a:hlink>
        <a:srgbClr val="897959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ravel Brochure 2">
      <a:dk1>
        <a:srgbClr val="595959"/>
      </a:dk1>
      <a:lt1>
        <a:sysClr val="window" lastClr="FFFFFF"/>
      </a:lt1>
      <a:dk2>
        <a:srgbClr val="000000"/>
      </a:dk2>
      <a:lt2>
        <a:srgbClr val="DDDCD9"/>
      </a:lt2>
      <a:accent1>
        <a:srgbClr val="6886BC"/>
      </a:accent1>
      <a:accent2>
        <a:srgbClr val="94AA82"/>
      </a:accent2>
      <a:accent3>
        <a:srgbClr val="8E7154"/>
      </a:accent3>
      <a:accent4>
        <a:srgbClr val="A6623D"/>
      </a:accent4>
      <a:accent5>
        <a:srgbClr val="75A1BC"/>
      </a:accent5>
      <a:accent6>
        <a:srgbClr val="2F4D93"/>
      </a:accent6>
      <a:hlink>
        <a:srgbClr val="897959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EA249B-97D5-4750-89A5-0B835CF0A2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三摺式旅遊褶頁冊 (藍色、綠色設計)</Template>
  <TotalTime>0</TotalTime>
  <Words>329</Words>
  <Application>Microsoft Office PowerPoint</Application>
  <PresentationFormat>自訂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Microsoft JhengHei UI</vt:lpstr>
      <vt:lpstr>標楷體</vt:lpstr>
      <vt:lpstr>Arial</vt:lpstr>
      <vt:lpstr>Calibri</vt:lpstr>
      <vt:lpstr>Constantia</vt:lpstr>
      <vt:lpstr>Travel Brochure 11 x 8.5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2015-03-31T14:02:38Z</dcterms:created>
  <dcterms:modified xsi:type="dcterms:W3CDTF">2015-03-31T14:03:34Z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TC034881799991</vt:lpwstr>
  </property>
</Properties>
</file>